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 id="2147483689" r:id="rId2"/>
    <p:sldMasterId id="2147483691" r:id="rId3"/>
  </p:sldMasterIdLst>
  <p:notesMasterIdLst>
    <p:notesMasterId r:id="rId41"/>
  </p:notesMasterIdLst>
  <p:sldIdLst>
    <p:sldId id="293" r:id="rId4"/>
    <p:sldId id="297" r:id="rId5"/>
    <p:sldId id="296" r:id="rId6"/>
    <p:sldId id="298" r:id="rId7"/>
    <p:sldId id="299" r:id="rId8"/>
    <p:sldId id="256" r:id="rId9"/>
    <p:sldId id="258" r:id="rId10"/>
    <p:sldId id="295" r:id="rId11"/>
    <p:sldId id="300" r:id="rId12"/>
    <p:sldId id="301" r:id="rId13"/>
    <p:sldId id="302" r:id="rId14"/>
    <p:sldId id="303" r:id="rId15"/>
    <p:sldId id="304" r:id="rId16"/>
    <p:sldId id="305" r:id="rId17"/>
    <p:sldId id="306" r:id="rId18"/>
    <p:sldId id="307" r:id="rId19"/>
    <p:sldId id="308" r:id="rId20"/>
    <p:sldId id="309" r:id="rId21"/>
    <p:sldId id="310" r:id="rId22"/>
    <p:sldId id="311" r:id="rId23"/>
    <p:sldId id="312" r:id="rId24"/>
    <p:sldId id="313" r:id="rId25"/>
    <p:sldId id="314" r:id="rId26"/>
    <p:sldId id="315" r:id="rId27"/>
    <p:sldId id="316" r:id="rId28"/>
    <p:sldId id="317" r:id="rId29"/>
    <p:sldId id="319" r:id="rId30"/>
    <p:sldId id="320" r:id="rId31"/>
    <p:sldId id="321" r:id="rId32"/>
    <p:sldId id="322" r:id="rId33"/>
    <p:sldId id="323" r:id="rId34"/>
    <p:sldId id="324" r:id="rId35"/>
    <p:sldId id="325" r:id="rId36"/>
    <p:sldId id="318" r:id="rId37"/>
    <p:sldId id="271" r:id="rId38"/>
    <p:sldId id="262" r:id="rId39"/>
    <p:sldId id="327" r:id="rId40"/>
  </p:sldIdLst>
  <p:sldSz cx="9144000" cy="5143500" type="screen16x9"/>
  <p:notesSz cx="6858000" cy="9144000"/>
  <p:embeddedFontLst>
    <p:embeddedFont>
      <p:font typeface="Alef" panose="00000500000000000000" pitchFamily="2" charset="-79"/>
      <p:regular r:id="rId42"/>
      <p:bold r:id="rId43"/>
    </p:embeddedFont>
    <p:embeddedFont>
      <p:font typeface="Calibri" panose="020F0502020204030204" pitchFamily="34" charset="0"/>
      <p:regular r:id="rId44"/>
      <p:bold r:id="rId45"/>
      <p:italic r:id="rId46"/>
      <p:boldItalic r:id="rId47"/>
    </p:embeddedFont>
    <p:embeddedFont>
      <p:font typeface="Comfortaa" panose="020B0604020202020204" charset="0"/>
      <p:regular r:id="rId48"/>
      <p:bold r:id="rId49"/>
    </p:embeddedFont>
    <p:embeddedFont>
      <p:font typeface="Open Sans" panose="020B0606030504020204" pitchFamily="34" charset="0"/>
      <p:regular r:id="rId50"/>
      <p:bold r:id="rId51"/>
      <p:italic r:id="rId52"/>
      <p:boldItalic r:id="rId53"/>
    </p:embeddedFont>
    <p:embeddedFont>
      <p:font typeface="Quicksand" panose="020B0604020202020204" charset="0"/>
      <p:regular r:id="rId54"/>
      <p:bold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F873377B-FD41-4982-9F5E-929C112D8F40}">
          <p14:sldIdLst>
            <p14:sldId id="293"/>
            <p14:sldId id="297"/>
            <p14:sldId id="296"/>
            <p14:sldId id="298"/>
            <p14:sldId id="299"/>
            <p14:sldId id="256"/>
            <p14:sldId id="258"/>
            <p14:sldId id="295"/>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9"/>
            <p14:sldId id="320"/>
            <p14:sldId id="321"/>
            <p14:sldId id="322"/>
            <p14:sldId id="323"/>
            <p14:sldId id="324"/>
            <p14:sldId id="325"/>
            <p14:sldId id="318"/>
            <p14:sldId id="271"/>
            <p14:sldId id="262"/>
            <p14:sldId id="32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12944"/>
    <a:srgbClr val="946562"/>
    <a:srgbClr val="80C5A6"/>
    <a:srgbClr val="E86C5E"/>
    <a:srgbClr val="F8BC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AB87692-6121-48EB-A7E6-7AF24A3DEBC8}">
  <a:tblStyle styleId="{FAB87692-6121-48EB-A7E6-7AF24A3DEBC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039" autoAdjust="0"/>
  </p:normalViewPr>
  <p:slideViewPr>
    <p:cSldViewPr snapToGrid="0">
      <p:cViewPr varScale="1">
        <p:scale>
          <a:sx n="87" d="100"/>
          <a:sy n="87" d="100"/>
        </p:scale>
        <p:origin x="90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5.fntdata"/><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8.fntdata"/><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3.fntdata"/><Relationship Id="rId5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b84555d87b_0_6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b84555d87b_0_6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1467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b834cd2f2e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b834cd2f2e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4315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b834cd2f2e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b834cd2f2e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416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b834cd2f2e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b834cd2f2e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8872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b834cd2f2e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b834cd2f2e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6547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b834cd2f2e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b834cd2f2e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1657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e74387b5e1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0" name="Google Shape;1440;ge74387b5e1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0487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b834cd2f2e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b834cd2f2e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52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b834cd2f2e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b834cd2f2e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346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b834cd2f2e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b834cd2f2e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1555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b834cd2f2e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b834cd2f2e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3428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e6677cf5ee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e6677cf5ee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59754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b834cd2f2e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b834cd2f2e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64889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b834cd2f2e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b834cd2f2e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0435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b834cd2f2e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b834cd2f2e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8821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b834cd2f2e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b834cd2f2e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76241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b834cd2f2e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b834cd2f2e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74430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b834cd2f2e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b834cd2f2e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46055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b834cd2f2e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b834cd2f2e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75487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6069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52752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395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b834cd2f2e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b834cd2f2e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19893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4" name="Google Shape;29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63562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0" name="Google Shape;31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27335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07086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4073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b834cd2f2e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b834cd2f2e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16428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b834cd2f2e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b834cd2f2e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b834cd2f2e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 name="Google Shape;896;gb834cd2f2e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b84555d87b_0_6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b84555d87b_0_6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0087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b834cd2f2e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b834cd2f2e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6770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b834cd2f2e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b834cd2f2e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2879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e67306ae2f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e67306ae2f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b84555d87b_0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b84555d87b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b834cd2f2e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b834cd2f2e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5945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b834cd2f2e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b834cd2f2e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0270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2905125" y="3603100"/>
            <a:ext cx="3333600" cy="419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2"/>
              </a:buClr>
              <a:buSzPts val="2500"/>
              <a:buNone/>
              <a:defRPr sz="2200" b="1">
                <a:solidFill>
                  <a:schemeClr val="accent2"/>
                </a:solidFill>
              </a:defRPr>
            </a:lvl1pPr>
            <a:lvl2pPr lvl="1" algn="ctr">
              <a:lnSpc>
                <a:spcPct val="100000"/>
              </a:lnSpc>
              <a:spcBef>
                <a:spcPts val="0"/>
              </a:spcBef>
              <a:spcAft>
                <a:spcPts val="0"/>
              </a:spcAft>
              <a:buClr>
                <a:schemeClr val="accent2"/>
              </a:buClr>
              <a:buSzPts val="2500"/>
              <a:buNone/>
              <a:defRPr sz="2500">
                <a:solidFill>
                  <a:schemeClr val="accent2"/>
                </a:solidFill>
              </a:defRPr>
            </a:lvl2pPr>
            <a:lvl3pPr lvl="2" algn="ctr">
              <a:lnSpc>
                <a:spcPct val="100000"/>
              </a:lnSpc>
              <a:spcBef>
                <a:spcPts val="0"/>
              </a:spcBef>
              <a:spcAft>
                <a:spcPts val="0"/>
              </a:spcAft>
              <a:buClr>
                <a:schemeClr val="accent2"/>
              </a:buClr>
              <a:buSzPts val="2500"/>
              <a:buNone/>
              <a:defRPr sz="2500">
                <a:solidFill>
                  <a:schemeClr val="accent2"/>
                </a:solidFill>
              </a:defRPr>
            </a:lvl3pPr>
            <a:lvl4pPr lvl="3" algn="ctr">
              <a:lnSpc>
                <a:spcPct val="100000"/>
              </a:lnSpc>
              <a:spcBef>
                <a:spcPts val="0"/>
              </a:spcBef>
              <a:spcAft>
                <a:spcPts val="0"/>
              </a:spcAft>
              <a:buClr>
                <a:schemeClr val="accent2"/>
              </a:buClr>
              <a:buSzPts val="2500"/>
              <a:buNone/>
              <a:defRPr sz="2500">
                <a:solidFill>
                  <a:schemeClr val="accent2"/>
                </a:solidFill>
              </a:defRPr>
            </a:lvl4pPr>
            <a:lvl5pPr lvl="4" algn="ctr">
              <a:lnSpc>
                <a:spcPct val="100000"/>
              </a:lnSpc>
              <a:spcBef>
                <a:spcPts val="0"/>
              </a:spcBef>
              <a:spcAft>
                <a:spcPts val="0"/>
              </a:spcAft>
              <a:buClr>
                <a:schemeClr val="accent2"/>
              </a:buClr>
              <a:buSzPts val="2500"/>
              <a:buNone/>
              <a:defRPr sz="2500">
                <a:solidFill>
                  <a:schemeClr val="accent2"/>
                </a:solidFill>
              </a:defRPr>
            </a:lvl5pPr>
            <a:lvl6pPr lvl="5" algn="ctr">
              <a:lnSpc>
                <a:spcPct val="100000"/>
              </a:lnSpc>
              <a:spcBef>
                <a:spcPts val="0"/>
              </a:spcBef>
              <a:spcAft>
                <a:spcPts val="0"/>
              </a:spcAft>
              <a:buClr>
                <a:schemeClr val="accent2"/>
              </a:buClr>
              <a:buSzPts val="2500"/>
              <a:buNone/>
              <a:defRPr sz="2500">
                <a:solidFill>
                  <a:schemeClr val="accent2"/>
                </a:solidFill>
              </a:defRPr>
            </a:lvl6pPr>
            <a:lvl7pPr lvl="6" algn="ctr">
              <a:lnSpc>
                <a:spcPct val="100000"/>
              </a:lnSpc>
              <a:spcBef>
                <a:spcPts val="0"/>
              </a:spcBef>
              <a:spcAft>
                <a:spcPts val="0"/>
              </a:spcAft>
              <a:buClr>
                <a:schemeClr val="accent2"/>
              </a:buClr>
              <a:buSzPts val="2500"/>
              <a:buNone/>
              <a:defRPr sz="2500">
                <a:solidFill>
                  <a:schemeClr val="accent2"/>
                </a:solidFill>
              </a:defRPr>
            </a:lvl7pPr>
            <a:lvl8pPr lvl="7" algn="ctr">
              <a:lnSpc>
                <a:spcPct val="100000"/>
              </a:lnSpc>
              <a:spcBef>
                <a:spcPts val="0"/>
              </a:spcBef>
              <a:spcAft>
                <a:spcPts val="0"/>
              </a:spcAft>
              <a:buClr>
                <a:schemeClr val="accent2"/>
              </a:buClr>
              <a:buSzPts val="2500"/>
              <a:buNone/>
              <a:defRPr sz="2500">
                <a:solidFill>
                  <a:schemeClr val="accent2"/>
                </a:solidFill>
              </a:defRPr>
            </a:lvl8pPr>
            <a:lvl9pPr lvl="8" algn="ctr">
              <a:lnSpc>
                <a:spcPct val="100000"/>
              </a:lnSpc>
              <a:spcBef>
                <a:spcPts val="0"/>
              </a:spcBef>
              <a:spcAft>
                <a:spcPts val="0"/>
              </a:spcAft>
              <a:buClr>
                <a:schemeClr val="accent2"/>
              </a:buClr>
              <a:buSzPts val="2500"/>
              <a:buNone/>
              <a:defRPr sz="2500">
                <a:solidFill>
                  <a:schemeClr val="accent2"/>
                </a:solidFill>
              </a:defRPr>
            </a:lvl9pPr>
          </a:lstStyle>
          <a:p>
            <a:endParaRPr/>
          </a:p>
        </p:txBody>
      </p:sp>
      <p:sp>
        <p:nvSpPr>
          <p:cNvPr id="10" name="Google Shape;10;p2"/>
          <p:cNvSpPr txBox="1">
            <a:spLocks noGrp="1"/>
          </p:cNvSpPr>
          <p:nvPr>
            <p:ph type="ctrTitle"/>
          </p:nvPr>
        </p:nvSpPr>
        <p:spPr>
          <a:xfrm>
            <a:off x="1521225" y="1128125"/>
            <a:ext cx="6101700" cy="23085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Clr>
                <a:schemeClr val="dk2"/>
              </a:buClr>
              <a:buSzPts val="4700"/>
              <a:buFont typeface="Droid Sans"/>
              <a:buNone/>
              <a:defRPr sz="4800">
                <a:solidFill>
                  <a:schemeClr val="accent2"/>
                </a:solidFill>
              </a:defRPr>
            </a:lvl1pPr>
            <a:lvl2pPr lvl="1" algn="ctr">
              <a:spcBef>
                <a:spcPts val="0"/>
              </a:spcBef>
              <a:spcAft>
                <a:spcPts val="0"/>
              </a:spcAft>
              <a:buClr>
                <a:schemeClr val="dk2"/>
              </a:buClr>
              <a:buSzPts val="5200"/>
              <a:buNone/>
              <a:defRPr sz="5200">
                <a:solidFill>
                  <a:schemeClr val="dk2"/>
                </a:solidFill>
              </a:defRPr>
            </a:lvl2pPr>
            <a:lvl3pPr lvl="2" algn="ctr">
              <a:spcBef>
                <a:spcPts val="0"/>
              </a:spcBef>
              <a:spcAft>
                <a:spcPts val="0"/>
              </a:spcAft>
              <a:buClr>
                <a:schemeClr val="dk2"/>
              </a:buClr>
              <a:buSzPts val="5200"/>
              <a:buNone/>
              <a:defRPr sz="5200">
                <a:solidFill>
                  <a:schemeClr val="dk2"/>
                </a:solidFill>
              </a:defRPr>
            </a:lvl3pPr>
            <a:lvl4pPr lvl="3" algn="ctr">
              <a:spcBef>
                <a:spcPts val="0"/>
              </a:spcBef>
              <a:spcAft>
                <a:spcPts val="0"/>
              </a:spcAft>
              <a:buClr>
                <a:schemeClr val="dk2"/>
              </a:buClr>
              <a:buSzPts val="5200"/>
              <a:buNone/>
              <a:defRPr sz="5200">
                <a:solidFill>
                  <a:schemeClr val="dk2"/>
                </a:solidFill>
              </a:defRPr>
            </a:lvl4pPr>
            <a:lvl5pPr lvl="4" algn="ctr">
              <a:spcBef>
                <a:spcPts val="0"/>
              </a:spcBef>
              <a:spcAft>
                <a:spcPts val="0"/>
              </a:spcAft>
              <a:buClr>
                <a:schemeClr val="dk2"/>
              </a:buClr>
              <a:buSzPts val="5200"/>
              <a:buNone/>
              <a:defRPr sz="5200">
                <a:solidFill>
                  <a:schemeClr val="dk2"/>
                </a:solidFill>
              </a:defRPr>
            </a:lvl5pPr>
            <a:lvl6pPr lvl="5" algn="ctr">
              <a:spcBef>
                <a:spcPts val="0"/>
              </a:spcBef>
              <a:spcAft>
                <a:spcPts val="0"/>
              </a:spcAft>
              <a:buClr>
                <a:schemeClr val="dk2"/>
              </a:buClr>
              <a:buSzPts val="5200"/>
              <a:buNone/>
              <a:defRPr sz="5200">
                <a:solidFill>
                  <a:schemeClr val="dk2"/>
                </a:solidFill>
              </a:defRPr>
            </a:lvl6pPr>
            <a:lvl7pPr lvl="6" algn="ctr">
              <a:spcBef>
                <a:spcPts val="0"/>
              </a:spcBef>
              <a:spcAft>
                <a:spcPts val="0"/>
              </a:spcAft>
              <a:buClr>
                <a:schemeClr val="dk2"/>
              </a:buClr>
              <a:buSzPts val="5200"/>
              <a:buNone/>
              <a:defRPr sz="5200">
                <a:solidFill>
                  <a:schemeClr val="dk2"/>
                </a:solidFill>
              </a:defRPr>
            </a:lvl7pPr>
            <a:lvl8pPr lvl="7" algn="ctr">
              <a:spcBef>
                <a:spcPts val="0"/>
              </a:spcBef>
              <a:spcAft>
                <a:spcPts val="0"/>
              </a:spcAft>
              <a:buClr>
                <a:schemeClr val="dk2"/>
              </a:buClr>
              <a:buSzPts val="5200"/>
              <a:buNone/>
              <a:defRPr sz="5200">
                <a:solidFill>
                  <a:schemeClr val="dk2"/>
                </a:solidFill>
              </a:defRPr>
            </a:lvl8pPr>
            <a:lvl9pPr lvl="8" algn="ctr">
              <a:spcBef>
                <a:spcPts val="0"/>
              </a:spcBef>
              <a:spcAft>
                <a:spcPts val="0"/>
              </a:spcAft>
              <a:buClr>
                <a:schemeClr val="dk2"/>
              </a:buClr>
              <a:buSzPts val="5200"/>
              <a:buNone/>
              <a:defRPr sz="5200">
                <a:solidFill>
                  <a:schemeClr val="dk2"/>
                </a:solidFill>
              </a:defRPr>
            </a:lvl9pPr>
          </a:lstStyle>
          <a:p>
            <a:endParaRPr/>
          </a:p>
        </p:txBody>
      </p:sp>
      <p:grpSp>
        <p:nvGrpSpPr>
          <p:cNvPr id="11" name="Google Shape;11;p2"/>
          <p:cNvGrpSpPr/>
          <p:nvPr/>
        </p:nvGrpSpPr>
        <p:grpSpPr>
          <a:xfrm>
            <a:off x="-3176922" y="-724306"/>
            <a:ext cx="4612127" cy="4612082"/>
            <a:chOff x="3896445" y="840725"/>
            <a:chExt cx="2534275" cy="2534250"/>
          </a:xfrm>
        </p:grpSpPr>
        <p:sp>
          <p:nvSpPr>
            <p:cNvPr id="12" name="Google Shape;12;p2"/>
            <p:cNvSpPr/>
            <p:nvPr/>
          </p:nvSpPr>
          <p:spPr>
            <a:xfrm>
              <a:off x="3896445" y="840725"/>
              <a:ext cx="2534275" cy="2534250"/>
            </a:xfrm>
            <a:custGeom>
              <a:avLst/>
              <a:gdLst/>
              <a:ahLst/>
              <a:cxnLst/>
              <a:rect l="l" t="t" r="r" b="b"/>
              <a:pathLst>
                <a:path w="101371" h="101370" extrusionOk="0">
                  <a:moveTo>
                    <a:pt x="50062" y="1"/>
                  </a:moveTo>
                  <a:lnTo>
                    <a:pt x="50062" y="396"/>
                  </a:lnTo>
                  <a:cubicBezTo>
                    <a:pt x="50306" y="396"/>
                    <a:pt x="50562" y="382"/>
                    <a:pt x="50814" y="382"/>
                  </a:cubicBezTo>
                  <a:cubicBezTo>
                    <a:pt x="50940" y="382"/>
                    <a:pt x="51065" y="386"/>
                    <a:pt x="51187" y="396"/>
                  </a:cubicBezTo>
                  <a:lnTo>
                    <a:pt x="51187" y="1"/>
                  </a:lnTo>
                  <a:close/>
                  <a:moveTo>
                    <a:pt x="48907" y="31"/>
                  </a:moveTo>
                  <a:cubicBezTo>
                    <a:pt x="48543" y="31"/>
                    <a:pt x="48147" y="61"/>
                    <a:pt x="47783" y="92"/>
                  </a:cubicBezTo>
                  <a:lnTo>
                    <a:pt x="47783" y="457"/>
                  </a:lnTo>
                  <a:cubicBezTo>
                    <a:pt x="48178" y="426"/>
                    <a:pt x="48543" y="426"/>
                    <a:pt x="48938" y="396"/>
                  </a:cubicBezTo>
                  <a:lnTo>
                    <a:pt x="48907" y="31"/>
                  </a:lnTo>
                  <a:close/>
                  <a:moveTo>
                    <a:pt x="52342" y="31"/>
                  </a:moveTo>
                  <a:lnTo>
                    <a:pt x="52342" y="396"/>
                  </a:lnTo>
                  <a:cubicBezTo>
                    <a:pt x="52707" y="426"/>
                    <a:pt x="53102" y="426"/>
                    <a:pt x="53467" y="457"/>
                  </a:cubicBezTo>
                  <a:lnTo>
                    <a:pt x="53497" y="61"/>
                  </a:lnTo>
                  <a:cubicBezTo>
                    <a:pt x="53102" y="61"/>
                    <a:pt x="52737" y="31"/>
                    <a:pt x="52342" y="31"/>
                  </a:cubicBezTo>
                  <a:close/>
                  <a:moveTo>
                    <a:pt x="46628" y="153"/>
                  </a:moveTo>
                  <a:cubicBezTo>
                    <a:pt x="46263" y="183"/>
                    <a:pt x="45868" y="213"/>
                    <a:pt x="45503" y="274"/>
                  </a:cubicBezTo>
                  <a:lnTo>
                    <a:pt x="45533" y="639"/>
                  </a:lnTo>
                  <a:cubicBezTo>
                    <a:pt x="45898" y="609"/>
                    <a:pt x="46293" y="578"/>
                    <a:pt x="46658" y="548"/>
                  </a:cubicBezTo>
                  <a:lnTo>
                    <a:pt x="46628" y="153"/>
                  </a:lnTo>
                  <a:close/>
                  <a:moveTo>
                    <a:pt x="54652" y="153"/>
                  </a:moveTo>
                  <a:lnTo>
                    <a:pt x="54622" y="548"/>
                  </a:lnTo>
                  <a:cubicBezTo>
                    <a:pt x="54986" y="548"/>
                    <a:pt x="55351" y="578"/>
                    <a:pt x="55746" y="639"/>
                  </a:cubicBezTo>
                  <a:lnTo>
                    <a:pt x="55777" y="244"/>
                  </a:lnTo>
                  <a:cubicBezTo>
                    <a:pt x="55412" y="213"/>
                    <a:pt x="55017" y="183"/>
                    <a:pt x="54652" y="153"/>
                  </a:cubicBezTo>
                  <a:close/>
                  <a:moveTo>
                    <a:pt x="44348" y="396"/>
                  </a:moveTo>
                  <a:cubicBezTo>
                    <a:pt x="43983" y="426"/>
                    <a:pt x="43588" y="487"/>
                    <a:pt x="43223" y="548"/>
                  </a:cubicBezTo>
                  <a:lnTo>
                    <a:pt x="43284" y="913"/>
                  </a:lnTo>
                  <a:cubicBezTo>
                    <a:pt x="43649" y="882"/>
                    <a:pt x="44014" y="821"/>
                    <a:pt x="44409" y="761"/>
                  </a:cubicBezTo>
                  <a:lnTo>
                    <a:pt x="44348" y="396"/>
                  </a:lnTo>
                  <a:close/>
                  <a:moveTo>
                    <a:pt x="56901" y="365"/>
                  </a:moveTo>
                  <a:lnTo>
                    <a:pt x="56871" y="761"/>
                  </a:lnTo>
                  <a:cubicBezTo>
                    <a:pt x="57236" y="791"/>
                    <a:pt x="57631" y="852"/>
                    <a:pt x="57996" y="913"/>
                  </a:cubicBezTo>
                  <a:lnTo>
                    <a:pt x="58056" y="517"/>
                  </a:lnTo>
                  <a:cubicBezTo>
                    <a:pt x="57661" y="487"/>
                    <a:pt x="57297" y="426"/>
                    <a:pt x="56901" y="365"/>
                  </a:cubicBezTo>
                  <a:close/>
                  <a:moveTo>
                    <a:pt x="59181" y="700"/>
                  </a:moveTo>
                  <a:lnTo>
                    <a:pt x="59120" y="1095"/>
                  </a:lnTo>
                  <a:cubicBezTo>
                    <a:pt x="59485" y="1156"/>
                    <a:pt x="59880" y="1216"/>
                    <a:pt x="60245" y="1277"/>
                  </a:cubicBezTo>
                  <a:lnTo>
                    <a:pt x="60306" y="913"/>
                  </a:lnTo>
                  <a:cubicBezTo>
                    <a:pt x="59941" y="852"/>
                    <a:pt x="59546" y="761"/>
                    <a:pt x="59181" y="700"/>
                  </a:cubicBezTo>
                  <a:close/>
                  <a:moveTo>
                    <a:pt x="42099" y="730"/>
                  </a:moveTo>
                  <a:cubicBezTo>
                    <a:pt x="41704" y="791"/>
                    <a:pt x="41339" y="852"/>
                    <a:pt x="40944" y="943"/>
                  </a:cubicBezTo>
                  <a:lnTo>
                    <a:pt x="41035" y="1308"/>
                  </a:lnTo>
                  <a:cubicBezTo>
                    <a:pt x="41400" y="1247"/>
                    <a:pt x="41764" y="1156"/>
                    <a:pt x="42160" y="1095"/>
                  </a:cubicBezTo>
                  <a:lnTo>
                    <a:pt x="42099" y="730"/>
                  </a:lnTo>
                  <a:close/>
                  <a:moveTo>
                    <a:pt x="61430" y="1156"/>
                  </a:moveTo>
                  <a:lnTo>
                    <a:pt x="61339" y="1520"/>
                  </a:lnTo>
                  <a:cubicBezTo>
                    <a:pt x="61734" y="1581"/>
                    <a:pt x="62099" y="1672"/>
                    <a:pt x="62464" y="1764"/>
                  </a:cubicBezTo>
                  <a:lnTo>
                    <a:pt x="62555" y="1399"/>
                  </a:lnTo>
                  <a:cubicBezTo>
                    <a:pt x="62190" y="1308"/>
                    <a:pt x="61795" y="1216"/>
                    <a:pt x="61430" y="1156"/>
                  </a:cubicBezTo>
                  <a:close/>
                  <a:moveTo>
                    <a:pt x="39819" y="1156"/>
                  </a:moveTo>
                  <a:cubicBezTo>
                    <a:pt x="39454" y="1247"/>
                    <a:pt x="39090" y="1338"/>
                    <a:pt x="38725" y="1429"/>
                  </a:cubicBezTo>
                  <a:lnTo>
                    <a:pt x="38816" y="1794"/>
                  </a:lnTo>
                  <a:cubicBezTo>
                    <a:pt x="39181" y="1703"/>
                    <a:pt x="39545" y="1612"/>
                    <a:pt x="39910" y="1551"/>
                  </a:cubicBezTo>
                  <a:lnTo>
                    <a:pt x="39819" y="1156"/>
                  </a:lnTo>
                  <a:close/>
                  <a:moveTo>
                    <a:pt x="63680" y="1672"/>
                  </a:moveTo>
                  <a:lnTo>
                    <a:pt x="63558" y="2037"/>
                  </a:lnTo>
                  <a:cubicBezTo>
                    <a:pt x="63923" y="2128"/>
                    <a:pt x="64288" y="2250"/>
                    <a:pt x="64652" y="2341"/>
                  </a:cubicBezTo>
                  <a:lnTo>
                    <a:pt x="64774" y="1976"/>
                  </a:lnTo>
                  <a:cubicBezTo>
                    <a:pt x="64409" y="1885"/>
                    <a:pt x="64044" y="1764"/>
                    <a:pt x="63680" y="1672"/>
                  </a:cubicBezTo>
                  <a:close/>
                  <a:moveTo>
                    <a:pt x="37600" y="1703"/>
                  </a:moveTo>
                  <a:cubicBezTo>
                    <a:pt x="37235" y="1794"/>
                    <a:pt x="36871" y="1916"/>
                    <a:pt x="36506" y="2007"/>
                  </a:cubicBezTo>
                  <a:lnTo>
                    <a:pt x="36597" y="2372"/>
                  </a:lnTo>
                  <a:cubicBezTo>
                    <a:pt x="36962" y="2280"/>
                    <a:pt x="37327" y="2159"/>
                    <a:pt x="37691" y="2068"/>
                  </a:cubicBezTo>
                  <a:lnTo>
                    <a:pt x="37600" y="1703"/>
                  </a:lnTo>
                  <a:close/>
                  <a:moveTo>
                    <a:pt x="65868" y="2311"/>
                  </a:moveTo>
                  <a:lnTo>
                    <a:pt x="65747" y="2675"/>
                  </a:lnTo>
                  <a:cubicBezTo>
                    <a:pt x="66111" y="2797"/>
                    <a:pt x="66476" y="2919"/>
                    <a:pt x="66841" y="3040"/>
                  </a:cubicBezTo>
                  <a:lnTo>
                    <a:pt x="66962" y="2675"/>
                  </a:lnTo>
                  <a:cubicBezTo>
                    <a:pt x="66598" y="2554"/>
                    <a:pt x="66233" y="2432"/>
                    <a:pt x="65868" y="2311"/>
                  </a:cubicBezTo>
                  <a:close/>
                  <a:moveTo>
                    <a:pt x="35412" y="2341"/>
                  </a:moveTo>
                  <a:cubicBezTo>
                    <a:pt x="35047" y="2463"/>
                    <a:pt x="34682" y="2584"/>
                    <a:pt x="34317" y="2706"/>
                  </a:cubicBezTo>
                  <a:lnTo>
                    <a:pt x="34439" y="3071"/>
                  </a:lnTo>
                  <a:cubicBezTo>
                    <a:pt x="34804" y="2949"/>
                    <a:pt x="35168" y="2827"/>
                    <a:pt x="35533" y="2706"/>
                  </a:cubicBezTo>
                  <a:lnTo>
                    <a:pt x="35412" y="2341"/>
                  </a:lnTo>
                  <a:close/>
                  <a:moveTo>
                    <a:pt x="68026" y="3040"/>
                  </a:moveTo>
                  <a:lnTo>
                    <a:pt x="67905" y="3405"/>
                  </a:lnTo>
                  <a:cubicBezTo>
                    <a:pt x="68269" y="3527"/>
                    <a:pt x="68634" y="3679"/>
                    <a:pt x="68969" y="3800"/>
                  </a:cubicBezTo>
                  <a:lnTo>
                    <a:pt x="69120" y="3466"/>
                  </a:lnTo>
                  <a:cubicBezTo>
                    <a:pt x="68756" y="3314"/>
                    <a:pt x="68391" y="3192"/>
                    <a:pt x="68026" y="3040"/>
                  </a:cubicBezTo>
                  <a:close/>
                  <a:moveTo>
                    <a:pt x="33254" y="3071"/>
                  </a:moveTo>
                  <a:cubicBezTo>
                    <a:pt x="32889" y="3223"/>
                    <a:pt x="32524" y="3344"/>
                    <a:pt x="32159" y="3496"/>
                  </a:cubicBezTo>
                  <a:lnTo>
                    <a:pt x="32311" y="3830"/>
                  </a:lnTo>
                  <a:cubicBezTo>
                    <a:pt x="32646" y="3709"/>
                    <a:pt x="33010" y="3587"/>
                    <a:pt x="33375" y="3435"/>
                  </a:cubicBezTo>
                  <a:lnTo>
                    <a:pt x="33254" y="3071"/>
                  </a:lnTo>
                  <a:close/>
                  <a:moveTo>
                    <a:pt x="70184" y="3891"/>
                  </a:moveTo>
                  <a:lnTo>
                    <a:pt x="70032" y="4226"/>
                  </a:lnTo>
                  <a:cubicBezTo>
                    <a:pt x="70397" y="4378"/>
                    <a:pt x="70731" y="4530"/>
                    <a:pt x="71096" y="4682"/>
                  </a:cubicBezTo>
                  <a:lnTo>
                    <a:pt x="71248" y="4347"/>
                  </a:lnTo>
                  <a:cubicBezTo>
                    <a:pt x="70883" y="4195"/>
                    <a:pt x="70519" y="4043"/>
                    <a:pt x="70184" y="3891"/>
                  </a:cubicBezTo>
                  <a:close/>
                  <a:moveTo>
                    <a:pt x="31095" y="3922"/>
                  </a:moveTo>
                  <a:cubicBezTo>
                    <a:pt x="30761" y="4074"/>
                    <a:pt x="30396" y="4226"/>
                    <a:pt x="30062" y="4378"/>
                  </a:cubicBezTo>
                  <a:lnTo>
                    <a:pt x="30214" y="4712"/>
                  </a:lnTo>
                  <a:cubicBezTo>
                    <a:pt x="30548" y="4560"/>
                    <a:pt x="30913" y="4408"/>
                    <a:pt x="31247" y="4286"/>
                  </a:cubicBezTo>
                  <a:lnTo>
                    <a:pt x="31095" y="3922"/>
                  </a:lnTo>
                  <a:close/>
                  <a:moveTo>
                    <a:pt x="72282" y="4803"/>
                  </a:moveTo>
                  <a:lnTo>
                    <a:pt x="72130" y="5168"/>
                  </a:lnTo>
                  <a:cubicBezTo>
                    <a:pt x="72464" y="5320"/>
                    <a:pt x="72798" y="5472"/>
                    <a:pt x="73133" y="5654"/>
                  </a:cubicBezTo>
                  <a:lnTo>
                    <a:pt x="73315" y="5320"/>
                  </a:lnTo>
                  <a:cubicBezTo>
                    <a:pt x="72981" y="5137"/>
                    <a:pt x="72616" y="4986"/>
                    <a:pt x="72282" y="4803"/>
                  </a:cubicBezTo>
                  <a:close/>
                  <a:moveTo>
                    <a:pt x="29029" y="4864"/>
                  </a:moveTo>
                  <a:cubicBezTo>
                    <a:pt x="28694" y="5016"/>
                    <a:pt x="28329" y="5168"/>
                    <a:pt x="27995" y="5350"/>
                  </a:cubicBezTo>
                  <a:lnTo>
                    <a:pt x="28177" y="5685"/>
                  </a:lnTo>
                  <a:cubicBezTo>
                    <a:pt x="28512" y="5533"/>
                    <a:pt x="28846" y="5350"/>
                    <a:pt x="29181" y="5198"/>
                  </a:cubicBezTo>
                  <a:lnTo>
                    <a:pt x="29029" y="4864"/>
                  </a:lnTo>
                  <a:close/>
                  <a:moveTo>
                    <a:pt x="74349" y="5837"/>
                  </a:moveTo>
                  <a:lnTo>
                    <a:pt x="74166" y="6171"/>
                  </a:lnTo>
                  <a:cubicBezTo>
                    <a:pt x="74501" y="6353"/>
                    <a:pt x="74835" y="6536"/>
                    <a:pt x="75169" y="6718"/>
                  </a:cubicBezTo>
                  <a:lnTo>
                    <a:pt x="75352" y="6384"/>
                  </a:lnTo>
                  <a:cubicBezTo>
                    <a:pt x="75017" y="6201"/>
                    <a:pt x="74683" y="6019"/>
                    <a:pt x="74349" y="5837"/>
                  </a:cubicBezTo>
                  <a:close/>
                  <a:moveTo>
                    <a:pt x="26992" y="5867"/>
                  </a:moveTo>
                  <a:cubicBezTo>
                    <a:pt x="26658" y="6049"/>
                    <a:pt x="26323" y="6232"/>
                    <a:pt x="25989" y="6414"/>
                  </a:cubicBezTo>
                  <a:lnTo>
                    <a:pt x="26171" y="6748"/>
                  </a:lnTo>
                  <a:cubicBezTo>
                    <a:pt x="26506" y="6566"/>
                    <a:pt x="26840" y="6384"/>
                    <a:pt x="27174" y="6201"/>
                  </a:cubicBezTo>
                  <a:lnTo>
                    <a:pt x="26992" y="5867"/>
                  </a:lnTo>
                  <a:close/>
                  <a:moveTo>
                    <a:pt x="76324" y="6961"/>
                  </a:moveTo>
                  <a:lnTo>
                    <a:pt x="76142" y="7296"/>
                  </a:lnTo>
                  <a:cubicBezTo>
                    <a:pt x="76476" y="7478"/>
                    <a:pt x="76811" y="7660"/>
                    <a:pt x="77115" y="7873"/>
                  </a:cubicBezTo>
                  <a:lnTo>
                    <a:pt x="77327" y="7539"/>
                  </a:lnTo>
                  <a:cubicBezTo>
                    <a:pt x="76993" y="7356"/>
                    <a:pt x="76659" y="7144"/>
                    <a:pt x="76324" y="6961"/>
                  </a:cubicBezTo>
                  <a:close/>
                  <a:moveTo>
                    <a:pt x="24986" y="6992"/>
                  </a:moveTo>
                  <a:cubicBezTo>
                    <a:pt x="24652" y="7174"/>
                    <a:pt x="24348" y="7387"/>
                    <a:pt x="24013" y="7569"/>
                  </a:cubicBezTo>
                  <a:lnTo>
                    <a:pt x="24226" y="7903"/>
                  </a:lnTo>
                  <a:cubicBezTo>
                    <a:pt x="24530" y="7691"/>
                    <a:pt x="24864" y="7508"/>
                    <a:pt x="25199" y="7326"/>
                  </a:cubicBezTo>
                  <a:lnTo>
                    <a:pt x="24986" y="6992"/>
                  </a:lnTo>
                  <a:close/>
                  <a:moveTo>
                    <a:pt x="78300" y="8177"/>
                  </a:moveTo>
                  <a:lnTo>
                    <a:pt x="78087" y="8481"/>
                  </a:lnTo>
                  <a:cubicBezTo>
                    <a:pt x="78391" y="8694"/>
                    <a:pt x="78726" y="8907"/>
                    <a:pt x="79029" y="9119"/>
                  </a:cubicBezTo>
                  <a:lnTo>
                    <a:pt x="79242" y="8815"/>
                  </a:lnTo>
                  <a:cubicBezTo>
                    <a:pt x="78938" y="8603"/>
                    <a:pt x="78604" y="8390"/>
                    <a:pt x="78300" y="8177"/>
                  </a:cubicBezTo>
                  <a:close/>
                  <a:moveTo>
                    <a:pt x="23041" y="8207"/>
                  </a:moveTo>
                  <a:cubicBezTo>
                    <a:pt x="22737" y="8390"/>
                    <a:pt x="22402" y="8603"/>
                    <a:pt x="22098" y="8815"/>
                  </a:cubicBezTo>
                  <a:lnTo>
                    <a:pt x="22311" y="9150"/>
                  </a:lnTo>
                  <a:cubicBezTo>
                    <a:pt x="22615" y="8937"/>
                    <a:pt x="22949" y="8724"/>
                    <a:pt x="23253" y="8511"/>
                  </a:cubicBezTo>
                  <a:lnTo>
                    <a:pt x="23041" y="8207"/>
                  </a:lnTo>
                  <a:close/>
                  <a:moveTo>
                    <a:pt x="21156" y="9484"/>
                  </a:moveTo>
                  <a:cubicBezTo>
                    <a:pt x="20852" y="9697"/>
                    <a:pt x="20548" y="9940"/>
                    <a:pt x="20244" y="10153"/>
                  </a:cubicBezTo>
                  <a:lnTo>
                    <a:pt x="20457" y="10457"/>
                  </a:lnTo>
                  <a:cubicBezTo>
                    <a:pt x="20761" y="10244"/>
                    <a:pt x="21065" y="10001"/>
                    <a:pt x="21369" y="9788"/>
                  </a:cubicBezTo>
                  <a:lnTo>
                    <a:pt x="21156" y="9484"/>
                  </a:lnTo>
                  <a:close/>
                  <a:moveTo>
                    <a:pt x="80185" y="9454"/>
                  </a:moveTo>
                  <a:lnTo>
                    <a:pt x="79972" y="9758"/>
                  </a:lnTo>
                  <a:cubicBezTo>
                    <a:pt x="80276" y="10001"/>
                    <a:pt x="80580" y="10214"/>
                    <a:pt x="80884" y="10457"/>
                  </a:cubicBezTo>
                  <a:lnTo>
                    <a:pt x="81096" y="10153"/>
                  </a:lnTo>
                  <a:cubicBezTo>
                    <a:pt x="80792" y="9910"/>
                    <a:pt x="80488" y="9697"/>
                    <a:pt x="80185" y="9454"/>
                  </a:cubicBezTo>
                  <a:close/>
                  <a:moveTo>
                    <a:pt x="82008" y="10821"/>
                  </a:moveTo>
                  <a:lnTo>
                    <a:pt x="81795" y="11125"/>
                  </a:lnTo>
                  <a:cubicBezTo>
                    <a:pt x="82069" y="11369"/>
                    <a:pt x="82373" y="11612"/>
                    <a:pt x="82677" y="11855"/>
                  </a:cubicBezTo>
                  <a:lnTo>
                    <a:pt x="82920" y="11551"/>
                  </a:lnTo>
                  <a:cubicBezTo>
                    <a:pt x="82616" y="11308"/>
                    <a:pt x="82312" y="11065"/>
                    <a:pt x="82008" y="10821"/>
                  </a:cubicBezTo>
                  <a:close/>
                  <a:moveTo>
                    <a:pt x="19332" y="10852"/>
                  </a:moveTo>
                  <a:cubicBezTo>
                    <a:pt x="19028" y="11095"/>
                    <a:pt x="18724" y="11338"/>
                    <a:pt x="18451" y="11581"/>
                  </a:cubicBezTo>
                  <a:lnTo>
                    <a:pt x="18694" y="11885"/>
                  </a:lnTo>
                  <a:cubicBezTo>
                    <a:pt x="18968" y="11642"/>
                    <a:pt x="19272" y="11399"/>
                    <a:pt x="19575" y="11156"/>
                  </a:cubicBezTo>
                  <a:lnTo>
                    <a:pt x="19332" y="10852"/>
                  </a:lnTo>
                  <a:close/>
                  <a:moveTo>
                    <a:pt x="83771" y="12280"/>
                  </a:moveTo>
                  <a:lnTo>
                    <a:pt x="83528" y="12584"/>
                  </a:lnTo>
                  <a:cubicBezTo>
                    <a:pt x="83832" y="12828"/>
                    <a:pt x="84106" y="13071"/>
                    <a:pt x="84379" y="13344"/>
                  </a:cubicBezTo>
                  <a:lnTo>
                    <a:pt x="84653" y="13040"/>
                  </a:lnTo>
                  <a:cubicBezTo>
                    <a:pt x="84349" y="12797"/>
                    <a:pt x="84075" y="12554"/>
                    <a:pt x="83771" y="12280"/>
                  </a:cubicBezTo>
                  <a:close/>
                  <a:moveTo>
                    <a:pt x="17569" y="12311"/>
                  </a:moveTo>
                  <a:cubicBezTo>
                    <a:pt x="17265" y="12584"/>
                    <a:pt x="16992" y="12828"/>
                    <a:pt x="16718" y="13071"/>
                  </a:cubicBezTo>
                  <a:lnTo>
                    <a:pt x="16961" y="13375"/>
                  </a:lnTo>
                  <a:cubicBezTo>
                    <a:pt x="17235" y="13101"/>
                    <a:pt x="17539" y="12858"/>
                    <a:pt x="17813" y="12615"/>
                  </a:cubicBezTo>
                  <a:lnTo>
                    <a:pt x="17569" y="12311"/>
                  </a:lnTo>
                  <a:close/>
                  <a:moveTo>
                    <a:pt x="85504" y="13831"/>
                  </a:moveTo>
                  <a:lnTo>
                    <a:pt x="85230" y="14104"/>
                  </a:lnTo>
                  <a:cubicBezTo>
                    <a:pt x="85504" y="14378"/>
                    <a:pt x="85777" y="14621"/>
                    <a:pt x="86051" y="14894"/>
                  </a:cubicBezTo>
                  <a:lnTo>
                    <a:pt x="86324" y="14621"/>
                  </a:lnTo>
                  <a:cubicBezTo>
                    <a:pt x="86051" y="14347"/>
                    <a:pt x="85777" y="14074"/>
                    <a:pt x="85504" y="13831"/>
                  </a:cubicBezTo>
                  <a:close/>
                  <a:moveTo>
                    <a:pt x="15867" y="13861"/>
                  </a:moveTo>
                  <a:cubicBezTo>
                    <a:pt x="15594" y="14135"/>
                    <a:pt x="15320" y="14378"/>
                    <a:pt x="15047" y="14651"/>
                  </a:cubicBezTo>
                  <a:lnTo>
                    <a:pt x="15320" y="14925"/>
                  </a:lnTo>
                  <a:cubicBezTo>
                    <a:pt x="15594" y="14651"/>
                    <a:pt x="15867" y="14378"/>
                    <a:pt x="16141" y="14135"/>
                  </a:cubicBezTo>
                  <a:lnTo>
                    <a:pt x="15867" y="13861"/>
                  </a:lnTo>
                  <a:close/>
                  <a:moveTo>
                    <a:pt x="87115" y="15442"/>
                  </a:moveTo>
                  <a:lnTo>
                    <a:pt x="86841" y="15715"/>
                  </a:lnTo>
                  <a:cubicBezTo>
                    <a:pt x="87115" y="15989"/>
                    <a:pt x="87358" y="16262"/>
                    <a:pt x="87631" y="16536"/>
                  </a:cubicBezTo>
                  <a:lnTo>
                    <a:pt x="87905" y="16262"/>
                  </a:lnTo>
                  <a:cubicBezTo>
                    <a:pt x="87631" y="15989"/>
                    <a:pt x="87388" y="15715"/>
                    <a:pt x="87115" y="15442"/>
                  </a:cubicBezTo>
                  <a:close/>
                  <a:moveTo>
                    <a:pt x="14226" y="15472"/>
                  </a:moveTo>
                  <a:cubicBezTo>
                    <a:pt x="13983" y="15746"/>
                    <a:pt x="13709" y="16019"/>
                    <a:pt x="13466" y="16293"/>
                  </a:cubicBezTo>
                  <a:lnTo>
                    <a:pt x="13740" y="16566"/>
                  </a:lnTo>
                  <a:cubicBezTo>
                    <a:pt x="13983" y="16293"/>
                    <a:pt x="14256" y="15989"/>
                    <a:pt x="14499" y="15715"/>
                  </a:cubicBezTo>
                  <a:lnTo>
                    <a:pt x="14226" y="15472"/>
                  </a:lnTo>
                  <a:close/>
                  <a:moveTo>
                    <a:pt x="88665" y="17113"/>
                  </a:moveTo>
                  <a:lnTo>
                    <a:pt x="88391" y="17387"/>
                  </a:lnTo>
                  <a:cubicBezTo>
                    <a:pt x="88635" y="17660"/>
                    <a:pt x="88878" y="17934"/>
                    <a:pt x="89121" y="18238"/>
                  </a:cubicBezTo>
                  <a:lnTo>
                    <a:pt x="89425" y="17995"/>
                  </a:lnTo>
                  <a:cubicBezTo>
                    <a:pt x="89182" y="17691"/>
                    <a:pt x="88938" y="17417"/>
                    <a:pt x="88665" y="17113"/>
                  </a:cubicBezTo>
                  <a:close/>
                  <a:moveTo>
                    <a:pt x="12676" y="17144"/>
                  </a:moveTo>
                  <a:cubicBezTo>
                    <a:pt x="12433" y="17417"/>
                    <a:pt x="12189" y="17721"/>
                    <a:pt x="11946" y="18025"/>
                  </a:cubicBezTo>
                  <a:lnTo>
                    <a:pt x="12220" y="18268"/>
                  </a:lnTo>
                  <a:cubicBezTo>
                    <a:pt x="12463" y="17964"/>
                    <a:pt x="12706" y="17691"/>
                    <a:pt x="12980" y="17387"/>
                  </a:cubicBezTo>
                  <a:lnTo>
                    <a:pt x="12676" y="17144"/>
                  </a:lnTo>
                  <a:close/>
                  <a:moveTo>
                    <a:pt x="90154" y="18876"/>
                  </a:moveTo>
                  <a:lnTo>
                    <a:pt x="89850" y="19119"/>
                  </a:lnTo>
                  <a:cubicBezTo>
                    <a:pt x="90094" y="19393"/>
                    <a:pt x="90337" y="19697"/>
                    <a:pt x="90549" y="20001"/>
                  </a:cubicBezTo>
                  <a:lnTo>
                    <a:pt x="90853" y="19758"/>
                  </a:lnTo>
                  <a:cubicBezTo>
                    <a:pt x="90610" y="19454"/>
                    <a:pt x="90397" y="19150"/>
                    <a:pt x="90154" y="18876"/>
                  </a:cubicBezTo>
                  <a:close/>
                  <a:moveTo>
                    <a:pt x="11217" y="18907"/>
                  </a:moveTo>
                  <a:cubicBezTo>
                    <a:pt x="10974" y="19211"/>
                    <a:pt x="10730" y="19484"/>
                    <a:pt x="10487" y="19788"/>
                  </a:cubicBezTo>
                  <a:lnTo>
                    <a:pt x="10791" y="20031"/>
                  </a:lnTo>
                  <a:cubicBezTo>
                    <a:pt x="11034" y="19727"/>
                    <a:pt x="11277" y="19423"/>
                    <a:pt x="11490" y="19150"/>
                  </a:cubicBezTo>
                  <a:lnTo>
                    <a:pt x="11217" y="18907"/>
                  </a:lnTo>
                  <a:close/>
                  <a:moveTo>
                    <a:pt x="91553" y="20670"/>
                  </a:moveTo>
                  <a:lnTo>
                    <a:pt x="91249" y="20913"/>
                  </a:lnTo>
                  <a:cubicBezTo>
                    <a:pt x="91461" y="21217"/>
                    <a:pt x="91674" y="21521"/>
                    <a:pt x="91887" y="21825"/>
                  </a:cubicBezTo>
                  <a:lnTo>
                    <a:pt x="92221" y="21612"/>
                  </a:lnTo>
                  <a:cubicBezTo>
                    <a:pt x="91978" y="21308"/>
                    <a:pt x="91765" y="20974"/>
                    <a:pt x="91553" y="20670"/>
                  </a:cubicBezTo>
                  <a:close/>
                  <a:moveTo>
                    <a:pt x="9818" y="20730"/>
                  </a:moveTo>
                  <a:cubicBezTo>
                    <a:pt x="9575" y="21034"/>
                    <a:pt x="9363" y="21338"/>
                    <a:pt x="9150" y="21642"/>
                  </a:cubicBezTo>
                  <a:lnTo>
                    <a:pt x="9454" y="21855"/>
                  </a:lnTo>
                  <a:cubicBezTo>
                    <a:pt x="9666" y="21551"/>
                    <a:pt x="9879" y="21247"/>
                    <a:pt x="10122" y="20943"/>
                  </a:cubicBezTo>
                  <a:lnTo>
                    <a:pt x="9818" y="20730"/>
                  </a:lnTo>
                  <a:close/>
                  <a:moveTo>
                    <a:pt x="92860" y="22554"/>
                  </a:moveTo>
                  <a:lnTo>
                    <a:pt x="92556" y="22767"/>
                  </a:lnTo>
                  <a:cubicBezTo>
                    <a:pt x="92768" y="23071"/>
                    <a:pt x="92951" y="23405"/>
                    <a:pt x="93163" y="23709"/>
                  </a:cubicBezTo>
                  <a:lnTo>
                    <a:pt x="93498" y="23496"/>
                  </a:lnTo>
                  <a:cubicBezTo>
                    <a:pt x="93285" y="23192"/>
                    <a:pt x="93072" y="22858"/>
                    <a:pt x="92860" y="22554"/>
                  </a:cubicBezTo>
                  <a:close/>
                  <a:moveTo>
                    <a:pt x="8481" y="22585"/>
                  </a:moveTo>
                  <a:cubicBezTo>
                    <a:pt x="8268" y="22919"/>
                    <a:pt x="8086" y="23223"/>
                    <a:pt x="7873" y="23557"/>
                  </a:cubicBezTo>
                  <a:lnTo>
                    <a:pt x="8177" y="23770"/>
                  </a:lnTo>
                  <a:cubicBezTo>
                    <a:pt x="8390" y="23436"/>
                    <a:pt x="8603" y="23132"/>
                    <a:pt x="8815" y="22797"/>
                  </a:cubicBezTo>
                  <a:lnTo>
                    <a:pt x="8481" y="22585"/>
                  </a:lnTo>
                  <a:close/>
                  <a:moveTo>
                    <a:pt x="94075" y="24469"/>
                  </a:moveTo>
                  <a:lnTo>
                    <a:pt x="93771" y="24682"/>
                  </a:lnTo>
                  <a:cubicBezTo>
                    <a:pt x="93954" y="25016"/>
                    <a:pt x="94136" y="25320"/>
                    <a:pt x="94349" y="25655"/>
                  </a:cubicBezTo>
                  <a:lnTo>
                    <a:pt x="94683" y="25472"/>
                  </a:lnTo>
                  <a:cubicBezTo>
                    <a:pt x="94471" y="25138"/>
                    <a:pt x="94288" y="24803"/>
                    <a:pt x="94075" y="24469"/>
                  </a:cubicBezTo>
                  <a:close/>
                  <a:moveTo>
                    <a:pt x="7265" y="24530"/>
                  </a:moveTo>
                  <a:cubicBezTo>
                    <a:pt x="7052" y="24864"/>
                    <a:pt x="6870" y="25199"/>
                    <a:pt x="6688" y="25533"/>
                  </a:cubicBezTo>
                  <a:lnTo>
                    <a:pt x="7022" y="25715"/>
                  </a:lnTo>
                  <a:cubicBezTo>
                    <a:pt x="7204" y="25381"/>
                    <a:pt x="7387" y="25047"/>
                    <a:pt x="7600" y="24743"/>
                  </a:cubicBezTo>
                  <a:lnTo>
                    <a:pt x="7265" y="24530"/>
                  </a:lnTo>
                  <a:close/>
                  <a:moveTo>
                    <a:pt x="95230" y="26475"/>
                  </a:moveTo>
                  <a:lnTo>
                    <a:pt x="94896" y="26658"/>
                  </a:lnTo>
                  <a:cubicBezTo>
                    <a:pt x="95078" y="26992"/>
                    <a:pt x="95261" y="27326"/>
                    <a:pt x="95413" y="27661"/>
                  </a:cubicBezTo>
                  <a:lnTo>
                    <a:pt x="95778" y="27478"/>
                  </a:lnTo>
                  <a:cubicBezTo>
                    <a:pt x="95595" y="27144"/>
                    <a:pt x="95413" y="26779"/>
                    <a:pt x="95230" y="26475"/>
                  </a:cubicBezTo>
                  <a:close/>
                  <a:moveTo>
                    <a:pt x="6110" y="26536"/>
                  </a:moveTo>
                  <a:cubicBezTo>
                    <a:pt x="5928" y="26870"/>
                    <a:pt x="5745" y="27205"/>
                    <a:pt x="5593" y="27539"/>
                  </a:cubicBezTo>
                  <a:lnTo>
                    <a:pt x="5928" y="27721"/>
                  </a:lnTo>
                  <a:cubicBezTo>
                    <a:pt x="6110" y="27387"/>
                    <a:pt x="6262" y="27053"/>
                    <a:pt x="6445" y="26718"/>
                  </a:cubicBezTo>
                  <a:lnTo>
                    <a:pt x="6110" y="26536"/>
                  </a:lnTo>
                  <a:close/>
                  <a:moveTo>
                    <a:pt x="96264" y="28481"/>
                  </a:moveTo>
                  <a:lnTo>
                    <a:pt x="95929" y="28664"/>
                  </a:lnTo>
                  <a:cubicBezTo>
                    <a:pt x="96112" y="28998"/>
                    <a:pt x="96264" y="29332"/>
                    <a:pt x="96416" y="29697"/>
                  </a:cubicBezTo>
                  <a:lnTo>
                    <a:pt x="96781" y="29515"/>
                  </a:lnTo>
                  <a:cubicBezTo>
                    <a:pt x="96598" y="29180"/>
                    <a:pt x="96446" y="28846"/>
                    <a:pt x="96264" y="28481"/>
                  </a:cubicBezTo>
                  <a:close/>
                  <a:moveTo>
                    <a:pt x="5077" y="28572"/>
                  </a:moveTo>
                  <a:cubicBezTo>
                    <a:pt x="4894" y="28907"/>
                    <a:pt x="4742" y="29241"/>
                    <a:pt x="4590" y="29606"/>
                  </a:cubicBezTo>
                  <a:lnTo>
                    <a:pt x="4925" y="29758"/>
                  </a:lnTo>
                  <a:cubicBezTo>
                    <a:pt x="5077" y="29424"/>
                    <a:pt x="5259" y="29059"/>
                    <a:pt x="5411" y="28724"/>
                  </a:cubicBezTo>
                  <a:lnTo>
                    <a:pt x="5077" y="28572"/>
                  </a:lnTo>
                  <a:close/>
                  <a:moveTo>
                    <a:pt x="97237" y="30579"/>
                  </a:moveTo>
                  <a:lnTo>
                    <a:pt x="96872" y="30731"/>
                  </a:lnTo>
                  <a:cubicBezTo>
                    <a:pt x="97024" y="31065"/>
                    <a:pt x="97176" y="31430"/>
                    <a:pt x="97328" y="31764"/>
                  </a:cubicBezTo>
                  <a:lnTo>
                    <a:pt x="97662" y="31612"/>
                  </a:lnTo>
                  <a:cubicBezTo>
                    <a:pt x="97540" y="31278"/>
                    <a:pt x="97388" y="30913"/>
                    <a:pt x="97237" y="30579"/>
                  </a:cubicBezTo>
                  <a:close/>
                  <a:moveTo>
                    <a:pt x="4104" y="30639"/>
                  </a:moveTo>
                  <a:cubicBezTo>
                    <a:pt x="3952" y="31004"/>
                    <a:pt x="3800" y="31369"/>
                    <a:pt x="3679" y="31703"/>
                  </a:cubicBezTo>
                  <a:lnTo>
                    <a:pt x="4013" y="31855"/>
                  </a:lnTo>
                  <a:cubicBezTo>
                    <a:pt x="4165" y="31490"/>
                    <a:pt x="4317" y="31156"/>
                    <a:pt x="4469" y="30791"/>
                  </a:cubicBezTo>
                  <a:lnTo>
                    <a:pt x="4104" y="30639"/>
                  </a:lnTo>
                  <a:close/>
                  <a:moveTo>
                    <a:pt x="98088" y="32676"/>
                  </a:moveTo>
                  <a:lnTo>
                    <a:pt x="97723" y="32828"/>
                  </a:lnTo>
                  <a:cubicBezTo>
                    <a:pt x="97875" y="33162"/>
                    <a:pt x="97996" y="33527"/>
                    <a:pt x="98118" y="33892"/>
                  </a:cubicBezTo>
                  <a:lnTo>
                    <a:pt x="98483" y="33770"/>
                  </a:lnTo>
                  <a:cubicBezTo>
                    <a:pt x="98361" y="33405"/>
                    <a:pt x="98240" y="33041"/>
                    <a:pt x="98088" y="32676"/>
                  </a:cubicBezTo>
                  <a:close/>
                  <a:moveTo>
                    <a:pt x="3253" y="32767"/>
                  </a:moveTo>
                  <a:cubicBezTo>
                    <a:pt x="3131" y="33132"/>
                    <a:pt x="2979" y="33497"/>
                    <a:pt x="2858" y="33861"/>
                  </a:cubicBezTo>
                  <a:lnTo>
                    <a:pt x="3223" y="33983"/>
                  </a:lnTo>
                  <a:cubicBezTo>
                    <a:pt x="3344" y="33618"/>
                    <a:pt x="3466" y="33284"/>
                    <a:pt x="3618" y="32919"/>
                  </a:cubicBezTo>
                  <a:lnTo>
                    <a:pt x="3253" y="32767"/>
                  </a:lnTo>
                  <a:close/>
                  <a:moveTo>
                    <a:pt x="98847" y="34864"/>
                  </a:moveTo>
                  <a:lnTo>
                    <a:pt x="98483" y="34956"/>
                  </a:lnTo>
                  <a:cubicBezTo>
                    <a:pt x="98604" y="35320"/>
                    <a:pt x="98726" y="35685"/>
                    <a:pt x="98847" y="36050"/>
                  </a:cubicBezTo>
                  <a:lnTo>
                    <a:pt x="99212" y="35959"/>
                  </a:lnTo>
                  <a:cubicBezTo>
                    <a:pt x="99091" y="35563"/>
                    <a:pt x="98969" y="35199"/>
                    <a:pt x="98847" y="34864"/>
                  </a:cubicBezTo>
                  <a:close/>
                  <a:moveTo>
                    <a:pt x="2493" y="34956"/>
                  </a:moveTo>
                  <a:cubicBezTo>
                    <a:pt x="2372" y="35320"/>
                    <a:pt x="2250" y="35685"/>
                    <a:pt x="2159" y="36050"/>
                  </a:cubicBezTo>
                  <a:lnTo>
                    <a:pt x="2524" y="36171"/>
                  </a:lnTo>
                  <a:cubicBezTo>
                    <a:pt x="2615" y="35807"/>
                    <a:pt x="2736" y="35442"/>
                    <a:pt x="2858" y="35077"/>
                  </a:cubicBezTo>
                  <a:lnTo>
                    <a:pt x="2493" y="34956"/>
                  </a:lnTo>
                  <a:close/>
                  <a:moveTo>
                    <a:pt x="99516" y="37053"/>
                  </a:moveTo>
                  <a:lnTo>
                    <a:pt x="99151" y="37144"/>
                  </a:lnTo>
                  <a:cubicBezTo>
                    <a:pt x="99273" y="37509"/>
                    <a:pt x="99364" y="37874"/>
                    <a:pt x="99455" y="38238"/>
                  </a:cubicBezTo>
                  <a:lnTo>
                    <a:pt x="99820" y="38147"/>
                  </a:lnTo>
                  <a:cubicBezTo>
                    <a:pt x="99729" y="37782"/>
                    <a:pt x="99638" y="37418"/>
                    <a:pt x="99516" y="37053"/>
                  </a:cubicBezTo>
                  <a:close/>
                  <a:moveTo>
                    <a:pt x="1824" y="37144"/>
                  </a:moveTo>
                  <a:cubicBezTo>
                    <a:pt x="1733" y="37509"/>
                    <a:pt x="1642" y="37874"/>
                    <a:pt x="1520" y="38269"/>
                  </a:cubicBezTo>
                  <a:lnTo>
                    <a:pt x="1916" y="38360"/>
                  </a:lnTo>
                  <a:cubicBezTo>
                    <a:pt x="2007" y="37965"/>
                    <a:pt x="2098" y="37630"/>
                    <a:pt x="2189" y="37266"/>
                  </a:cubicBezTo>
                  <a:lnTo>
                    <a:pt x="1824" y="37144"/>
                  </a:lnTo>
                  <a:close/>
                  <a:moveTo>
                    <a:pt x="100094" y="39272"/>
                  </a:moveTo>
                  <a:lnTo>
                    <a:pt x="99729" y="39333"/>
                  </a:lnTo>
                  <a:cubicBezTo>
                    <a:pt x="99790" y="39728"/>
                    <a:pt x="99881" y="40092"/>
                    <a:pt x="99972" y="40457"/>
                  </a:cubicBezTo>
                  <a:lnTo>
                    <a:pt x="100337" y="40396"/>
                  </a:lnTo>
                  <a:cubicBezTo>
                    <a:pt x="100246" y="40001"/>
                    <a:pt x="100185" y="39636"/>
                    <a:pt x="100094" y="39272"/>
                  </a:cubicBezTo>
                  <a:close/>
                  <a:moveTo>
                    <a:pt x="1277" y="39363"/>
                  </a:moveTo>
                  <a:cubicBezTo>
                    <a:pt x="1186" y="39758"/>
                    <a:pt x="1095" y="40123"/>
                    <a:pt x="1034" y="40488"/>
                  </a:cubicBezTo>
                  <a:lnTo>
                    <a:pt x="1399" y="40579"/>
                  </a:lnTo>
                  <a:cubicBezTo>
                    <a:pt x="1460" y="40184"/>
                    <a:pt x="1551" y="39819"/>
                    <a:pt x="1642" y="39454"/>
                  </a:cubicBezTo>
                  <a:lnTo>
                    <a:pt x="1277" y="39363"/>
                  </a:lnTo>
                  <a:close/>
                  <a:moveTo>
                    <a:pt x="100550" y="41491"/>
                  </a:moveTo>
                  <a:lnTo>
                    <a:pt x="100185" y="41582"/>
                  </a:lnTo>
                  <a:cubicBezTo>
                    <a:pt x="100246" y="41947"/>
                    <a:pt x="100306" y="42311"/>
                    <a:pt x="100367" y="42706"/>
                  </a:cubicBezTo>
                  <a:lnTo>
                    <a:pt x="100732" y="42646"/>
                  </a:lnTo>
                  <a:cubicBezTo>
                    <a:pt x="100671" y="42250"/>
                    <a:pt x="100610" y="41886"/>
                    <a:pt x="100550" y="41491"/>
                  </a:cubicBezTo>
                  <a:close/>
                  <a:moveTo>
                    <a:pt x="821" y="41612"/>
                  </a:moveTo>
                  <a:cubicBezTo>
                    <a:pt x="730" y="41977"/>
                    <a:pt x="669" y="42372"/>
                    <a:pt x="609" y="42737"/>
                  </a:cubicBezTo>
                  <a:lnTo>
                    <a:pt x="1004" y="42798"/>
                  </a:lnTo>
                  <a:cubicBezTo>
                    <a:pt x="1065" y="42433"/>
                    <a:pt x="1125" y="42038"/>
                    <a:pt x="1186" y="41673"/>
                  </a:cubicBezTo>
                  <a:lnTo>
                    <a:pt x="821" y="41612"/>
                  </a:lnTo>
                  <a:close/>
                  <a:moveTo>
                    <a:pt x="100914" y="43770"/>
                  </a:moveTo>
                  <a:lnTo>
                    <a:pt x="100550" y="43831"/>
                  </a:lnTo>
                  <a:cubicBezTo>
                    <a:pt x="100580" y="44196"/>
                    <a:pt x="100641" y="44561"/>
                    <a:pt x="100671" y="44956"/>
                  </a:cubicBezTo>
                  <a:lnTo>
                    <a:pt x="101066" y="44895"/>
                  </a:lnTo>
                  <a:cubicBezTo>
                    <a:pt x="101006" y="44530"/>
                    <a:pt x="100975" y="44135"/>
                    <a:pt x="100914" y="43770"/>
                  </a:cubicBezTo>
                  <a:close/>
                  <a:moveTo>
                    <a:pt x="457" y="43861"/>
                  </a:moveTo>
                  <a:cubicBezTo>
                    <a:pt x="396" y="44257"/>
                    <a:pt x="365" y="44621"/>
                    <a:pt x="305" y="45016"/>
                  </a:cubicBezTo>
                  <a:lnTo>
                    <a:pt x="700" y="45047"/>
                  </a:lnTo>
                  <a:cubicBezTo>
                    <a:pt x="730" y="44682"/>
                    <a:pt x="791" y="44317"/>
                    <a:pt x="821" y="43922"/>
                  </a:cubicBezTo>
                  <a:lnTo>
                    <a:pt x="457" y="43861"/>
                  </a:lnTo>
                  <a:close/>
                  <a:moveTo>
                    <a:pt x="101158" y="46050"/>
                  </a:moveTo>
                  <a:lnTo>
                    <a:pt x="100793" y="46080"/>
                  </a:lnTo>
                  <a:cubicBezTo>
                    <a:pt x="100823" y="46445"/>
                    <a:pt x="100854" y="46840"/>
                    <a:pt x="100884" y="47205"/>
                  </a:cubicBezTo>
                  <a:lnTo>
                    <a:pt x="101249" y="47175"/>
                  </a:lnTo>
                  <a:cubicBezTo>
                    <a:pt x="101218" y="46810"/>
                    <a:pt x="101218" y="46415"/>
                    <a:pt x="101158" y="46050"/>
                  </a:cubicBezTo>
                  <a:close/>
                  <a:moveTo>
                    <a:pt x="183" y="46141"/>
                  </a:moveTo>
                  <a:cubicBezTo>
                    <a:pt x="153" y="46536"/>
                    <a:pt x="122" y="46931"/>
                    <a:pt x="122" y="47296"/>
                  </a:cubicBezTo>
                  <a:lnTo>
                    <a:pt x="487" y="47327"/>
                  </a:lnTo>
                  <a:cubicBezTo>
                    <a:pt x="517" y="46931"/>
                    <a:pt x="548" y="46567"/>
                    <a:pt x="578" y="46202"/>
                  </a:cubicBezTo>
                  <a:lnTo>
                    <a:pt x="183" y="46141"/>
                  </a:lnTo>
                  <a:close/>
                  <a:moveTo>
                    <a:pt x="100945" y="48330"/>
                  </a:moveTo>
                  <a:cubicBezTo>
                    <a:pt x="100975" y="48725"/>
                    <a:pt x="100975" y="49090"/>
                    <a:pt x="100975" y="49485"/>
                  </a:cubicBezTo>
                  <a:lnTo>
                    <a:pt x="101370" y="49454"/>
                  </a:lnTo>
                  <a:cubicBezTo>
                    <a:pt x="101370" y="49090"/>
                    <a:pt x="101340" y="48694"/>
                    <a:pt x="101340" y="48330"/>
                  </a:cubicBezTo>
                  <a:close/>
                  <a:moveTo>
                    <a:pt x="61" y="48451"/>
                  </a:moveTo>
                  <a:cubicBezTo>
                    <a:pt x="31" y="48816"/>
                    <a:pt x="31" y="49211"/>
                    <a:pt x="1" y="49576"/>
                  </a:cubicBezTo>
                  <a:lnTo>
                    <a:pt x="396" y="49606"/>
                  </a:lnTo>
                  <a:cubicBezTo>
                    <a:pt x="396" y="49211"/>
                    <a:pt x="426" y="48846"/>
                    <a:pt x="426" y="48451"/>
                  </a:cubicBezTo>
                  <a:close/>
                  <a:moveTo>
                    <a:pt x="101006" y="50609"/>
                  </a:moveTo>
                  <a:lnTo>
                    <a:pt x="101006" y="50700"/>
                  </a:lnTo>
                  <a:cubicBezTo>
                    <a:pt x="101006" y="51065"/>
                    <a:pt x="101006" y="51460"/>
                    <a:pt x="100975" y="51825"/>
                  </a:cubicBezTo>
                  <a:lnTo>
                    <a:pt x="101370" y="51825"/>
                  </a:lnTo>
                  <a:cubicBezTo>
                    <a:pt x="101370" y="51460"/>
                    <a:pt x="101370" y="51065"/>
                    <a:pt x="101370" y="50700"/>
                  </a:cubicBezTo>
                  <a:lnTo>
                    <a:pt x="101370" y="50609"/>
                  </a:lnTo>
                  <a:close/>
                  <a:moveTo>
                    <a:pt x="1" y="50731"/>
                  </a:moveTo>
                  <a:cubicBezTo>
                    <a:pt x="1" y="51126"/>
                    <a:pt x="1" y="51491"/>
                    <a:pt x="1" y="51886"/>
                  </a:cubicBezTo>
                  <a:lnTo>
                    <a:pt x="396" y="51855"/>
                  </a:lnTo>
                  <a:cubicBezTo>
                    <a:pt x="365" y="51491"/>
                    <a:pt x="365" y="51126"/>
                    <a:pt x="365" y="50731"/>
                  </a:cubicBezTo>
                  <a:close/>
                  <a:moveTo>
                    <a:pt x="100945" y="52950"/>
                  </a:moveTo>
                  <a:cubicBezTo>
                    <a:pt x="100945" y="53345"/>
                    <a:pt x="100914" y="53710"/>
                    <a:pt x="100884" y="54105"/>
                  </a:cubicBezTo>
                  <a:lnTo>
                    <a:pt x="101279" y="54135"/>
                  </a:lnTo>
                  <a:cubicBezTo>
                    <a:pt x="101279" y="53740"/>
                    <a:pt x="101310" y="53375"/>
                    <a:pt x="101340" y="52980"/>
                  </a:cubicBezTo>
                  <a:lnTo>
                    <a:pt x="100945" y="52950"/>
                  </a:lnTo>
                  <a:close/>
                  <a:moveTo>
                    <a:pt x="61" y="53011"/>
                  </a:moveTo>
                  <a:cubicBezTo>
                    <a:pt x="61" y="53406"/>
                    <a:pt x="92" y="53801"/>
                    <a:pt x="122" y="54166"/>
                  </a:cubicBezTo>
                  <a:lnTo>
                    <a:pt x="487" y="54135"/>
                  </a:lnTo>
                  <a:cubicBezTo>
                    <a:pt x="457" y="53770"/>
                    <a:pt x="457" y="53375"/>
                    <a:pt x="426" y="53011"/>
                  </a:cubicBezTo>
                  <a:close/>
                  <a:moveTo>
                    <a:pt x="100793" y="55229"/>
                  </a:moveTo>
                  <a:cubicBezTo>
                    <a:pt x="100762" y="55625"/>
                    <a:pt x="100732" y="55989"/>
                    <a:pt x="100671" y="56354"/>
                  </a:cubicBezTo>
                  <a:lnTo>
                    <a:pt x="101066" y="56415"/>
                  </a:lnTo>
                  <a:cubicBezTo>
                    <a:pt x="101097" y="56020"/>
                    <a:pt x="101158" y="55655"/>
                    <a:pt x="101188" y="55260"/>
                  </a:cubicBezTo>
                  <a:lnTo>
                    <a:pt x="100793" y="55229"/>
                  </a:lnTo>
                  <a:close/>
                  <a:moveTo>
                    <a:pt x="578" y="55260"/>
                  </a:moveTo>
                  <a:lnTo>
                    <a:pt x="213" y="55321"/>
                  </a:lnTo>
                  <a:cubicBezTo>
                    <a:pt x="244" y="55685"/>
                    <a:pt x="274" y="56080"/>
                    <a:pt x="335" y="56445"/>
                  </a:cubicBezTo>
                  <a:lnTo>
                    <a:pt x="700" y="56415"/>
                  </a:lnTo>
                  <a:cubicBezTo>
                    <a:pt x="669" y="56020"/>
                    <a:pt x="609" y="55655"/>
                    <a:pt x="578" y="55260"/>
                  </a:cubicBezTo>
                  <a:close/>
                  <a:moveTo>
                    <a:pt x="100550" y="57479"/>
                  </a:moveTo>
                  <a:cubicBezTo>
                    <a:pt x="100489" y="57874"/>
                    <a:pt x="100428" y="58239"/>
                    <a:pt x="100367" y="58603"/>
                  </a:cubicBezTo>
                  <a:lnTo>
                    <a:pt x="100762" y="58664"/>
                  </a:lnTo>
                  <a:cubicBezTo>
                    <a:pt x="100823" y="58299"/>
                    <a:pt x="100884" y="57935"/>
                    <a:pt x="100914" y="57539"/>
                  </a:cubicBezTo>
                  <a:lnTo>
                    <a:pt x="100550" y="57479"/>
                  </a:lnTo>
                  <a:close/>
                  <a:moveTo>
                    <a:pt x="852" y="57539"/>
                  </a:moveTo>
                  <a:lnTo>
                    <a:pt x="457" y="57570"/>
                  </a:lnTo>
                  <a:cubicBezTo>
                    <a:pt x="517" y="57965"/>
                    <a:pt x="578" y="58330"/>
                    <a:pt x="639" y="58725"/>
                  </a:cubicBezTo>
                  <a:lnTo>
                    <a:pt x="1004" y="58664"/>
                  </a:lnTo>
                  <a:cubicBezTo>
                    <a:pt x="943" y="58299"/>
                    <a:pt x="882" y="57904"/>
                    <a:pt x="852" y="57539"/>
                  </a:cubicBezTo>
                  <a:close/>
                  <a:moveTo>
                    <a:pt x="100185" y="59728"/>
                  </a:moveTo>
                  <a:cubicBezTo>
                    <a:pt x="100124" y="60123"/>
                    <a:pt x="100063" y="60488"/>
                    <a:pt x="99972" y="60853"/>
                  </a:cubicBezTo>
                  <a:lnTo>
                    <a:pt x="100337" y="60944"/>
                  </a:lnTo>
                  <a:cubicBezTo>
                    <a:pt x="100428" y="60549"/>
                    <a:pt x="100489" y="60184"/>
                    <a:pt x="100580" y="59819"/>
                  </a:cubicBezTo>
                  <a:lnTo>
                    <a:pt x="100185" y="59728"/>
                  </a:lnTo>
                  <a:close/>
                  <a:moveTo>
                    <a:pt x="1186" y="59789"/>
                  </a:moveTo>
                  <a:lnTo>
                    <a:pt x="821" y="59850"/>
                  </a:lnTo>
                  <a:cubicBezTo>
                    <a:pt x="882" y="60214"/>
                    <a:pt x="973" y="60609"/>
                    <a:pt x="1034" y="60974"/>
                  </a:cubicBezTo>
                  <a:lnTo>
                    <a:pt x="1399" y="60883"/>
                  </a:lnTo>
                  <a:cubicBezTo>
                    <a:pt x="1338" y="60518"/>
                    <a:pt x="1277" y="60153"/>
                    <a:pt x="1186" y="59789"/>
                  </a:cubicBezTo>
                  <a:close/>
                  <a:moveTo>
                    <a:pt x="99729" y="61977"/>
                  </a:moveTo>
                  <a:cubicBezTo>
                    <a:pt x="99638" y="62342"/>
                    <a:pt x="99547" y="62707"/>
                    <a:pt x="99455" y="63071"/>
                  </a:cubicBezTo>
                  <a:lnTo>
                    <a:pt x="99820" y="63163"/>
                  </a:lnTo>
                  <a:cubicBezTo>
                    <a:pt x="99942" y="62798"/>
                    <a:pt x="100033" y="62433"/>
                    <a:pt x="100094" y="62038"/>
                  </a:cubicBezTo>
                  <a:lnTo>
                    <a:pt x="99729" y="61977"/>
                  </a:lnTo>
                  <a:close/>
                  <a:moveTo>
                    <a:pt x="1642" y="62008"/>
                  </a:moveTo>
                  <a:lnTo>
                    <a:pt x="1277" y="62099"/>
                  </a:lnTo>
                  <a:cubicBezTo>
                    <a:pt x="1368" y="62464"/>
                    <a:pt x="1460" y="62828"/>
                    <a:pt x="1551" y="63193"/>
                  </a:cubicBezTo>
                  <a:lnTo>
                    <a:pt x="1916" y="63102"/>
                  </a:lnTo>
                  <a:cubicBezTo>
                    <a:pt x="1824" y="62737"/>
                    <a:pt x="1733" y="62372"/>
                    <a:pt x="1642" y="62008"/>
                  </a:cubicBezTo>
                  <a:close/>
                  <a:moveTo>
                    <a:pt x="99182" y="64166"/>
                  </a:moveTo>
                  <a:cubicBezTo>
                    <a:pt x="99091" y="64530"/>
                    <a:pt x="98969" y="64895"/>
                    <a:pt x="98847" y="65260"/>
                  </a:cubicBezTo>
                  <a:lnTo>
                    <a:pt x="99212" y="65382"/>
                  </a:lnTo>
                  <a:cubicBezTo>
                    <a:pt x="99334" y="65017"/>
                    <a:pt x="99455" y="64652"/>
                    <a:pt x="99547" y="64287"/>
                  </a:cubicBezTo>
                  <a:lnTo>
                    <a:pt x="99182" y="64166"/>
                  </a:lnTo>
                  <a:close/>
                  <a:moveTo>
                    <a:pt x="2220" y="64196"/>
                  </a:moveTo>
                  <a:lnTo>
                    <a:pt x="1855" y="64318"/>
                  </a:lnTo>
                  <a:cubicBezTo>
                    <a:pt x="1946" y="64682"/>
                    <a:pt x="2068" y="65047"/>
                    <a:pt x="2159" y="65412"/>
                  </a:cubicBezTo>
                  <a:lnTo>
                    <a:pt x="2524" y="65290"/>
                  </a:lnTo>
                  <a:cubicBezTo>
                    <a:pt x="2432" y="64926"/>
                    <a:pt x="2311" y="64561"/>
                    <a:pt x="2220" y="64196"/>
                  </a:cubicBezTo>
                  <a:close/>
                  <a:moveTo>
                    <a:pt x="98513" y="66354"/>
                  </a:moveTo>
                  <a:cubicBezTo>
                    <a:pt x="98392" y="66719"/>
                    <a:pt x="98270" y="67084"/>
                    <a:pt x="98148" y="67448"/>
                  </a:cubicBezTo>
                  <a:lnTo>
                    <a:pt x="98513" y="67570"/>
                  </a:lnTo>
                  <a:cubicBezTo>
                    <a:pt x="98635" y="67205"/>
                    <a:pt x="98756" y="66841"/>
                    <a:pt x="98878" y="66476"/>
                  </a:cubicBezTo>
                  <a:lnTo>
                    <a:pt x="98513" y="66354"/>
                  </a:lnTo>
                  <a:close/>
                  <a:moveTo>
                    <a:pt x="2858" y="66385"/>
                  </a:moveTo>
                  <a:lnTo>
                    <a:pt x="2524" y="66506"/>
                  </a:lnTo>
                  <a:cubicBezTo>
                    <a:pt x="2645" y="66871"/>
                    <a:pt x="2767" y="67236"/>
                    <a:pt x="2888" y="67600"/>
                  </a:cubicBezTo>
                  <a:lnTo>
                    <a:pt x="3253" y="67448"/>
                  </a:lnTo>
                  <a:cubicBezTo>
                    <a:pt x="3101" y="67114"/>
                    <a:pt x="2979" y="66749"/>
                    <a:pt x="2858" y="66385"/>
                  </a:cubicBezTo>
                  <a:close/>
                  <a:moveTo>
                    <a:pt x="97753" y="68512"/>
                  </a:moveTo>
                  <a:cubicBezTo>
                    <a:pt x="97632" y="68847"/>
                    <a:pt x="97480" y="69211"/>
                    <a:pt x="97328" y="69576"/>
                  </a:cubicBezTo>
                  <a:lnTo>
                    <a:pt x="97692" y="69698"/>
                  </a:lnTo>
                  <a:cubicBezTo>
                    <a:pt x="97844" y="69363"/>
                    <a:pt x="97966" y="68999"/>
                    <a:pt x="98118" y="68634"/>
                  </a:cubicBezTo>
                  <a:lnTo>
                    <a:pt x="97753" y="68512"/>
                  </a:lnTo>
                  <a:close/>
                  <a:moveTo>
                    <a:pt x="3618" y="68512"/>
                  </a:moveTo>
                  <a:lnTo>
                    <a:pt x="3283" y="68664"/>
                  </a:lnTo>
                  <a:cubicBezTo>
                    <a:pt x="3405" y="69029"/>
                    <a:pt x="3557" y="69363"/>
                    <a:pt x="3709" y="69728"/>
                  </a:cubicBezTo>
                  <a:lnTo>
                    <a:pt x="4043" y="69576"/>
                  </a:lnTo>
                  <a:cubicBezTo>
                    <a:pt x="3922" y="69242"/>
                    <a:pt x="3770" y="68877"/>
                    <a:pt x="3618" y="68512"/>
                  </a:cubicBezTo>
                  <a:close/>
                  <a:moveTo>
                    <a:pt x="4499" y="70640"/>
                  </a:moveTo>
                  <a:lnTo>
                    <a:pt x="4134" y="70792"/>
                  </a:lnTo>
                  <a:cubicBezTo>
                    <a:pt x="4286" y="71126"/>
                    <a:pt x="4438" y="71491"/>
                    <a:pt x="4590" y="71825"/>
                  </a:cubicBezTo>
                  <a:lnTo>
                    <a:pt x="4955" y="71673"/>
                  </a:lnTo>
                  <a:cubicBezTo>
                    <a:pt x="4803" y="71309"/>
                    <a:pt x="4621" y="70974"/>
                    <a:pt x="4499" y="70640"/>
                  </a:cubicBezTo>
                  <a:close/>
                  <a:moveTo>
                    <a:pt x="96902" y="70610"/>
                  </a:moveTo>
                  <a:cubicBezTo>
                    <a:pt x="96750" y="70974"/>
                    <a:pt x="96598" y="71309"/>
                    <a:pt x="96446" y="71673"/>
                  </a:cubicBezTo>
                  <a:lnTo>
                    <a:pt x="96781" y="71825"/>
                  </a:lnTo>
                  <a:cubicBezTo>
                    <a:pt x="96933" y="71461"/>
                    <a:pt x="97115" y="71126"/>
                    <a:pt x="97267" y="70762"/>
                  </a:cubicBezTo>
                  <a:lnTo>
                    <a:pt x="96902" y="70610"/>
                  </a:lnTo>
                  <a:close/>
                  <a:moveTo>
                    <a:pt x="5411" y="72676"/>
                  </a:moveTo>
                  <a:lnTo>
                    <a:pt x="5077" y="72859"/>
                  </a:lnTo>
                  <a:cubicBezTo>
                    <a:pt x="5259" y="73193"/>
                    <a:pt x="5411" y="73528"/>
                    <a:pt x="5593" y="73892"/>
                  </a:cubicBezTo>
                  <a:lnTo>
                    <a:pt x="5928" y="73710"/>
                  </a:lnTo>
                  <a:cubicBezTo>
                    <a:pt x="5745" y="73376"/>
                    <a:pt x="5593" y="73041"/>
                    <a:pt x="5411" y="72676"/>
                  </a:cubicBezTo>
                  <a:close/>
                  <a:moveTo>
                    <a:pt x="95960" y="72676"/>
                  </a:moveTo>
                  <a:cubicBezTo>
                    <a:pt x="95778" y="73041"/>
                    <a:pt x="95626" y="73376"/>
                    <a:pt x="95443" y="73710"/>
                  </a:cubicBezTo>
                  <a:lnTo>
                    <a:pt x="95778" y="73892"/>
                  </a:lnTo>
                  <a:cubicBezTo>
                    <a:pt x="95960" y="73528"/>
                    <a:pt x="96112" y="73193"/>
                    <a:pt x="96294" y="72859"/>
                  </a:cubicBezTo>
                  <a:lnTo>
                    <a:pt x="95960" y="72676"/>
                  </a:lnTo>
                  <a:close/>
                  <a:moveTo>
                    <a:pt x="6475" y="74713"/>
                  </a:moveTo>
                  <a:lnTo>
                    <a:pt x="6141" y="74895"/>
                  </a:lnTo>
                  <a:cubicBezTo>
                    <a:pt x="6323" y="75230"/>
                    <a:pt x="6505" y="75564"/>
                    <a:pt x="6688" y="75898"/>
                  </a:cubicBezTo>
                  <a:lnTo>
                    <a:pt x="7022" y="75686"/>
                  </a:lnTo>
                  <a:cubicBezTo>
                    <a:pt x="6840" y="75351"/>
                    <a:pt x="6657" y="75047"/>
                    <a:pt x="6475" y="74713"/>
                  </a:cubicBezTo>
                  <a:close/>
                  <a:moveTo>
                    <a:pt x="94896" y="74713"/>
                  </a:moveTo>
                  <a:cubicBezTo>
                    <a:pt x="94714" y="75047"/>
                    <a:pt x="94531" y="75382"/>
                    <a:pt x="94349" y="75716"/>
                  </a:cubicBezTo>
                  <a:lnTo>
                    <a:pt x="94683" y="75898"/>
                  </a:lnTo>
                  <a:cubicBezTo>
                    <a:pt x="94866" y="75564"/>
                    <a:pt x="95048" y="75230"/>
                    <a:pt x="95230" y="74895"/>
                  </a:cubicBezTo>
                  <a:lnTo>
                    <a:pt x="94896" y="74713"/>
                  </a:lnTo>
                  <a:close/>
                  <a:moveTo>
                    <a:pt x="7600" y="76658"/>
                  </a:moveTo>
                  <a:lnTo>
                    <a:pt x="7265" y="76871"/>
                  </a:lnTo>
                  <a:cubicBezTo>
                    <a:pt x="7478" y="77205"/>
                    <a:pt x="7660" y="77509"/>
                    <a:pt x="7873" y="77844"/>
                  </a:cubicBezTo>
                  <a:lnTo>
                    <a:pt x="8208" y="77631"/>
                  </a:lnTo>
                  <a:cubicBezTo>
                    <a:pt x="7995" y="77327"/>
                    <a:pt x="7782" y="76993"/>
                    <a:pt x="7600" y="76658"/>
                  </a:cubicBezTo>
                  <a:close/>
                  <a:moveTo>
                    <a:pt x="93771" y="76689"/>
                  </a:moveTo>
                  <a:cubicBezTo>
                    <a:pt x="93589" y="77023"/>
                    <a:pt x="93376" y="77327"/>
                    <a:pt x="93163" y="77661"/>
                  </a:cubicBezTo>
                  <a:lnTo>
                    <a:pt x="93498" y="77874"/>
                  </a:lnTo>
                  <a:cubicBezTo>
                    <a:pt x="93711" y="77540"/>
                    <a:pt x="93893" y="77205"/>
                    <a:pt x="94106" y="76871"/>
                  </a:cubicBezTo>
                  <a:lnTo>
                    <a:pt x="93771" y="76689"/>
                  </a:lnTo>
                  <a:close/>
                  <a:moveTo>
                    <a:pt x="8815" y="78604"/>
                  </a:moveTo>
                  <a:lnTo>
                    <a:pt x="8511" y="78786"/>
                  </a:lnTo>
                  <a:cubicBezTo>
                    <a:pt x="8724" y="79120"/>
                    <a:pt x="8937" y="79424"/>
                    <a:pt x="9150" y="79759"/>
                  </a:cubicBezTo>
                  <a:lnTo>
                    <a:pt x="9454" y="79515"/>
                  </a:lnTo>
                  <a:cubicBezTo>
                    <a:pt x="9241" y="79212"/>
                    <a:pt x="9028" y="78908"/>
                    <a:pt x="8815" y="78604"/>
                  </a:cubicBezTo>
                  <a:close/>
                  <a:moveTo>
                    <a:pt x="92556" y="78604"/>
                  </a:moveTo>
                  <a:cubicBezTo>
                    <a:pt x="92343" y="78938"/>
                    <a:pt x="92130" y="79242"/>
                    <a:pt x="91917" y="79546"/>
                  </a:cubicBezTo>
                  <a:lnTo>
                    <a:pt x="92221" y="79759"/>
                  </a:lnTo>
                  <a:cubicBezTo>
                    <a:pt x="92434" y="79455"/>
                    <a:pt x="92647" y="79151"/>
                    <a:pt x="92860" y="78816"/>
                  </a:cubicBezTo>
                  <a:lnTo>
                    <a:pt x="92556" y="78604"/>
                  </a:lnTo>
                  <a:close/>
                  <a:moveTo>
                    <a:pt x="10122" y="80458"/>
                  </a:moveTo>
                  <a:lnTo>
                    <a:pt x="9818" y="80671"/>
                  </a:lnTo>
                  <a:cubicBezTo>
                    <a:pt x="10031" y="80974"/>
                    <a:pt x="10274" y="81278"/>
                    <a:pt x="10487" y="81582"/>
                  </a:cubicBezTo>
                  <a:lnTo>
                    <a:pt x="10791" y="81370"/>
                  </a:lnTo>
                  <a:cubicBezTo>
                    <a:pt x="10578" y="81066"/>
                    <a:pt x="10335" y="80762"/>
                    <a:pt x="10122" y="80458"/>
                  </a:cubicBezTo>
                  <a:close/>
                  <a:moveTo>
                    <a:pt x="91249" y="80488"/>
                  </a:moveTo>
                  <a:cubicBezTo>
                    <a:pt x="91036" y="80762"/>
                    <a:pt x="90793" y="81096"/>
                    <a:pt x="90549" y="81370"/>
                  </a:cubicBezTo>
                  <a:lnTo>
                    <a:pt x="90853" y="81613"/>
                  </a:lnTo>
                  <a:cubicBezTo>
                    <a:pt x="91097" y="81309"/>
                    <a:pt x="91340" y="81005"/>
                    <a:pt x="91553" y="80701"/>
                  </a:cubicBezTo>
                  <a:lnTo>
                    <a:pt x="91249" y="80488"/>
                  </a:lnTo>
                  <a:close/>
                  <a:moveTo>
                    <a:pt x="11490" y="82251"/>
                  </a:moveTo>
                  <a:lnTo>
                    <a:pt x="11217" y="82494"/>
                  </a:lnTo>
                  <a:cubicBezTo>
                    <a:pt x="11460" y="82768"/>
                    <a:pt x="11703" y="83072"/>
                    <a:pt x="11946" y="83376"/>
                  </a:cubicBezTo>
                  <a:lnTo>
                    <a:pt x="12220" y="83133"/>
                  </a:lnTo>
                  <a:cubicBezTo>
                    <a:pt x="11977" y="82829"/>
                    <a:pt x="11733" y="82555"/>
                    <a:pt x="11490" y="82251"/>
                  </a:cubicBezTo>
                  <a:close/>
                  <a:moveTo>
                    <a:pt x="89850" y="82281"/>
                  </a:moveTo>
                  <a:cubicBezTo>
                    <a:pt x="89607" y="82585"/>
                    <a:pt x="89394" y="82859"/>
                    <a:pt x="89121" y="83163"/>
                  </a:cubicBezTo>
                  <a:lnTo>
                    <a:pt x="89425" y="83406"/>
                  </a:lnTo>
                  <a:cubicBezTo>
                    <a:pt x="89668" y="83102"/>
                    <a:pt x="89911" y="82798"/>
                    <a:pt x="90154" y="82525"/>
                  </a:cubicBezTo>
                  <a:lnTo>
                    <a:pt x="89850" y="82281"/>
                  </a:lnTo>
                  <a:close/>
                  <a:moveTo>
                    <a:pt x="12980" y="83984"/>
                  </a:moveTo>
                  <a:lnTo>
                    <a:pt x="12676" y="84227"/>
                  </a:lnTo>
                  <a:cubicBezTo>
                    <a:pt x="12949" y="84531"/>
                    <a:pt x="13192" y="84804"/>
                    <a:pt x="13466" y="85078"/>
                  </a:cubicBezTo>
                  <a:lnTo>
                    <a:pt x="13740" y="84835"/>
                  </a:lnTo>
                  <a:cubicBezTo>
                    <a:pt x="13466" y="84561"/>
                    <a:pt x="13223" y="84257"/>
                    <a:pt x="12980" y="83984"/>
                  </a:cubicBezTo>
                  <a:close/>
                  <a:moveTo>
                    <a:pt x="88391" y="84014"/>
                  </a:moveTo>
                  <a:cubicBezTo>
                    <a:pt x="88148" y="84288"/>
                    <a:pt x="87875" y="84592"/>
                    <a:pt x="87631" y="84865"/>
                  </a:cubicBezTo>
                  <a:lnTo>
                    <a:pt x="87905" y="85108"/>
                  </a:lnTo>
                  <a:cubicBezTo>
                    <a:pt x="88148" y="84835"/>
                    <a:pt x="88422" y="84561"/>
                    <a:pt x="88665" y="84257"/>
                  </a:cubicBezTo>
                  <a:lnTo>
                    <a:pt x="88391" y="84014"/>
                  </a:lnTo>
                  <a:close/>
                  <a:moveTo>
                    <a:pt x="14499" y="85655"/>
                  </a:moveTo>
                  <a:lnTo>
                    <a:pt x="14226" y="85929"/>
                  </a:lnTo>
                  <a:cubicBezTo>
                    <a:pt x="14499" y="86202"/>
                    <a:pt x="14773" y="86476"/>
                    <a:pt x="15047" y="86719"/>
                  </a:cubicBezTo>
                  <a:lnTo>
                    <a:pt x="15320" y="86476"/>
                  </a:lnTo>
                  <a:cubicBezTo>
                    <a:pt x="15047" y="86202"/>
                    <a:pt x="14773" y="85929"/>
                    <a:pt x="14499" y="85655"/>
                  </a:cubicBezTo>
                  <a:close/>
                  <a:moveTo>
                    <a:pt x="86841" y="85686"/>
                  </a:moveTo>
                  <a:cubicBezTo>
                    <a:pt x="86568" y="85959"/>
                    <a:pt x="86324" y="86233"/>
                    <a:pt x="86051" y="86506"/>
                  </a:cubicBezTo>
                  <a:lnTo>
                    <a:pt x="86324" y="86750"/>
                  </a:lnTo>
                  <a:cubicBezTo>
                    <a:pt x="86568" y="86506"/>
                    <a:pt x="86841" y="86233"/>
                    <a:pt x="87115" y="85959"/>
                  </a:cubicBezTo>
                  <a:lnTo>
                    <a:pt x="86841" y="85686"/>
                  </a:lnTo>
                  <a:close/>
                  <a:moveTo>
                    <a:pt x="16141" y="87236"/>
                  </a:moveTo>
                  <a:lnTo>
                    <a:pt x="15867" y="87540"/>
                  </a:lnTo>
                  <a:cubicBezTo>
                    <a:pt x="16141" y="87783"/>
                    <a:pt x="16414" y="88057"/>
                    <a:pt x="16718" y="88300"/>
                  </a:cubicBezTo>
                  <a:lnTo>
                    <a:pt x="16961" y="88026"/>
                  </a:lnTo>
                  <a:cubicBezTo>
                    <a:pt x="16688" y="87753"/>
                    <a:pt x="16414" y="87510"/>
                    <a:pt x="16141" y="87236"/>
                  </a:cubicBezTo>
                  <a:close/>
                  <a:moveTo>
                    <a:pt x="85230" y="87266"/>
                  </a:moveTo>
                  <a:cubicBezTo>
                    <a:pt x="84957" y="87540"/>
                    <a:pt x="84683" y="87783"/>
                    <a:pt x="84379" y="88057"/>
                  </a:cubicBezTo>
                  <a:lnTo>
                    <a:pt x="84653" y="88330"/>
                  </a:lnTo>
                  <a:cubicBezTo>
                    <a:pt x="84926" y="88087"/>
                    <a:pt x="85200" y="87813"/>
                    <a:pt x="85504" y="87570"/>
                  </a:cubicBezTo>
                  <a:lnTo>
                    <a:pt x="85230" y="87266"/>
                  </a:lnTo>
                  <a:close/>
                  <a:moveTo>
                    <a:pt x="17813" y="88786"/>
                  </a:moveTo>
                  <a:lnTo>
                    <a:pt x="17569" y="89060"/>
                  </a:lnTo>
                  <a:cubicBezTo>
                    <a:pt x="17843" y="89303"/>
                    <a:pt x="18147" y="89576"/>
                    <a:pt x="18451" y="89820"/>
                  </a:cubicBezTo>
                  <a:lnTo>
                    <a:pt x="18694" y="89516"/>
                  </a:lnTo>
                  <a:cubicBezTo>
                    <a:pt x="18390" y="89272"/>
                    <a:pt x="18086" y="89029"/>
                    <a:pt x="17813" y="88786"/>
                  </a:cubicBezTo>
                  <a:close/>
                  <a:moveTo>
                    <a:pt x="83528" y="88817"/>
                  </a:moveTo>
                  <a:cubicBezTo>
                    <a:pt x="83254" y="89060"/>
                    <a:pt x="82951" y="89303"/>
                    <a:pt x="82677" y="89546"/>
                  </a:cubicBezTo>
                  <a:lnTo>
                    <a:pt x="82920" y="89820"/>
                  </a:lnTo>
                  <a:cubicBezTo>
                    <a:pt x="83194" y="89576"/>
                    <a:pt x="83498" y="89333"/>
                    <a:pt x="83771" y="89090"/>
                  </a:cubicBezTo>
                  <a:lnTo>
                    <a:pt x="83528" y="88817"/>
                  </a:lnTo>
                  <a:close/>
                  <a:moveTo>
                    <a:pt x="19575" y="90215"/>
                  </a:moveTo>
                  <a:lnTo>
                    <a:pt x="19332" y="90519"/>
                  </a:lnTo>
                  <a:cubicBezTo>
                    <a:pt x="19636" y="90762"/>
                    <a:pt x="19940" y="91005"/>
                    <a:pt x="20244" y="91218"/>
                  </a:cubicBezTo>
                  <a:lnTo>
                    <a:pt x="20457" y="90914"/>
                  </a:lnTo>
                  <a:cubicBezTo>
                    <a:pt x="20153" y="90701"/>
                    <a:pt x="19879" y="90458"/>
                    <a:pt x="19575" y="90215"/>
                  </a:cubicBezTo>
                  <a:close/>
                  <a:moveTo>
                    <a:pt x="81795" y="90245"/>
                  </a:moveTo>
                  <a:cubicBezTo>
                    <a:pt x="81492" y="90488"/>
                    <a:pt x="81188" y="90701"/>
                    <a:pt x="80884" y="90944"/>
                  </a:cubicBezTo>
                  <a:lnTo>
                    <a:pt x="81127" y="91248"/>
                  </a:lnTo>
                  <a:cubicBezTo>
                    <a:pt x="81431" y="91005"/>
                    <a:pt x="81735" y="90792"/>
                    <a:pt x="82008" y="90549"/>
                  </a:cubicBezTo>
                  <a:lnTo>
                    <a:pt x="81795" y="90245"/>
                  </a:lnTo>
                  <a:close/>
                  <a:moveTo>
                    <a:pt x="21369" y="91583"/>
                  </a:moveTo>
                  <a:lnTo>
                    <a:pt x="21156" y="91886"/>
                  </a:lnTo>
                  <a:cubicBezTo>
                    <a:pt x="21460" y="92130"/>
                    <a:pt x="21794" y="92342"/>
                    <a:pt x="22098" y="92555"/>
                  </a:cubicBezTo>
                  <a:lnTo>
                    <a:pt x="22311" y="92251"/>
                  </a:lnTo>
                  <a:cubicBezTo>
                    <a:pt x="22007" y="92038"/>
                    <a:pt x="21703" y="91826"/>
                    <a:pt x="21369" y="91583"/>
                  </a:cubicBezTo>
                  <a:close/>
                  <a:moveTo>
                    <a:pt x="79972" y="91613"/>
                  </a:moveTo>
                  <a:cubicBezTo>
                    <a:pt x="79668" y="91826"/>
                    <a:pt x="79364" y="92038"/>
                    <a:pt x="79029" y="92251"/>
                  </a:cubicBezTo>
                  <a:lnTo>
                    <a:pt x="79242" y="92586"/>
                  </a:lnTo>
                  <a:cubicBezTo>
                    <a:pt x="79577" y="92373"/>
                    <a:pt x="79881" y="92130"/>
                    <a:pt x="80185" y="91917"/>
                  </a:cubicBezTo>
                  <a:lnTo>
                    <a:pt x="79972" y="91613"/>
                  </a:lnTo>
                  <a:close/>
                  <a:moveTo>
                    <a:pt x="23253" y="92890"/>
                  </a:moveTo>
                  <a:lnTo>
                    <a:pt x="23071" y="93193"/>
                  </a:lnTo>
                  <a:cubicBezTo>
                    <a:pt x="23375" y="93406"/>
                    <a:pt x="23709" y="93619"/>
                    <a:pt x="24013" y="93801"/>
                  </a:cubicBezTo>
                  <a:lnTo>
                    <a:pt x="24226" y="93497"/>
                  </a:lnTo>
                  <a:cubicBezTo>
                    <a:pt x="23892" y="93285"/>
                    <a:pt x="23588" y="93072"/>
                    <a:pt x="23253" y="92890"/>
                  </a:cubicBezTo>
                  <a:close/>
                  <a:moveTo>
                    <a:pt x="78087" y="92890"/>
                  </a:moveTo>
                  <a:cubicBezTo>
                    <a:pt x="77783" y="93102"/>
                    <a:pt x="77449" y="93315"/>
                    <a:pt x="77145" y="93497"/>
                  </a:cubicBezTo>
                  <a:lnTo>
                    <a:pt x="77327" y="93832"/>
                  </a:lnTo>
                  <a:cubicBezTo>
                    <a:pt x="77662" y="93619"/>
                    <a:pt x="77996" y="93406"/>
                    <a:pt x="78300" y="93224"/>
                  </a:cubicBezTo>
                  <a:lnTo>
                    <a:pt x="78087" y="92890"/>
                  </a:lnTo>
                  <a:close/>
                  <a:moveTo>
                    <a:pt x="25199" y="94075"/>
                  </a:moveTo>
                  <a:lnTo>
                    <a:pt x="25016" y="94409"/>
                  </a:lnTo>
                  <a:cubicBezTo>
                    <a:pt x="25351" y="94592"/>
                    <a:pt x="25685" y="94804"/>
                    <a:pt x="26019" y="94987"/>
                  </a:cubicBezTo>
                  <a:lnTo>
                    <a:pt x="26202" y="94652"/>
                  </a:lnTo>
                  <a:cubicBezTo>
                    <a:pt x="25867" y="94470"/>
                    <a:pt x="25533" y="94288"/>
                    <a:pt x="25199" y="94075"/>
                  </a:cubicBezTo>
                  <a:close/>
                  <a:moveTo>
                    <a:pt x="76172" y="94075"/>
                  </a:moveTo>
                  <a:cubicBezTo>
                    <a:pt x="75838" y="94288"/>
                    <a:pt x="75504" y="94470"/>
                    <a:pt x="75169" y="94652"/>
                  </a:cubicBezTo>
                  <a:lnTo>
                    <a:pt x="75382" y="94987"/>
                  </a:lnTo>
                  <a:cubicBezTo>
                    <a:pt x="75686" y="94804"/>
                    <a:pt x="76020" y="94592"/>
                    <a:pt x="76355" y="94409"/>
                  </a:cubicBezTo>
                  <a:lnTo>
                    <a:pt x="76172" y="94075"/>
                  </a:lnTo>
                  <a:close/>
                  <a:moveTo>
                    <a:pt x="27205" y="95200"/>
                  </a:moveTo>
                  <a:lnTo>
                    <a:pt x="27022" y="95534"/>
                  </a:lnTo>
                  <a:cubicBezTo>
                    <a:pt x="27357" y="95716"/>
                    <a:pt x="27691" y="95868"/>
                    <a:pt x="28025" y="96051"/>
                  </a:cubicBezTo>
                  <a:lnTo>
                    <a:pt x="28208" y="95716"/>
                  </a:lnTo>
                  <a:cubicBezTo>
                    <a:pt x="27874" y="95534"/>
                    <a:pt x="27539" y="95382"/>
                    <a:pt x="27205" y="95200"/>
                  </a:cubicBezTo>
                  <a:close/>
                  <a:moveTo>
                    <a:pt x="74197" y="95200"/>
                  </a:moveTo>
                  <a:cubicBezTo>
                    <a:pt x="73862" y="95382"/>
                    <a:pt x="73528" y="95534"/>
                    <a:pt x="73163" y="95716"/>
                  </a:cubicBezTo>
                  <a:lnTo>
                    <a:pt x="73345" y="96051"/>
                  </a:lnTo>
                  <a:cubicBezTo>
                    <a:pt x="73680" y="95868"/>
                    <a:pt x="74014" y="95716"/>
                    <a:pt x="74349" y="95534"/>
                  </a:cubicBezTo>
                  <a:lnTo>
                    <a:pt x="74197" y="95200"/>
                  </a:lnTo>
                  <a:close/>
                  <a:moveTo>
                    <a:pt x="29241" y="96203"/>
                  </a:moveTo>
                  <a:lnTo>
                    <a:pt x="29059" y="96567"/>
                  </a:lnTo>
                  <a:cubicBezTo>
                    <a:pt x="29424" y="96719"/>
                    <a:pt x="29758" y="96871"/>
                    <a:pt x="30123" y="97023"/>
                  </a:cubicBezTo>
                  <a:lnTo>
                    <a:pt x="30275" y="96689"/>
                  </a:lnTo>
                  <a:cubicBezTo>
                    <a:pt x="29910" y="96537"/>
                    <a:pt x="29576" y="96385"/>
                    <a:pt x="29241" y="96203"/>
                  </a:cubicBezTo>
                  <a:close/>
                  <a:moveTo>
                    <a:pt x="72160" y="96203"/>
                  </a:moveTo>
                  <a:cubicBezTo>
                    <a:pt x="71826" y="96355"/>
                    <a:pt x="71461" y="96537"/>
                    <a:pt x="71127" y="96689"/>
                  </a:cubicBezTo>
                  <a:lnTo>
                    <a:pt x="71279" y="97023"/>
                  </a:lnTo>
                  <a:cubicBezTo>
                    <a:pt x="71643" y="96871"/>
                    <a:pt x="71978" y="96719"/>
                    <a:pt x="72312" y="96537"/>
                  </a:cubicBezTo>
                  <a:lnTo>
                    <a:pt x="72160" y="96203"/>
                  </a:lnTo>
                  <a:close/>
                  <a:moveTo>
                    <a:pt x="31308" y="97145"/>
                  </a:moveTo>
                  <a:lnTo>
                    <a:pt x="31156" y="97479"/>
                  </a:lnTo>
                  <a:cubicBezTo>
                    <a:pt x="31521" y="97631"/>
                    <a:pt x="31886" y="97783"/>
                    <a:pt x="32220" y="97905"/>
                  </a:cubicBezTo>
                  <a:lnTo>
                    <a:pt x="32372" y="97570"/>
                  </a:lnTo>
                  <a:cubicBezTo>
                    <a:pt x="32007" y="97418"/>
                    <a:pt x="31673" y="97297"/>
                    <a:pt x="31308" y="97145"/>
                  </a:cubicBezTo>
                  <a:close/>
                  <a:moveTo>
                    <a:pt x="70093" y="97115"/>
                  </a:moveTo>
                  <a:cubicBezTo>
                    <a:pt x="69728" y="97266"/>
                    <a:pt x="69394" y="97418"/>
                    <a:pt x="69029" y="97540"/>
                  </a:cubicBezTo>
                  <a:lnTo>
                    <a:pt x="69181" y="97905"/>
                  </a:lnTo>
                  <a:cubicBezTo>
                    <a:pt x="69516" y="97753"/>
                    <a:pt x="69880" y="97631"/>
                    <a:pt x="70245" y="97479"/>
                  </a:cubicBezTo>
                  <a:lnTo>
                    <a:pt x="70093" y="97115"/>
                  </a:lnTo>
                  <a:close/>
                  <a:moveTo>
                    <a:pt x="33436" y="97966"/>
                  </a:moveTo>
                  <a:lnTo>
                    <a:pt x="33314" y="98330"/>
                  </a:lnTo>
                  <a:cubicBezTo>
                    <a:pt x="33649" y="98452"/>
                    <a:pt x="34013" y="98574"/>
                    <a:pt x="34378" y="98695"/>
                  </a:cubicBezTo>
                  <a:lnTo>
                    <a:pt x="34500" y="98361"/>
                  </a:lnTo>
                  <a:cubicBezTo>
                    <a:pt x="34135" y="98239"/>
                    <a:pt x="33801" y="98087"/>
                    <a:pt x="33436" y="97966"/>
                  </a:cubicBezTo>
                  <a:close/>
                  <a:moveTo>
                    <a:pt x="67965" y="97966"/>
                  </a:moveTo>
                  <a:cubicBezTo>
                    <a:pt x="67631" y="98087"/>
                    <a:pt x="67266" y="98209"/>
                    <a:pt x="66902" y="98330"/>
                  </a:cubicBezTo>
                  <a:lnTo>
                    <a:pt x="67023" y="98695"/>
                  </a:lnTo>
                  <a:cubicBezTo>
                    <a:pt x="67388" y="98574"/>
                    <a:pt x="67753" y="98452"/>
                    <a:pt x="68117" y="98300"/>
                  </a:cubicBezTo>
                  <a:lnTo>
                    <a:pt x="67965" y="97966"/>
                  </a:lnTo>
                  <a:close/>
                  <a:moveTo>
                    <a:pt x="35594" y="98695"/>
                  </a:moveTo>
                  <a:lnTo>
                    <a:pt x="35472" y="99060"/>
                  </a:lnTo>
                  <a:cubicBezTo>
                    <a:pt x="35837" y="99181"/>
                    <a:pt x="36202" y="99303"/>
                    <a:pt x="36567" y="99394"/>
                  </a:cubicBezTo>
                  <a:lnTo>
                    <a:pt x="36688" y="99029"/>
                  </a:lnTo>
                  <a:cubicBezTo>
                    <a:pt x="36324" y="98938"/>
                    <a:pt x="35959" y="98817"/>
                    <a:pt x="35594" y="98695"/>
                  </a:cubicBezTo>
                  <a:close/>
                  <a:moveTo>
                    <a:pt x="65807" y="98695"/>
                  </a:moveTo>
                  <a:cubicBezTo>
                    <a:pt x="65473" y="98817"/>
                    <a:pt x="65108" y="98908"/>
                    <a:pt x="64744" y="99029"/>
                  </a:cubicBezTo>
                  <a:lnTo>
                    <a:pt x="64835" y="99394"/>
                  </a:lnTo>
                  <a:cubicBezTo>
                    <a:pt x="65199" y="99273"/>
                    <a:pt x="65564" y="99151"/>
                    <a:pt x="65929" y="99060"/>
                  </a:cubicBezTo>
                  <a:lnTo>
                    <a:pt x="65807" y="98695"/>
                  </a:lnTo>
                  <a:close/>
                  <a:moveTo>
                    <a:pt x="37783" y="99333"/>
                  </a:moveTo>
                  <a:lnTo>
                    <a:pt x="37691" y="99698"/>
                  </a:lnTo>
                  <a:cubicBezTo>
                    <a:pt x="38056" y="99789"/>
                    <a:pt x="38421" y="99881"/>
                    <a:pt x="38786" y="99972"/>
                  </a:cubicBezTo>
                  <a:lnTo>
                    <a:pt x="38877" y="99607"/>
                  </a:lnTo>
                  <a:cubicBezTo>
                    <a:pt x="38512" y="99516"/>
                    <a:pt x="38147" y="99425"/>
                    <a:pt x="37783" y="99333"/>
                  </a:cubicBezTo>
                  <a:close/>
                  <a:moveTo>
                    <a:pt x="63649" y="99333"/>
                  </a:moveTo>
                  <a:cubicBezTo>
                    <a:pt x="63285" y="99425"/>
                    <a:pt x="62920" y="99516"/>
                    <a:pt x="62525" y="99607"/>
                  </a:cubicBezTo>
                  <a:lnTo>
                    <a:pt x="62616" y="99972"/>
                  </a:lnTo>
                  <a:cubicBezTo>
                    <a:pt x="63011" y="99881"/>
                    <a:pt x="63376" y="99789"/>
                    <a:pt x="63740" y="99698"/>
                  </a:cubicBezTo>
                  <a:lnTo>
                    <a:pt x="63649" y="99333"/>
                  </a:lnTo>
                  <a:close/>
                  <a:moveTo>
                    <a:pt x="40001" y="99850"/>
                  </a:moveTo>
                  <a:lnTo>
                    <a:pt x="39910" y="100245"/>
                  </a:lnTo>
                  <a:cubicBezTo>
                    <a:pt x="40275" y="100306"/>
                    <a:pt x="40670" y="100397"/>
                    <a:pt x="41035" y="100458"/>
                  </a:cubicBezTo>
                  <a:lnTo>
                    <a:pt x="41096" y="100093"/>
                  </a:lnTo>
                  <a:cubicBezTo>
                    <a:pt x="40731" y="100032"/>
                    <a:pt x="40366" y="99941"/>
                    <a:pt x="40001" y="99850"/>
                  </a:cubicBezTo>
                  <a:close/>
                  <a:moveTo>
                    <a:pt x="61430" y="99850"/>
                  </a:moveTo>
                  <a:cubicBezTo>
                    <a:pt x="61066" y="99941"/>
                    <a:pt x="60701" y="100002"/>
                    <a:pt x="60306" y="100093"/>
                  </a:cubicBezTo>
                  <a:lnTo>
                    <a:pt x="60397" y="100458"/>
                  </a:lnTo>
                  <a:cubicBezTo>
                    <a:pt x="60762" y="100397"/>
                    <a:pt x="61126" y="100306"/>
                    <a:pt x="61491" y="100245"/>
                  </a:cubicBezTo>
                  <a:lnTo>
                    <a:pt x="61430" y="99850"/>
                  </a:lnTo>
                  <a:close/>
                  <a:moveTo>
                    <a:pt x="42220" y="100276"/>
                  </a:moveTo>
                  <a:lnTo>
                    <a:pt x="42160" y="100671"/>
                  </a:lnTo>
                  <a:cubicBezTo>
                    <a:pt x="42524" y="100732"/>
                    <a:pt x="42919" y="100792"/>
                    <a:pt x="43284" y="100853"/>
                  </a:cubicBezTo>
                  <a:lnTo>
                    <a:pt x="43345" y="100458"/>
                  </a:lnTo>
                  <a:cubicBezTo>
                    <a:pt x="42980" y="100397"/>
                    <a:pt x="42585" y="100367"/>
                    <a:pt x="42220" y="100276"/>
                  </a:cubicBezTo>
                  <a:close/>
                  <a:moveTo>
                    <a:pt x="59211" y="100276"/>
                  </a:moveTo>
                  <a:cubicBezTo>
                    <a:pt x="58816" y="100367"/>
                    <a:pt x="58452" y="100428"/>
                    <a:pt x="58087" y="100458"/>
                  </a:cubicBezTo>
                  <a:lnTo>
                    <a:pt x="58117" y="100853"/>
                  </a:lnTo>
                  <a:cubicBezTo>
                    <a:pt x="58512" y="100792"/>
                    <a:pt x="58877" y="100732"/>
                    <a:pt x="59272" y="100671"/>
                  </a:cubicBezTo>
                  <a:lnTo>
                    <a:pt x="59211" y="100276"/>
                  </a:lnTo>
                  <a:close/>
                  <a:moveTo>
                    <a:pt x="44470" y="100640"/>
                  </a:moveTo>
                  <a:lnTo>
                    <a:pt x="44439" y="101005"/>
                  </a:lnTo>
                  <a:cubicBezTo>
                    <a:pt x="44804" y="101036"/>
                    <a:pt x="45199" y="101096"/>
                    <a:pt x="45564" y="101127"/>
                  </a:cubicBezTo>
                  <a:lnTo>
                    <a:pt x="45594" y="100762"/>
                  </a:lnTo>
                  <a:cubicBezTo>
                    <a:pt x="45229" y="100701"/>
                    <a:pt x="44834" y="100671"/>
                    <a:pt x="44470" y="100640"/>
                  </a:cubicBezTo>
                  <a:close/>
                  <a:moveTo>
                    <a:pt x="56932" y="100610"/>
                  </a:moveTo>
                  <a:cubicBezTo>
                    <a:pt x="56567" y="100671"/>
                    <a:pt x="56202" y="100701"/>
                    <a:pt x="55807" y="100762"/>
                  </a:cubicBezTo>
                  <a:lnTo>
                    <a:pt x="55838" y="101127"/>
                  </a:lnTo>
                  <a:cubicBezTo>
                    <a:pt x="56233" y="101096"/>
                    <a:pt x="56597" y="101036"/>
                    <a:pt x="56993" y="101005"/>
                  </a:cubicBezTo>
                  <a:lnTo>
                    <a:pt x="56932" y="100610"/>
                  </a:lnTo>
                  <a:close/>
                  <a:moveTo>
                    <a:pt x="46749" y="100853"/>
                  </a:moveTo>
                  <a:lnTo>
                    <a:pt x="46719" y="101218"/>
                  </a:lnTo>
                  <a:cubicBezTo>
                    <a:pt x="47084" y="101248"/>
                    <a:pt x="47479" y="101279"/>
                    <a:pt x="47843" y="101309"/>
                  </a:cubicBezTo>
                  <a:lnTo>
                    <a:pt x="47874" y="100914"/>
                  </a:lnTo>
                  <a:cubicBezTo>
                    <a:pt x="47479" y="100914"/>
                    <a:pt x="47114" y="100884"/>
                    <a:pt x="46749" y="100853"/>
                  </a:cubicBezTo>
                  <a:close/>
                  <a:moveTo>
                    <a:pt x="54683" y="100853"/>
                  </a:moveTo>
                  <a:cubicBezTo>
                    <a:pt x="54318" y="100884"/>
                    <a:pt x="53923" y="100914"/>
                    <a:pt x="53558" y="100914"/>
                  </a:cubicBezTo>
                  <a:lnTo>
                    <a:pt x="53558" y="101309"/>
                  </a:lnTo>
                  <a:cubicBezTo>
                    <a:pt x="53953" y="101279"/>
                    <a:pt x="54318" y="101248"/>
                    <a:pt x="54713" y="101218"/>
                  </a:cubicBezTo>
                  <a:lnTo>
                    <a:pt x="54683" y="100853"/>
                  </a:lnTo>
                  <a:close/>
                  <a:moveTo>
                    <a:pt x="48999" y="100975"/>
                  </a:moveTo>
                  <a:lnTo>
                    <a:pt x="48999" y="101370"/>
                  </a:lnTo>
                  <a:lnTo>
                    <a:pt x="50154" y="101370"/>
                  </a:lnTo>
                  <a:lnTo>
                    <a:pt x="50154" y="101005"/>
                  </a:lnTo>
                  <a:cubicBezTo>
                    <a:pt x="49758" y="101005"/>
                    <a:pt x="49394" y="100975"/>
                    <a:pt x="48999" y="100975"/>
                  </a:cubicBezTo>
                  <a:close/>
                  <a:moveTo>
                    <a:pt x="52403" y="100975"/>
                  </a:moveTo>
                  <a:cubicBezTo>
                    <a:pt x="52038" y="101005"/>
                    <a:pt x="51673" y="101005"/>
                    <a:pt x="51278" y="101005"/>
                  </a:cubicBezTo>
                  <a:lnTo>
                    <a:pt x="51278" y="101370"/>
                  </a:lnTo>
                  <a:lnTo>
                    <a:pt x="52433" y="101370"/>
                  </a:lnTo>
                  <a:lnTo>
                    <a:pt x="52403" y="10097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87495" y="1131775"/>
              <a:ext cx="1952950" cy="1952175"/>
            </a:xfrm>
            <a:custGeom>
              <a:avLst/>
              <a:gdLst/>
              <a:ahLst/>
              <a:cxnLst/>
              <a:rect l="l" t="t" r="r" b="b"/>
              <a:pathLst>
                <a:path w="78118" h="78087" extrusionOk="0">
                  <a:moveTo>
                    <a:pt x="38420" y="0"/>
                  </a:moveTo>
                  <a:lnTo>
                    <a:pt x="38420" y="365"/>
                  </a:lnTo>
                  <a:lnTo>
                    <a:pt x="39575" y="365"/>
                  </a:lnTo>
                  <a:lnTo>
                    <a:pt x="39575" y="0"/>
                  </a:lnTo>
                  <a:close/>
                  <a:moveTo>
                    <a:pt x="37265" y="31"/>
                  </a:moveTo>
                  <a:cubicBezTo>
                    <a:pt x="36901" y="61"/>
                    <a:pt x="36505" y="91"/>
                    <a:pt x="36141" y="91"/>
                  </a:cubicBezTo>
                  <a:lnTo>
                    <a:pt x="36171" y="486"/>
                  </a:lnTo>
                  <a:cubicBezTo>
                    <a:pt x="36536" y="456"/>
                    <a:pt x="36931" y="426"/>
                    <a:pt x="37296" y="426"/>
                  </a:cubicBezTo>
                  <a:lnTo>
                    <a:pt x="37265" y="31"/>
                  </a:lnTo>
                  <a:close/>
                  <a:moveTo>
                    <a:pt x="40700" y="31"/>
                  </a:moveTo>
                  <a:lnTo>
                    <a:pt x="40700" y="395"/>
                  </a:lnTo>
                  <a:cubicBezTo>
                    <a:pt x="41065" y="426"/>
                    <a:pt x="41460" y="456"/>
                    <a:pt x="41825" y="486"/>
                  </a:cubicBezTo>
                  <a:lnTo>
                    <a:pt x="41855" y="91"/>
                  </a:lnTo>
                  <a:cubicBezTo>
                    <a:pt x="41490" y="61"/>
                    <a:pt x="41095" y="61"/>
                    <a:pt x="40700" y="31"/>
                  </a:cubicBezTo>
                  <a:close/>
                  <a:moveTo>
                    <a:pt x="43010" y="183"/>
                  </a:moveTo>
                  <a:lnTo>
                    <a:pt x="42949" y="578"/>
                  </a:lnTo>
                  <a:cubicBezTo>
                    <a:pt x="43344" y="608"/>
                    <a:pt x="43709" y="669"/>
                    <a:pt x="44104" y="699"/>
                  </a:cubicBezTo>
                  <a:lnTo>
                    <a:pt x="44135" y="335"/>
                  </a:lnTo>
                  <a:cubicBezTo>
                    <a:pt x="43770" y="274"/>
                    <a:pt x="43375" y="243"/>
                    <a:pt x="43010" y="183"/>
                  </a:cubicBezTo>
                  <a:close/>
                  <a:moveTo>
                    <a:pt x="34986" y="213"/>
                  </a:moveTo>
                  <a:cubicBezTo>
                    <a:pt x="34621" y="243"/>
                    <a:pt x="34226" y="304"/>
                    <a:pt x="33861" y="335"/>
                  </a:cubicBezTo>
                  <a:lnTo>
                    <a:pt x="33891" y="730"/>
                  </a:lnTo>
                  <a:cubicBezTo>
                    <a:pt x="34287" y="669"/>
                    <a:pt x="34651" y="608"/>
                    <a:pt x="35046" y="578"/>
                  </a:cubicBezTo>
                  <a:lnTo>
                    <a:pt x="34986" y="213"/>
                  </a:lnTo>
                  <a:close/>
                  <a:moveTo>
                    <a:pt x="45259" y="486"/>
                  </a:moveTo>
                  <a:lnTo>
                    <a:pt x="45199" y="851"/>
                  </a:lnTo>
                  <a:cubicBezTo>
                    <a:pt x="45594" y="912"/>
                    <a:pt x="45959" y="1003"/>
                    <a:pt x="46323" y="1064"/>
                  </a:cubicBezTo>
                  <a:lnTo>
                    <a:pt x="46414" y="699"/>
                  </a:lnTo>
                  <a:cubicBezTo>
                    <a:pt x="46019" y="608"/>
                    <a:pt x="45655" y="547"/>
                    <a:pt x="45259" y="486"/>
                  </a:cubicBezTo>
                  <a:close/>
                  <a:moveTo>
                    <a:pt x="32706" y="517"/>
                  </a:moveTo>
                  <a:cubicBezTo>
                    <a:pt x="32341" y="578"/>
                    <a:pt x="31976" y="638"/>
                    <a:pt x="31581" y="699"/>
                  </a:cubicBezTo>
                  <a:lnTo>
                    <a:pt x="31673" y="1094"/>
                  </a:lnTo>
                  <a:cubicBezTo>
                    <a:pt x="32037" y="1003"/>
                    <a:pt x="32402" y="942"/>
                    <a:pt x="32767" y="882"/>
                  </a:cubicBezTo>
                  <a:lnTo>
                    <a:pt x="32706" y="517"/>
                  </a:lnTo>
                  <a:close/>
                  <a:moveTo>
                    <a:pt x="47539" y="912"/>
                  </a:moveTo>
                  <a:lnTo>
                    <a:pt x="47448" y="1277"/>
                  </a:lnTo>
                  <a:cubicBezTo>
                    <a:pt x="47813" y="1368"/>
                    <a:pt x="48177" y="1459"/>
                    <a:pt x="48542" y="1550"/>
                  </a:cubicBezTo>
                  <a:lnTo>
                    <a:pt x="48633" y="1186"/>
                  </a:lnTo>
                  <a:cubicBezTo>
                    <a:pt x="48269" y="1094"/>
                    <a:pt x="47904" y="1003"/>
                    <a:pt x="47539" y="912"/>
                  </a:cubicBezTo>
                  <a:close/>
                  <a:moveTo>
                    <a:pt x="30457" y="942"/>
                  </a:moveTo>
                  <a:cubicBezTo>
                    <a:pt x="30092" y="1034"/>
                    <a:pt x="29727" y="1125"/>
                    <a:pt x="29362" y="1216"/>
                  </a:cubicBezTo>
                  <a:lnTo>
                    <a:pt x="29454" y="1581"/>
                  </a:lnTo>
                  <a:cubicBezTo>
                    <a:pt x="29818" y="1490"/>
                    <a:pt x="30183" y="1398"/>
                    <a:pt x="30548" y="1307"/>
                  </a:cubicBezTo>
                  <a:lnTo>
                    <a:pt x="30457" y="942"/>
                  </a:lnTo>
                  <a:close/>
                  <a:moveTo>
                    <a:pt x="49758" y="1490"/>
                  </a:moveTo>
                  <a:lnTo>
                    <a:pt x="49636" y="1854"/>
                  </a:lnTo>
                  <a:cubicBezTo>
                    <a:pt x="50001" y="1945"/>
                    <a:pt x="50366" y="2067"/>
                    <a:pt x="50731" y="2158"/>
                  </a:cubicBezTo>
                  <a:lnTo>
                    <a:pt x="50852" y="1824"/>
                  </a:lnTo>
                  <a:cubicBezTo>
                    <a:pt x="50487" y="1702"/>
                    <a:pt x="50123" y="1581"/>
                    <a:pt x="49758" y="1490"/>
                  </a:cubicBezTo>
                  <a:close/>
                  <a:moveTo>
                    <a:pt x="28238" y="1520"/>
                  </a:moveTo>
                  <a:cubicBezTo>
                    <a:pt x="27873" y="1611"/>
                    <a:pt x="27508" y="1733"/>
                    <a:pt x="27144" y="1854"/>
                  </a:cubicBezTo>
                  <a:lnTo>
                    <a:pt x="27265" y="2219"/>
                  </a:lnTo>
                  <a:cubicBezTo>
                    <a:pt x="27630" y="2097"/>
                    <a:pt x="27995" y="1976"/>
                    <a:pt x="28359" y="1885"/>
                  </a:cubicBezTo>
                  <a:lnTo>
                    <a:pt x="28238" y="1520"/>
                  </a:lnTo>
                  <a:close/>
                  <a:moveTo>
                    <a:pt x="51946" y="2189"/>
                  </a:moveTo>
                  <a:lnTo>
                    <a:pt x="51825" y="2523"/>
                  </a:lnTo>
                  <a:cubicBezTo>
                    <a:pt x="52159" y="2645"/>
                    <a:pt x="52524" y="2797"/>
                    <a:pt x="52889" y="2918"/>
                  </a:cubicBezTo>
                  <a:lnTo>
                    <a:pt x="53010" y="2584"/>
                  </a:lnTo>
                  <a:cubicBezTo>
                    <a:pt x="52676" y="2432"/>
                    <a:pt x="52311" y="2310"/>
                    <a:pt x="51946" y="2189"/>
                  </a:cubicBezTo>
                  <a:close/>
                  <a:moveTo>
                    <a:pt x="26049" y="2219"/>
                  </a:moveTo>
                  <a:cubicBezTo>
                    <a:pt x="25715" y="2341"/>
                    <a:pt x="25350" y="2462"/>
                    <a:pt x="24985" y="2614"/>
                  </a:cubicBezTo>
                  <a:lnTo>
                    <a:pt x="25137" y="2949"/>
                  </a:lnTo>
                  <a:cubicBezTo>
                    <a:pt x="25472" y="2827"/>
                    <a:pt x="25837" y="2705"/>
                    <a:pt x="26171" y="2553"/>
                  </a:cubicBezTo>
                  <a:lnTo>
                    <a:pt x="26049" y="2219"/>
                  </a:lnTo>
                  <a:close/>
                  <a:moveTo>
                    <a:pt x="54074" y="2979"/>
                  </a:moveTo>
                  <a:lnTo>
                    <a:pt x="53953" y="3344"/>
                  </a:lnTo>
                  <a:cubicBezTo>
                    <a:pt x="54287" y="3496"/>
                    <a:pt x="54652" y="3648"/>
                    <a:pt x="54986" y="3800"/>
                  </a:cubicBezTo>
                  <a:lnTo>
                    <a:pt x="55138" y="3465"/>
                  </a:lnTo>
                  <a:cubicBezTo>
                    <a:pt x="54804" y="3283"/>
                    <a:pt x="54439" y="3131"/>
                    <a:pt x="54074" y="2979"/>
                  </a:cubicBezTo>
                  <a:close/>
                  <a:moveTo>
                    <a:pt x="23922" y="3040"/>
                  </a:moveTo>
                  <a:cubicBezTo>
                    <a:pt x="23587" y="3192"/>
                    <a:pt x="23223" y="3344"/>
                    <a:pt x="22888" y="3496"/>
                  </a:cubicBezTo>
                  <a:lnTo>
                    <a:pt x="23040" y="3830"/>
                  </a:lnTo>
                  <a:cubicBezTo>
                    <a:pt x="23375" y="3678"/>
                    <a:pt x="23739" y="3526"/>
                    <a:pt x="24074" y="3374"/>
                  </a:cubicBezTo>
                  <a:lnTo>
                    <a:pt x="23922" y="3040"/>
                  </a:lnTo>
                  <a:close/>
                  <a:moveTo>
                    <a:pt x="56171" y="3952"/>
                  </a:moveTo>
                  <a:lnTo>
                    <a:pt x="56019" y="4286"/>
                  </a:lnTo>
                  <a:cubicBezTo>
                    <a:pt x="56354" y="4438"/>
                    <a:pt x="56688" y="4620"/>
                    <a:pt x="57023" y="4803"/>
                  </a:cubicBezTo>
                  <a:lnTo>
                    <a:pt x="57205" y="4468"/>
                  </a:lnTo>
                  <a:cubicBezTo>
                    <a:pt x="56871" y="4286"/>
                    <a:pt x="56536" y="4104"/>
                    <a:pt x="56171" y="3952"/>
                  </a:cubicBezTo>
                  <a:close/>
                  <a:moveTo>
                    <a:pt x="21855" y="3982"/>
                  </a:moveTo>
                  <a:cubicBezTo>
                    <a:pt x="21520" y="4164"/>
                    <a:pt x="21156" y="4316"/>
                    <a:pt x="20821" y="4499"/>
                  </a:cubicBezTo>
                  <a:lnTo>
                    <a:pt x="21004" y="4833"/>
                  </a:lnTo>
                  <a:cubicBezTo>
                    <a:pt x="21338" y="4651"/>
                    <a:pt x="21672" y="4499"/>
                    <a:pt x="22007" y="4316"/>
                  </a:cubicBezTo>
                  <a:lnTo>
                    <a:pt x="21855" y="3982"/>
                  </a:lnTo>
                  <a:close/>
                  <a:moveTo>
                    <a:pt x="58208" y="5015"/>
                  </a:moveTo>
                  <a:lnTo>
                    <a:pt x="58026" y="5350"/>
                  </a:lnTo>
                  <a:cubicBezTo>
                    <a:pt x="58360" y="5532"/>
                    <a:pt x="58694" y="5715"/>
                    <a:pt x="58998" y="5927"/>
                  </a:cubicBezTo>
                  <a:lnTo>
                    <a:pt x="59211" y="5593"/>
                  </a:lnTo>
                  <a:cubicBezTo>
                    <a:pt x="58877" y="5380"/>
                    <a:pt x="58542" y="5198"/>
                    <a:pt x="58208" y="5015"/>
                  </a:cubicBezTo>
                  <a:close/>
                  <a:moveTo>
                    <a:pt x="19818" y="5046"/>
                  </a:moveTo>
                  <a:cubicBezTo>
                    <a:pt x="19484" y="5228"/>
                    <a:pt x="19180" y="5441"/>
                    <a:pt x="18846" y="5623"/>
                  </a:cubicBezTo>
                  <a:lnTo>
                    <a:pt x="19028" y="5958"/>
                  </a:lnTo>
                  <a:cubicBezTo>
                    <a:pt x="19362" y="5745"/>
                    <a:pt x="19697" y="5563"/>
                    <a:pt x="20001" y="5380"/>
                  </a:cubicBezTo>
                  <a:lnTo>
                    <a:pt x="19818" y="5046"/>
                  </a:lnTo>
                  <a:close/>
                  <a:moveTo>
                    <a:pt x="60184" y="6201"/>
                  </a:moveTo>
                  <a:lnTo>
                    <a:pt x="59971" y="6535"/>
                  </a:lnTo>
                  <a:cubicBezTo>
                    <a:pt x="60305" y="6718"/>
                    <a:pt x="60609" y="6930"/>
                    <a:pt x="60913" y="7143"/>
                  </a:cubicBezTo>
                  <a:lnTo>
                    <a:pt x="61126" y="6839"/>
                  </a:lnTo>
                  <a:cubicBezTo>
                    <a:pt x="60822" y="6626"/>
                    <a:pt x="60488" y="6414"/>
                    <a:pt x="60184" y="6201"/>
                  </a:cubicBezTo>
                  <a:close/>
                  <a:moveTo>
                    <a:pt x="17873" y="6231"/>
                  </a:moveTo>
                  <a:cubicBezTo>
                    <a:pt x="17539" y="6444"/>
                    <a:pt x="17235" y="6657"/>
                    <a:pt x="16931" y="6870"/>
                  </a:cubicBezTo>
                  <a:lnTo>
                    <a:pt x="17143" y="7174"/>
                  </a:lnTo>
                  <a:cubicBezTo>
                    <a:pt x="17447" y="6961"/>
                    <a:pt x="17751" y="6748"/>
                    <a:pt x="18086" y="6566"/>
                  </a:cubicBezTo>
                  <a:lnTo>
                    <a:pt x="17873" y="6231"/>
                  </a:lnTo>
                  <a:close/>
                  <a:moveTo>
                    <a:pt x="62068" y="7508"/>
                  </a:moveTo>
                  <a:lnTo>
                    <a:pt x="61855" y="7812"/>
                  </a:lnTo>
                  <a:cubicBezTo>
                    <a:pt x="62159" y="8025"/>
                    <a:pt x="62463" y="8268"/>
                    <a:pt x="62767" y="8481"/>
                  </a:cubicBezTo>
                  <a:lnTo>
                    <a:pt x="62980" y="8177"/>
                  </a:lnTo>
                  <a:cubicBezTo>
                    <a:pt x="62676" y="7964"/>
                    <a:pt x="62372" y="7721"/>
                    <a:pt x="62068" y="7508"/>
                  </a:cubicBezTo>
                  <a:close/>
                  <a:moveTo>
                    <a:pt x="15988" y="7538"/>
                  </a:moveTo>
                  <a:cubicBezTo>
                    <a:pt x="15654" y="7751"/>
                    <a:pt x="15380" y="7994"/>
                    <a:pt x="15076" y="8237"/>
                  </a:cubicBezTo>
                  <a:lnTo>
                    <a:pt x="15289" y="8511"/>
                  </a:lnTo>
                  <a:cubicBezTo>
                    <a:pt x="15593" y="8298"/>
                    <a:pt x="15897" y="8055"/>
                    <a:pt x="16201" y="7842"/>
                  </a:cubicBezTo>
                  <a:lnTo>
                    <a:pt x="15988" y="7538"/>
                  </a:lnTo>
                  <a:close/>
                  <a:moveTo>
                    <a:pt x="63892" y="8906"/>
                  </a:moveTo>
                  <a:lnTo>
                    <a:pt x="63649" y="9210"/>
                  </a:lnTo>
                  <a:cubicBezTo>
                    <a:pt x="63922" y="9453"/>
                    <a:pt x="64226" y="9696"/>
                    <a:pt x="64500" y="9940"/>
                  </a:cubicBezTo>
                  <a:lnTo>
                    <a:pt x="64743" y="9636"/>
                  </a:lnTo>
                  <a:cubicBezTo>
                    <a:pt x="64470" y="9392"/>
                    <a:pt x="64166" y="9149"/>
                    <a:pt x="63892" y="8906"/>
                  </a:cubicBezTo>
                  <a:close/>
                  <a:moveTo>
                    <a:pt x="14165" y="8936"/>
                  </a:moveTo>
                  <a:cubicBezTo>
                    <a:pt x="13891" y="9180"/>
                    <a:pt x="13587" y="9423"/>
                    <a:pt x="13314" y="9696"/>
                  </a:cubicBezTo>
                  <a:lnTo>
                    <a:pt x="13557" y="9970"/>
                  </a:lnTo>
                  <a:cubicBezTo>
                    <a:pt x="13830" y="9727"/>
                    <a:pt x="14134" y="9484"/>
                    <a:pt x="14408" y="9240"/>
                  </a:cubicBezTo>
                  <a:lnTo>
                    <a:pt x="14165" y="8936"/>
                  </a:lnTo>
                  <a:close/>
                  <a:moveTo>
                    <a:pt x="65594" y="10426"/>
                  </a:moveTo>
                  <a:lnTo>
                    <a:pt x="65351" y="10699"/>
                  </a:lnTo>
                  <a:cubicBezTo>
                    <a:pt x="65625" y="10943"/>
                    <a:pt x="65898" y="11216"/>
                    <a:pt x="66172" y="11490"/>
                  </a:cubicBezTo>
                  <a:lnTo>
                    <a:pt x="66445" y="11216"/>
                  </a:lnTo>
                  <a:cubicBezTo>
                    <a:pt x="66172" y="10943"/>
                    <a:pt x="65898" y="10669"/>
                    <a:pt x="65594" y="10426"/>
                  </a:cubicBezTo>
                  <a:close/>
                  <a:moveTo>
                    <a:pt x="12462" y="10456"/>
                  </a:moveTo>
                  <a:cubicBezTo>
                    <a:pt x="12189" y="10699"/>
                    <a:pt x="11915" y="10973"/>
                    <a:pt x="11642" y="11247"/>
                  </a:cubicBezTo>
                  <a:lnTo>
                    <a:pt x="11885" y="11520"/>
                  </a:lnTo>
                  <a:cubicBezTo>
                    <a:pt x="12158" y="11247"/>
                    <a:pt x="12432" y="10973"/>
                    <a:pt x="12706" y="10730"/>
                  </a:cubicBezTo>
                  <a:lnTo>
                    <a:pt x="12462" y="10456"/>
                  </a:lnTo>
                  <a:close/>
                  <a:moveTo>
                    <a:pt x="67236" y="12037"/>
                  </a:moveTo>
                  <a:lnTo>
                    <a:pt x="66962" y="12280"/>
                  </a:lnTo>
                  <a:cubicBezTo>
                    <a:pt x="67236" y="12554"/>
                    <a:pt x="67479" y="12827"/>
                    <a:pt x="67752" y="13131"/>
                  </a:cubicBezTo>
                  <a:lnTo>
                    <a:pt x="68026" y="12857"/>
                  </a:lnTo>
                  <a:cubicBezTo>
                    <a:pt x="67752" y="12584"/>
                    <a:pt x="67509" y="12310"/>
                    <a:pt x="67236" y="12037"/>
                  </a:cubicBezTo>
                  <a:close/>
                  <a:moveTo>
                    <a:pt x="10821" y="12067"/>
                  </a:moveTo>
                  <a:cubicBezTo>
                    <a:pt x="10548" y="12341"/>
                    <a:pt x="10304" y="12614"/>
                    <a:pt x="10031" y="12888"/>
                  </a:cubicBezTo>
                  <a:lnTo>
                    <a:pt x="10335" y="13161"/>
                  </a:lnTo>
                  <a:cubicBezTo>
                    <a:pt x="10578" y="12888"/>
                    <a:pt x="10821" y="12584"/>
                    <a:pt x="11095" y="12310"/>
                  </a:cubicBezTo>
                  <a:lnTo>
                    <a:pt x="10821" y="12067"/>
                  </a:lnTo>
                  <a:close/>
                  <a:moveTo>
                    <a:pt x="68786" y="13739"/>
                  </a:moveTo>
                  <a:lnTo>
                    <a:pt x="68482" y="13982"/>
                  </a:lnTo>
                  <a:cubicBezTo>
                    <a:pt x="68725" y="14256"/>
                    <a:pt x="68968" y="14560"/>
                    <a:pt x="69211" y="14833"/>
                  </a:cubicBezTo>
                  <a:lnTo>
                    <a:pt x="69515" y="14620"/>
                  </a:lnTo>
                  <a:cubicBezTo>
                    <a:pt x="69272" y="14316"/>
                    <a:pt x="69029" y="14013"/>
                    <a:pt x="68786" y="13739"/>
                  </a:cubicBezTo>
                  <a:close/>
                  <a:moveTo>
                    <a:pt x="9301" y="13769"/>
                  </a:moveTo>
                  <a:cubicBezTo>
                    <a:pt x="9028" y="14043"/>
                    <a:pt x="8785" y="14347"/>
                    <a:pt x="8572" y="14651"/>
                  </a:cubicBezTo>
                  <a:lnTo>
                    <a:pt x="8845" y="14894"/>
                  </a:lnTo>
                  <a:cubicBezTo>
                    <a:pt x="9089" y="14590"/>
                    <a:pt x="9332" y="14286"/>
                    <a:pt x="9575" y="14013"/>
                  </a:cubicBezTo>
                  <a:lnTo>
                    <a:pt x="9301" y="13769"/>
                  </a:lnTo>
                  <a:close/>
                  <a:moveTo>
                    <a:pt x="70214" y="15502"/>
                  </a:moveTo>
                  <a:lnTo>
                    <a:pt x="69910" y="15745"/>
                  </a:lnTo>
                  <a:cubicBezTo>
                    <a:pt x="70123" y="16049"/>
                    <a:pt x="70366" y="16353"/>
                    <a:pt x="70579" y="16657"/>
                  </a:cubicBezTo>
                  <a:lnTo>
                    <a:pt x="70883" y="16444"/>
                  </a:lnTo>
                  <a:cubicBezTo>
                    <a:pt x="70670" y="16110"/>
                    <a:pt x="70457" y="15806"/>
                    <a:pt x="70214" y="15502"/>
                  </a:cubicBezTo>
                  <a:close/>
                  <a:moveTo>
                    <a:pt x="7842" y="15563"/>
                  </a:moveTo>
                  <a:cubicBezTo>
                    <a:pt x="7630" y="15867"/>
                    <a:pt x="7386" y="16171"/>
                    <a:pt x="7174" y="16475"/>
                  </a:cubicBezTo>
                  <a:lnTo>
                    <a:pt x="7478" y="16687"/>
                  </a:lnTo>
                  <a:cubicBezTo>
                    <a:pt x="7690" y="16383"/>
                    <a:pt x="7933" y="16079"/>
                    <a:pt x="8146" y="15775"/>
                  </a:cubicBezTo>
                  <a:lnTo>
                    <a:pt x="7842" y="15563"/>
                  </a:lnTo>
                  <a:close/>
                  <a:moveTo>
                    <a:pt x="71552" y="17386"/>
                  </a:moveTo>
                  <a:lnTo>
                    <a:pt x="71217" y="17599"/>
                  </a:lnTo>
                  <a:cubicBezTo>
                    <a:pt x="71430" y="17903"/>
                    <a:pt x="71643" y="18207"/>
                    <a:pt x="71856" y="18541"/>
                  </a:cubicBezTo>
                  <a:lnTo>
                    <a:pt x="72160" y="18329"/>
                  </a:lnTo>
                  <a:cubicBezTo>
                    <a:pt x="71947" y="18025"/>
                    <a:pt x="71764" y="17690"/>
                    <a:pt x="71552" y="17386"/>
                  </a:cubicBezTo>
                  <a:close/>
                  <a:moveTo>
                    <a:pt x="6535" y="17417"/>
                  </a:moveTo>
                  <a:cubicBezTo>
                    <a:pt x="6323" y="17751"/>
                    <a:pt x="6110" y="18055"/>
                    <a:pt x="5897" y="18389"/>
                  </a:cubicBezTo>
                  <a:lnTo>
                    <a:pt x="6231" y="18602"/>
                  </a:lnTo>
                  <a:cubicBezTo>
                    <a:pt x="6414" y="18268"/>
                    <a:pt x="6626" y="17964"/>
                    <a:pt x="6839" y="17630"/>
                  </a:cubicBezTo>
                  <a:lnTo>
                    <a:pt x="6535" y="17417"/>
                  </a:lnTo>
                  <a:close/>
                  <a:moveTo>
                    <a:pt x="72768" y="19301"/>
                  </a:moveTo>
                  <a:lnTo>
                    <a:pt x="72433" y="19514"/>
                  </a:lnTo>
                  <a:cubicBezTo>
                    <a:pt x="72616" y="19818"/>
                    <a:pt x="72798" y="20152"/>
                    <a:pt x="72980" y="20487"/>
                  </a:cubicBezTo>
                  <a:lnTo>
                    <a:pt x="73315" y="20304"/>
                  </a:lnTo>
                  <a:cubicBezTo>
                    <a:pt x="73132" y="19970"/>
                    <a:pt x="72950" y="19636"/>
                    <a:pt x="72768" y="19301"/>
                  </a:cubicBezTo>
                  <a:close/>
                  <a:moveTo>
                    <a:pt x="5319" y="19362"/>
                  </a:moveTo>
                  <a:cubicBezTo>
                    <a:pt x="5107" y="19696"/>
                    <a:pt x="4924" y="20031"/>
                    <a:pt x="4742" y="20365"/>
                  </a:cubicBezTo>
                  <a:lnTo>
                    <a:pt x="5076" y="20548"/>
                  </a:lnTo>
                  <a:cubicBezTo>
                    <a:pt x="5259" y="20213"/>
                    <a:pt x="5441" y="19879"/>
                    <a:pt x="5623" y="19575"/>
                  </a:cubicBezTo>
                  <a:lnTo>
                    <a:pt x="5319" y="19362"/>
                  </a:lnTo>
                  <a:close/>
                  <a:moveTo>
                    <a:pt x="73862" y="21338"/>
                  </a:moveTo>
                  <a:lnTo>
                    <a:pt x="73527" y="21490"/>
                  </a:lnTo>
                  <a:cubicBezTo>
                    <a:pt x="73679" y="21824"/>
                    <a:pt x="73862" y="22159"/>
                    <a:pt x="74014" y="22523"/>
                  </a:cubicBezTo>
                  <a:lnTo>
                    <a:pt x="74348" y="22341"/>
                  </a:lnTo>
                  <a:cubicBezTo>
                    <a:pt x="74196" y="22007"/>
                    <a:pt x="74044" y="21672"/>
                    <a:pt x="73862" y="21338"/>
                  </a:cubicBezTo>
                  <a:close/>
                  <a:moveTo>
                    <a:pt x="4225" y="21399"/>
                  </a:moveTo>
                  <a:cubicBezTo>
                    <a:pt x="4043" y="21733"/>
                    <a:pt x="3860" y="22067"/>
                    <a:pt x="3708" y="22432"/>
                  </a:cubicBezTo>
                  <a:lnTo>
                    <a:pt x="4043" y="22584"/>
                  </a:lnTo>
                  <a:cubicBezTo>
                    <a:pt x="4195" y="22250"/>
                    <a:pt x="4377" y="21885"/>
                    <a:pt x="4560" y="21551"/>
                  </a:cubicBezTo>
                  <a:lnTo>
                    <a:pt x="4225" y="21399"/>
                  </a:lnTo>
                  <a:close/>
                  <a:moveTo>
                    <a:pt x="74834" y="23374"/>
                  </a:moveTo>
                  <a:lnTo>
                    <a:pt x="74500" y="23526"/>
                  </a:lnTo>
                  <a:cubicBezTo>
                    <a:pt x="74652" y="23891"/>
                    <a:pt x="74774" y="24225"/>
                    <a:pt x="74926" y="24590"/>
                  </a:cubicBezTo>
                  <a:lnTo>
                    <a:pt x="75290" y="24438"/>
                  </a:lnTo>
                  <a:cubicBezTo>
                    <a:pt x="75138" y="24073"/>
                    <a:pt x="74986" y="23739"/>
                    <a:pt x="74834" y="23374"/>
                  </a:cubicBezTo>
                  <a:close/>
                  <a:moveTo>
                    <a:pt x="3222" y="23466"/>
                  </a:moveTo>
                  <a:cubicBezTo>
                    <a:pt x="3070" y="23830"/>
                    <a:pt x="2918" y="24165"/>
                    <a:pt x="2797" y="24529"/>
                  </a:cubicBezTo>
                  <a:lnTo>
                    <a:pt x="3131" y="24681"/>
                  </a:lnTo>
                  <a:cubicBezTo>
                    <a:pt x="3283" y="24317"/>
                    <a:pt x="3435" y="23952"/>
                    <a:pt x="3587" y="23618"/>
                  </a:cubicBezTo>
                  <a:lnTo>
                    <a:pt x="3222" y="23466"/>
                  </a:lnTo>
                  <a:close/>
                  <a:moveTo>
                    <a:pt x="75686" y="25502"/>
                  </a:moveTo>
                  <a:lnTo>
                    <a:pt x="75321" y="25654"/>
                  </a:lnTo>
                  <a:cubicBezTo>
                    <a:pt x="75473" y="25988"/>
                    <a:pt x="75594" y="26353"/>
                    <a:pt x="75716" y="26718"/>
                  </a:cubicBezTo>
                  <a:lnTo>
                    <a:pt x="76081" y="26596"/>
                  </a:lnTo>
                  <a:cubicBezTo>
                    <a:pt x="75959" y="26232"/>
                    <a:pt x="75837" y="25867"/>
                    <a:pt x="75686" y="25502"/>
                  </a:cubicBezTo>
                  <a:close/>
                  <a:moveTo>
                    <a:pt x="2371" y="25593"/>
                  </a:moveTo>
                  <a:cubicBezTo>
                    <a:pt x="2249" y="25958"/>
                    <a:pt x="2128" y="26323"/>
                    <a:pt x="2006" y="26687"/>
                  </a:cubicBezTo>
                  <a:lnTo>
                    <a:pt x="2341" y="26809"/>
                  </a:lnTo>
                  <a:cubicBezTo>
                    <a:pt x="2462" y="26444"/>
                    <a:pt x="2614" y="26080"/>
                    <a:pt x="2736" y="25715"/>
                  </a:cubicBezTo>
                  <a:lnTo>
                    <a:pt x="2371" y="25593"/>
                  </a:lnTo>
                  <a:close/>
                  <a:moveTo>
                    <a:pt x="76415" y="27691"/>
                  </a:moveTo>
                  <a:lnTo>
                    <a:pt x="76050" y="27782"/>
                  </a:lnTo>
                  <a:cubicBezTo>
                    <a:pt x="76172" y="28146"/>
                    <a:pt x="76263" y="28511"/>
                    <a:pt x="76385" y="28876"/>
                  </a:cubicBezTo>
                  <a:lnTo>
                    <a:pt x="76749" y="28785"/>
                  </a:lnTo>
                  <a:cubicBezTo>
                    <a:pt x="76628" y="28420"/>
                    <a:pt x="76537" y="28055"/>
                    <a:pt x="76415" y="27691"/>
                  </a:cubicBezTo>
                  <a:close/>
                  <a:moveTo>
                    <a:pt x="1642" y="27782"/>
                  </a:moveTo>
                  <a:cubicBezTo>
                    <a:pt x="1550" y="28146"/>
                    <a:pt x="1429" y="28511"/>
                    <a:pt x="1338" y="28876"/>
                  </a:cubicBezTo>
                  <a:lnTo>
                    <a:pt x="1702" y="28998"/>
                  </a:lnTo>
                  <a:cubicBezTo>
                    <a:pt x="1794" y="28602"/>
                    <a:pt x="1915" y="28268"/>
                    <a:pt x="2006" y="27903"/>
                  </a:cubicBezTo>
                  <a:lnTo>
                    <a:pt x="1642" y="27782"/>
                  </a:lnTo>
                  <a:close/>
                  <a:moveTo>
                    <a:pt x="77023" y="29909"/>
                  </a:moveTo>
                  <a:lnTo>
                    <a:pt x="76658" y="29970"/>
                  </a:lnTo>
                  <a:cubicBezTo>
                    <a:pt x="76749" y="30365"/>
                    <a:pt x="76841" y="30730"/>
                    <a:pt x="76901" y="31095"/>
                  </a:cubicBezTo>
                  <a:lnTo>
                    <a:pt x="77266" y="31004"/>
                  </a:lnTo>
                  <a:cubicBezTo>
                    <a:pt x="77205" y="30639"/>
                    <a:pt x="77114" y="30274"/>
                    <a:pt x="77023" y="29909"/>
                  </a:cubicBezTo>
                  <a:close/>
                  <a:moveTo>
                    <a:pt x="1034" y="30001"/>
                  </a:moveTo>
                  <a:cubicBezTo>
                    <a:pt x="973" y="30365"/>
                    <a:pt x="882" y="30730"/>
                    <a:pt x="791" y="31125"/>
                  </a:cubicBezTo>
                  <a:lnTo>
                    <a:pt x="1186" y="31186"/>
                  </a:lnTo>
                  <a:cubicBezTo>
                    <a:pt x="1246" y="30821"/>
                    <a:pt x="1338" y="30457"/>
                    <a:pt x="1429" y="30092"/>
                  </a:cubicBezTo>
                  <a:lnTo>
                    <a:pt x="1034" y="30001"/>
                  </a:lnTo>
                  <a:close/>
                  <a:moveTo>
                    <a:pt x="77479" y="32128"/>
                  </a:moveTo>
                  <a:lnTo>
                    <a:pt x="77114" y="32219"/>
                  </a:lnTo>
                  <a:cubicBezTo>
                    <a:pt x="77175" y="32584"/>
                    <a:pt x="77236" y="32949"/>
                    <a:pt x="77296" y="33314"/>
                  </a:cubicBezTo>
                  <a:lnTo>
                    <a:pt x="77692" y="33283"/>
                  </a:lnTo>
                  <a:cubicBezTo>
                    <a:pt x="77631" y="32888"/>
                    <a:pt x="77570" y="32523"/>
                    <a:pt x="77479" y="32128"/>
                  </a:cubicBezTo>
                  <a:close/>
                  <a:moveTo>
                    <a:pt x="578" y="32250"/>
                  </a:moveTo>
                  <a:cubicBezTo>
                    <a:pt x="517" y="32615"/>
                    <a:pt x="456" y="33010"/>
                    <a:pt x="395" y="33374"/>
                  </a:cubicBezTo>
                  <a:lnTo>
                    <a:pt x="791" y="33435"/>
                  </a:lnTo>
                  <a:cubicBezTo>
                    <a:pt x="821" y="33040"/>
                    <a:pt x="882" y="32675"/>
                    <a:pt x="973" y="32311"/>
                  </a:cubicBezTo>
                  <a:lnTo>
                    <a:pt x="578" y="32250"/>
                  </a:lnTo>
                  <a:close/>
                  <a:moveTo>
                    <a:pt x="77813" y="34408"/>
                  </a:moveTo>
                  <a:lnTo>
                    <a:pt x="77448" y="34469"/>
                  </a:lnTo>
                  <a:cubicBezTo>
                    <a:pt x="77509" y="34833"/>
                    <a:pt x="77540" y="35198"/>
                    <a:pt x="77570" y="35593"/>
                  </a:cubicBezTo>
                  <a:lnTo>
                    <a:pt x="77935" y="35563"/>
                  </a:lnTo>
                  <a:cubicBezTo>
                    <a:pt x="77904" y="35168"/>
                    <a:pt x="77874" y="34803"/>
                    <a:pt x="77813" y="34408"/>
                  </a:cubicBezTo>
                  <a:close/>
                  <a:moveTo>
                    <a:pt x="243" y="34499"/>
                  </a:moveTo>
                  <a:cubicBezTo>
                    <a:pt x="213" y="34894"/>
                    <a:pt x="183" y="35259"/>
                    <a:pt x="152" y="35654"/>
                  </a:cubicBezTo>
                  <a:lnTo>
                    <a:pt x="517" y="35685"/>
                  </a:lnTo>
                  <a:cubicBezTo>
                    <a:pt x="547" y="35320"/>
                    <a:pt x="578" y="34925"/>
                    <a:pt x="639" y="34560"/>
                  </a:cubicBezTo>
                  <a:lnTo>
                    <a:pt x="243" y="34499"/>
                  </a:lnTo>
                  <a:close/>
                  <a:moveTo>
                    <a:pt x="78026" y="36688"/>
                  </a:moveTo>
                  <a:lnTo>
                    <a:pt x="77661" y="36718"/>
                  </a:lnTo>
                  <a:cubicBezTo>
                    <a:pt x="77692" y="37083"/>
                    <a:pt x="77692" y="37478"/>
                    <a:pt x="77692" y="37843"/>
                  </a:cubicBezTo>
                  <a:lnTo>
                    <a:pt x="78087" y="37843"/>
                  </a:lnTo>
                  <a:cubicBezTo>
                    <a:pt x="78087" y="37448"/>
                    <a:pt x="78056" y="37083"/>
                    <a:pt x="78026" y="36688"/>
                  </a:cubicBezTo>
                  <a:close/>
                  <a:moveTo>
                    <a:pt x="61" y="36809"/>
                  </a:moveTo>
                  <a:cubicBezTo>
                    <a:pt x="31" y="37174"/>
                    <a:pt x="31" y="37569"/>
                    <a:pt x="0" y="37934"/>
                  </a:cubicBezTo>
                  <a:lnTo>
                    <a:pt x="395" y="37964"/>
                  </a:lnTo>
                  <a:cubicBezTo>
                    <a:pt x="395" y="37569"/>
                    <a:pt x="426" y="37204"/>
                    <a:pt x="426" y="36809"/>
                  </a:cubicBezTo>
                  <a:close/>
                  <a:moveTo>
                    <a:pt x="77722" y="38967"/>
                  </a:moveTo>
                  <a:lnTo>
                    <a:pt x="77722" y="39058"/>
                  </a:lnTo>
                  <a:cubicBezTo>
                    <a:pt x="77722" y="39423"/>
                    <a:pt x="77722" y="39818"/>
                    <a:pt x="77692" y="40183"/>
                  </a:cubicBezTo>
                  <a:lnTo>
                    <a:pt x="78087" y="40183"/>
                  </a:lnTo>
                  <a:cubicBezTo>
                    <a:pt x="78087" y="39818"/>
                    <a:pt x="78117" y="39423"/>
                    <a:pt x="78087" y="39058"/>
                  </a:cubicBezTo>
                  <a:lnTo>
                    <a:pt x="78087" y="38967"/>
                  </a:lnTo>
                  <a:close/>
                  <a:moveTo>
                    <a:pt x="0" y="39089"/>
                  </a:moveTo>
                  <a:cubicBezTo>
                    <a:pt x="0" y="39454"/>
                    <a:pt x="0" y="39849"/>
                    <a:pt x="0" y="40244"/>
                  </a:cubicBezTo>
                  <a:lnTo>
                    <a:pt x="395" y="40213"/>
                  </a:lnTo>
                  <a:cubicBezTo>
                    <a:pt x="365" y="39849"/>
                    <a:pt x="365" y="39454"/>
                    <a:pt x="365" y="39089"/>
                  </a:cubicBezTo>
                  <a:close/>
                  <a:moveTo>
                    <a:pt x="77661" y="41308"/>
                  </a:moveTo>
                  <a:cubicBezTo>
                    <a:pt x="77631" y="41703"/>
                    <a:pt x="77600" y="42068"/>
                    <a:pt x="77570" y="42463"/>
                  </a:cubicBezTo>
                  <a:lnTo>
                    <a:pt x="77965" y="42493"/>
                  </a:lnTo>
                  <a:cubicBezTo>
                    <a:pt x="77996" y="42098"/>
                    <a:pt x="78026" y="41733"/>
                    <a:pt x="78026" y="41338"/>
                  </a:cubicBezTo>
                  <a:lnTo>
                    <a:pt x="77661" y="41308"/>
                  </a:lnTo>
                  <a:close/>
                  <a:moveTo>
                    <a:pt x="61" y="41369"/>
                  </a:moveTo>
                  <a:cubicBezTo>
                    <a:pt x="91" y="41764"/>
                    <a:pt x="122" y="42128"/>
                    <a:pt x="152" y="42524"/>
                  </a:cubicBezTo>
                  <a:lnTo>
                    <a:pt x="517" y="42493"/>
                  </a:lnTo>
                  <a:cubicBezTo>
                    <a:pt x="487" y="42098"/>
                    <a:pt x="456" y="41733"/>
                    <a:pt x="456" y="41369"/>
                  </a:cubicBezTo>
                  <a:close/>
                  <a:moveTo>
                    <a:pt x="77448" y="43587"/>
                  </a:moveTo>
                  <a:cubicBezTo>
                    <a:pt x="77418" y="43952"/>
                    <a:pt x="77357" y="44347"/>
                    <a:pt x="77327" y="44712"/>
                  </a:cubicBezTo>
                  <a:lnTo>
                    <a:pt x="77692" y="44773"/>
                  </a:lnTo>
                  <a:cubicBezTo>
                    <a:pt x="77752" y="44378"/>
                    <a:pt x="77783" y="44013"/>
                    <a:pt x="77844" y="43618"/>
                  </a:cubicBezTo>
                  <a:lnTo>
                    <a:pt x="77448" y="43587"/>
                  </a:lnTo>
                  <a:close/>
                  <a:moveTo>
                    <a:pt x="639" y="43618"/>
                  </a:moveTo>
                  <a:lnTo>
                    <a:pt x="274" y="43648"/>
                  </a:lnTo>
                  <a:cubicBezTo>
                    <a:pt x="304" y="44043"/>
                    <a:pt x="365" y="44408"/>
                    <a:pt x="426" y="44803"/>
                  </a:cubicBezTo>
                  <a:lnTo>
                    <a:pt x="791" y="44742"/>
                  </a:lnTo>
                  <a:cubicBezTo>
                    <a:pt x="730" y="44378"/>
                    <a:pt x="699" y="43983"/>
                    <a:pt x="639" y="43618"/>
                  </a:cubicBezTo>
                  <a:close/>
                  <a:moveTo>
                    <a:pt x="77114" y="45837"/>
                  </a:moveTo>
                  <a:cubicBezTo>
                    <a:pt x="77053" y="46201"/>
                    <a:pt x="76993" y="46566"/>
                    <a:pt x="76932" y="46931"/>
                  </a:cubicBezTo>
                  <a:lnTo>
                    <a:pt x="77296" y="47022"/>
                  </a:lnTo>
                  <a:cubicBezTo>
                    <a:pt x="77357" y="46657"/>
                    <a:pt x="77448" y="46262"/>
                    <a:pt x="77509" y="45897"/>
                  </a:cubicBezTo>
                  <a:lnTo>
                    <a:pt x="77114" y="45837"/>
                  </a:lnTo>
                  <a:close/>
                  <a:moveTo>
                    <a:pt x="973" y="45867"/>
                  </a:moveTo>
                  <a:lnTo>
                    <a:pt x="608" y="45928"/>
                  </a:lnTo>
                  <a:cubicBezTo>
                    <a:pt x="669" y="46293"/>
                    <a:pt x="730" y="46688"/>
                    <a:pt x="821" y="47053"/>
                  </a:cubicBezTo>
                  <a:lnTo>
                    <a:pt x="1186" y="46992"/>
                  </a:lnTo>
                  <a:cubicBezTo>
                    <a:pt x="1094" y="46597"/>
                    <a:pt x="1034" y="46232"/>
                    <a:pt x="973" y="45867"/>
                  </a:cubicBezTo>
                  <a:close/>
                  <a:moveTo>
                    <a:pt x="76689" y="48056"/>
                  </a:moveTo>
                  <a:cubicBezTo>
                    <a:pt x="76597" y="48420"/>
                    <a:pt x="76506" y="48785"/>
                    <a:pt x="76385" y="49150"/>
                  </a:cubicBezTo>
                  <a:lnTo>
                    <a:pt x="76749" y="49241"/>
                  </a:lnTo>
                  <a:cubicBezTo>
                    <a:pt x="76871" y="48876"/>
                    <a:pt x="76962" y="48511"/>
                    <a:pt x="77053" y="48147"/>
                  </a:cubicBezTo>
                  <a:lnTo>
                    <a:pt x="76689" y="48056"/>
                  </a:lnTo>
                  <a:close/>
                  <a:moveTo>
                    <a:pt x="1429" y="48086"/>
                  </a:moveTo>
                  <a:lnTo>
                    <a:pt x="1064" y="48177"/>
                  </a:lnTo>
                  <a:cubicBezTo>
                    <a:pt x="1155" y="48542"/>
                    <a:pt x="1246" y="48907"/>
                    <a:pt x="1338" y="49271"/>
                  </a:cubicBezTo>
                  <a:lnTo>
                    <a:pt x="1702" y="49180"/>
                  </a:lnTo>
                  <a:cubicBezTo>
                    <a:pt x="1611" y="48815"/>
                    <a:pt x="1520" y="48451"/>
                    <a:pt x="1429" y="48086"/>
                  </a:cubicBezTo>
                  <a:close/>
                  <a:moveTo>
                    <a:pt x="76081" y="50244"/>
                  </a:moveTo>
                  <a:cubicBezTo>
                    <a:pt x="75959" y="50609"/>
                    <a:pt x="75868" y="50974"/>
                    <a:pt x="75746" y="51338"/>
                  </a:cubicBezTo>
                  <a:lnTo>
                    <a:pt x="76081" y="51460"/>
                  </a:lnTo>
                  <a:cubicBezTo>
                    <a:pt x="76202" y="51095"/>
                    <a:pt x="76324" y="50730"/>
                    <a:pt x="76445" y="50335"/>
                  </a:cubicBezTo>
                  <a:lnTo>
                    <a:pt x="76081" y="50244"/>
                  </a:lnTo>
                  <a:close/>
                  <a:moveTo>
                    <a:pt x="2037" y="50274"/>
                  </a:moveTo>
                  <a:lnTo>
                    <a:pt x="1672" y="50396"/>
                  </a:lnTo>
                  <a:cubicBezTo>
                    <a:pt x="1763" y="50761"/>
                    <a:pt x="1885" y="51126"/>
                    <a:pt x="2006" y="51490"/>
                  </a:cubicBezTo>
                  <a:lnTo>
                    <a:pt x="2371" y="51369"/>
                  </a:lnTo>
                  <a:cubicBezTo>
                    <a:pt x="2249" y="51004"/>
                    <a:pt x="2128" y="50639"/>
                    <a:pt x="2037" y="50274"/>
                  </a:cubicBezTo>
                  <a:close/>
                  <a:moveTo>
                    <a:pt x="2766" y="52433"/>
                  </a:moveTo>
                  <a:lnTo>
                    <a:pt x="2401" y="52554"/>
                  </a:lnTo>
                  <a:cubicBezTo>
                    <a:pt x="2523" y="52919"/>
                    <a:pt x="2675" y="53284"/>
                    <a:pt x="2797" y="53618"/>
                  </a:cubicBezTo>
                  <a:lnTo>
                    <a:pt x="3161" y="53496"/>
                  </a:lnTo>
                  <a:cubicBezTo>
                    <a:pt x="3009" y="53132"/>
                    <a:pt x="2888" y="52797"/>
                    <a:pt x="2766" y="52433"/>
                  </a:cubicBezTo>
                  <a:close/>
                  <a:moveTo>
                    <a:pt x="75351" y="52402"/>
                  </a:moveTo>
                  <a:cubicBezTo>
                    <a:pt x="75230" y="52767"/>
                    <a:pt x="75078" y="53101"/>
                    <a:pt x="74956" y="53466"/>
                  </a:cubicBezTo>
                  <a:lnTo>
                    <a:pt x="75290" y="53618"/>
                  </a:lnTo>
                  <a:cubicBezTo>
                    <a:pt x="75442" y="53253"/>
                    <a:pt x="75594" y="52888"/>
                    <a:pt x="75716" y="52524"/>
                  </a:cubicBezTo>
                  <a:lnTo>
                    <a:pt x="75351" y="52402"/>
                  </a:lnTo>
                  <a:close/>
                  <a:moveTo>
                    <a:pt x="3587" y="54530"/>
                  </a:moveTo>
                  <a:lnTo>
                    <a:pt x="3253" y="54682"/>
                  </a:lnTo>
                  <a:cubicBezTo>
                    <a:pt x="3405" y="55047"/>
                    <a:pt x="3557" y="55381"/>
                    <a:pt x="3708" y="55715"/>
                  </a:cubicBezTo>
                  <a:lnTo>
                    <a:pt x="4073" y="55563"/>
                  </a:lnTo>
                  <a:cubicBezTo>
                    <a:pt x="3891" y="55229"/>
                    <a:pt x="3739" y="54864"/>
                    <a:pt x="3587" y="54530"/>
                  </a:cubicBezTo>
                  <a:close/>
                  <a:moveTo>
                    <a:pt x="74500" y="54499"/>
                  </a:moveTo>
                  <a:cubicBezTo>
                    <a:pt x="74348" y="54864"/>
                    <a:pt x="74196" y="55199"/>
                    <a:pt x="74044" y="55563"/>
                  </a:cubicBezTo>
                  <a:lnTo>
                    <a:pt x="74379" y="55715"/>
                  </a:lnTo>
                  <a:cubicBezTo>
                    <a:pt x="74530" y="55381"/>
                    <a:pt x="74713" y="55016"/>
                    <a:pt x="74865" y="54651"/>
                  </a:cubicBezTo>
                  <a:lnTo>
                    <a:pt x="74500" y="54499"/>
                  </a:lnTo>
                  <a:close/>
                  <a:moveTo>
                    <a:pt x="4560" y="56566"/>
                  </a:moveTo>
                  <a:lnTo>
                    <a:pt x="4225" y="56749"/>
                  </a:lnTo>
                  <a:cubicBezTo>
                    <a:pt x="4408" y="57083"/>
                    <a:pt x="4590" y="57417"/>
                    <a:pt x="4772" y="57752"/>
                  </a:cubicBezTo>
                  <a:lnTo>
                    <a:pt x="5076" y="57569"/>
                  </a:lnTo>
                  <a:cubicBezTo>
                    <a:pt x="4894" y="57265"/>
                    <a:pt x="4742" y="56931"/>
                    <a:pt x="4560" y="56566"/>
                  </a:cubicBezTo>
                  <a:close/>
                  <a:moveTo>
                    <a:pt x="73527" y="56566"/>
                  </a:moveTo>
                  <a:cubicBezTo>
                    <a:pt x="73375" y="56901"/>
                    <a:pt x="73193" y="57235"/>
                    <a:pt x="73011" y="57569"/>
                  </a:cubicBezTo>
                  <a:lnTo>
                    <a:pt x="73345" y="57752"/>
                  </a:lnTo>
                  <a:cubicBezTo>
                    <a:pt x="73527" y="57417"/>
                    <a:pt x="73710" y="57083"/>
                    <a:pt x="73862" y="56749"/>
                  </a:cubicBezTo>
                  <a:lnTo>
                    <a:pt x="73527" y="56566"/>
                  </a:lnTo>
                  <a:close/>
                  <a:moveTo>
                    <a:pt x="5654" y="58572"/>
                  </a:moveTo>
                  <a:lnTo>
                    <a:pt x="5319" y="58755"/>
                  </a:lnTo>
                  <a:cubicBezTo>
                    <a:pt x="5532" y="59089"/>
                    <a:pt x="5715" y="59424"/>
                    <a:pt x="5927" y="59727"/>
                  </a:cubicBezTo>
                  <a:lnTo>
                    <a:pt x="6231" y="59545"/>
                  </a:lnTo>
                  <a:cubicBezTo>
                    <a:pt x="6049" y="59211"/>
                    <a:pt x="5836" y="58876"/>
                    <a:pt x="5654" y="58572"/>
                  </a:cubicBezTo>
                  <a:close/>
                  <a:moveTo>
                    <a:pt x="72433" y="58572"/>
                  </a:moveTo>
                  <a:cubicBezTo>
                    <a:pt x="72251" y="58907"/>
                    <a:pt x="72038" y="59211"/>
                    <a:pt x="71856" y="59545"/>
                  </a:cubicBezTo>
                  <a:lnTo>
                    <a:pt x="72190" y="59727"/>
                  </a:lnTo>
                  <a:cubicBezTo>
                    <a:pt x="72372" y="59424"/>
                    <a:pt x="72585" y="59089"/>
                    <a:pt x="72768" y="58755"/>
                  </a:cubicBezTo>
                  <a:lnTo>
                    <a:pt x="72433" y="58572"/>
                  </a:lnTo>
                  <a:close/>
                  <a:moveTo>
                    <a:pt x="6839" y="60487"/>
                  </a:moveTo>
                  <a:lnTo>
                    <a:pt x="6535" y="60700"/>
                  </a:lnTo>
                  <a:cubicBezTo>
                    <a:pt x="6748" y="61004"/>
                    <a:pt x="6961" y="61338"/>
                    <a:pt x="7174" y="61642"/>
                  </a:cubicBezTo>
                  <a:lnTo>
                    <a:pt x="7508" y="61430"/>
                  </a:lnTo>
                  <a:cubicBezTo>
                    <a:pt x="7265" y="61126"/>
                    <a:pt x="7052" y="60791"/>
                    <a:pt x="6839" y="60487"/>
                  </a:cubicBezTo>
                  <a:close/>
                  <a:moveTo>
                    <a:pt x="71248" y="60487"/>
                  </a:moveTo>
                  <a:cubicBezTo>
                    <a:pt x="71035" y="60822"/>
                    <a:pt x="70822" y="61126"/>
                    <a:pt x="70609" y="61430"/>
                  </a:cubicBezTo>
                  <a:lnTo>
                    <a:pt x="70913" y="61642"/>
                  </a:lnTo>
                  <a:cubicBezTo>
                    <a:pt x="71126" y="61338"/>
                    <a:pt x="71339" y="61034"/>
                    <a:pt x="71552" y="60700"/>
                  </a:cubicBezTo>
                  <a:lnTo>
                    <a:pt x="71248" y="60487"/>
                  </a:lnTo>
                  <a:close/>
                  <a:moveTo>
                    <a:pt x="8177" y="62341"/>
                  </a:moveTo>
                  <a:lnTo>
                    <a:pt x="7873" y="62554"/>
                  </a:lnTo>
                  <a:cubicBezTo>
                    <a:pt x="8085" y="62858"/>
                    <a:pt x="8329" y="63162"/>
                    <a:pt x="8572" y="63466"/>
                  </a:cubicBezTo>
                  <a:lnTo>
                    <a:pt x="8876" y="63223"/>
                  </a:lnTo>
                  <a:cubicBezTo>
                    <a:pt x="8633" y="62949"/>
                    <a:pt x="8389" y="62645"/>
                    <a:pt x="8177" y="62341"/>
                  </a:cubicBezTo>
                  <a:close/>
                  <a:moveTo>
                    <a:pt x="69910" y="62341"/>
                  </a:moveTo>
                  <a:cubicBezTo>
                    <a:pt x="69698" y="62645"/>
                    <a:pt x="69454" y="62949"/>
                    <a:pt x="69211" y="63253"/>
                  </a:cubicBezTo>
                  <a:lnTo>
                    <a:pt x="69515" y="63497"/>
                  </a:lnTo>
                  <a:cubicBezTo>
                    <a:pt x="69758" y="63193"/>
                    <a:pt x="70002" y="62889"/>
                    <a:pt x="70214" y="62585"/>
                  </a:cubicBezTo>
                  <a:lnTo>
                    <a:pt x="69910" y="62341"/>
                  </a:lnTo>
                  <a:close/>
                  <a:moveTo>
                    <a:pt x="9575" y="64104"/>
                  </a:moveTo>
                  <a:lnTo>
                    <a:pt x="9301" y="64348"/>
                  </a:lnTo>
                  <a:cubicBezTo>
                    <a:pt x="9544" y="64652"/>
                    <a:pt x="9788" y="64925"/>
                    <a:pt x="10061" y="65199"/>
                  </a:cubicBezTo>
                  <a:lnTo>
                    <a:pt x="10335" y="64955"/>
                  </a:lnTo>
                  <a:cubicBezTo>
                    <a:pt x="10092" y="64682"/>
                    <a:pt x="9818" y="64378"/>
                    <a:pt x="9575" y="64104"/>
                  </a:cubicBezTo>
                  <a:close/>
                  <a:moveTo>
                    <a:pt x="68512" y="64104"/>
                  </a:moveTo>
                  <a:cubicBezTo>
                    <a:pt x="68269" y="64408"/>
                    <a:pt x="67995" y="64682"/>
                    <a:pt x="67752" y="64986"/>
                  </a:cubicBezTo>
                  <a:lnTo>
                    <a:pt x="68026" y="65229"/>
                  </a:lnTo>
                  <a:cubicBezTo>
                    <a:pt x="68299" y="64955"/>
                    <a:pt x="68543" y="64652"/>
                    <a:pt x="68786" y="64378"/>
                  </a:cubicBezTo>
                  <a:lnTo>
                    <a:pt x="68512" y="64104"/>
                  </a:lnTo>
                  <a:close/>
                  <a:moveTo>
                    <a:pt x="11095" y="65776"/>
                  </a:moveTo>
                  <a:lnTo>
                    <a:pt x="10821" y="66050"/>
                  </a:lnTo>
                  <a:cubicBezTo>
                    <a:pt x="11095" y="66323"/>
                    <a:pt x="11368" y="66597"/>
                    <a:pt x="11642" y="66870"/>
                  </a:cubicBezTo>
                  <a:lnTo>
                    <a:pt x="11915" y="66597"/>
                  </a:lnTo>
                  <a:cubicBezTo>
                    <a:pt x="11642" y="66323"/>
                    <a:pt x="11368" y="66050"/>
                    <a:pt x="11095" y="65776"/>
                  </a:cubicBezTo>
                  <a:close/>
                  <a:moveTo>
                    <a:pt x="66992" y="65807"/>
                  </a:moveTo>
                  <a:cubicBezTo>
                    <a:pt x="66719" y="66080"/>
                    <a:pt x="66445" y="66354"/>
                    <a:pt x="66172" y="66627"/>
                  </a:cubicBezTo>
                  <a:lnTo>
                    <a:pt x="66445" y="66870"/>
                  </a:lnTo>
                  <a:cubicBezTo>
                    <a:pt x="66719" y="66627"/>
                    <a:pt x="66992" y="66354"/>
                    <a:pt x="67266" y="66080"/>
                  </a:cubicBezTo>
                  <a:lnTo>
                    <a:pt x="66992" y="65807"/>
                  </a:lnTo>
                  <a:close/>
                  <a:moveTo>
                    <a:pt x="12736" y="67387"/>
                  </a:moveTo>
                  <a:lnTo>
                    <a:pt x="12462" y="67661"/>
                  </a:lnTo>
                  <a:cubicBezTo>
                    <a:pt x="12736" y="67934"/>
                    <a:pt x="13040" y="68177"/>
                    <a:pt x="13314" y="68421"/>
                  </a:cubicBezTo>
                  <a:lnTo>
                    <a:pt x="13557" y="68147"/>
                  </a:lnTo>
                  <a:cubicBezTo>
                    <a:pt x="13283" y="67904"/>
                    <a:pt x="13010" y="67630"/>
                    <a:pt x="12736" y="67387"/>
                  </a:cubicBezTo>
                  <a:close/>
                  <a:moveTo>
                    <a:pt x="65351" y="67387"/>
                  </a:moveTo>
                  <a:cubicBezTo>
                    <a:pt x="65077" y="67661"/>
                    <a:pt x="64804" y="67904"/>
                    <a:pt x="64530" y="68147"/>
                  </a:cubicBezTo>
                  <a:lnTo>
                    <a:pt x="64773" y="68451"/>
                  </a:lnTo>
                  <a:cubicBezTo>
                    <a:pt x="65047" y="68177"/>
                    <a:pt x="65351" y="67934"/>
                    <a:pt x="65625" y="67661"/>
                  </a:cubicBezTo>
                  <a:lnTo>
                    <a:pt x="65351" y="67387"/>
                  </a:lnTo>
                  <a:close/>
                  <a:moveTo>
                    <a:pt x="14438" y="68877"/>
                  </a:moveTo>
                  <a:lnTo>
                    <a:pt x="14195" y="69180"/>
                  </a:lnTo>
                  <a:cubicBezTo>
                    <a:pt x="14499" y="69424"/>
                    <a:pt x="14773" y="69667"/>
                    <a:pt x="15076" y="69880"/>
                  </a:cubicBezTo>
                  <a:lnTo>
                    <a:pt x="15320" y="69576"/>
                  </a:lnTo>
                  <a:cubicBezTo>
                    <a:pt x="15016" y="69363"/>
                    <a:pt x="14712" y="69120"/>
                    <a:pt x="14438" y="68877"/>
                  </a:cubicBezTo>
                  <a:close/>
                  <a:moveTo>
                    <a:pt x="63649" y="68877"/>
                  </a:moveTo>
                  <a:cubicBezTo>
                    <a:pt x="63345" y="69120"/>
                    <a:pt x="63071" y="69363"/>
                    <a:pt x="62767" y="69606"/>
                  </a:cubicBezTo>
                  <a:lnTo>
                    <a:pt x="63011" y="69910"/>
                  </a:lnTo>
                  <a:cubicBezTo>
                    <a:pt x="63314" y="69667"/>
                    <a:pt x="63588" y="69424"/>
                    <a:pt x="63892" y="69180"/>
                  </a:cubicBezTo>
                  <a:lnTo>
                    <a:pt x="63649" y="68877"/>
                  </a:lnTo>
                  <a:close/>
                  <a:moveTo>
                    <a:pt x="16232" y="70275"/>
                  </a:moveTo>
                  <a:lnTo>
                    <a:pt x="15988" y="70579"/>
                  </a:lnTo>
                  <a:cubicBezTo>
                    <a:pt x="16323" y="70822"/>
                    <a:pt x="16627" y="71035"/>
                    <a:pt x="16931" y="71247"/>
                  </a:cubicBezTo>
                  <a:lnTo>
                    <a:pt x="17143" y="70943"/>
                  </a:lnTo>
                  <a:cubicBezTo>
                    <a:pt x="16839" y="70731"/>
                    <a:pt x="16535" y="70487"/>
                    <a:pt x="16232" y="70275"/>
                  </a:cubicBezTo>
                  <a:close/>
                  <a:moveTo>
                    <a:pt x="61855" y="70275"/>
                  </a:moveTo>
                  <a:cubicBezTo>
                    <a:pt x="61552" y="70518"/>
                    <a:pt x="61248" y="70731"/>
                    <a:pt x="60944" y="70943"/>
                  </a:cubicBezTo>
                  <a:lnTo>
                    <a:pt x="61156" y="71247"/>
                  </a:lnTo>
                  <a:cubicBezTo>
                    <a:pt x="61460" y="71035"/>
                    <a:pt x="61764" y="70822"/>
                    <a:pt x="62099" y="70579"/>
                  </a:cubicBezTo>
                  <a:lnTo>
                    <a:pt x="61855" y="70275"/>
                  </a:lnTo>
                  <a:close/>
                  <a:moveTo>
                    <a:pt x="18086" y="71551"/>
                  </a:moveTo>
                  <a:lnTo>
                    <a:pt x="17903" y="71886"/>
                  </a:lnTo>
                  <a:cubicBezTo>
                    <a:pt x="18207" y="72098"/>
                    <a:pt x="18542" y="72281"/>
                    <a:pt x="18876" y="72494"/>
                  </a:cubicBezTo>
                  <a:lnTo>
                    <a:pt x="19058" y="72159"/>
                  </a:lnTo>
                  <a:cubicBezTo>
                    <a:pt x="18724" y="71977"/>
                    <a:pt x="18420" y="71764"/>
                    <a:pt x="18086" y="71551"/>
                  </a:cubicBezTo>
                  <a:close/>
                  <a:moveTo>
                    <a:pt x="60001" y="71551"/>
                  </a:moveTo>
                  <a:cubicBezTo>
                    <a:pt x="59667" y="71764"/>
                    <a:pt x="59363" y="71977"/>
                    <a:pt x="59029" y="72159"/>
                  </a:cubicBezTo>
                  <a:lnTo>
                    <a:pt x="59241" y="72494"/>
                  </a:lnTo>
                  <a:cubicBezTo>
                    <a:pt x="59545" y="72311"/>
                    <a:pt x="59880" y="72098"/>
                    <a:pt x="60184" y="71886"/>
                  </a:cubicBezTo>
                  <a:lnTo>
                    <a:pt x="60001" y="71551"/>
                  </a:lnTo>
                  <a:close/>
                  <a:moveTo>
                    <a:pt x="20031" y="72737"/>
                  </a:moveTo>
                  <a:lnTo>
                    <a:pt x="19849" y="73071"/>
                  </a:lnTo>
                  <a:cubicBezTo>
                    <a:pt x="20183" y="73253"/>
                    <a:pt x="20517" y="73436"/>
                    <a:pt x="20852" y="73618"/>
                  </a:cubicBezTo>
                  <a:lnTo>
                    <a:pt x="21034" y="73284"/>
                  </a:lnTo>
                  <a:cubicBezTo>
                    <a:pt x="20700" y="73102"/>
                    <a:pt x="20365" y="72919"/>
                    <a:pt x="20031" y="72737"/>
                  </a:cubicBezTo>
                  <a:close/>
                  <a:moveTo>
                    <a:pt x="58056" y="72737"/>
                  </a:moveTo>
                  <a:cubicBezTo>
                    <a:pt x="57722" y="72919"/>
                    <a:pt x="57387" y="73102"/>
                    <a:pt x="57053" y="73284"/>
                  </a:cubicBezTo>
                  <a:lnTo>
                    <a:pt x="57235" y="73618"/>
                  </a:lnTo>
                  <a:cubicBezTo>
                    <a:pt x="57570" y="73436"/>
                    <a:pt x="57904" y="73253"/>
                    <a:pt x="58238" y="73071"/>
                  </a:cubicBezTo>
                  <a:lnTo>
                    <a:pt x="58056" y="72737"/>
                  </a:lnTo>
                  <a:close/>
                  <a:moveTo>
                    <a:pt x="22067" y="73801"/>
                  </a:moveTo>
                  <a:lnTo>
                    <a:pt x="21885" y="74135"/>
                  </a:lnTo>
                  <a:cubicBezTo>
                    <a:pt x="22219" y="74317"/>
                    <a:pt x="22584" y="74469"/>
                    <a:pt x="22919" y="74621"/>
                  </a:cubicBezTo>
                  <a:lnTo>
                    <a:pt x="23071" y="74287"/>
                  </a:lnTo>
                  <a:cubicBezTo>
                    <a:pt x="22736" y="74135"/>
                    <a:pt x="22402" y="73953"/>
                    <a:pt x="22067" y="73801"/>
                  </a:cubicBezTo>
                  <a:close/>
                  <a:moveTo>
                    <a:pt x="56050" y="73801"/>
                  </a:moveTo>
                  <a:cubicBezTo>
                    <a:pt x="55716" y="73953"/>
                    <a:pt x="55381" y="74135"/>
                    <a:pt x="55016" y="74287"/>
                  </a:cubicBezTo>
                  <a:lnTo>
                    <a:pt x="55168" y="74621"/>
                  </a:lnTo>
                  <a:cubicBezTo>
                    <a:pt x="55533" y="74469"/>
                    <a:pt x="55868" y="74317"/>
                    <a:pt x="56232" y="74135"/>
                  </a:cubicBezTo>
                  <a:lnTo>
                    <a:pt x="56050" y="73801"/>
                  </a:lnTo>
                  <a:close/>
                  <a:moveTo>
                    <a:pt x="53983" y="74743"/>
                  </a:moveTo>
                  <a:cubicBezTo>
                    <a:pt x="53649" y="74864"/>
                    <a:pt x="53284" y="75016"/>
                    <a:pt x="52950" y="75138"/>
                  </a:cubicBezTo>
                  <a:lnTo>
                    <a:pt x="53071" y="75503"/>
                  </a:lnTo>
                  <a:cubicBezTo>
                    <a:pt x="53436" y="75381"/>
                    <a:pt x="53801" y="75229"/>
                    <a:pt x="54135" y="75077"/>
                  </a:cubicBezTo>
                  <a:lnTo>
                    <a:pt x="53983" y="74743"/>
                  </a:lnTo>
                  <a:close/>
                  <a:moveTo>
                    <a:pt x="24134" y="74743"/>
                  </a:moveTo>
                  <a:lnTo>
                    <a:pt x="23982" y="75077"/>
                  </a:lnTo>
                  <a:cubicBezTo>
                    <a:pt x="24347" y="75229"/>
                    <a:pt x="24682" y="75381"/>
                    <a:pt x="25046" y="75533"/>
                  </a:cubicBezTo>
                  <a:lnTo>
                    <a:pt x="25198" y="75168"/>
                  </a:lnTo>
                  <a:cubicBezTo>
                    <a:pt x="24834" y="75016"/>
                    <a:pt x="24469" y="74895"/>
                    <a:pt x="24134" y="74743"/>
                  </a:cubicBezTo>
                  <a:close/>
                  <a:moveTo>
                    <a:pt x="51886" y="75533"/>
                  </a:moveTo>
                  <a:cubicBezTo>
                    <a:pt x="51521" y="75685"/>
                    <a:pt x="51156" y="75807"/>
                    <a:pt x="50791" y="75898"/>
                  </a:cubicBezTo>
                  <a:lnTo>
                    <a:pt x="50913" y="76263"/>
                  </a:lnTo>
                  <a:cubicBezTo>
                    <a:pt x="51278" y="76141"/>
                    <a:pt x="51643" y="76019"/>
                    <a:pt x="52007" y="75898"/>
                  </a:cubicBezTo>
                  <a:lnTo>
                    <a:pt x="51886" y="75533"/>
                  </a:lnTo>
                  <a:close/>
                  <a:moveTo>
                    <a:pt x="26262" y="75564"/>
                  </a:moveTo>
                  <a:lnTo>
                    <a:pt x="26141" y="75928"/>
                  </a:lnTo>
                  <a:cubicBezTo>
                    <a:pt x="26475" y="76050"/>
                    <a:pt x="26840" y="76171"/>
                    <a:pt x="27204" y="76293"/>
                  </a:cubicBezTo>
                  <a:lnTo>
                    <a:pt x="27326" y="75928"/>
                  </a:lnTo>
                  <a:cubicBezTo>
                    <a:pt x="26961" y="75807"/>
                    <a:pt x="26596" y="75685"/>
                    <a:pt x="26262" y="75564"/>
                  </a:cubicBezTo>
                  <a:close/>
                  <a:moveTo>
                    <a:pt x="28420" y="76232"/>
                  </a:moveTo>
                  <a:lnTo>
                    <a:pt x="28329" y="76597"/>
                  </a:lnTo>
                  <a:cubicBezTo>
                    <a:pt x="28694" y="76719"/>
                    <a:pt x="29059" y="76810"/>
                    <a:pt x="29423" y="76901"/>
                  </a:cubicBezTo>
                  <a:lnTo>
                    <a:pt x="29514" y="76536"/>
                  </a:lnTo>
                  <a:cubicBezTo>
                    <a:pt x="29150" y="76445"/>
                    <a:pt x="28785" y="76354"/>
                    <a:pt x="28420" y="76232"/>
                  </a:cubicBezTo>
                  <a:close/>
                  <a:moveTo>
                    <a:pt x="49728" y="76232"/>
                  </a:moveTo>
                  <a:cubicBezTo>
                    <a:pt x="49332" y="76354"/>
                    <a:pt x="48998" y="76445"/>
                    <a:pt x="48603" y="76536"/>
                  </a:cubicBezTo>
                  <a:lnTo>
                    <a:pt x="48725" y="76901"/>
                  </a:lnTo>
                  <a:cubicBezTo>
                    <a:pt x="49089" y="76810"/>
                    <a:pt x="49454" y="76719"/>
                    <a:pt x="49819" y="76597"/>
                  </a:cubicBezTo>
                  <a:lnTo>
                    <a:pt x="49728" y="76232"/>
                  </a:lnTo>
                  <a:close/>
                  <a:moveTo>
                    <a:pt x="47509" y="76779"/>
                  </a:moveTo>
                  <a:cubicBezTo>
                    <a:pt x="47144" y="76871"/>
                    <a:pt x="46779" y="76962"/>
                    <a:pt x="46384" y="77023"/>
                  </a:cubicBezTo>
                  <a:lnTo>
                    <a:pt x="46475" y="77387"/>
                  </a:lnTo>
                  <a:cubicBezTo>
                    <a:pt x="46840" y="77326"/>
                    <a:pt x="47235" y="77266"/>
                    <a:pt x="47600" y="77175"/>
                  </a:cubicBezTo>
                  <a:lnTo>
                    <a:pt x="47509" y="76779"/>
                  </a:lnTo>
                  <a:close/>
                  <a:moveTo>
                    <a:pt x="30609" y="76810"/>
                  </a:moveTo>
                  <a:lnTo>
                    <a:pt x="30548" y="77175"/>
                  </a:lnTo>
                  <a:cubicBezTo>
                    <a:pt x="30913" y="77266"/>
                    <a:pt x="31277" y="77326"/>
                    <a:pt x="31673" y="77418"/>
                  </a:cubicBezTo>
                  <a:lnTo>
                    <a:pt x="31733" y="77023"/>
                  </a:lnTo>
                  <a:cubicBezTo>
                    <a:pt x="31369" y="76962"/>
                    <a:pt x="30973" y="76871"/>
                    <a:pt x="30609" y="76810"/>
                  </a:cubicBezTo>
                  <a:close/>
                  <a:moveTo>
                    <a:pt x="45290" y="77235"/>
                  </a:moveTo>
                  <a:cubicBezTo>
                    <a:pt x="44925" y="77296"/>
                    <a:pt x="44530" y="77326"/>
                    <a:pt x="44165" y="77387"/>
                  </a:cubicBezTo>
                  <a:lnTo>
                    <a:pt x="44196" y="77752"/>
                  </a:lnTo>
                  <a:cubicBezTo>
                    <a:pt x="44591" y="77722"/>
                    <a:pt x="44955" y="77661"/>
                    <a:pt x="45351" y="77600"/>
                  </a:cubicBezTo>
                  <a:lnTo>
                    <a:pt x="45290" y="77235"/>
                  </a:lnTo>
                  <a:close/>
                  <a:moveTo>
                    <a:pt x="32858" y="77235"/>
                  </a:moveTo>
                  <a:lnTo>
                    <a:pt x="32797" y="77600"/>
                  </a:lnTo>
                  <a:cubicBezTo>
                    <a:pt x="33162" y="77661"/>
                    <a:pt x="33557" y="77722"/>
                    <a:pt x="33922" y="77782"/>
                  </a:cubicBezTo>
                  <a:lnTo>
                    <a:pt x="33983" y="77387"/>
                  </a:lnTo>
                  <a:cubicBezTo>
                    <a:pt x="33587" y="77357"/>
                    <a:pt x="33223" y="77296"/>
                    <a:pt x="32858" y="77235"/>
                  </a:cubicBezTo>
                  <a:close/>
                  <a:moveTo>
                    <a:pt x="35107" y="77539"/>
                  </a:moveTo>
                  <a:lnTo>
                    <a:pt x="35077" y="77904"/>
                  </a:lnTo>
                  <a:cubicBezTo>
                    <a:pt x="35442" y="77934"/>
                    <a:pt x="35806" y="77965"/>
                    <a:pt x="36201" y="77995"/>
                  </a:cubicBezTo>
                  <a:lnTo>
                    <a:pt x="36232" y="77630"/>
                  </a:lnTo>
                  <a:cubicBezTo>
                    <a:pt x="35867" y="77600"/>
                    <a:pt x="35472" y="77570"/>
                    <a:pt x="35107" y="77539"/>
                  </a:cubicBezTo>
                  <a:close/>
                  <a:moveTo>
                    <a:pt x="43041" y="77509"/>
                  </a:moveTo>
                  <a:cubicBezTo>
                    <a:pt x="42645" y="77570"/>
                    <a:pt x="42281" y="77600"/>
                    <a:pt x="41885" y="77630"/>
                  </a:cubicBezTo>
                  <a:lnTo>
                    <a:pt x="41916" y="77995"/>
                  </a:lnTo>
                  <a:cubicBezTo>
                    <a:pt x="42311" y="77965"/>
                    <a:pt x="42676" y="77934"/>
                    <a:pt x="43071" y="77904"/>
                  </a:cubicBezTo>
                  <a:lnTo>
                    <a:pt x="43041" y="77509"/>
                  </a:lnTo>
                  <a:close/>
                  <a:moveTo>
                    <a:pt x="37357" y="77691"/>
                  </a:moveTo>
                  <a:lnTo>
                    <a:pt x="37357" y="78056"/>
                  </a:lnTo>
                  <a:cubicBezTo>
                    <a:pt x="37721" y="78086"/>
                    <a:pt x="38116" y="78086"/>
                    <a:pt x="38481" y="78086"/>
                  </a:cubicBezTo>
                  <a:lnTo>
                    <a:pt x="38512" y="77722"/>
                  </a:lnTo>
                  <a:cubicBezTo>
                    <a:pt x="38116" y="77722"/>
                    <a:pt x="37752" y="77691"/>
                    <a:pt x="37357" y="77691"/>
                  </a:cubicBezTo>
                  <a:close/>
                  <a:moveTo>
                    <a:pt x="40761" y="77691"/>
                  </a:moveTo>
                  <a:cubicBezTo>
                    <a:pt x="40396" y="77691"/>
                    <a:pt x="40031" y="77722"/>
                    <a:pt x="39636" y="77722"/>
                  </a:cubicBezTo>
                  <a:lnTo>
                    <a:pt x="39636" y="78086"/>
                  </a:lnTo>
                  <a:cubicBezTo>
                    <a:pt x="40031" y="78086"/>
                    <a:pt x="40396" y="78086"/>
                    <a:pt x="40791" y="78056"/>
                  </a:cubicBezTo>
                  <a:lnTo>
                    <a:pt x="40761" y="7769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633545" y="1577825"/>
              <a:ext cx="1060825" cy="1060825"/>
            </a:xfrm>
            <a:custGeom>
              <a:avLst/>
              <a:gdLst/>
              <a:ahLst/>
              <a:cxnLst/>
              <a:rect l="l" t="t" r="r" b="b"/>
              <a:pathLst>
                <a:path w="42433" h="42433" extrusionOk="0">
                  <a:moveTo>
                    <a:pt x="21156" y="0"/>
                  </a:moveTo>
                  <a:cubicBezTo>
                    <a:pt x="20761" y="0"/>
                    <a:pt x="20366" y="0"/>
                    <a:pt x="20001" y="31"/>
                  </a:cubicBezTo>
                  <a:lnTo>
                    <a:pt x="20031" y="395"/>
                  </a:lnTo>
                  <a:cubicBezTo>
                    <a:pt x="20396" y="395"/>
                    <a:pt x="20761" y="365"/>
                    <a:pt x="21156" y="365"/>
                  </a:cubicBezTo>
                  <a:lnTo>
                    <a:pt x="21156" y="0"/>
                  </a:lnTo>
                  <a:close/>
                  <a:moveTo>
                    <a:pt x="22281" y="31"/>
                  </a:moveTo>
                  <a:lnTo>
                    <a:pt x="22281" y="395"/>
                  </a:lnTo>
                  <a:cubicBezTo>
                    <a:pt x="22645" y="426"/>
                    <a:pt x="23010" y="456"/>
                    <a:pt x="23405" y="487"/>
                  </a:cubicBezTo>
                  <a:lnTo>
                    <a:pt x="23436" y="92"/>
                  </a:lnTo>
                  <a:cubicBezTo>
                    <a:pt x="23040" y="61"/>
                    <a:pt x="22676" y="31"/>
                    <a:pt x="22281" y="31"/>
                  </a:cubicBezTo>
                  <a:close/>
                  <a:moveTo>
                    <a:pt x="18846" y="122"/>
                  </a:moveTo>
                  <a:cubicBezTo>
                    <a:pt x="18481" y="152"/>
                    <a:pt x="18086" y="213"/>
                    <a:pt x="17721" y="274"/>
                  </a:cubicBezTo>
                  <a:lnTo>
                    <a:pt x="17782" y="639"/>
                  </a:lnTo>
                  <a:cubicBezTo>
                    <a:pt x="18147" y="578"/>
                    <a:pt x="18511" y="547"/>
                    <a:pt x="18907" y="487"/>
                  </a:cubicBezTo>
                  <a:lnTo>
                    <a:pt x="18846" y="122"/>
                  </a:lnTo>
                  <a:close/>
                  <a:moveTo>
                    <a:pt x="24560" y="244"/>
                  </a:moveTo>
                  <a:lnTo>
                    <a:pt x="24499" y="639"/>
                  </a:lnTo>
                  <a:cubicBezTo>
                    <a:pt x="24895" y="699"/>
                    <a:pt x="25259" y="760"/>
                    <a:pt x="25624" y="851"/>
                  </a:cubicBezTo>
                  <a:lnTo>
                    <a:pt x="25715" y="456"/>
                  </a:lnTo>
                  <a:cubicBezTo>
                    <a:pt x="25320" y="395"/>
                    <a:pt x="24955" y="304"/>
                    <a:pt x="24560" y="244"/>
                  </a:cubicBezTo>
                  <a:close/>
                  <a:moveTo>
                    <a:pt x="16597" y="487"/>
                  </a:moveTo>
                  <a:cubicBezTo>
                    <a:pt x="16201" y="578"/>
                    <a:pt x="15837" y="669"/>
                    <a:pt x="15472" y="760"/>
                  </a:cubicBezTo>
                  <a:lnTo>
                    <a:pt x="15563" y="1125"/>
                  </a:lnTo>
                  <a:cubicBezTo>
                    <a:pt x="15928" y="1034"/>
                    <a:pt x="16293" y="943"/>
                    <a:pt x="16657" y="851"/>
                  </a:cubicBezTo>
                  <a:lnTo>
                    <a:pt x="16597" y="487"/>
                  </a:lnTo>
                  <a:close/>
                  <a:moveTo>
                    <a:pt x="26810" y="730"/>
                  </a:moveTo>
                  <a:lnTo>
                    <a:pt x="26718" y="1095"/>
                  </a:lnTo>
                  <a:cubicBezTo>
                    <a:pt x="27083" y="1216"/>
                    <a:pt x="27448" y="1307"/>
                    <a:pt x="27782" y="1429"/>
                  </a:cubicBezTo>
                  <a:lnTo>
                    <a:pt x="27904" y="1064"/>
                  </a:lnTo>
                  <a:cubicBezTo>
                    <a:pt x="27569" y="943"/>
                    <a:pt x="27174" y="851"/>
                    <a:pt x="26810" y="730"/>
                  </a:cubicBezTo>
                  <a:close/>
                  <a:moveTo>
                    <a:pt x="14378" y="1095"/>
                  </a:moveTo>
                  <a:cubicBezTo>
                    <a:pt x="14013" y="1216"/>
                    <a:pt x="13648" y="1368"/>
                    <a:pt x="13283" y="1520"/>
                  </a:cubicBezTo>
                  <a:lnTo>
                    <a:pt x="13435" y="1854"/>
                  </a:lnTo>
                  <a:cubicBezTo>
                    <a:pt x="13800" y="1733"/>
                    <a:pt x="14134" y="1581"/>
                    <a:pt x="14499" y="1459"/>
                  </a:cubicBezTo>
                  <a:lnTo>
                    <a:pt x="14378" y="1095"/>
                  </a:lnTo>
                  <a:close/>
                  <a:moveTo>
                    <a:pt x="28998" y="1459"/>
                  </a:moveTo>
                  <a:lnTo>
                    <a:pt x="28876" y="1824"/>
                  </a:lnTo>
                  <a:cubicBezTo>
                    <a:pt x="29211" y="1946"/>
                    <a:pt x="29545" y="2098"/>
                    <a:pt x="29910" y="2250"/>
                  </a:cubicBezTo>
                  <a:lnTo>
                    <a:pt x="30062" y="1915"/>
                  </a:lnTo>
                  <a:cubicBezTo>
                    <a:pt x="29727" y="1763"/>
                    <a:pt x="29363" y="1611"/>
                    <a:pt x="28998" y="1459"/>
                  </a:cubicBezTo>
                  <a:close/>
                  <a:moveTo>
                    <a:pt x="12250" y="1976"/>
                  </a:moveTo>
                  <a:cubicBezTo>
                    <a:pt x="11885" y="2128"/>
                    <a:pt x="11551" y="2310"/>
                    <a:pt x="11217" y="2493"/>
                  </a:cubicBezTo>
                  <a:lnTo>
                    <a:pt x="11399" y="2827"/>
                  </a:lnTo>
                  <a:cubicBezTo>
                    <a:pt x="11733" y="2645"/>
                    <a:pt x="12068" y="2462"/>
                    <a:pt x="12402" y="2310"/>
                  </a:cubicBezTo>
                  <a:lnTo>
                    <a:pt x="12250" y="1976"/>
                  </a:lnTo>
                  <a:close/>
                  <a:moveTo>
                    <a:pt x="31095" y="2432"/>
                  </a:moveTo>
                  <a:lnTo>
                    <a:pt x="30913" y="2766"/>
                  </a:lnTo>
                  <a:cubicBezTo>
                    <a:pt x="31247" y="2949"/>
                    <a:pt x="31582" y="3131"/>
                    <a:pt x="31886" y="3313"/>
                  </a:cubicBezTo>
                  <a:lnTo>
                    <a:pt x="32098" y="2979"/>
                  </a:lnTo>
                  <a:cubicBezTo>
                    <a:pt x="31764" y="2797"/>
                    <a:pt x="31430" y="2614"/>
                    <a:pt x="31095" y="2432"/>
                  </a:cubicBezTo>
                  <a:close/>
                  <a:moveTo>
                    <a:pt x="10213" y="3040"/>
                  </a:moveTo>
                  <a:cubicBezTo>
                    <a:pt x="9909" y="3253"/>
                    <a:pt x="9575" y="3465"/>
                    <a:pt x="9271" y="3678"/>
                  </a:cubicBezTo>
                  <a:lnTo>
                    <a:pt x="9484" y="3982"/>
                  </a:lnTo>
                  <a:cubicBezTo>
                    <a:pt x="9788" y="3769"/>
                    <a:pt x="10092" y="3557"/>
                    <a:pt x="10426" y="3374"/>
                  </a:cubicBezTo>
                  <a:lnTo>
                    <a:pt x="10213" y="3040"/>
                  </a:lnTo>
                  <a:close/>
                  <a:moveTo>
                    <a:pt x="33071" y="3617"/>
                  </a:moveTo>
                  <a:lnTo>
                    <a:pt x="32858" y="3921"/>
                  </a:lnTo>
                  <a:cubicBezTo>
                    <a:pt x="33162" y="4134"/>
                    <a:pt x="33466" y="4347"/>
                    <a:pt x="33770" y="4590"/>
                  </a:cubicBezTo>
                  <a:lnTo>
                    <a:pt x="33983" y="4286"/>
                  </a:lnTo>
                  <a:cubicBezTo>
                    <a:pt x="33679" y="4043"/>
                    <a:pt x="33375" y="3830"/>
                    <a:pt x="33071" y="3617"/>
                  </a:cubicBezTo>
                  <a:close/>
                  <a:moveTo>
                    <a:pt x="8329" y="4347"/>
                  </a:moveTo>
                  <a:cubicBezTo>
                    <a:pt x="8025" y="4590"/>
                    <a:pt x="7721" y="4833"/>
                    <a:pt x="7447" y="5076"/>
                  </a:cubicBezTo>
                  <a:lnTo>
                    <a:pt x="7691" y="5350"/>
                  </a:lnTo>
                  <a:cubicBezTo>
                    <a:pt x="7964" y="5107"/>
                    <a:pt x="8268" y="4864"/>
                    <a:pt x="8572" y="4651"/>
                  </a:cubicBezTo>
                  <a:lnTo>
                    <a:pt x="8329" y="4347"/>
                  </a:lnTo>
                  <a:close/>
                  <a:moveTo>
                    <a:pt x="34895" y="4985"/>
                  </a:moveTo>
                  <a:lnTo>
                    <a:pt x="34652" y="5289"/>
                  </a:lnTo>
                  <a:cubicBezTo>
                    <a:pt x="34925" y="5532"/>
                    <a:pt x="35199" y="5776"/>
                    <a:pt x="35472" y="6049"/>
                  </a:cubicBezTo>
                  <a:lnTo>
                    <a:pt x="35746" y="5745"/>
                  </a:lnTo>
                  <a:cubicBezTo>
                    <a:pt x="35472" y="5502"/>
                    <a:pt x="35168" y="5228"/>
                    <a:pt x="34895" y="4985"/>
                  </a:cubicBezTo>
                  <a:close/>
                  <a:moveTo>
                    <a:pt x="6566" y="5836"/>
                  </a:moveTo>
                  <a:cubicBezTo>
                    <a:pt x="6292" y="6110"/>
                    <a:pt x="6019" y="6383"/>
                    <a:pt x="5776" y="6657"/>
                  </a:cubicBezTo>
                  <a:lnTo>
                    <a:pt x="6049" y="6900"/>
                  </a:lnTo>
                  <a:cubicBezTo>
                    <a:pt x="6292" y="6627"/>
                    <a:pt x="6566" y="6383"/>
                    <a:pt x="6840" y="6110"/>
                  </a:cubicBezTo>
                  <a:lnTo>
                    <a:pt x="6566" y="5836"/>
                  </a:lnTo>
                  <a:close/>
                  <a:moveTo>
                    <a:pt x="36567" y="6566"/>
                  </a:moveTo>
                  <a:lnTo>
                    <a:pt x="36293" y="6839"/>
                  </a:lnTo>
                  <a:cubicBezTo>
                    <a:pt x="36536" y="7113"/>
                    <a:pt x="36810" y="7386"/>
                    <a:pt x="37053" y="7660"/>
                  </a:cubicBezTo>
                  <a:lnTo>
                    <a:pt x="37326" y="7417"/>
                  </a:lnTo>
                  <a:cubicBezTo>
                    <a:pt x="37083" y="7143"/>
                    <a:pt x="36840" y="6839"/>
                    <a:pt x="36567" y="6566"/>
                  </a:cubicBezTo>
                  <a:close/>
                  <a:moveTo>
                    <a:pt x="4985" y="7508"/>
                  </a:moveTo>
                  <a:cubicBezTo>
                    <a:pt x="4773" y="7782"/>
                    <a:pt x="4529" y="8086"/>
                    <a:pt x="4286" y="8390"/>
                  </a:cubicBezTo>
                  <a:lnTo>
                    <a:pt x="4590" y="8633"/>
                  </a:lnTo>
                  <a:cubicBezTo>
                    <a:pt x="4803" y="8329"/>
                    <a:pt x="5046" y="8025"/>
                    <a:pt x="5289" y="7751"/>
                  </a:cubicBezTo>
                  <a:lnTo>
                    <a:pt x="4985" y="7508"/>
                  </a:lnTo>
                  <a:close/>
                  <a:moveTo>
                    <a:pt x="38056" y="8298"/>
                  </a:moveTo>
                  <a:lnTo>
                    <a:pt x="37752" y="8542"/>
                  </a:lnTo>
                  <a:cubicBezTo>
                    <a:pt x="37995" y="8845"/>
                    <a:pt x="38208" y="9149"/>
                    <a:pt x="38421" y="9453"/>
                  </a:cubicBezTo>
                  <a:lnTo>
                    <a:pt x="38725" y="9241"/>
                  </a:lnTo>
                  <a:cubicBezTo>
                    <a:pt x="38512" y="8937"/>
                    <a:pt x="38299" y="8602"/>
                    <a:pt x="38056" y="8298"/>
                  </a:cubicBezTo>
                  <a:close/>
                  <a:moveTo>
                    <a:pt x="3618" y="9332"/>
                  </a:moveTo>
                  <a:cubicBezTo>
                    <a:pt x="3405" y="9666"/>
                    <a:pt x="3192" y="9970"/>
                    <a:pt x="3010" y="10304"/>
                  </a:cubicBezTo>
                  <a:lnTo>
                    <a:pt x="3314" y="10487"/>
                  </a:lnTo>
                  <a:cubicBezTo>
                    <a:pt x="3526" y="10183"/>
                    <a:pt x="3709" y="9849"/>
                    <a:pt x="3922" y="9545"/>
                  </a:cubicBezTo>
                  <a:lnTo>
                    <a:pt x="3618" y="9332"/>
                  </a:lnTo>
                  <a:close/>
                  <a:moveTo>
                    <a:pt x="39363" y="10213"/>
                  </a:moveTo>
                  <a:lnTo>
                    <a:pt x="39029" y="10396"/>
                  </a:lnTo>
                  <a:cubicBezTo>
                    <a:pt x="39241" y="10730"/>
                    <a:pt x="39424" y="11064"/>
                    <a:pt x="39576" y="11368"/>
                  </a:cubicBezTo>
                  <a:lnTo>
                    <a:pt x="39940" y="11216"/>
                  </a:lnTo>
                  <a:cubicBezTo>
                    <a:pt x="39758" y="10882"/>
                    <a:pt x="39545" y="10548"/>
                    <a:pt x="39363" y="10213"/>
                  </a:cubicBezTo>
                  <a:close/>
                  <a:moveTo>
                    <a:pt x="2432" y="11308"/>
                  </a:moveTo>
                  <a:cubicBezTo>
                    <a:pt x="2250" y="11642"/>
                    <a:pt x="2098" y="12007"/>
                    <a:pt x="1915" y="12341"/>
                  </a:cubicBezTo>
                  <a:lnTo>
                    <a:pt x="2280" y="12493"/>
                  </a:lnTo>
                  <a:cubicBezTo>
                    <a:pt x="2432" y="12159"/>
                    <a:pt x="2584" y="11824"/>
                    <a:pt x="2767" y="11490"/>
                  </a:cubicBezTo>
                  <a:lnTo>
                    <a:pt x="2432" y="11308"/>
                  </a:lnTo>
                  <a:close/>
                  <a:moveTo>
                    <a:pt x="40427" y="12219"/>
                  </a:moveTo>
                  <a:lnTo>
                    <a:pt x="40092" y="12402"/>
                  </a:lnTo>
                  <a:cubicBezTo>
                    <a:pt x="40244" y="12736"/>
                    <a:pt x="40396" y="13070"/>
                    <a:pt x="40548" y="13435"/>
                  </a:cubicBezTo>
                  <a:lnTo>
                    <a:pt x="40883" y="13283"/>
                  </a:lnTo>
                  <a:cubicBezTo>
                    <a:pt x="40761" y="12918"/>
                    <a:pt x="40609" y="12584"/>
                    <a:pt x="40427" y="12219"/>
                  </a:cubicBezTo>
                  <a:close/>
                  <a:moveTo>
                    <a:pt x="1459" y="13405"/>
                  </a:moveTo>
                  <a:cubicBezTo>
                    <a:pt x="1338" y="13770"/>
                    <a:pt x="1186" y="14134"/>
                    <a:pt x="1064" y="14469"/>
                  </a:cubicBezTo>
                  <a:lnTo>
                    <a:pt x="1429" y="14590"/>
                  </a:lnTo>
                  <a:cubicBezTo>
                    <a:pt x="1551" y="14256"/>
                    <a:pt x="1672" y="13891"/>
                    <a:pt x="1824" y="13526"/>
                  </a:cubicBezTo>
                  <a:lnTo>
                    <a:pt x="1459" y="13405"/>
                  </a:lnTo>
                  <a:close/>
                  <a:moveTo>
                    <a:pt x="41308" y="14347"/>
                  </a:moveTo>
                  <a:lnTo>
                    <a:pt x="40944" y="14469"/>
                  </a:lnTo>
                  <a:cubicBezTo>
                    <a:pt x="41065" y="14833"/>
                    <a:pt x="41156" y="15198"/>
                    <a:pt x="41278" y="15563"/>
                  </a:cubicBezTo>
                  <a:lnTo>
                    <a:pt x="41643" y="15441"/>
                  </a:lnTo>
                  <a:cubicBezTo>
                    <a:pt x="41521" y="15107"/>
                    <a:pt x="41430" y="14712"/>
                    <a:pt x="41308" y="14347"/>
                  </a:cubicBezTo>
                  <a:close/>
                  <a:moveTo>
                    <a:pt x="730" y="15563"/>
                  </a:moveTo>
                  <a:cubicBezTo>
                    <a:pt x="639" y="15928"/>
                    <a:pt x="548" y="16323"/>
                    <a:pt x="456" y="16688"/>
                  </a:cubicBezTo>
                  <a:lnTo>
                    <a:pt x="852" y="16779"/>
                  </a:lnTo>
                  <a:cubicBezTo>
                    <a:pt x="912" y="16414"/>
                    <a:pt x="1004" y="16049"/>
                    <a:pt x="1095" y="15684"/>
                  </a:cubicBezTo>
                  <a:lnTo>
                    <a:pt x="730" y="15563"/>
                  </a:lnTo>
                  <a:close/>
                  <a:moveTo>
                    <a:pt x="41916" y="16566"/>
                  </a:moveTo>
                  <a:lnTo>
                    <a:pt x="41551" y="16657"/>
                  </a:lnTo>
                  <a:cubicBezTo>
                    <a:pt x="41612" y="17022"/>
                    <a:pt x="41703" y="17387"/>
                    <a:pt x="41764" y="17751"/>
                  </a:cubicBezTo>
                  <a:lnTo>
                    <a:pt x="42129" y="17691"/>
                  </a:lnTo>
                  <a:cubicBezTo>
                    <a:pt x="42068" y="17326"/>
                    <a:pt x="42007" y="16931"/>
                    <a:pt x="41916" y="16566"/>
                  </a:cubicBezTo>
                  <a:close/>
                  <a:moveTo>
                    <a:pt x="274" y="17812"/>
                  </a:moveTo>
                  <a:cubicBezTo>
                    <a:pt x="213" y="18207"/>
                    <a:pt x="152" y="18572"/>
                    <a:pt x="122" y="18967"/>
                  </a:cubicBezTo>
                  <a:lnTo>
                    <a:pt x="487" y="18998"/>
                  </a:lnTo>
                  <a:cubicBezTo>
                    <a:pt x="517" y="18633"/>
                    <a:pt x="578" y="18268"/>
                    <a:pt x="639" y="17873"/>
                  </a:cubicBezTo>
                  <a:lnTo>
                    <a:pt x="274" y="17812"/>
                  </a:lnTo>
                  <a:close/>
                  <a:moveTo>
                    <a:pt x="42281" y="18815"/>
                  </a:moveTo>
                  <a:lnTo>
                    <a:pt x="41916" y="18876"/>
                  </a:lnTo>
                  <a:cubicBezTo>
                    <a:pt x="41947" y="19241"/>
                    <a:pt x="41977" y="19636"/>
                    <a:pt x="42007" y="20001"/>
                  </a:cubicBezTo>
                  <a:lnTo>
                    <a:pt x="42402" y="19970"/>
                  </a:lnTo>
                  <a:cubicBezTo>
                    <a:pt x="42372" y="19606"/>
                    <a:pt x="42342" y="19210"/>
                    <a:pt x="42281" y="18815"/>
                  </a:cubicBezTo>
                  <a:close/>
                  <a:moveTo>
                    <a:pt x="0" y="20092"/>
                  </a:moveTo>
                  <a:cubicBezTo>
                    <a:pt x="0" y="20457"/>
                    <a:pt x="0" y="20852"/>
                    <a:pt x="0" y="21216"/>
                  </a:cubicBezTo>
                  <a:lnTo>
                    <a:pt x="0" y="21247"/>
                  </a:lnTo>
                  <a:lnTo>
                    <a:pt x="365" y="21247"/>
                  </a:lnTo>
                  <a:lnTo>
                    <a:pt x="365" y="21216"/>
                  </a:lnTo>
                  <a:cubicBezTo>
                    <a:pt x="365" y="20852"/>
                    <a:pt x="365" y="20487"/>
                    <a:pt x="396" y="20122"/>
                  </a:cubicBezTo>
                  <a:lnTo>
                    <a:pt x="0" y="20092"/>
                  </a:lnTo>
                  <a:close/>
                  <a:moveTo>
                    <a:pt x="42038" y="21125"/>
                  </a:moveTo>
                  <a:lnTo>
                    <a:pt x="42038" y="21216"/>
                  </a:lnTo>
                  <a:cubicBezTo>
                    <a:pt x="42038" y="21581"/>
                    <a:pt x="42038" y="21976"/>
                    <a:pt x="42007" y="22341"/>
                  </a:cubicBezTo>
                  <a:lnTo>
                    <a:pt x="42402" y="22371"/>
                  </a:lnTo>
                  <a:cubicBezTo>
                    <a:pt x="42402" y="21976"/>
                    <a:pt x="42433" y="21581"/>
                    <a:pt x="42433" y="21216"/>
                  </a:cubicBezTo>
                  <a:lnTo>
                    <a:pt x="42433" y="21125"/>
                  </a:lnTo>
                  <a:close/>
                  <a:moveTo>
                    <a:pt x="396" y="22371"/>
                  </a:moveTo>
                  <a:lnTo>
                    <a:pt x="31" y="22402"/>
                  </a:lnTo>
                  <a:cubicBezTo>
                    <a:pt x="31" y="22767"/>
                    <a:pt x="61" y="23162"/>
                    <a:pt x="122" y="23557"/>
                  </a:cubicBezTo>
                  <a:lnTo>
                    <a:pt x="487" y="23496"/>
                  </a:lnTo>
                  <a:cubicBezTo>
                    <a:pt x="456" y="23131"/>
                    <a:pt x="426" y="22767"/>
                    <a:pt x="396" y="22371"/>
                  </a:cubicBezTo>
                  <a:close/>
                  <a:moveTo>
                    <a:pt x="41916" y="23466"/>
                  </a:moveTo>
                  <a:cubicBezTo>
                    <a:pt x="41886" y="23830"/>
                    <a:pt x="41825" y="24195"/>
                    <a:pt x="41764" y="24590"/>
                  </a:cubicBezTo>
                  <a:lnTo>
                    <a:pt x="42159" y="24651"/>
                  </a:lnTo>
                  <a:cubicBezTo>
                    <a:pt x="42220" y="24256"/>
                    <a:pt x="42251" y="23891"/>
                    <a:pt x="42311" y="23496"/>
                  </a:cubicBezTo>
                  <a:lnTo>
                    <a:pt x="41916" y="23466"/>
                  </a:lnTo>
                  <a:close/>
                  <a:moveTo>
                    <a:pt x="639" y="24621"/>
                  </a:moveTo>
                  <a:lnTo>
                    <a:pt x="274" y="24682"/>
                  </a:lnTo>
                  <a:cubicBezTo>
                    <a:pt x="335" y="25046"/>
                    <a:pt x="396" y="25441"/>
                    <a:pt x="487" y="25806"/>
                  </a:cubicBezTo>
                  <a:lnTo>
                    <a:pt x="852" y="25745"/>
                  </a:lnTo>
                  <a:cubicBezTo>
                    <a:pt x="791" y="25350"/>
                    <a:pt x="700" y="24986"/>
                    <a:pt x="639" y="24621"/>
                  </a:cubicBezTo>
                  <a:close/>
                  <a:moveTo>
                    <a:pt x="41551" y="25685"/>
                  </a:moveTo>
                  <a:cubicBezTo>
                    <a:pt x="41491" y="26049"/>
                    <a:pt x="41399" y="26414"/>
                    <a:pt x="41278" y="26779"/>
                  </a:cubicBezTo>
                  <a:lnTo>
                    <a:pt x="41673" y="26870"/>
                  </a:lnTo>
                  <a:cubicBezTo>
                    <a:pt x="41764" y="26505"/>
                    <a:pt x="41855" y="26141"/>
                    <a:pt x="41947" y="25776"/>
                  </a:cubicBezTo>
                  <a:lnTo>
                    <a:pt x="41551" y="25685"/>
                  </a:lnTo>
                  <a:close/>
                  <a:moveTo>
                    <a:pt x="1125" y="26809"/>
                  </a:moveTo>
                  <a:lnTo>
                    <a:pt x="760" y="26931"/>
                  </a:lnTo>
                  <a:cubicBezTo>
                    <a:pt x="882" y="27296"/>
                    <a:pt x="973" y="27660"/>
                    <a:pt x="1095" y="28025"/>
                  </a:cubicBezTo>
                  <a:lnTo>
                    <a:pt x="1459" y="27903"/>
                  </a:lnTo>
                  <a:cubicBezTo>
                    <a:pt x="1338" y="27539"/>
                    <a:pt x="1247" y="27174"/>
                    <a:pt x="1125" y="26809"/>
                  </a:cubicBezTo>
                  <a:close/>
                  <a:moveTo>
                    <a:pt x="40974" y="27873"/>
                  </a:moveTo>
                  <a:cubicBezTo>
                    <a:pt x="40852" y="28207"/>
                    <a:pt x="40700" y="28572"/>
                    <a:pt x="40579" y="28907"/>
                  </a:cubicBezTo>
                  <a:lnTo>
                    <a:pt x="40913" y="29059"/>
                  </a:lnTo>
                  <a:cubicBezTo>
                    <a:pt x="41065" y="28694"/>
                    <a:pt x="41217" y="28329"/>
                    <a:pt x="41339" y="27995"/>
                  </a:cubicBezTo>
                  <a:lnTo>
                    <a:pt x="40974" y="27873"/>
                  </a:lnTo>
                  <a:close/>
                  <a:moveTo>
                    <a:pt x="1855" y="28967"/>
                  </a:moveTo>
                  <a:lnTo>
                    <a:pt x="1490" y="29089"/>
                  </a:lnTo>
                  <a:cubicBezTo>
                    <a:pt x="1642" y="29454"/>
                    <a:pt x="1794" y="29818"/>
                    <a:pt x="1946" y="30153"/>
                  </a:cubicBezTo>
                  <a:lnTo>
                    <a:pt x="2311" y="30001"/>
                  </a:lnTo>
                  <a:cubicBezTo>
                    <a:pt x="2159" y="29636"/>
                    <a:pt x="2007" y="29302"/>
                    <a:pt x="1855" y="28967"/>
                  </a:cubicBezTo>
                  <a:close/>
                  <a:moveTo>
                    <a:pt x="40123" y="29970"/>
                  </a:moveTo>
                  <a:cubicBezTo>
                    <a:pt x="39971" y="30305"/>
                    <a:pt x="39788" y="30639"/>
                    <a:pt x="39606" y="30973"/>
                  </a:cubicBezTo>
                  <a:lnTo>
                    <a:pt x="39940" y="31156"/>
                  </a:lnTo>
                  <a:cubicBezTo>
                    <a:pt x="40153" y="30821"/>
                    <a:pt x="40305" y="30457"/>
                    <a:pt x="40457" y="30122"/>
                  </a:cubicBezTo>
                  <a:lnTo>
                    <a:pt x="40123" y="29970"/>
                  </a:lnTo>
                  <a:close/>
                  <a:moveTo>
                    <a:pt x="2797" y="31004"/>
                  </a:moveTo>
                  <a:lnTo>
                    <a:pt x="2463" y="31186"/>
                  </a:lnTo>
                  <a:cubicBezTo>
                    <a:pt x="2645" y="31521"/>
                    <a:pt x="2827" y="31855"/>
                    <a:pt x="3040" y="32189"/>
                  </a:cubicBezTo>
                  <a:lnTo>
                    <a:pt x="3344" y="31977"/>
                  </a:lnTo>
                  <a:cubicBezTo>
                    <a:pt x="3162" y="31673"/>
                    <a:pt x="2979" y="31338"/>
                    <a:pt x="2797" y="31004"/>
                  </a:cubicBezTo>
                  <a:close/>
                  <a:moveTo>
                    <a:pt x="39059" y="31946"/>
                  </a:moveTo>
                  <a:cubicBezTo>
                    <a:pt x="38877" y="32280"/>
                    <a:pt x="38664" y="32584"/>
                    <a:pt x="38451" y="32919"/>
                  </a:cubicBezTo>
                  <a:lnTo>
                    <a:pt x="38755" y="33132"/>
                  </a:lnTo>
                  <a:cubicBezTo>
                    <a:pt x="38998" y="32797"/>
                    <a:pt x="39181" y="32463"/>
                    <a:pt x="39393" y="32159"/>
                  </a:cubicBezTo>
                  <a:lnTo>
                    <a:pt x="39059" y="31946"/>
                  </a:lnTo>
                  <a:close/>
                  <a:moveTo>
                    <a:pt x="3982" y="32919"/>
                  </a:moveTo>
                  <a:lnTo>
                    <a:pt x="3648" y="33132"/>
                  </a:lnTo>
                  <a:cubicBezTo>
                    <a:pt x="3861" y="33466"/>
                    <a:pt x="4104" y="33770"/>
                    <a:pt x="4317" y="34074"/>
                  </a:cubicBezTo>
                  <a:lnTo>
                    <a:pt x="4621" y="33831"/>
                  </a:lnTo>
                  <a:cubicBezTo>
                    <a:pt x="4408" y="33557"/>
                    <a:pt x="4195" y="33253"/>
                    <a:pt x="3982" y="32919"/>
                  </a:cubicBezTo>
                  <a:close/>
                  <a:moveTo>
                    <a:pt x="37813" y="33831"/>
                  </a:moveTo>
                  <a:cubicBezTo>
                    <a:pt x="37570" y="34104"/>
                    <a:pt x="37326" y="34408"/>
                    <a:pt x="37083" y="34712"/>
                  </a:cubicBezTo>
                  <a:lnTo>
                    <a:pt x="37387" y="34955"/>
                  </a:lnTo>
                  <a:cubicBezTo>
                    <a:pt x="37630" y="34651"/>
                    <a:pt x="37874" y="34347"/>
                    <a:pt x="38086" y="34043"/>
                  </a:cubicBezTo>
                  <a:lnTo>
                    <a:pt x="37813" y="33831"/>
                  </a:lnTo>
                  <a:close/>
                  <a:moveTo>
                    <a:pt x="5350" y="34712"/>
                  </a:moveTo>
                  <a:lnTo>
                    <a:pt x="5046" y="34955"/>
                  </a:lnTo>
                  <a:cubicBezTo>
                    <a:pt x="5289" y="35259"/>
                    <a:pt x="5563" y="35533"/>
                    <a:pt x="5806" y="35806"/>
                  </a:cubicBezTo>
                  <a:lnTo>
                    <a:pt x="6080" y="35563"/>
                  </a:lnTo>
                  <a:cubicBezTo>
                    <a:pt x="5836" y="35290"/>
                    <a:pt x="5593" y="35016"/>
                    <a:pt x="5350" y="34712"/>
                  </a:cubicBezTo>
                  <a:close/>
                  <a:moveTo>
                    <a:pt x="36323" y="35533"/>
                  </a:moveTo>
                  <a:cubicBezTo>
                    <a:pt x="36080" y="35806"/>
                    <a:pt x="35807" y="36080"/>
                    <a:pt x="35533" y="36323"/>
                  </a:cubicBezTo>
                  <a:lnTo>
                    <a:pt x="35807" y="36627"/>
                  </a:lnTo>
                  <a:cubicBezTo>
                    <a:pt x="36080" y="36353"/>
                    <a:pt x="36354" y="36080"/>
                    <a:pt x="36627" y="35806"/>
                  </a:cubicBezTo>
                  <a:lnTo>
                    <a:pt x="36323" y="35533"/>
                  </a:lnTo>
                  <a:close/>
                  <a:moveTo>
                    <a:pt x="6900" y="36353"/>
                  </a:moveTo>
                  <a:lnTo>
                    <a:pt x="6627" y="36627"/>
                  </a:lnTo>
                  <a:cubicBezTo>
                    <a:pt x="6900" y="36901"/>
                    <a:pt x="7204" y="37144"/>
                    <a:pt x="7478" y="37387"/>
                  </a:cubicBezTo>
                  <a:lnTo>
                    <a:pt x="7721" y="37113"/>
                  </a:lnTo>
                  <a:cubicBezTo>
                    <a:pt x="7447" y="36870"/>
                    <a:pt x="7174" y="36597"/>
                    <a:pt x="6900" y="36353"/>
                  </a:cubicBezTo>
                  <a:close/>
                  <a:moveTo>
                    <a:pt x="34682" y="37083"/>
                  </a:moveTo>
                  <a:cubicBezTo>
                    <a:pt x="34408" y="37326"/>
                    <a:pt x="34104" y="37569"/>
                    <a:pt x="33831" y="37782"/>
                  </a:cubicBezTo>
                  <a:lnTo>
                    <a:pt x="34044" y="38086"/>
                  </a:lnTo>
                  <a:cubicBezTo>
                    <a:pt x="34348" y="37873"/>
                    <a:pt x="34652" y="37630"/>
                    <a:pt x="34956" y="37387"/>
                  </a:cubicBezTo>
                  <a:lnTo>
                    <a:pt x="34682" y="37083"/>
                  </a:lnTo>
                  <a:close/>
                  <a:moveTo>
                    <a:pt x="8602" y="37812"/>
                  </a:moveTo>
                  <a:lnTo>
                    <a:pt x="8390" y="38116"/>
                  </a:lnTo>
                  <a:cubicBezTo>
                    <a:pt x="8694" y="38360"/>
                    <a:pt x="8998" y="38572"/>
                    <a:pt x="9302" y="38785"/>
                  </a:cubicBezTo>
                  <a:lnTo>
                    <a:pt x="9514" y="38481"/>
                  </a:lnTo>
                  <a:cubicBezTo>
                    <a:pt x="9210" y="38268"/>
                    <a:pt x="8906" y="38025"/>
                    <a:pt x="8602" y="37812"/>
                  </a:cubicBezTo>
                  <a:close/>
                  <a:moveTo>
                    <a:pt x="32919" y="38451"/>
                  </a:moveTo>
                  <a:cubicBezTo>
                    <a:pt x="32585" y="38664"/>
                    <a:pt x="32281" y="38876"/>
                    <a:pt x="31946" y="39059"/>
                  </a:cubicBezTo>
                  <a:lnTo>
                    <a:pt x="32159" y="39393"/>
                  </a:lnTo>
                  <a:cubicBezTo>
                    <a:pt x="32493" y="39180"/>
                    <a:pt x="32797" y="38998"/>
                    <a:pt x="33101" y="38785"/>
                  </a:cubicBezTo>
                  <a:lnTo>
                    <a:pt x="32919" y="38451"/>
                  </a:lnTo>
                  <a:close/>
                  <a:moveTo>
                    <a:pt x="10487" y="39089"/>
                  </a:moveTo>
                  <a:lnTo>
                    <a:pt x="10274" y="39393"/>
                  </a:lnTo>
                  <a:cubicBezTo>
                    <a:pt x="10609" y="39606"/>
                    <a:pt x="10943" y="39788"/>
                    <a:pt x="11277" y="39971"/>
                  </a:cubicBezTo>
                  <a:lnTo>
                    <a:pt x="11460" y="39636"/>
                  </a:lnTo>
                  <a:cubicBezTo>
                    <a:pt x="11125" y="39454"/>
                    <a:pt x="10791" y="39271"/>
                    <a:pt x="10487" y="39089"/>
                  </a:cubicBezTo>
                  <a:close/>
                  <a:moveTo>
                    <a:pt x="30974" y="39606"/>
                  </a:moveTo>
                  <a:cubicBezTo>
                    <a:pt x="30639" y="39788"/>
                    <a:pt x="30305" y="39971"/>
                    <a:pt x="29971" y="40123"/>
                  </a:cubicBezTo>
                  <a:lnTo>
                    <a:pt x="30123" y="40457"/>
                  </a:lnTo>
                  <a:cubicBezTo>
                    <a:pt x="30487" y="40305"/>
                    <a:pt x="30822" y="40123"/>
                    <a:pt x="31156" y="39940"/>
                  </a:cubicBezTo>
                  <a:lnTo>
                    <a:pt x="30974" y="39606"/>
                  </a:lnTo>
                  <a:close/>
                  <a:moveTo>
                    <a:pt x="12463" y="40153"/>
                  </a:moveTo>
                  <a:lnTo>
                    <a:pt x="12311" y="40487"/>
                  </a:lnTo>
                  <a:cubicBezTo>
                    <a:pt x="12676" y="40639"/>
                    <a:pt x="13010" y="40791"/>
                    <a:pt x="13375" y="40943"/>
                  </a:cubicBezTo>
                  <a:lnTo>
                    <a:pt x="13527" y="40578"/>
                  </a:lnTo>
                  <a:cubicBezTo>
                    <a:pt x="13162" y="40457"/>
                    <a:pt x="12827" y="40305"/>
                    <a:pt x="12463" y="40153"/>
                  </a:cubicBezTo>
                  <a:close/>
                  <a:moveTo>
                    <a:pt x="28937" y="40578"/>
                  </a:moveTo>
                  <a:cubicBezTo>
                    <a:pt x="28603" y="40700"/>
                    <a:pt x="28238" y="40822"/>
                    <a:pt x="27873" y="40943"/>
                  </a:cubicBezTo>
                  <a:lnTo>
                    <a:pt x="27995" y="41308"/>
                  </a:lnTo>
                  <a:cubicBezTo>
                    <a:pt x="28360" y="41186"/>
                    <a:pt x="28724" y="41065"/>
                    <a:pt x="29089" y="40913"/>
                  </a:cubicBezTo>
                  <a:lnTo>
                    <a:pt x="28937" y="40578"/>
                  </a:lnTo>
                  <a:close/>
                  <a:moveTo>
                    <a:pt x="14590" y="40974"/>
                  </a:moveTo>
                  <a:lnTo>
                    <a:pt x="14469" y="41338"/>
                  </a:lnTo>
                  <a:cubicBezTo>
                    <a:pt x="14803" y="41460"/>
                    <a:pt x="15198" y="41551"/>
                    <a:pt x="15563" y="41673"/>
                  </a:cubicBezTo>
                  <a:lnTo>
                    <a:pt x="15654" y="41308"/>
                  </a:lnTo>
                  <a:cubicBezTo>
                    <a:pt x="15290" y="41217"/>
                    <a:pt x="14925" y="41095"/>
                    <a:pt x="14590" y="40974"/>
                  </a:cubicBezTo>
                  <a:close/>
                  <a:moveTo>
                    <a:pt x="26810" y="41278"/>
                  </a:moveTo>
                  <a:cubicBezTo>
                    <a:pt x="26445" y="41399"/>
                    <a:pt x="26080" y="41490"/>
                    <a:pt x="25715" y="41551"/>
                  </a:cubicBezTo>
                  <a:lnTo>
                    <a:pt x="25776" y="41946"/>
                  </a:lnTo>
                  <a:cubicBezTo>
                    <a:pt x="26171" y="41855"/>
                    <a:pt x="26536" y="41764"/>
                    <a:pt x="26901" y="41642"/>
                  </a:cubicBezTo>
                  <a:lnTo>
                    <a:pt x="26810" y="41278"/>
                  </a:lnTo>
                  <a:close/>
                  <a:moveTo>
                    <a:pt x="16749" y="41582"/>
                  </a:moveTo>
                  <a:lnTo>
                    <a:pt x="16657" y="41946"/>
                  </a:lnTo>
                  <a:cubicBezTo>
                    <a:pt x="17052" y="42037"/>
                    <a:pt x="17417" y="42098"/>
                    <a:pt x="17782" y="42159"/>
                  </a:cubicBezTo>
                  <a:lnTo>
                    <a:pt x="17843" y="41794"/>
                  </a:lnTo>
                  <a:cubicBezTo>
                    <a:pt x="17478" y="41733"/>
                    <a:pt x="17113" y="41642"/>
                    <a:pt x="16749" y="41582"/>
                  </a:cubicBezTo>
                  <a:close/>
                  <a:moveTo>
                    <a:pt x="24591" y="41764"/>
                  </a:moveTo>
                  <a:cubicBezTo>
                    <a:pt x="24226" y="41825"/>
                    <a:pt x="23861" y="41885"/>
                    <a:pt x="23466" y="41916"/>
                  </a:cubicBezTo>
                  <a:lnTo>
                    <a:pt x="23527" y="42311"/>
                  </a:lnTo>
                  <a:cubicBezTo>
                    <a:pt x="23892" y="42250"/>
                    <a:pt x="24287" y="42220"/>
                    <a:pt x="24651" y="42159"/>
                  </a:cubicBezTo>
                  <a:lnTo>
                    <a:pt x="24591" y="41764"/>
                  </a:lnTo>
                  <a:close/>
                  <a:moveTo>
                    <a:pt x="18967" y="41946"/>
                  </a:moveTo>
                  <a:lnTo>
                    <a:pt x="18937" y="42311"/>
                  </a:lnTo>
                  <a:cubicBezTo>
                    <a:pt x="19302" y="42341"/>
                    <a:pt x="19697" y="42372"/>
                    <a:pt x="20092" y="42402"/>
                  </a:cubicBezTo>
                  <a:lnTo>
                    <a:pt x="20092" y="42007"/>
                  </a:lnTo>
                  <a:cubicBezTo>
                    <a:pt x="19727" y="42007"/>
                    <a:pt x="19363" y="41977"/>
                    <a:pt x="18967" y="41946"/>
                  </a:cubicBezTo>
                  <a:close/>
                  <a:moveTo>
                    <a:pt x="22372" y="42007"/>
                  </a:moveTo>
                  <a:cubicBezTo>
                    <a:pt x="21977" y="42037"/>
                    <a:pt x="21612" y="42037"/>
                    <a:pt x="21217" y="42037"/>
                  </a:cubicBezTo>
                  <a:lnTo>
                    <a:pt x="21217" y="42433"/>
                  </a:lnTo>
                  <a:cubicBezTo>
                    <a:pt x="21612" y="42433"/>
                    <a:pt x="22007" y="42433"/>
                    <a:pt x="22372" y="42402"/>
                  </a:cubicBezTo>
                  <a:lnTo>
                    <a:pt x="22372" y="4200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a:off x="7572340" y="2404875"/>
            <a:ext cx="2162798" cy="1206590"/>
            <a:chOff x="7572340" y="2404875"/>
            <a:chExt cx="2162798" cy="1206590"/>
          </a:xfrm>
        </p:grpSpPr>
        <p:sp>
          <p:nvSpPr>
            <p:cNvPr id="16" name="Google Shape;16;p2"/>
            <p:cNvSpPr/>
            <p:nvPr/>
          </p:nvSpPr>
          <p:spPr>
            <a:xfrm flipH="1">
              <a:off x="7572340" y="2404875"/>
              <a:ext cx="2162798" cy="116887"/>
            </a:xfrm>
            <a:custGeom>
              <a:avLst/>
              <a:gdLst/>
              <a:ahLst/>
              <a:cxnLst/>
              <a:rect l="l" t="t" r="r" b="b"/>
              <a:pathLst>
                <a:path w="27570" h="1490" extrusionOk="0">
                  <a:moveTo>
                    <a:pt x="760" y="1"/>
                  </a:moveTo>
                  <a:cubicBezTo>
                    <a:pt x="335" y="1"/>
                    <a:pt x="0" y="335"/>
                    <a:pt x="0" y="760"/>
                  </a:cubicBezTo>
                  <a:cubicBezTo>
                    <a:pt x="0" y="1156"/>
                    <a:pt x="335" y="1490"/>
                    <a:pt x="760" y="1490"/>
                  </a:cubicBezTo>
                  <a:lnTo>
                    <a:pt x="26809" y="1490"/>
                  </a:lnTo>
                  <a:cubicBezTo>
                    <a:pt x="27235" y="1490"/>
                    <a:pt x="27569" y="1156"/>
                    <a:pt x="27569" y="760"/>
                  </a:cubicBezTo>
                  <a:cubicBezTo>
                    <a:pt x="27569" y="335"/>
                    <a:pt x="27235" y="1"/>
                    <a:pt x="26809"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flipH="1">
              <a:off x="8182818" y="2767299"/>
              <a:ext cx="1552319" cy="119319"/>
            </a:xfrm>
            <a:custGeom>
              <a:avLst/>
              <a:gdLst/>
              <a:ahLst/>
              <a:cxnLst/>
              <a:rect l="l" t="t" r="r" b="b"/>
              <a:pathLst>
                <a:path w="19788" h="1521" extrusionOk="0">
                  <a:moveTo>
                    <a:pt x="760" y="1"/>
                  </a:moveTo>
                  <a:cubicBezTo>
                    <a:pt x="335" y="1"/>
                    <a:pt x="0" y="365"/>
                    <a:pt x="0" y="761"/>
                  </a:cubicBezTo>
                  <a:cubicBezTo>
                    <a:pt x="0" y="1186"/>
                    <a:pt x="335" y="1520"/>
                    <a:pt x="760" y="1520"/>
                  </a:cubicBezTo>
                  <a:lnTo>
                    <a:pt x="19028" y="1520"/>
                  </a:lnTo>
                  <a:cubicBezTo>
                    <a:pt x="19454" y="1520"/>
                    <a:pt x="19788" y="1186"/>
                    <a:pt x="19788" y="761"/>
                  </a:cubicBezTo>
                  <a:cubicBezTo>
                    <a:pt x="19788" y="335"/>
                    <a:pt x="19454" y="1"/>
                    <a:pt x="19028"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flipH="1">
              <a:off x="7889503" y="3132154"/>
              <a:ext cx="1845634" cy="116887"/>
            </a:xfrm>
            <a:custGeom>
              <a:avLst/>
              <a:gdLst/>
              <a:ahLst/>
              <a:cxnLst/>
              <a:rect l="l" t="t" r="r" b="b"/>
              <a:pathLst>
                <a:path w="23527" h="1490" extrusionOk="0">
                  <a:moveTo>
                    <a:pt x="760" y="0"/>
                  </a:moveTo>
                  <a:cubicBezTo>
                    <a:pt x="335" y="0"/>
                    <a:pt x="0" y="335"/>
                    <a:pt x="0" y="730"/>
                  </a:cubicBezTo>
                  <a:cubicBezTo>
                    <a:pt x="0" y="1155"/>
                    <a:pt x="335" y="1490"/>
                    <a:pt x="760" y="1490"/>
                  </a:cubicBezTo>
                  <a:lnTo>
                    <a:pt x="22767" y="1490"/>
                  </a:lnTo>
                  <a:cubicBezTo>
                    <a:pt x="23192" y="1490"/>
                    <a:pt x="23527" y="1155"/>
                    <a:pt x="23527" y="730"/>
                  </a:cubicBezTo>
                  <a:cubicBezTo>
                    <a:pt x="23527" y="335"/>
                    <a:pt x="23192" y="0"/>
                    <a:pt x="22767"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flipH="1">
              <a:off x="8812281" y="3494578"/>
              <a:ext cx="922856" cy="116887"/>
            </a:xfrm>
            <a:custGeom>
              <a:avLst/>
              <a:gdLst/>
              <a:ahLst/>
              <a:cxnLst/>
              <a:rect l="l" t="t" r="r" b="b"/>
              <a:pathLst>
                <a:path w="11764" h="1490" extrusionOk="0">
                  <a:moveTo>
                    <a:pt x="760" y="0"/>
                  </a:moveTo>
                  <a:cubicBezTo>
                    <a:pt x="335" y="0"/>
                    <a:pt x="0" y="335"/>
                    <a:pt x="0" y="760"/>
                  </a:cubicBezTo>
                  <a:cubicBezTo>
                    <a:pt x="0" y="1155"/>
                    <a:pt x="335" y="1490"/>
                    <a:pt x="760" y="1490"/>
                  </a:cubicBezTo>
                  <a:lnTo>
                    <a:pt x="11004" y="1490"/>
                  </a:lnTo>
                  <a:cubicBezTo>
                    <a:pt x="11429" y="1490"/>
                    <a:pt x="11764" y="1155"/>
                    <a:pt x="11764" y="760"/>
                  </a:cubicBezTo>
                  <a:cubicBezTo>
                    <a:pt x="11764" y="335"/>
                    <a:pt x="11429" y="0"/>
                    <a:pt x="11004"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0;p2"/>
          <p:cNvSpPr/>
          <p:nvPr/>
        </p:nvSpPr>
        <p:spPr>
          <a:xfrm>
            <a:off x="-520225" y="4005638"/>
            <a:ext cx="1206584" cy="1206584"/>
          </a:xfrm>
          <a:custGeom>
            <a:avLst/>
            <a:gdLst/>
            <a:ahLst/>
            <a:cxnLst/>
            <a:rect l="l" t="t" r="r" b="b"/>
            <a:pathLst>
              <a:path w="28543" h="28543" extrusionOk="0">
                <a:moveTo>
                  <a:pt x="14287" y="6505"/>
                </a:moveTo>
                <a:cubicBezTo>
                  <a:pt x="18542" y="6505"/>
                  <a:pt x="22038" y="10001"/>
                  <a:pt x="22038" y="14256"/>
                </a:cubicBezTo>
                <a:cubicBezTo>
                  <a:pt x="22038" y="18542"/>
                  <a:pt x="18542" y="22038"/>
                  <a:pt x="14287" y="22038"/>
                </a:cubicBezTo>
                <a:cubicBezTo>
                  <a:pt x="10001" y="22038"/>
                  <a:pt x="6506" y="18542"/>
                  <a:pt x="6506" y="14256"/>
                </a:cubicBezTo>
                <a:cubicBezTo>
                  <a:pt x="6506" y="10001"/>
                  <a:pt x="10001" y="6505"/>
                  <a:pt x="14287" y="6505"/>
                </a:cubicBezTo>
                <a:close/>
                <a:moveTo>
                  <a:pt x="14287" y="6141"/>
                </a:moveTo>
                <a:cubicBezTo>
                  <a:pt x="9788" y="6141"/>
                  <a:pt x="6141" y="9788"/>
                  <a:pt x="6141" y="14287"/>
                </a:cubicBezTo>
                <a:cubicBezTo>
                  <a:pt x="6141" y="18755"/>
                  <a:pt x="9788" y="22402"/>
                  <a:pt x="14287" y="22402"/>
                </a:cubicBezTo>
                <a:cubicBezTo>
                  <a:pt x="18755" y="22402"/>
                  <a:pt x="22403" y="18755"/>
                  <a:pt x="22403" y="14287"/>
                </a:cubicBezTo>
                <a:cubicBezTo>
                  <a:pt x="22403" y="9788"/>
                  <a:pt x="18755" y="6141"/>
                  <a:pt x="14287" y="6141"/>
                </a:cubicBezTo>
                <a:close/>
                <a:moveTo>
                  <a:pt x="15381" y="366"/>
                </a:moveTo>
                <a:lnTo>
                  <a:pt x="15746" y="3040"/>
                </a:lnTo>
                <a:lnTo>
                  <a:pt x="15868" y="3071"/>
                </a:lnTo>
                <a:cubicBezTo>
                  <a:pt x="16871" y="3192"/>
                  <a:pt x="17843" y="3466"/>
                  <a:pt x="18694" y="3831"/>
                </a:cubicBezTo>
                <a:lnTo>
                  <a:pt x="18846" y="3891"/>
                </a:lnTo>
                <a:lnTo>
                  <a:pt x="20518" y="1794"/>
                </a:lnTo>
                <a:lnTo>
                  <a:pt x="22372" y="2919"/>
                </a:lnTo>
                <a:lnTo>
                  <a:pt x="21308" y="5381"/>
                </a:lnTo>
                <a:lnTo>
                  <a:pt x="21430" y="5472"/>
                </a:lnTo>
                <a:cubicBezTo>
                  <a:pt x="22007" y="5958"/>
                  <a:pt x="22524" y="6475"/>
                  <a:pt x="23011" y="7022"/>
                </a:cubicBezTo>
                <a:lnTo>
                  <a:pt x="23102" y="7144"/>
                </a:lnTo>
                <a:lnTo>
                  <a:pt x="25533" y="6049"/>
                </a:lnTo>
                <a:lnTo>
                  <a:pt x="26688" y="7934"/>
                </a:lnTo>
                <a:lnTo>
                  <a:pt x="24622" y="9606"/>
                </a:lnTo>
                <a:lnTo>
                  <a:pt x="24682" y="9758"/>
                </a:lnTo>
                <a:cubicBezTo>
                  <a:pt x="25077" y="10670"/>
                  <a:pt x="25351" y="11642"/>
                  <a:pt x="25503" y="12676"/>
                </a:cubicBezTo>
                <a:lnTo>
                  <a:pt x="25503" y="12828"/>
                </a:lnTo>
                <a:lnTo>
                  <a:pt x="28178" y="13192"/>
                </a:lnTo>
                <a:lnTo>
                  <a:pt x="28178" y="15381"/>
                </a:lnTo>
                <a:lnTo>
                  <a:pt x="25503" y="15746"/>
                </a:lnTo>
                <a:lnTo>
                  <a:pt x="25473" y="15867"/>
                </a:lnTo>
                <a:cubicBezTo>
                  <a:pt x="25351" y="16870"/>
                  <a:pt x="25077" y="17843"/>
                  <a:pt x="24713" y="18694"/>
                </a:cubicBezTo>
                <a:lnTo>
                  <a:pt x="24652" y="18846"/>
                </a:lnTo>
                <a:lnTo>
                  <a:pt x="26749" y="20487"/>
                </a:lnTo>
                <a:lnTo>
                  <a:pt x="25625" y="22372"/>
                </a:lnTo>
                <a:lnTo>
                  <a:pt x="23163" y="21308"/>
                </a:lnTo>
                <a:lnTo>
                  <a:pt x="23071" y="21430"/>
                </a:lnTo>
                <a:cubicBezTo>
                  <a:pt x="22615" y="22007"/>
                  <a:pt x="22068" y="22524"/>
                  <a:pt x="21521" y="23010"/>
                </a:cubicBezTo>
                <a:lnTo>
                  <a:pt x="21400" y="23101"/>
                </a:lnTo>
                <a:lnTo>
                  <a:pt x="22494" y="25533"/>
                </a:lnTo>
                <a:lnTo>
                  <a:pt x="20640" y="26688"/>
                </a:lnTo>
                <a:lnTo>
                  <a:pt x="18938" y="24591"/>
                </a:lnTo>
                <a:lnTo>
                  <a:pt x="18786" y="24652"/>
                </a:lnTo>
                <a:cubicBezTo>
                  <a:pt x="17904" y="25047"/>
                  <a:pt x="16901" y="25351"/>
                  <a:pt x="15868" y="25472"/>
                </a:cubicBezTo>
                <a:lnTo>
                  <a:pt x="15716" y="25503"/>
                </a:lnTo>
                <a:lnTo>
                  <a:pt x="15381" y="28177"/>
                </a:lnTo>
                <a:lnTo>
                  <a:pt x="13193" y="28177"/>
                </a:lnTo>
                <a:lnTo>
                  <a:pt x="12798" y="25503"/>
                </a:lnTo>
                <a:lnTo>
                  <a:pt x="12676" y="25472"/>
                </a:lnTo>
                <a:cubicBezTo>
                  <a:pt x="11673" y="25320"/>
                  <a:pt x="10700" y="25077"/>
                  <a:pt x="9849" y="24712"/>
                </a:cubicBezTo>
                <a:lnTo>
                  <a:pt x="9697" y="24652"/>
                </a:lnTo>
                <a:lnTo>
                  <a:pt x="8056" y="26718"/>
                </a:lnTo>
                <a:lnTo>
                  <a:pt x="6171" y="25594"/>
                </a:lnTo>
                <a:lnTo>
                  <a:pt x="7235" y="23162"/>
                </a:lnTo>
                <a:lnTo>
                  <a:pt x="7114" y="23071"/>
                </a:lnTo>
                <a:cubicBezTo>
                  <a:pt x="6536" y="22585"/>
                  <a:pt x="6019" y="22068"/>
                  <a:pt x="5533" y="21521"/>
                </a:cubicBezTo>
                <a:lnTo>
                  <a:pt x="5442" y="21399"/>
                </a:lnTo>
                <a:lnTo>
                  <a:pt x="3010" y="22493"/>
                </a:lnTo>
                <a:lnTo>
                  <a:pt x="1855" y="20609"/>
                </a:lnTo>
                <a:lnTo>
                  <a:pt x="3952" y="18937"/>
                </a:lnTo>
                <a:lnTo>
                  <a:pt x="3892" y="18785"/>
                </a:lnTo>
                <a:cubicBezTo>
                  <a:pt x="3496" y="17873"/>
                  <a:pt x="3193" y="16901"/>
                  <a:pt x="3071" y="15867"/>
                </a:cubicBezTo>
                <a:lnTo>
                  <a:pt x="3041" y="15715"/>
                </a:lnTo>
                <a:lnTo>
                  <a:pt x="396" y="15351"/>
                </a:lnTo>
                <a:lnTo>
                  <a:pt x="396" y="13162"/>
                </a:lnTo>
                <a:lnTo>
                  <a:pt x="3041" y="12828"/>
                </a:lnTo>
                <a:lnTo>
                  <a:pt x="3071" y="12676"/>
                </a:lnTo>
                <a:cubicBezTo>
                  <a:pt x="3193" y="11673"/>
                  <a:pt x="3466" y="10700"/>
                  <a:pt x="3831" y="9849"/>
                </a:cubicBezTo>
                <a:lnTo>
                  <a:pt x="3892" y="9697"/>
                </a:lnTo>
                <a:lnTo>
                  <a:pt x="1794" y="8056"/>
                </a:lnTo>
                <a:lnTo>
                  <a:pt x="2919" y="6171"/>
                </a:lnTo>
                <a:lnTo>
                  <a:pt x="5381" y="7235"/>
                </a:lnTo>
                <a:lnTo>
                  <a:pt x="5472" y="7113"/>
                </a:lnTo>
                <a:cubicBezTo>
                  <a:pt x="5959" y="6536"/>
                  <a:pt x="6475" y="6019"/>
                  <a:pt x="7022" y="5533"/>
                </a:cubicBezTo>
                <a:lnTo>
                  <a:pt x="7144" y="5442"/>
                </a:lnTo>
                <a:lnTo>
                  <a:pt x="6050" y="3010"/>
                </a:lnTo>
                <a:lnTo>
                  <a:pt x="7934" y="1855"/>
                </a:lnTo>
                <a:lnTo>
                  <a:pt x="9606" y="3952"/>
                </a:lnTo>
                <a:lnTo>
                  <a:pt x="9758" y="3891"/>
                </a:lnTo>
                <a:cubicBezTo>
                  <a:pt x="10670" y="3496"/>
                  <a:pt x="11643" y="3192"/>
                  <a:pt x="12676" y="3071"/>
                </a:cubicBezTo>
                <a:lnTo>
                  <a:pt x="12828" y="3040"/>
                </a:lnTo>
                <a:lnTo>
                  <a:pt x="13193" y="366"/>
                </a:lnTo>
                <a:close/>
                <a:moveTo>
                  <a:pt x="12858" y="1"/>
                </a:moveTo>
                <a:lnTo>
                  <a:pt x="12494" y="2706"/>
                </a:lnTo>
                <a:cubicBezTo>
                  <a:pt x="11521" y="2858"/>
                  <a:pt x="10579" y="3101"/>
                  <a:pt x="9728" y="3496"/>
                </a:cubicBezTo>
                <a:lnTo>
                  <a:pt x="7995" y="1369"/>
                </a:lnTo>
                <a:lnTo>
                  <a:pt x="5594" y="2858"/>
                </a:lnTo>
                <a:lnTo>
                  <a:pt x="6688" y="5350"/>
                </a:lnTo>
                <a:cubicBezTo>
                  <a:pt x="6171" y="5776"/>
                  <a:pt x="5715" y="6262"/>
                  <a:pt x="5290" y="6779"/>
                </a:cubicBezTo>
                <a:lnTo>
                  <a:pt x="2767" y="5685"/>
                </a:lnTo>
                <a:lnTo>
                  <a:pt x="1308" y="8147"/>
                </a:lnTo>
                <a:lnTo>
                  <a:pt x="3436" y="9849"/>
                </a:lnTo>
                <a:cubicBezTo>
                  <a:pt x="3101" y="10670"/>
                  <a:pt x="2858" y="11551"/>
                  <a:pt x="2706" y="12493"/>
                </a:cubicBezTo>
                <a:lnTo>
                  <a:pt x="1" y="12858"/>
                </a:lnTo>
                <a:lnTo>
                  <a:pt x="1" y="15685"/>
                </a:lnTo>
                <a:lnTo>
                  <a:pt x="2706" y="16050"/>
                </a:lnTo>
                <a:cubicBezTo>
                  <a:pt x="2858" y="17022"/>
                  <a:pt x="3132" y="17934"/>
                  <a:pt x="3496" y="18816"/>
                </a:cubicBezTo>
                <a:lnTo>
                  <a:pt x="1369" y="20548"/>
                </a:lnTo>
                <a:lnTo>
                  <a:pt x="2858" y="22949"/>
                </a:lnTo>
                <a:lnTo>
                  <a:pt x="5351" y="21855"/>
                </a:lnTo>
                <a:cubicBezTo>
                  <a:pt x="5776" y="22372"/>
                  <a:pt x="6263" y="22828"/>
                  <a:pt x="6779" y="23253"/>
                </a:cubicBezTo>
                <a:lnTo>
                  <a:pt x="5685" y="25776"/>
                </a:lnTo>
                <a:lnTo>
                  <a:pt x="8147" y="27235"/>
                </a:lnTo>
                <a:lnTo>
                  <a:pt x="9849" y="25108"/>
                </a:lnTo>
                <a:cubicBezTo>
                  <a:pt x="10670" y="25442"/>
                  <a:pt x="11551" y="25685"/>
                  <a:pt x="12494" y="25837"/>
                </a:cubicBezTo>
                <a:lnTo>
                  <a:pt x="12858" y="28542"/>
                </a:lnTo>
                <a:lnTo>
                  <a:pt x="15685" y="28542"/>
                </a:lnTo>
                <a:lnTo>
                  <a:pt x="16050" y="25837"/>
                </a:lnTo>
                <a:cubicBezTo>
                  <a:pt x="17023" y="25685"/>
                  <a:pt x="17934" y="25442"/>
                  <a:pt x="18816" y="25077"/>
                </a:cubicBezTo>
                <a:lnTo>
                  <a:pt x="20518" y="27174"/>
                </a:lnTo>
                <a:lnTo>
                  <a:pt x="22950" y="25685"/>
                </a:lnTo>
                <a:lnTo>
                  <a:pt x="21856" y="23193"/>
                </a:lnTo>
                <a:cubicBezTo>
                  <a:pt x="22342" y="22767"/>
                  <a:pt x="22828" y="22281"/>
                  <a:pt x="23254" y="21764"/>
                </a:cubicBezTo>
                <a:lnTo>
                  <a:pt x="25746" y="22858"/>
                </a:lnTo>
                <a:lnTo>
                  <a:pt x="27236" y="20427"/>
                </a:lnTo>
                <a:lnTo>
                  <a:pt x="25108" y="18724"/>
                </a:lnTo>
                <a:cubicBezTo>
                  <a:pt x="25442" y="17904"/>
                  <a:pt x="25685" y="16992"/>
                  <a:pt x="25837" y="16080"/>
                </a:cubicBezTo>
                <a:lnTo>
                  <a:pt x="28543" y="15685"/>
                </a:lnTo>
                <a:lnTo>
                  <a:pt x="28543" y="12858"/>
                </a:lnTo>
                <a:lnTo>
                  <a:pt x="25837" y="12493"/>
                </a:lnTo>
                <a:cubicBezTo>
                  <a:pt x="25685" y="11521"/>
                  <a:pt x="25412" y="10609"/>
                  <a:pt x="25047" y="9727"/>
                </a:cubicBezTo>
                <a:lnTo>
                  <a:pt x="27175" y="7995"/>
                </a:lnTo>
                <a:lnTo>
                  <a:pt x="25685" y="5594"/>
                </a:lnTo>
                <a:lnTo>
                  <a:pt x="23193" y="6688"/>
                </a:lnTo>
                <a:cubicBezTo>
                  <a:pt x="22767" y="6171"/>
                  <a:pt x="22281" y="5715"/>
                  <a:pt x="21764" y="5290"/>
                </a:cubicBezTo>
                <a:lnTo>
                  <a:pt x="22859" y="2797"/>
                </a:lnTo>
                <a:lnTo>
                  <a:pt x="20397" y="1308"/>
                </a:lnTo>
                <a:lnTo>
                  <a:pt x="18694" y="3435"/>
                </a:lnTo>
                <a:cubicBezTo>
                  <a:pt x="17874" y="3101"/>
                  <a:pt x="16992" y="2858"/>
                  <a:pt x="16050" y="2706"/>
                </a:cubicBezTo>
                <a:lnTo>
                  <a:pt x="156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972155" y="-442455"/>
            <a:ext cx="894539" cy="894484"/>
          </a:xfrm>
          <a:custGeom>
            <a:avLst/>
            <a:gdLst/>
            <a:ahLst/>
            <a:cxnLst/>
            <a:rect l="l" t="t" r="r" b="b"/>
            <a:pathLst>
              <a:path w="16385" h="16384" extrusionOk="0">
                <a:moveTo>
                  <a:pt x="8208" y="3587"/>
                </a:moveTo>
                <a:cubicBezTo>
                  <a:pt x="10761" y="3587"/>
                  <a:pt x="12828" y="5654"/>
                  <a:pt x="12828" y="8207"/>
                </a:cubicBezTo>
                <a:cubicBezTo>
                  <a:pt x="12828" y="10760"/>
                  <a:pt x="10761" y="12827"/>
                  <a:pt x="8208" y="12827"/>
                </a:cubicBezTo>
                <a:cubicBezTo>
                  <a:pt x="5624" y="12827"/>
                  <a:pt x="3557" y="10760"/>
                  <a:pt x="3557" y="8207"/>
                </a:cubicBezTo>
                <a:cubicBezTo>
                  <a:pt x="3557" y="5654"/>
                  <a:pt x="5624" y="3587"/>
                  <a:pt x="8208" y="3587"/>
                </a:cubicBezTo>
                <a:close/>
                <a:moveTo>
                  <a:pt x="7478" y="0"/>
                </a:moveTo>
                <a:lnTo>
                  <a:pt x="7265" y="1581"/>
                </a:lnTo>
                <a:cubicBezTo>
                  <a:pt x="6658" y="1672"/>
                  <a:pt x="6050" y="1824"/>
                  <a:pt x="5533" y="2067"/>
                </a:cubicBezTo>
                <a:lnTo>
                  <a:pt x="4530" y="851"/>
                </a:lnTo>
                <a:lnTo>
                  <a:pt x="3284" y="1611"/>
                </a:lnTo>
                <a:lnTo>
                  <a:pt x="3922" y="3040"/>
                </a:lnTo>
                <a:cubicBezTo>
                  <a:pt x="3557" y="3313"/>
                  <a:pt x="3253" y="3617"/>
                  <a:pt x="2980" y="3982"/>
                </a:cubicBezTo>
                <a:lnTo>
                  <a:pt x="1551" y="3344"/>
                </a:lnTo>
                <a:lnTo>
                  <a:pt x="791" y="4590"/>
                </a:lnTo>
                <a:lnTo>
                  <a:pt x="2007" y="5593"/>
                </a:lnTo>
                <a:cubicBezTo>
                  <a:pt x="1794" y="6110"/>
                  <a:pt x="1642" y="6657"/>
                  <a:pt x="1551" y="7265"/>
                </a:cubicBezTo>
                <a:lnTo>
                  <a:pt x="1" y="7477"/>
                </a:lnTo>
                <a:lnTo>
                  <a:pt x="1" y="8936"/>
                </a:lnTo>
                <a:lnTo>
                  <a:pt x="1551" y="9149"/>
                </a:lnTo>
                <a:cubicBezTo>
                  <a:pt x="1642" y="9757"/>
                  <a:pt x="1825" y="10335"/>
                  <a:pt x="2037" y="10882"/>
                </a:cubicBezTo>
                <a:lnTo>
                  <a:pt x="822" y="11885"/>
                </a:lnTo>
                <a:lnTo>
                  <a:pt x="1612" y="13131"/>
                </a:lnTo>
                <a:lnTo>
                  <a:pt x="3040" y="12493"/>
                </a:lnTo>
                <a:cubicBezTo>
                  <a:pt x="3314" y="12827"/>
                  <a:pt x="3618" y="13131"/>
                  <a:pt x="3952" y="13405"/>
                </a:cubicBezTo>
                <a:lnTo>
                  <a:pt x="3344" y="14833"/>
                </a:lnTo>
                <a:lnTo>
                  <a:pt x="4591" y="15593"/>
                </a:lnTo>
                <a:lnTo>
                  <a:pt x="5563" y="14377"/>
                </a:lnTo>
                <a:cubicBezTo>
                  <a:pt x="6110" y="14590"/>
                  <a:pt x="6658" y="14742"/>
                  <a:pt x="7265" y="14833"/>
                </a:cubicBezTo>
                <a:lnTo>
                  <a:pt x="7448" y="16383"/>
                </a:lnTo>
                <a:lnTo>
                  <a:pt x="8937" y="16383"/>
                </a:lnTo>
                <a:lnTo>
                  <a:pt x="9150" y="14833"/>
                </a:lnTo>
                <a:cubicBezTo>
                  <a:pt x="9758" y="14742"/>
                  <a:pt x="10335" y="14590"/>
                  <a:pt x="10883" y="14347"/>
                </a:cubicBezTo>
                <a:lnTo>
                  <a:pt x="11855" y="15563"/>
                </a:lnTo>
                <a:lnTo>
                  <a:pt x="13101" y="14803"/>
                </a:lnTo>
                <a:lnTo>
                  <a:pt x="12494" y="13374"/>
                </a:lnTo>
                <a:cubicBezTo>
                  <a:pt x="12828" y="13101"/>
                  <a:pt x="13132" y="12766"/>
                  <a:pt x="13405" y="12432"/>
                </a:cubicBezTo>
                <a:lnTo>
                  <a:pt x="14834" y="13070"/>
                </a:lnTo>
                <a:lnTo>
                  <a:pt x="15594" y="11794"/>
                </a:lnTo>
                <a:lnTo>
                  <a:pt x="14378" y="10821"/>
                </a:lnTo>
                <a:cubicBezTo>
                  <a:pt x="14591" y="10304"/>
                  <a:pt x="14743" y="9727"/>
                  <a:pt x="14834" y="9149"/>
                </a:cubicBezTo>
                <a:lnTo>
                  <a:pt x="16384" y="8936"/>
                </a:lnTo>
                <a:lnTo>
                  <a:pt x="16384" y="7477"/>
                </a:lnTo>
                <a:lnTo>
                  <a:pt x="14834" y="7265"/>
                </a:lnTo>
                <a:cubicBezTo>
                  <a:pt x="14743" y="6657"/>
                  <a:pt x="14591" y="6079"/>
                  <a:pt x="14348" y="5532"/>
                </a:cubicBezTo>
                <a:lnTo>
                  <a:pt x="15563" y="4529"/>
                </a:lnTo>
                <a:lnTo>
                  <a:pt x="14804" y="3283"/>
                </a:lnTo>
                <a:lnTo>
                  <a:pt x="13345" y="3921"/>
                </a:lnTo>
                <a:cubicBezTo>
                  <a:pt x="13071" y="3587"/>
                  <a:pt x="12767" y="3283"/>
                  <a:pt x="12433" y="3009"/>
                </a:cubicBezTo>
                <a:lnTo>
                  <a:pt x="13041" y="1550"/>
                </a:lnTo>
                <a:lnTo>
                  <a:pt x="11794" y="790"/>
                </a:lnTo>
                <a:lnTo>
                  <a:pt x="10822" y="2037"/>
                </a:lnTo>
                <a:cubicBezTo>
                  <a:pt x="10275" y="1793"/>
                  <a:pt x="9728" y="1641"/>
                  <a:pt x="9150" y="1581"/>
                </a:cubicBezTo>
                <a:lnTo>
                  <a:pt x="8937" y="0"/>
                </a:ln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641"/>
        <p:cNvGrpSpPr/>
        <p:nvPr/>
      </p:nvGrpSpPr>
      <p:grpSpPr>
        <a:xfrm>
          <a:off x="0" y="0"/>
          <a:ext cx="0" cy="0"/>
          <a:chOff x="0" y="0"/>
          <a:chExt cx="0" cy="0"/>
        </a:xfrm>
      </p:grpSpPr>
      <p:grpSp>
        <p:nvGrpSpPr>
          <p:cNvPr id="642" name="Google Shape;642;p39"/>
          <p:cNvGrpSpPr/>
          <p:nvPr/>
        </p:nvGrpSpPr>
        <p:grpSpPr>
          <a:xfrm>
            <a:off x="-2043068" y="2117364"/>
            <a:ext cx="3026178" cy="3026148"/>
            <a:chOff x="3896445" y="840725"/>
            <a:chExt cx="2534275" cy="2534250"/>
          </a:xfrm>
        </p:grpSpPr>
        <p:sp>
          <p:nvSpPr>
            <p:cNvPr id="643" name="Google Shape;643;p39"/>
            <p:cNvSpPr/>
            <p:nvPr/>
          </p:nvSpPr>
          <p:spPr>
            <a:xfrm>
              <a:off x="3896445" y="840725"/>
              <a:ext cx="2534275" cy="2534250"/>
            </a:xfrm>
            <a:custGeom>
              <a:avLst/>
              <a:gdLst/>
              <a:ahLst/>
              <a:cxnLst/>
              <a:rect l="l" t="t" r="r" b="b"/>
              <a:pathLst>
                <a:path w="101371" h="101370" extrusionOk="0">
                  <a:moveTo>
                    <a:pt x="50062" y="1"/>
                  </a:moveTo>
                  <a:lnTo>
                    <a:pt x="50062" y="396"/>
                  </a:lnTo>
                  <a:cubicBezTo>
                    <a:pt x="50306" y="396"/>
                    <a:pt x="50562" y="382"/>
                    <a:pt x="50814" y="382"/>
                  </a:cubicBezTo>
                  <a:cubicBezTo>
                    <a:pt x="50940" y="382"/>
                    <a:pt x="51065" y="386"/>
                    <a:pt x="51187" y="396"/>
                  </a:cubicBezTo>
                  <a:lnTo>
                    <a:pt x="51187" y="1"/>
                  </a:lnTo>
                  <a:close/>
                  <a:moveTo>
                    <a:pt x="48907" y="31"/>
                  </a:moveTo>
                  <a:cubicBezTo>
                    <a:pt x="48543" y="31"/>
                    <a:pt x="48147" y="61"/>
                    <a:pt x="47783" y="92"/>
                  </a:cubicBezTo>
                  <a:lnTo>
                    <a:pt x="47783" y="457"/>
                  </a:lnTo>
                  <a:cubicBezTo>
                    <a:pt x="48178" y="426"/>
                    <a:pt x="48543" y="426"/>
                    <a:pt x="48938" y="396"/>
                  </a:cubicBezTo>
                  <a:lnTo>
                    <a:pt x="48907" y="31"/>
                  </a:lnTo>
                  <a:close/>
                  <a:moveTo>
                    <a:pt x="52342" y="31"/>
                  </a:moveTo>
                  <a:lnTo>
                    <a:pt x="52342" y="396"/>
                  </a:lnTo>
                  <a:cubicBezTo>
                    <a:pt x="52707" y="426"/>
                    <a:pt x="53102" y="426"/>
                    <a:pt x="53467" y="457"/>
                  </a:cubicBezTo>
                  <a:lnTo>
                    <a:pt x="53497" y="61"/>
                  </a:lnTo>
                  <a:cubicBezTo>
                    <a:pt x="53102" y="61"/>
                    <a:pt x="52737" y="31"/>
                    <a:pt x="52342" y="31"/>
                  </a:cubicBezTo>
                  <a:close/>
                  <a:moveTo>
                    <a:pt x="46628" y="153"/>
                  </a:moveTo>
                  <a:cubicBezTo>
                    <a:pt x="46263" y="183"/>
                    <a:pt x="45868" y="213"/>
                    <a:pt x="45503" y="274"/>
                  </a:cubicBezTo>
                  <a:lnTo>
                    <a:pt x="45533" y="639"/>
                  </a:lnTo>
                  <a:cubicBezTo>
                    <a:pt x="45898" y="609"/>
                    <a:pt x="46293" y="578"/>
                    <a:pt x="46658" y="548"/>
                  </a:cubicBezTo>
                  <a:lnTo>
                    <a:pt x="46628" y="153"/>
                  </a:lnTo>
                  <a:close/>
                  <a:moveTo>
                    <a:pt x="54652" y="153"/>
                  </a:moveTo>
                  <a:lnTo>
                    <a:pt x="54622" y="548"/>
                  </a:lnTo>
                  <a:cubicBezTo>
                    <a:pt x="54986" y="548"/>
                    <a:pt x="55351" y="578"/>
                    <a:pt x="55746" y="639"/>
                  </a:cubicBezTo>
                  <a:lnTo>
                    <a:pt x="55777" y="244"/>
                  </a:lnTo>
                  <a:cubicBezTo>
                    <a:pt x="55412" y="213"/>
                    <a:pt x="55017" y="183"/>
                    <a:pt x="54652" y="153"/>
                  </a:cubicBezTo>
                  <a:close/>
                  <a:moveTo>
                    <a:pt x="44348" y="396"/>
                  </a:moveTo>
                  <a:cubicBezTo>
                    <a:pt x="43983" y="426"/>
                    <a:pt x="43588" y="487"/>
                    <a:pt x="43223" y="548"/>
                  </a:cubicBezTo>
                  <a:lnTo>
                    <a:pt x="43284" y="913"/>
                  </a:lnTo>
                  <a:cubicBezTo>
                    <a:pt x="43649" y="882"/>
                    <a:pt x="44014" y="821"/>
                    <a:pt x="44409" y="761"/>
                  </a:cubicBezTo>
                  <a:lnTo>
                    <a:pt x="44348" y="396"/>
                  </a:lnTo>
                  <a:close/>
                  <a:moveTo>
                    <a:pt x="56901" y="365"/>
                  </a:moveTo>
                  <a:lnTo>
                    <a:pt x="56871" y="761"/>
                  </a:lnTo>
                  <a:cubicBezTo>
                    <a:pt x="57236" y="791"/>
                    <a:pt x="57631" y="852"/>
                    <a:pt x="57996" y="913"/>
                  </a:cubicBezTo>
                  <a:lnTo>
                    <a:pt x="58056" y="517"/>
                  </a:lnTo>
                  <a:cubicBezTo>
                    <a:pt x="57661" y="487"/>
                    <a:pt x="57297" y="426"/>
                    <a:pt x="56901" y="365"/>
                  </a:cubicBezTo>
                  <a:close/>
                  <a:moveTo>
                    <a:pt x="59181" y="700"/>
                  </a:moveTo>
                  <a:lnTo>
                    <a:pt x="59120" y="1095"/>
                  </a:lnTo>
                  <a:cubicBezTo>
                    <a:pt x="59485" y="1156"/>
                    <a:pt x="59880" y="1216"/>
                    <a:pt x="60245" y="1277"/>
                  </a:cubicBezTo>
                  <a:lnTo>
                    <a:pt x="60306" y="913"/>
                  </a:lnTo>
                  <a:cubicBezTo>
                    <a:pt x="59941" y="852"/>
                    <a:pt x="59546" y="761"/>
                    <a:pt x="59181" y="700"/>
                  </a:cubicBezTo>
                  <a:close/>
                  <a:moveTo>
                    <a:pt x="42099" y="730"/>
                  </a:moveTo>
                  <a:cubicBezTo>
                    <a:pt x="41704" y="791"/>
                    <a:pt x="41339" y="852"/>
                    <a:pt x="40944" y="943"/>
                  </a:cubicBezTo>
                  <a:lnTo>
                    <a:pt x="41035" y="1308"/>
                  </a:lnTo>
                  <a:cubicBezTo>
                    <a:pt x="41400" y="1247"/>
                    <a:pt x="41764" y="1156"/>
                    <a:pt x="42160" y="1095"/>
                  </a:cubicBezTo>
                  <a:lnTo>
                    <a:pt x="42099" y="730"/>
                  </a:lnTo>
                  <a:close/>
                  <a:moveTo>
                    <a:pt x="61430" y="1156"/>
                  </a:moveTo>
                  <a:lnTo>
                    <a:pt x="61339" y="1520"/>
                  </a:lnTo>
                  <a:cubicBezTo>
                    <a:pt x="61734" y="1581"/>
                    <a:pt x="62099" y="1672"/>
                    <a:pt x="62464" y="1764"/>
                  </a:cubicBezTo>
                  <a:lnTo>
                    <a:pt x="62555" y="1399"/>
                  </a:lnTo>
                  <a:cubicBezTo>
                    <a:pt x="62190" y="1308"/>
                    <a:pt x="61795" y="1216"/>
                    <a:pt x="61430" y="1156"/>
                  </a:cubicBezTo>
                  <a:close/>
                  <a:moveTo>
                    <a:pt x="39819" y="1156"/>
                  </a:moveTo>
                  <a:cubicBezTo>
                    <a:pt x="39454" y="1247"/>
                    <a:pt x="39090" y="1338"/>
                    <a:pt x="38725" y="1429"/>
                  </a:cubicBezTo>
                  <a:lnTo>
                    <a:pt x="38816" y="1794"/>
                  </a:lnTo>
                  <a:cubicBezTo>
                    <a:pt x="39181" y="1703"/>
                    <a:pt x="39545" y="1612"/>
                    <a:pt x="39910" y="1551"/>
                  </a:cubicBezTo>
                  <a:lnTo>
                    <a:pt x="39819" y="1156"/>
                  </a:lnTo>
                  <a:close/>
                  <a:moveTo>
                    <a:pt x="63680" y="1672"/>
                  </a:moveTo>
                  <a:lnTo>
                    <a:pt x="63558" y="2037"/>
                  </a:lnTo>
                  <a:cubicBezTo>
                    <a:pt x="63923" y="2128"/>
                    <a:pt x="64288" y="2250"/>
                    <a:pt x="64652" y="2341"/>
                  </a:cubicBezTo>
                  <a:lnTo>
                    <a:pt x="64774" y="1976"/>
                  </a:lnTo>
                  <a:cubicBezTo>
                    <a:pt x="64409" y="1885"/>
                    <a:pt x="64044" y="1764"/>
                    <a:pt x="63680" y="1672"/>
                  </a:cubicBezTo>
                  <a:close/>
                  <a:moveTo>
                    <a:pt x="37600" y="1703"/>
                  </a:moveTo>
                  <a:cubicBezTo>
                    <a:pt x="37235" y="1794"/>
                    <a:pt x="36871" y="1916"/>
                    <a:pt x="36506" y="2007"/>
                  </a:cubicBezTo>
                  <a:lnTo>
                    <a:pt x="36597" y="2372"/>
                  </a:lnTo>
                  <a:cubicBezTo>
                    <a:pt x="36962" y="2280"/>
                    <a:pt x="37327" y="2159"/>
                    <a:pt x="37691" y="2068"/>
                  </a:cubicBezTo>
                  <a:lnTo>
                    <a:pt x="37600" y="1703"/>
                  </a:lnTo>
                  <a:close/>
                  <a:moveTo>
                    <a:pt x="65868" y="2311"/>
                  </a:moveTo>
                  <a:lnTo>
                    <a:pt x="65747" y="2675"/>
                  </a:lnTo>
                  <a:cubicBezTo>
                    <a:pt x="66111" y="2797"/>
                    <a:pt x="66476" y="2919"/>
                    <a:pt x="66841" y="3040"/>
                  </a:cubicBezTo>
                  <a:lnTo>
                    <a:pt x="66962" y="2675"/>
                  </a:lnTo>
                  <a:cubicBezTo>
                    <a:pt x="66598" y="2554"/>
                    <a:pt x="66233" y="2432"/>
                    <a:pt x="65868" y="2311"/>
                  </a:cubicBezTo>
                  <a:close/>
                  <a:moveTo>
                    <a:pt x="35412" y="2341"/>
                  </a:moveTo>
                  <a:cubicBezTo>
                    <a:pt x="35047" y="2463"/>
                    <a:pt x="34682" y="2584"/>
                    <a:pt x="34317" y="2706"/>
                  </a:cubicBezTo>
                  <a:lnTo>
                    <a:pt x="34439" y="3071"/>
                  </a:lnTo>
                  <a:cubicBezTo>
                    <a:pt x="34804" y="2949"/>
                    <a:pt x="35168" y="2827"/>
                    <a:pt x="35533" y="2706"/>
                  </a:cubicBezTo>
                  <a:lnTo>
                    <a:pt x="35412" y="2341"/>
                  </a:lnTo>
                  <a:close/>
                  <a:moveTo>
                    <a:pt x="68026" y="3040"/>
                  </a:moveTo>
                  <a:lnTo>
                    <a:pt x="67905" y="3405"/>
                  </a:lnTo>
                  <a:cubicBezTo>
                    <a:pt x="68269" y="3527"/>
                    <a:pt x="68634" y="3679"/>
                    <a:pt x="68969" y="3800"/>
                  </a:cubicBezTo>
                  <a:lnTo>
                    <a:pt x="69120" y="3466"/>
                  </a:lnTo>
                  <a:cubicBezTo>
                    <a:pt x="68756" y="3314"/>
                    <a:pt x="68391" y="3192"/>
                    <a:pt x="68026" y="3040"/>
                  </a:cubicBezTo>
                  <a:close/>
                  <a:moveTo>
                    <a:pt x="33254" y="3071"/>
                  </a:moveTo>
                  <a:cubicBezTo>
                    <a:pt x="32889" y="3223"/>
                    <a:pt x="32524" y="3344"/>
                    <a:pt x="32159" y="3496"/>
                  </a:cubicBezTo>
                  <a:lnTo>
                    <a:pt x="32311" y="3830"/>
                  </a:lnTo>
                  <a:cubicBezTo>
                    <a:pt x="32646" y="3709"/>
                    <a:pt x="33010" y="3587"/>
                    <a:pt x="33375" y="3435"/>
                  </a:cubicBezTo>
                  <a:lnTo>
                    <a:pt x="33254" y="3071"/>
                  </a:lnTo>
                  <a:close/>
                  <a:moveTo>
                    <a:pt x="70184" y="3891"/>
                  </a:moveTo>
                  <a:lnTo>
                    <a:pt x="70032" y="4226"/>
                  </a:lnTo>
                  <a:cubicBezTo>
                    <a:pt x="70397" y="4378"/>
                    <a:pt x="70731" y="4530"/>
                    <a:pt x="71096" y="4682"/>
                  </a:cubicBezTo>
                  <a:lnTo>
                    <a:pt x="71248" y="4347"/>
                  </a:lnTo>
                  <a:cubicBezTo>
                    <a:pt x="70883" y="4195"/>
                    <a:pt x="70519" y="4043"/>
                    <a:pt x="70184" y="3891"/>
                  </a:cubicBezTo>
                  <a:close/>
                  <a:moveTo>
                    <a:pt x="31095" y="3922"/>
                  </a:moveTo>
                  <a:cubicBezTo>
                    <a:pt x="30761" y="4074"/>
                    <a:pt x="30396" y="4226"/>
                    <a:pt x="30062" y="4378"/>
                  </a:cubicBezTo>
                  <a:lnTo>
                    <a:pt x="30214" y="4712"/>
                  </a:lnTo>
                  <a:cubicBezTo>
                    <a:pt x="30548" y="4560"/>
                    <a:pt x="30913" y="4408"/>
                    <a:pt x="31247" y="4286"/>
                  </a:cubicBezTo>
                  <a:lnTo>
                    <a:pt x="31095" y="3922"/>
                  </a:lnTo>
                  <a:close/>
                  <a:moveTo>
                    <a:pt x="72282" y="4803"/>
                  </a:moveTo>
                  <a:lnTo>
                    <a:pt x="72130" y="5168"/>
                  </a:lnTo>
                  <a:cubicBezTo>
                    <a:pt x="72464" y="5320"/>
                    <a:pt x="72798" y="5472"/>
                    <a:pt x="73133" y="5654"/>
                  </a:cubicBezTo>
                  <a:lnTo>
                    <a:pt x="73315" y="5320"/>
                  </a:lnTo>
                  <a:cubicBezTo>
                    <a:pt x="72981" y="5137"/>
                    <a:pt x="72616" y="4986"/>
                    <a:pt x="72282" y="4803"/>
                  </a:cubicBezTo>
                  <a:close/>
                  <a:moveTo>
                    <a:pt x="29029" y="4864"/>
                  </a:moveTo>
                  <a:cubicBezTo>
                    <a:pt x="28694" y="5016"/>
                    <a:pt x="28329" y="5168"/>
                    <a:pt x="27995" y="5350"/>
                  </a:cubicBezTo>
                  <a:lnTo>
                    <a:pt x="28177" y="5685"/>
                  </a:lnTo>
                  <a:cubicBezTo>
                    <a:pt x="28512" y="5533"/>
                    <a:pt x="28846" y="5350"/>
                    <a:pt x="29181" y="5198"/>
                  </a:cubicBezTo>
                  <a:lnTo>
                    <a:pt x="29029" y="4864"/>
                  </a:lnTo>
                  <a:close/>
                  <a:moveTo>
                    <a:pt x="74349" y="5837"/>
                  </a:moveTo>
                  <a:lnTo>
                    <a:pt x="74166" y="6171"/>
                  </a:lnTo>
                  <a:cubicBezTo>
                    <a:pt x="74501" y="6353"/>
                    <a:pt x="74835" y="6536"/>
                    <a:pt x="75169" y="6718"/>
                  </a:cubicBezTo>
                  <a:lnTo>
                    <a:pt x="75352" y="6384"/>
                  </a:lnTo>
                  <a:cubicBezTo>
                    <a:pt x="75017" y="6201"/>
                    <a:pt x="74683" y="6019"/>
                    <a:pt x="74349" y="5837"/>
                  </a:cubicBezTo>
                  <a:close/>
                  <a:moveTo>
                    <a:pt x="26992" y="5867"/>
                  </a:moveTo>
                  <a:cubicBezTo>
                    <a:pt x="26658" y="6049"/>
                    <a:pt x="26323" y="6232"/>
                    <a:pt x="25989" y="6414"/>
                  </a:cubicBezTo>
                  <a:lnTo>
                    <a:pt x="26171" y="6748"/>
                  </a:lnTo>
                  <a:cubicBezTo>
                    <a:pt x="26506" y="6566"/>
                    <a:pt x="26840" y="6384"/>
                    <a:pt x="27174" y="6201"/>
                  </a:cubicBezTo>
                  <a:lnTo>
                    <a:pt x="26992" y="5867"/>
                  </a:lnTo>
                  <a:close/>
                  <a:moveTo>
                    <a:pt x="76324" y="6961"/>
                  </a:moveTo>
                  <a:lnTo>
                    <a:pt x="76142" y="7296"/>
                  </a:lnTo>
                  <a:cubicBezTo>
                    <a:pt x="76476" y="7478"/>
                    <a:pt x="76811" y="7660"/>
                    <a:pt x="77115" y="7873"/>
                  </a:cubicBezTo>
                  <a:lnTo>
                    <a:pt x="77327" y="7539"/>
                  </a:lnTo>
                  <a:cubicBezTo>
                    <a:pt x="76993" y="7356"/>
                    <a:pt x="76659" y="7144"/>
                    <a:pt x="76324" y="6961"/>
                  </a:cubicBezTo>
                  <a:close/>
                  <a:moveTo>
                    <a:pt x="24986" y="6992"/>
                  </a:moveTo>
                  <a:cubicBezTo>
                    <a:pt x="24652" y="7174"/>
                    <a:pt x="24348" y="7387"/>
                    <a:pt x="24013" y="7569"/>
                  </a:cubicBezTo>
                  <a:lnTo>
                    <a:pt x="24226" y="7903"/>
                  </a:lnTo>
                  <a:cubicBezTo>
                    <a:pt x="24530" y="7691"/>
                    <a:pt x="24864" y="7508"/>
                    <a:pt x="25199" y="7326"/>
                  </a:cubicBezTo>
                  <a:lnTo>
                    <a:pt x="24986" y="6992"/>
                  </a:lnTo>
                  <a:close/>
                  <a:moveTo>
                    <a:pt x="78300" y="8177"/>
                  </a:moveTo>
                  <a:lnTo>
                    <a:pt x="78087" y="8481"/>
                  </a:lnTo>
                  <a:cubicBezTo>
                    <a:pt x="78391" y="8694"/>
                    <a:pt x="78726" y="8907"/>
                    <a:pt x="79029" y="9119"/>
                  </a:cubicBezTo>
                  <a:lnTo>
                    <a:pt x="79242" y="8815"/>
                  </a:lnTo>
                  <a:cubicBezTo>
                    <a:pt x="78938" y="8603"/>
                    <a:pt x="78604" y="8390"/>
                    <a:pt x="78300" y="8177"/>
                  </a:cubicBezTo>
                  <a:close/>
                  <a:moveTo>
                    <a:pt x="23041" y="8207"/>
                  </a:moveTo>
                  <a:cubicBezTo>
                    <a:pt x="22737" y="8390"/>
                    <a:pt x="22402" y="8603"/>
                    <a:pt x="22098" y="8815"/>
                  </a:cubicBezTo>
                  <a:lnTo>
                    <a:pt x="22311" y="9150"/>
                  </a:lnTo>
                  <a:cubicBezTo>
                    <a:pt x="22615" y="8937"/>
                    <a:pt x="22949" y="8724"/>
                    <a:pt x="23253" y="8511"/>
                  </a:cubicBezTo>
                  <a:lnTo>
                    <a:pt x="23041" y="8207"/>
                  </a:lnTo>
                  <a:close/>
                  <a:moveTo>
                    <a:pt x="21156" y="9484"/>
                  </a:moveTo>
                  <a:cubicBezTo>
                    <a:pt x="20852" y="9697"/>
                    <a:pt x="20548" y="9940"/>
                    <a:pt x="20244" y="10153"/>
                  </a:cubicBezTo>
                  <a:lnTo>
                    <a:pt x="20457" y="10457"/>
                  </a:lnTo>
                  <a:cubicBezTo>
                    <a:pt x="20761" y="10244"/>
                    <a:pt x="21065" y="10001"/>
                    <a:pt x="21369" y="9788"/>
                  </a:cubicBezTo>
                  <a:lnTo>
                    <a:pt x="21156" y="9484"/>
                  </a:lnTo>
                  <a:close/>
                  <a:moveTo>
                    <a:pt x="80185" y="9454"/>
                  </a:moveTo>
                  <a:lnTo>
                    <a:pt x="79972" y="9758"/>
                  </a:lnTo>
                  <a:cubicBezTo>
                    <a:pt x="80276" y="10001"/>
                    <a:pt x="80580" y="10214"/>
                    <a:pt x="80884" y="10457"/>
                  </a:cubicBezTo>
                  <a:lnTo>
                    <a:pt x="81096" y="10153"/>
                  </a:lnTo>
                  <a:cubicBezTo>
                    <a:pt x="80792" y="9910"/>
                    <a:pt x="80488" y="9697"/>
                    <a:pt x="80185" y="9454"/>
                  </a:cubicBezTo>
                  <a:close/>
                  <a:moveTo>
                    <a:pt x="82008" y="10821"/>
                  </a:moveTo>
                  <a:lnTo>
                    <a:pt x="81795" y="11125"/>
                  </a:lnTo>
                  <a:cubicBezTo>
                    <a:pt x="82069" y="11369"/>
                    <a:pt x="82373" y="11612"/>
                    <a:pt x="82677" y="11855"/>
                  </a:cubicBezTo>
                  <a:lnTo>
                    <a:pt x="82920" y="11551"/>
                  </a:lnTo>
                  <a:cubicBezTo>
                    <a:pt x="82616" y="11308"/>
                    <a:pt x="82312" y="11065"/>
                    <a:pt x="82008" y="10821"/>
                  </a:cubicBezTo>
                  <a:close/>
                  <a:moveTo>
                    <a:pt x="19332" y="10852"/>
                  </a:moveTo>
                  <a:cubicBezTo>
                    <a:pt x="19028" y="11095"/>
                    <a:pt x="18724" y="11338"/>
                    <a:pt x="18451" y="11581"/>
                  </a:cubicBezTo>
                  <a:lnTo>
                    <a:pt x="18694" y="11885"/>
                  </a:lnTo>
                  <a:cubicBezTo>
                    <a:pt x="18968" y="11642"/>
                    <a:pt x="19272" y="11399"/>
                    <a:pt x="19575" y="11156"/>
                  </a:cubicBezTo>
                  <a:lnTo>
                    <a:pt x="19332" y="10852"/>
                  </a:lnTo>
                  <a:close/>
                  <a:moveTo>
                    <a:pt x="83771" y="12280"/>
                  </a:moveTo>
                  <a:lnTo>
                    <a:pt x="83528" y="12584"/>
                  </a:lnTo>
                  <a:cubicBezTo>
                    <a:pt x="83832" y="12828"/>
                    <a:pt x="84106" y="13071"/>
                    <a:pt x="84379" y="13344"/>
                  </a:cubicBezTo>
                  <a:lnTo>
                    <a:pt x="84653" y="13040"/>
                  </a:lnTo>
                  <a:cubicBezTo>
                    <a:pt x="84349" y="12797"/>
                    <a:pt x="84075" y="12554"/>
                    <a:pt x="83771" y="12280"/>
                  </a:cubicBezTo>
                  <a:close/>
                  <a:moveTo>
                    <a:pt x="17569" y="12311"/>
                  </a:moveTo>
                  <a:cubicBezTo>
                    <a:pt x="17265" y="12584"/>
                    <a:pt x="16992" y="12828"/>
                    <a:pt x="16718" y="13071"/>
                  </a:cubicBezTo>
                  <a:lnTo>
                    <a:pt x="16961" y="13375"/>
                  </a:lnTo>
                  <a:cubicBezTo>
                    <a:pt x="17235" y="13101"/>
                    <a:pt x="17539" y="12858"/>
                    <a:pt x="17813" y="12615"/>
                  </a:cubicBezTo>
                  <a:lnTo>
                    <a:pt x="17569" y="12311"/>
                  </a:lnTo>
                  <a:close/>
                  <a:moveTo>
                    <a:pt x="85504" y="13831"/>
                  </a:moveTo>
                  <a:lnTo>
                    <a:pt x="85230" y="14104"/>
                  </a:lnTo>
                  <a:cubicBezTo>
                    <a:pt x="85504" y="14378"/>
                    <a:pt x="85777" y="14621"/>
                    <a:pt x="86051" y="14894"/>
                  </a:cubicBezTo>
                  <a:lnTo>
                    <a:pt x="86324" y="14621"/>
                  </a:lnTo>
                  <a:cubicBezTo>
                    <a:pt x="86051" y="14347"/>
                    <a:pt x="85777" y="14074"/>
                    <a:pt x="85504" y="13831"/>
                  </a:cubicBezTo>
                  <a:close/>
                  <a:moveTo>
                    <a:pt x="15867" y="13861"/>
                  </a:moveTo>
                  <a:cubicBezTo>
                    <a:pt x="15594" y="14135"/>
                    <a:pt x="15320" y="14378"/>
                    <a:pt x="15047" y="14651"/>
                  </a:cubicBezTo>
                  <a:lnTo>
                    <a:pt x="15320" y="14925"/>
                  </a:lnTo>
                  <a:cubicBezTo>
                    <a:pt x="15594" y="14651"/>
                    <a:pt x="15867" y="14378"/>
                    <a:pt x="16141" y="14135"/>
                  </a:cubicBezTo>
                  <a:lnTo>
                    <a:pt x="15867" y="13861"/>
                  </a:lnTo>
                  <a:close/>
                  <a:moveTo>
                    <a:pt x="87115" y="15442"/>
                  </a:moveTo>
                  <a:lnTo>
                    <a:pt x="86841" y="15715"/>
                  </a:lnTo>
                  <a:cubicBezTo>
                    <a:pt x="87115" y="15989"/>
                    <a:pt x="87358" y="16262"/>
                    <a:pt x="87631" y="16536"/>
                  </a:cubicBezTo>
                  <a:lnTo>
                    <a:pt x="87905" y="16262"/>
                  </a:lnTo>
                  <a:cubicBezTo>
                    <a:pt x="87631" y="15989"/>
                    <a:pt x="87388" y="15715"/>
                    <a:pt x="87115" y="15442"/>
                  </a:cubicBezTo>
                  <a:close/>
                  <a:moveTo>
                    <a:pt x="14226" y="15472"/>
                  </a:moveTo>
                  <a:cubicBezTo>
                    <a:pt x="13983" y="15746"/>
                    <a:pt x="13709" y="16019"/>
                    <a:pt x="13466" y="16293"/>
                  </a:cubicBezTo>
                  <a:lnTo>
                    <a:pt x="13740" y="16566"/>
                  </a:lnTo>
                  <a:cubicBezTo>
                    <a:pt x="13983" y="16293"/>
                    <a:pt x="14256" y="15989"/>
                    <a:pt x="14499" y="15715"/>
                  </a:cubicBezTo>
                  <a:lnTo>
                    <a:pt x="14226" y="15472"/>
                  </a:lnTo>
                  <a:close/>
                  <a:moveTo>
                    <a:pt x="88665" y="17113"/>
                  </a:moveTo>
                  <a:lnTo>
                    <a:pt x="88391" y="17387"/>
                  </a:lnTo>
                  <a:cubicBezTo>
                    <a:pt x="88635" y="17660"/>
                    <a:pt x="88878" y="17934"/>
                    <a:pt x="89121" y="18238"/>
                  </a:cubicBezTo>
                  <a:lnTo>
                    <a:pt x="89425" y="17995"/>
                  </a:lnTo>
                  <a:cubicBezTo>
                    <a:pt x="89182" y="17691"/>
                    <a:pt x="88938" y="17417"/>
                    <a:pt x="88665" y="17113"/>
                  </a:cubicBezTo>
                  <a:close/>
                  <a:moveTo>
                    <a:pt x="12676" y="17144"/>
                  </a:moveTo>
                  <a:cubicBezTo>
                    <a:pt x="12433" y="17417"/>
                    <a:pt x="12189" y="17721"/>
                    <a:pt x="11946" y="18025"/>
                  </a:cubicBezTo>
                  <a:lnTo>
                    <a:pt x="12220" y="18268"/>
                  </a:lnTo>
                  <a:cubicBezTo>
                    <a:pt x="12463" y="17964"/>
                    <a:pt x="12706" y="17691"/>
                    <a:pt x="12980" y="17387"/>
                  </a:cubicBezTo>
                  <a:lnTo>
                    <a:pt x="12676" y="17144"/>
                  </a:lnTo>
                  <a:close/>
                  <a:moveTo>
                    <a:pt x="90154" y="18876"/>
                  </a:moveTo>
                  <a:lnTo>
                    <a:pt x="89850" y="19119"/>
                  </a:lnTo>
                  <a:cubicBezTo>
                    <a:pt x="90094" y="19393"/>
                    <a:pt x="90337" y="19697"/>
                    <a:pt x="90549" y="20001"/>
                  </a:cubicBezTo>
                  <a:lnTo>
                    <a:pt x="90853" y="19758"/>
                  </a:lnTo>
                  <a:cubicBezTo>
                    <a:pt x="90610" y="19454"/>
                    <a:pt x="90397" y="19150"/>
                    <a:pt x="90154" y="18876"/>
                  </a:cubicBezTo>
                  <a:close/>
                  <a:moveTo>
                    <a:pt x="11217" y="18907"/>
                  </a:moveTo>
                  <a:cubicBezTo>
                    <a:pt x="10974" y="19211"/>
                    <a:pt x="10730" y="19484"/>
                    <a:pt x="10487" y="19788"/>
                  </a:cubicBezTo>
                  <a:lnTo>
                    <a:pt x="10791" y="20031"/>
                  </a:lnTo>
                  <a:cubicBezTo>
                    <a:pt x="11034" y="19727"/>
                    <a:pt x="11277" y="19423"/>
                    <a:pt x="11490" y="19150"/>
                  </a:cubicBezTo>
                  <a:lnTo>
                    <a:pt x="11217" y="18907"/>
                  </a:lnTo>
                  <a:close/>
                  <a:moveTo>
                    <a:pt x="91553" y="20670"/>
                  </a:moveTo>
                  <a:lnTo>
                    <a:pt x="91249" y="20913"/>
                  </a:lnTo>
                  <a:cubicBezTo>
                    <a:pt x="91461" y="21217"/>
                    <a:pt x="91674" y="21521"/>
                    <a:pt x="91887" y="21825"/>
                  </a:cubicBezTo>
                  <a:lnTo>
                    <a:pt x="92221" y="21612"/>
                  </a:lnTo>
                  <a:cubicBezTo>
                    <a:pt x="91978" y="21308"/>
                    <a:pt x="91765" y="20974"/>
                    <a:pt x="91553" y="20670"/>
                  </a:cubicBezTo>
                  <a:close/>
                  <a:moveTo>
                    <a:pt x="9818" y="20730"/>
                  </a:moveTo>
                  <a:cubicBezTo>
                    <a:pt x="9575" y="21034"/>
                    <a:pt x="9363" y="21338"/>
                    <a:pt x="9150" y="21642"/>
                  </a:cubicBezTo>
                  <a:lnTo>
                    <a:pt x="9454" y="21855"/>
                  </a:lnTo>
                  <a:cubicBezTo>
                    <a:pt x="9666" y="21551"/>
                    <a:pt x="9879" y="21247"/>
                    <a:pt x="10122" y="20943"/>
                  </a:cubicBezTo>
                  <a:lnTo>
                    <a:pt x="9818" y="20730"/>
                  </a:lnTo>
                  <a:close/>
                  <a:moveTo>
                    <a:pt x="92860" y="22554"/>
                  </a:moveTo>
                  <a:lnTo>
                    <a:pt x="92556" y="22767"/>
                  </a:lnTo>
                  <a:cubicBezTo>
                    <a:pt x="92768" y="23071"/>
                    <a:pt x="92951" y="23405"/>
                    <a:pt x="93163" y="23709"/>
                  </a:cubicBezTo>
                  <a:lnTo>
                    <a:pt x="93498" y="23496"/>
                  </a:lnTo>
                  <a:cubicBezTo>
                    <a:pt x="93285" y="23192"/>
                    <a:pt x="93072" y="22858"/>
                    <a:pt x="92860" y="22554"/>
                  </a:cubicBezTo>
                  <a:close/>
                  <a:moveTo>
                    <a:pt x="8481" y="22585"/>
                  </a:moveTo>
                  <a:cubicBezTo>
                    <a:pt x="8268" y="22919"/>
                    <a:pt x="8086" y="23223"/>
                    <a:pt x="7873" y="23557"/>
                  </a:cubicBezTo>
                  <a:lnTo>
                    <a:pt x="8177" y="23770"/>
                  </a:lnTo>
                  <a:cubicBezTo>
                    <a:pt x="8390" y="23436"/>
                    <a:pt x="8603" y="23132"/>
                    <a:pt x="8815" y="22797"/>
                  </a:cubicBezTo>
                  <a:lnTo>
                    <a:pt x="8481" y="22585"/>
                  </a:lnTo>
                  <a:close/>
                  <a:moveTo>
                    <a:pt x="94075" y="24469"/>
                  </a:moveTo>
                  <a:lnTo>
                    <a:pt x="93771" y="24682"/>
                  </a:lnTo>
                  <a:cubicBezTo>
                    <a:pt x="93954" y="25016"/>
                    <a:pt x="94136" y="25320"/>
                    <a:pt x="94349" y="25655"/>
                  </a:cubicBezTo>
                  <a:lnTo>
                    <a:pt x="94683" y="25472"/>
                  </a:lnTo>
                  <a:cubicBezTo>
                    <a:pt x="94471" y="25138"/>
                    <a:pt x="94288" y="24803"/>
                    <a:pt x="94075" y="24469"/>
                  </a:cubicBezTo>
                  <a:close/>
                  <a:moveTo>
                    <a:pt x="7265" y="24530"/>
                  </a:moveTo>
                  <a:cubicBezTo>
                    <a:pt x="7052" y="24864"/>
                    <a:pt x="6870" y="25199"/>
                    <a:pt x="6688" y="25533"/>
                  </a:cubicBezTo>
                  <a:lnTo>
                    <a:pt x="7022" y="25715"/>
                  </a:lnTo>
                  <a:cubicBezTo>
                    <a:pt x="7204" y="25381"/>
                    <a:pt x="7387" y="25047"/>
                    <a:pt x="7600" y="24743"/>
                  </a:cubicBezTo>
                  <a:lnTo>
                    <a:pt x="7265" y="24530"/>
                  </a:lnTo>
                  <a:close/>
                  <a:moveTo>
                    <a:pt x="95230" y="26475"/>
                  </a:moveTo>
                  <a:lnTo>
                    <a:pt x="94896" y="26658"/>
                  </a:lnTo>
                  <a:cubicBezTo>
                    <a:pt x="95078" y="26992"/>
                    <a:pt x="95261" y="27326"/>
                    <a:pt x="95413" y="27661"/>
                  </a:cubicBezTo>
                  <a:lnTo>
                    <a:pt x="95778" y="27478"/>
                  </a:lnTo>
                  <a:cubicBezTo>
                    <a:pt x="95595" y="27144"/>
                    <a:pt x="95413" y="26779"/>
                    <a:pt x="95230" y="26475"/>
                  </a:cubicBezTo>
                  <a:close/>
                  <a:moveTo>
                    <a:pt x="6110" y="26536"/>
                  </a:moveTo>
                  <a:cubicBezTo>
                    <a:pt x="5928" y="26870"/>
                    <a:pt x="5745" y="27205"/>
                    <a:pt x="5593" y="27539"/>
                  </a:cubicBezTo>
                  <a:lnTo>
                    <a:pt x="5928" y="27721"/>
                  </a:lnTo>
                  <a:cubicBezTo>
                    <a:pt x="6110" y="27387"/>
                    <a:pt x="6262" y="27053"/>
                    <a:pt x="6445" y="26718"/>
                  </a:cubicBezTo>
                  <a:lnTo>
                    <a:pt x="6110" y="26536"/>
                  </a:lnTo>
                  <a:close/>
                  <a:moveTo>
                    <a:pt x="96264" y="28481"/>
                  </a:moveTo>
                  <a:lnTo>
                    <a:pt x="95929" y="28664"/>
                  </a:lnTo>
                  <a:cubicBezTo>
                    <a:pt x="96112" y="28998"/>
                    <a:pt x="96264" y="29332"/>
                    <a:pt x="96416" y="29697"/>
                  </a:cubicBezTo>
                  <a:lnTo>
                    <a:pt x="96781" y="29515"/>
                  </a:lnTo>
                  <a:cubicBezTo>
                    <a:pt x="96598" y="29180"/>
                    <a:pt x="96446" y="28846"/>
                    <a:pt x="96264" y="28481"/>
                  </a:cubicBezTo>
                  <a:close/>
                  <a:moveTo>
                    <a:pt x="5077" y="28572"/>
                  </a:moveTo>
                  <a:cubicBezTo>
                    <a:pt x="4894" y="28907"/>
                    <a:pt x="4742" y="29241"/>
                    <a:pt x="4590" y="29606"/>
                  </a:cubicBezTo>
                  <a:lnTo>
                    <a:pt x="4925" y="29758"/>
                  </a:lnTo>
                  <a:cubicBezTo>
                    <a:pt x="5077" y="29424"/>
                    <a:pt x="5259" y="29059"/>
                    <a:pt x="5411" y="28724"/>
                  </a:cubicBezTo>
                  <a:lnTo>
                    <a:pt x="5077" y="28572"/>
                  </a:lnTo>
                  <a:close/>
                  <a:moveTo>
                    <a:pt x="97237" y="30579"/>
                  </a:moveTo>
                  <a:lnTo>
                    <a:pt x="96872" y="30731"/>
                  </a:lnTo>
                  <a:cubicBezTo>
                    <a:pt x="97024" y="31065"/>
                    <a:pt x="97176" y="31430"/>
                    <a:pt x="97328" y="31764"/>
                  </a:cubicBezTo>
                  <a:lnTo>
                    <a:pt x="97662" y="31612"/>
                  </a:lnTo>
                  <a:cubicBezTo>
                    <a:pt x="97540" y="31278"/>
                    <a:pt x="97388" y="30913"/>
                    <a:pt x="97237" y="30579"/>
                  </a:cubicBezTo>
                  <a:close/>
                  <a:moveTo>
                    <a:pt x="4104" y="30639"/>
                  </a:moveTo>
                  <a:cubicBezTo>
                    <a:pt x="3952" y="31004"/>
                    <a:pt x="3800" y="31369"/>
                    <a:pt x="3679" y="31703"/>
                  </a:cubicBezTo>
                  <a:lnTo>
                    <a:pt x="4013" y="31855"/>
                  </a:lnTo>
                  <a:cubicBezTo>
                    <a:pt x="4165" y="31490"/>
                    <a:pt x="4317" y="31156"/>
                    <a:pt x="4469" y="30791"/>
                  </a:cubicBezTo>
                  <a:lnTo>
                    <a:pt x="4104" y="30639"/>
                  </a:lnTo>
                  <a:close/>
                  <a:moveTo>
                    <a:pt x="98088" y="32676"/>
                  </a:moveTo>
                  <a:lnTo>
                    <a:pt x="97723" y="32828"/>
                  </a:lnTo>
                  <a:cubicBezTo>
                    <a:pt x="97875" y="33162"/>
                    <a:pt x="97996" y="33527"/>
                    <a:pt x="98118" y="33892"/>
                  </a:cubicBezTo>
                  <a:lnTo>
                    <a:pt x="98483" y="33770"/>
                  </a:lnTo>
                  <a:cubicBezTo>
                    <a:pt x="98361" y="33405"/>
                    <a:pt x="98240" y="33041"/>
                    <a:pt x="98088" y="32676"/>
                  </a:cubicBezTo>
                  <a:close/>
                  <a:moveTo>
                    <a:pt x="3253" y="32767"/>
                  </a:moveTo>
                  <a:cubicBezTo>
                    <a:pt x="3131" y="33132"/>
                    <a:pt x="2979" y="33497"/>
                    <a:pt x="2858" y="33861"/>
                  </a:cubicBezTo>
                  <a:lnTo>
                    <a:pt x="3223" y="33983"/>
                  </a:lnTo>
                  <a:cubicBezTo>
                    <a:pt x="3344" y="33618"/>
                    <a:pt x="3466" y="33284"/>
                    <a:pt x="3618" y="32919"/>
                  </a:cubicBezTo>
                  <a:lnTo>
                    <a:pt x="3253" y="32767"/>
                  </a:lnTo>
                  <a:close/>
                  <a:moveTo>
                    <a:pt x="98847" y="34864"/>
                  </a:moveTo>
                  <a:lnTo>
                    <a:pt x="98483" y="34956"/>
                  </a:lnTo>
                  <a:cubicBezTo>
                    <a:pt x="98604" y="35320"/>
                    <a:pt x="98726" y="35685"/>
                    <a:pt x="98847" y="36050"/>
                  </a:cubicBezTo>
                  <a:lnTo>
                    <a:pt x="99212" y="35959"/>
                  </a:lnTo>
                  <a:cubicBezTo>
                    <a:pt x="99091" y="35563"/>
                    <a:pt x="98969" y="35199"/>
                    <a:pt x="98847" y="34864"/>
                  </a:cubicBezTo>
                  <a:close/>
                  <a:moveTo>
                    <a:pt x="2493" y="34956"/>
                  </a:moveTo>
                  <a:cubicBezTo>
                    <a:pt x="2372" y="35320"/>
                    <a:pt x="2250" y="35685"/>
                    <a:pt x="2159" y="36050"/>
                  </a:cubicBezTo>
                  <a:lnTo>
                    <a:pt x="2524" y="36171"/>
                  </a:lnTo>
                  <a:cubicBezTo>
                    <a:pt x="2615" y="35807"/>
                    <a:pt x="2736" y="35442"/>
                    <a:pt x="2858" y="35077"/>
                  </a:cubicBezTo>
                  <a:lnTo>
                    <a:pt x="2493" y="34956"/>
                  </a:lnTo>
                  <a:close/>
                  <a:moveTo>
                    <a:pt x="99516" y="37053"/>
                  </a:moveTo>
                  <a:lnTo>
                    <a:pt x="99151" y="37144"/>
                  </a:lnTo>
                  <a:cubicBezTo>
                    <a:pt x="99273" y="37509"/>
                    <a:pt x="99364" y="37874"/>
                    <a:pt x="99455" y="38238"/>
                  </a:cubicBezTo>
                  <a:lnTo>
                    <a:pt x="99820" y="38147"/>
                  </a:lnTo>
                  <a:cubicBezTo>
                    <a:pt x="99729" y="37782"/>
                    <a:pt x="99638" y="37418"/>
                    <a:pt x="99516" y="37053"/>
                  </a:cubicBezTo>
                  <a:close/>
                  <a:moveTo>
                    <a:pt x="1824" y="37144"/>
                  </a:moveTo>
                  <a:cubicBezTo>
                    <a:pt x="1733" y="37509"/>
                    <a:pt x="1642" y="37874"/>
                    <a:pt x="1520" y="38269"/>
                  </a:cubicBezTo>
                  <a:lnTo>
                    <a:pt x="1916" y="38360"/>
                  </a:lnTo>
                  <a:cubicBezTo>
                    <a:pt x="2007" y="37965"/>
                    <a:pt x="2098" y="37630"/>
                    <a:pt x="2189" y="37266"/>
                  </a:cubicBezTo>
                  <a:lnTo>
                    <a:pt x="1824" y="37144"/>
                  </a:lnTo>
                  <a:close/>
                  <a:moveTo>
                    <a:pt x="100094" y="39272"/>
                  </a:moveTo>
                  <a:lnTo>
                    <a:pt x="99729" y="39333"/>
                  </a:lnTo>
                  <a:cubicBezTo>
                    <a:pt x="99790" y="39728"/>
                    <a:pt x="99881" y="40092"/>
                    <a:pt x="99972" y="40457"/>
                  </a:cubicBezTo>
                  <a:lnTo>
                    <a:pt x="100337" y="40396"/>
                  </a:lnTo>
                  <a:cubicBezTo>
                    <a:pt x="100246" y="40001"/>
                    <a:pt x="100185" y="39636"/>
                    <a:pt x="100094" y="39272"/>
                  </a:cubicBezTo>
                  <a:close/>
                  <a:moveTo>
                    <a:pt x="1277" y="39363"/>
                  </a:moveTo>
                  <a:cubicBezTo>
                    <a:pt x="1186" y="39758"/>
                    <a:pt x="1095" y="40123"/>
                    <a:pt x="1034" y="40488"/>
                  </a:cubicBezTo>
                  <a:lnTo>
                    <a:pt x="1399" y="40579"/>
                  </a:lnTo>
                  <a:cubicBezTo>
                    <a:pt x="1460" y="40184"/>
                    <a:pt x="1551" y="39819"/>
                    <a:pt x="1642" y="39454"/>
                  </a:cubicBezTo>
                  <a:lnTo>
                    <a:pt x="1277" y="39363"/>
                  </a:lnTo>
                  <a:close/>
                  <a:moveTo>
                    <a:pt x="100550" y="41491"/>
                  </a:moveTo>
                  <a:lnTo>
                    <a:pt x="100185" y="41582"/>
                  </a:lnTo>
                  <a:cubicBezTo>
                    <a:pt x="100246" y="41947"/>
                    <a:pt x="100306" y="42311"/>
                    <a:pt x="100367" y="42706"/>
                  </a:cubicBezTo>
                  <a:lnTo>
                    <a:pt x="100732" y="42646"/>
                  </a:lnTo>
                  <a:cubicBezTo>
                    <a:pt x="100671" y="42250"/>
                    <a:pt x="100610" y="41886"/>
                    <a:pt x="100550" y="41491"/>
                  </a:cubicBezTo>
                  <a:close/>
                  <a:moveTo>
                    <a:pt x="821" y="41612"/>
                  </a:moveTo>
                  <a:cubicBezTo>
                    <a:pt x="730" y="41977"/>
                    <a:pt x="669" y="42372"/>
                    <a:pt x="609" y="42737"/>
                  </a:cubicBezTo>
                  <a:lnTo>
                    <a:pt x="1004" y="42798"/>
                  </a:lnTo>
                  <a:cubicBezTo>
                    <a:pt x="1065" y="42433"/>
                    <a:pt x="1125" y="42038"/>
                    <a:pt x="1186" y="41673"/>
                  </a:cubicBezTo>
                  <a:lnTo>
                    <a:pt x="821" y="41612"/>
                  </a:lnTo>
                  <a:close/>
                  <a:moveTo>
                    <a:pt x="100914" y="43770"/>
                  </a:moveTo>
                  <a:lnTo>
                    <a:pt x="100550" y="43831"/>
                  </a:lnTo>
                  <a:cubicBezTo>
                    <a:pt x="100580" y="44196"/>
                    <a:pt x="100641" y="44561"/>
                    <a:pt x="100671" y="44956"/>
                  </a:cubicBezTo>
                  <a:lnTo>
                    <a:pt x="101066" y="44895"/>
                  </a:lnTo>
                  <a:cubicBezTo>
                    <a:pt x="101006" y="44530"/>
                    <a:pt x="100975" y="44135"/>
                    <a:pt x="100914" y="43770"/>
                  </a:cubicBezTo>
                  <a:close/>
                  <a:moveTo>
                    <a:pt x="457" y="43861"/>
                  </a:moveTo>
                  <a:cubicBezTo>
                    <a:pt x="396" y="44257"/>
                    <a:pt x="365" y="44621"/>
                    <a:pt x="305" y="45016"/>
                  </a:cubicBezTo>
                  <a:lnTo>
                    <a:pt x="700" y="45047"/>
                  </a:lnTo>
                  <a:cubicBezTo>
                    <a:pt x="730" y="44682"/>
                    <a:pt x="791" y="44317"/>
                    <a:pt x="821" y="43922"/>
                  </a:cubicBezTo>
                  <a:lnTo>
                    <a:pt x="457" y="43861"/>
                  </a:lnTo>
                  <a:close/>
                  <a:moveTo>
                    <a:pt x="101158" y="46050"/>
                  </a:moveTo>
                  <a:lnTo>
                    <a:pt x="100793" y="46080"/>
                  </a:lnTo>
                  <a:cubicBezTo>
                    <a:pt x="100823" y="46445"/>
                    <a:pt x="100854" y="46840"/>
                    <a:pt x="100884" y="47205"/>
                  </a:cubicBezTo>
                  <a:lnTo>
                    <a:pt x="101249" y="47175"/>
                  </a:lnTo>
                  <a:cubicBezTo>
                    <a:pt x="101218" y="46810"/>
                    <a:pt x="101218" y="46415"/>
                    <a:pt x="101158" y="46050"/>
                  </a:cubicBezTo>
                  <a:close/>
                  <a:moveTo>
                    <a:pt x="183" y="46141"/>
                  </a:moveTo>
                  <a:cubicBezTo>
                    <a:pt x="153" y="46536"/>
                    <a:pt x="122" y="46931"/>
                    <a:pt x="122" y="47296"/>
                  </a:cubicBezTo>
                  <a:lnTo>
                    <a:pt x="487" y="47327"/>
                  </a:lnTo>
                  <a:cubicBezTo>
                    <a:pt x="517" y="46931"/>
                    <a:pt x="548" y="46567"/>
                    <a:pt x="578" y="46202"/>
                  </a:cubicBezTo>
                  <a:lnTo>
                    <a:pt x="183" y="46141"/>
                  </a:lnTo>
                  <a:close/>
                  <a:moveTo>
                    <a:pt x="100945" y="48330"/>
                  </a:moveTo>
                  <a:cubicBezTo>
                    <a:pt x="100975" y="48725"/>
                    <a:pt x="100975" y="49090"/>
                    <a:pt x="100975" y="49485"/>
                  </a:cubicBezTo>
                  <a:lnTo>
                    <a:pt x="101370" y="49454"/>
                  </a:lnTo>
                  <a:cubicBezTo>
                    <a:pt x="101370" y="49090"/>
                    <a:pt x="101340" y="48694"/>
                    <a:pt x="101340" y="48330"/>
                  </a:cubicBezTo>
                  <a:close/>
                  <a:moveTo>
                    <a:pt x="61" y="48451"/>
                  </a:moveTo>
                  <a:cubicBezTo>
                    <a:pt x="31" y="48816"/>
                    <a:pt x="31" y="49211"/>
                    <a:pt x="1" y="49576"/>
                  </a:cubicBezTo>
                  <a:lnTo>
                    <a:pt x="396" y="49606"/>
                  </a:lnTo>
                  <a:cubicBezTo>
                    <a:pt x="396" y="49211"/>
                    <a:pt x="426" y="48846"/>
                    <a:pt x="426" y="48451"/>
                  </a:cubicBezTo>
                  <a:close/>
                  <a:moveTo>
                    <a:pt x="101006" y="50609"/>
                  </a:moveTo>
                  <a:lnTo>
                    <a:pt x="101006" y="50700"/>
                  </a:lnTo>
                  <a:cubicBezTo>
                    <a:pt x="101006" y="51065"/>
                    <a:pt x="101006" y="51460"/>
                    <a:pt x="100975" y="51825"/>
                  </a:cubicBezTo>
                  <a:lnTo>
                    <a:pt x="101370" y="51825"/>
                  </a:lnTo>
                  <a:cubicBezTo>
                    <a:pt x="101370" y="51460"/>
                    <a:pt x="101370" y="51065"/>
                    <a:pt x="101370" y="50700"/>
                  </a:cubicBezTo>
                  <a:lnTo>
                    <a:pt x="101370" y="50609"/>
                  </a:lnTo>
                  <a:close/>
                  <a:moveTo>
                    <a:pt x="1" y="50731"/>
                  </a:moveTo>
                  <a:cubicBezTo>
                    <a:pt x="1" y="51126"/>
                    <a:pt x="1" y="51491"/>
                    <a:pt x="1" y="51886"/>
                  </a:cubicBezTo>
                  <a:lnTo>
                    <a:pt x="396" y="51855"/>
                  </a:lnTo>
                  <a:cubicBezTo>
                    <a:pt x="365" y="51491"/>
                    <a:pt x="365" y="51126"/>
                    <a:pt x="365" y="50731"/>
                  </a:cubicBezTo>
                  <a:close/>
                  <a:moveTo>
                    <a:pt x="100945" y="52950"/>
                  </a:moveTo>
                  <a:cubicBezTo>
                    <a:pt x="100945" y="53345"/>
                    <a:pt x="100914" y="53710"/>
                    <a:pt x="100884" y="54105"/>
                  </a:cubicBezTo>
                  <a:lnTo>
                    <a:pt x="101279" y="54135"/>
                  </a:lnTo>
                  <a:cubicBezTo>
                    <a:pt x="101279" y="53740"/>
                    <a:pt x="101310" y="53375"/>
                    <a:pt x="101340" y="52980"/>
                  </a:cubicBezTo>
                  <a:lnTo>
                    <a:pt x="100945" y="52950"/>
                  </a:lnTo>
                  <a:close/>
                  <a:moveTo>
                    <a:pt x="61" y="53011"/>
                  </a:moveTo>
                  <a:cubicBezTo>
                    <a:pt x="61" y="53406"/>
                    <a:pt x="92" y="53801"/>
                    <a:pt x="122" y="54166"/>
                  </a:cubicBezTo>
                  <a:lnTo>
                    <a:pt x="487" y="54135"/>
                  </a:lnTo>
                  <a:cubicBezTo>
                    <a:pt x="457" y="53770"/>
                    <a:pt x="457" y="53375"/>
                    <a:pt x="426" y="53011"/>
                  </a:cubicBezTo>
                  <a:close/>
                  <a:moveTo>
                    <a:pt x="100793" y="55229"/>
                  </a:moveTo>
                  <a:cubicBezTo>
                    <a:pt x="100762" y="55625"/>
                    <a:pt x="100732" y="55989"/>
                    <a:pt x="100671" y="56354"/>
                  </a:cubicBezTo>
                  <a:lnTo>
                    <a:pt x="101066" y="56415"/>
                  </a:lnTo>
                  <a:cubicBezTo>
                    <a:pt x="101097" y="56020"/>
                    <a:pt x="101158" y="55655"/>
                    <a:pt x="101188" y="55260"/>
                  </a:cubicBezTo>
                  <a:lnTo>
                    <a:pt x="100793" y="55229"/>
                  </a:lnTo>
                  <a:close/>
                  <a:moveTo>
                    <a:pt x="578" y="55260"/>
                  </a:moveTo>
                  <a:lnTo>
                    <a:pt x="213" y="55321"/>
                  </a:lnTo>
                  <a:cubicBezTo>
                    <a:pt x="244" y="55685"/>
                    <a:pt x="274" y="56080"/>
                    <a:pt x="335" y="56445"/>
                  </a:cubicBezTo>
                  <a:lnTo>
                    <a:pt x="700" y="56415"/>
                  </a:lnTo>
                  <a:cubicBezTo>
                    <a:pt x="669" y="56020"/>
                    <a:pt x="609" y="55655"/>
                    <a:pt x="578" y="55260"/>
                  </a:cubicBezTo>
                  <a:close/>
                  <a:moveTo>
                    <a:pt x="100550" y="57479"/>
                  </a:moveTo>
                  <a:cubicBezTo>
                    <a:pt x="100489" y="57874"/>
                    <a:pt x="100428" y="58239"/>
                    <a:pt x="100367" y="58603"/>
                  </a:cubicBezTo>
                  <a:lnTo>
                    <a:pt x="100762" y="58664"/>
                  </a:lnTo>
                  <a:cubicBezTo>
                    <a:pt x="100823" y="58299"/>
                    <a:pt x="100884" y="57935"/>
                    <a:pt x="100914" y="57539"/>
                  </a:cubicBezTo>
                  <a:lnTo>
                    <a:pt x="100550" y="57479"/>
                  </a:lnTo>
                  <a:close/>
                  <a:moveTo>
                    <a:pt x="852" y="57539"/>
                  </a:moveTo>
                  <a:lnTo>
                    <a:pt x="457" y="57570"/>
                  </a:lnTo>
                  <a:cubicBezTo>
                    <a:pt x="517" y="57965"/>
                    <a:pt x="578" y="58330"/>
                    <a:pt x="639" y="58725"/>
                  </a:cubicBezTo>
                  <a:lnTo>
                    <a:pt x="1004" y="58664"/>
                  </a:lnTo>
                  <a:cubicBezTo>
                    <a:pt x="943" y="58299"/>
                    <a:pt x="882" y="57904"/>
                    <a:pt x="852" y="57539"/>
                  </a:cubicBezTo>
                  <a:close/>
                  <a:moveTo>
                    <a:pt x="100185" y="59728"/>
                  </a:moveTo>
                  <a:cubicBezTo>
                    <a:pt x="100124" y="60123"/>
                    <a:pt x="100063" y="60488"/>
                    <a:pt x="99972" y="60853"/>
                  </a:cubicBezTo>
                  <a:lnTo>
                    <a:pt x="100337" y="60944"/>
                  </a:lnTo>
                  <a:cubicBezTo>
                    <a:pt x="100428" y="60549"/>
                    <a:pt x="100489" y="60184"/>
                    <a:pt x="100580" y="59819"/>
                  </a:cubicBezTo>
                  <a:lnTo>
                    <a:pt x="100185" y="59728"/>
                  </a:lnTo>
                  <a:close/>
                  <a:moveTo>
                    <a:pt x="1186" y="59789"/>
                  </a:moveTo>
                  <a:lnTo>
                    <a:pt x="821" y="59850"/>
                  </a:lnTo>
                  <a:cubicBezTo>
                    <a:pt x="882" y="60214"/>
                    <a:pt x="973" y="60609"/>
                    <a:pt x="1034" y="60974"/>
                  </a:cubicBezTo>
                  <a:lnTo>
                    <a:pt x="1399" y="60883"/>
                  </a:lnTo>
                  <a:cubicBezTo>
                    <a:pt x="1338" y="60518"/>
                    <a:pt x="1277" y="60153"/>
                    <a:pt x="1186" y="59789"/>
                  </a:cubicBezTo>
                  <a:close/>
                  <a:moveTo>
                    <a:pt x="99729" y="61977"/>
                  </a:moveTo>
                  <a:cubicBezTo>
                    <a:pt x="99638" y="62342"/>
                    <a:pt x="99547" y="62707"/>
                    <a:pt x="99455" y="63071"/>
                  </a:cubicBezTo>
                  <a:lnTo>
                    <a:pt x="99820" y="63163"/>
                  </a:lnTo>
                  <a:cubicBezTo>
                    <a:pt x="99942" y="62798"/>
                    <a:pt x="100033" y="62433"/>
                    <a:pt x="100094" y="62038"/>
                  </a:cubicBezTo>
                  <a:lnTo>
                    <a:pt x="99729" y="61977"/>
                  </a:lnTo>
                  <a:close/>
                  <a:moveTo>
                    <a:pt x="1642" y="62008"/>
                  </a:moveTo>
                  <a:lnTo>
                    <a:pt x="1277" y="62099"/>
                  </a:lnTo>
                  <a:cubicBezTo>
                    <a:pt x="1368" y="62464"/>
                    <a:pt x="1460" y="62828"/>
                    <a:pt x="1551" y="63193"/>
                  </a:cubicBezTo>
                  <a:lnTo>
                    <a:pt x="1916" y="63102"/>
                  </a:lnTo>
                  <a:cubicBezTo>
                    <a:pt x="1824" y="62737"/>
                    <a:pt x="1733" y="62372"/>
                    <a:pt x="1642" y="62008"/>
                  </a:cubicBezTo>
                  <a:close/>
                  <a:moveTo>
                    <a:pt x="99182" y="64166"/>
                  </a:moveTo>
                  <a:cubicBezTo>
                    <a:pt x="99091" y="64530"/>
                    <a:pt x="98969" y="64895"/>
                    <a:pt x="98847" y="65260"/>
                  </a:cubicBezTo>
                  <a:lnTo>
                    <a:pt x="99212" y="65382"/>
                  </a:lnTo>
                  <a:cubicBezTo>
                    <a:pt x="99334" y="65017"/>
                    <a:pt x="99455" y="64652"/>
                    <a:pt x="99547" y="64287"/>
                  </a:cubicBezTo>
                  <a:lnTo>
                    <a:pt x="99182" y="64166"/>
                  </a:lnTo>
                  <a:close/>
                  <a:moveTo>
                    <a:pt x="2220" y="64196"/>
                  </a:moveTo>
                  <a:lnTo>
                    <a:pt x="1855" y="64318"/>
                  </a:lnTo>
                  <a:cubicBezTo>
                    <a:pt x="1946" y="64682"/>
                    <a:pt x="2068" y="65047"/>
                    <a:pt x="2159" y="65412"/>
                  </a:cubicBezTo>
                  <a:lnTo>
                    <a:pt x="2524" y="65290"/>
                  </a:lnTo>
                  <a:cubicBezTo>
                    <a:pt x="2432" y="64926"/>
                    <a:pt x="2311" y="64561"/>
                    <a:pt x="2220" y="64196"/>
                  </a:cubicBezTo>
                  <a:close/>
                  <a:moveTo>
                    <a:pt x="98513" y="66354"/>
                  </a:moveTo>
                  <a:cubicBezTo>
                    <a:pt x="98392" y="66719"/>
                    <a:pt x="98270" y="67084"/>
                    <a:pt x="98148" y="67448"/>
                  </a:cubicBezTo>
                  <a:lnTo>
                    <a:pt x="98513" y="67570"/>
                  </a:lnTo>
                  <a:cubicBezTo>
                    <a:pt x="98635" y="67205"/>
                    <a:pt x="98756" y="66841"/>
                    <a:pt x="98878" y="66476"/>
                  </a:cubicBezTo>
                  <a:lnTo>
                    <a:pt x="98513" y="66354"/>
                  </a:lnTo>
                  <a:close/>
                  <a:moveTo>
                    <a:pt x="2858" y="66385"/>
                  </a:moveTo>
                  <a:lnTo>
                    <a:pt x="2524" y="66506"/>
                  </a:lnTo>
                  <a:cubicBezTo>
                    <a:pt x="2645" y="66871"/>
                    <a:pt x="2767" y="67236"/>
                    <a:pt x="2888" y="67600"/>
                  </a:cubicBezTo>
                  <a:lnTo>
                    <a:pt x="3253" y="67448"/>
                  </a:lnTo>
                  <a:cubicBezTo>
                    <a:pt x="3101" y="67114"/>
                    <a:pt x="2979" y="66749"/>
                    <a:pt x="2858" y="66385"/>
                  </a:cubicBezTo>
                  <a:close/>
                  <a:moveTo>
                    <a:pt x="97753" y="68512"/>
                  </a:moveTo>
                  <a:cubicBezTo>
                    <a:pt x="97632" y="68847"/>
                    <a:pt x="97480" y="69211"/>
                    <a:pt x="97328" y="69576"/>
                  </a:cubicBezTo>
                  <a:lnTo>
                    <a:pt x="97692" y="69698"/>
                  </a:lnTo>
                  <a:cubicBezTo>
                    <a:pt x="97844" y="69363"/>
                    <a:pt x="97966" y="68999"/>
                    <a:pt x="98118" y="68634"/>
                  </a:cubicBezTo>
                  <a:lnTo>
                    <a:pt x="97753" y="68512"/>
                  </a:lnTo>
                  <a:close/>
                  <a:moveTo>
                    <a:pt x="3618" y="68512"/>
                  </a:moveTo>
                  <a:lnTo>
                    <a:pt x="3283" y="68664"/>
                  </a:lnTo>
                  <a:cubicBezTo>
                    <a:pt x="3405" y="69029"/>
                    <a:pt x="3557" y="69363"/>
                    <a:pt x="3709" y="69728"/>
                  </a:cubicBezTo>
                  <a:lnTo>
                    <a:pt x="4043" y="69576"/>
                  </a:lnTo>
                  <a:cubicBezTo>
                    <a:pt x="3922" y="69242"/>
                    <a:pt x="3770" y="68877"/>
                    <a:pt x="3618" y="68512"/>
                  </a:cubicBezTo>
                  <a:close/>
                  <a:moveTo>
                    <a:pt x="4499" y="70640"/>
                  </a:moveTo>
                  <a:lnTo>
                    <a:pt x="4134" y="70792"/>
                  </a:lnTo>
                  <a:cubicBezTo>
                    <a:pt x="4286" y="71126"/>
                    <a:pt x="4438" y="71491"/>
                    <a:pt x="4590" y="71825"/>
                  </a:cubicBezTo>
                  <a:lnTo>
                    <a:pt x="4955" y="71673"/>
                  </a:lnTo>
                  <a:cubicBezTo>
                    <a:pt x="4803" y="71309"/>
                    <a:pt x="4621" y="70974"/>
                    <a:pt x="4499" y="70640"/>
                  </a:cubicBezTo>
                  <a:close/>
                  <a:moveTo>
                    <a:pt x="96902" y="70610"/>
                  </a:moveTo>
                  <a:cubicBezTo>
                    <a:pt x="96750" y="70974"/>
                    <a:pt x="96598" y="71309"/>
                    <a:pt x="96446" y="71673"/>
                  </a:cubicBezTo>
                  <a:lnTo>
                    <a:pt x="96781" y="71825"/>
                  </a:lnTo>
                  <a:cubicBezTo>
                    <a:pt x="96933" y="71461"/>
                    <a:pt x="97115" y="71126"/>
                    <a:pt x="97267" y="70762"/>
                  </a:cubicBezTo>
                  <a:lnTo>
                    <a:pt x="96902" y="70610"/>
                  </a:lnTo>
                  <a:close/>
                  <a:moveTo>
                    <a:pt x="5411" y="72676"/>
                  </a:moveTo>
                  <a:lnTo>
                    <a:pt x="5077" y="72859"/>
                  </a:lnTo>
                  <a:cubicBezTo>
                    <a:pt x="5259" y="73193"/>
                    <a:pt x="5411" y="73528"/>
                    <a:pt x="5593" y="73892"/>
                  </a:cubicBezTo>
                  <a:lnTo>
                    <a:pt x="5928" y="73710"/>
                  </a:lnTo>
                  <a:cubicBezTo>
                    <a:pt x="5745" y="73376"/>
                    <a:pt x="5593" y="73041"/>
                    <a:pt x="5411" y="72676"/>
                  </a:cubicBezTo>
                  <a:close/>
                  <a:moveTo>
                    <a:pt x="95960" y="72676"/>
                  </a:moveTo>
                  <a:cubicBezTo>
                    <a:pt x="95778" y="73041"/>
                    <a:pt x="95626" y="73376"/>
                    <a:pt x="95443" y="73710"/>
                  </a:cubicBezTo>
                  <a:lnTo>
                    <a:pt x="95778" y="73892"/>
                  </a:lnTo>
                  <a:cubicBezTo>
                    <a:pt x="95960" y="73528"/>
                    <a:pt x="96112" y="73193"/>
                    <a:pt x="96294" y="72859"/>
                  </a:cubicBezTo>
                  <a:lnTo>
                    <a:pt x="95960" y="72676"/>
                  </a:lnTo>
                  <a:close/>
                  <a:moveTo>
                    <a:pt x="6475" y="74713"/>
                  </a:moveTo>
                  <a:lnTo>
                    <a:pt x="6141" y="74895"/>
                  </a:lnTo>
                  <a:cubicBezTo>
                    <a:pt x="6323" y="75230"/>
                    <a:pt x="6505" y="75564"/>
                    <a:pt x="6688" y="75898"/>
                  </a:cubicBezTo>
                  <a:lnTo>
                    <a:pt x="7022" y="75686"/>
                  </a:lnTo>
                  <a:cubicBezTo>
                    <a:pt x="6840" y="75351"/>
                    <a:pt x="6657" y="75047"/>
                    <a:pt x="6475" y="74713"/>
                  </a:cubicBezTo>
                  <a:close/>
                  <a:moveTo>
                    <a:pt x="94896" y="74713"/>
                  </a:moveTo>
                  <a:cubicBezTo>
                    <a:pt x="94714" y="75047"/>
                    <a:pt x="94531" y="75382"/>
                    <a:pt x="94349" y="75716"/>
                  </a:cubicBezTo>
                  <a:lnTo>
                    <a:pt x="94683" y="75898"/>
                  </a:lnTo>
                  <a:cubicBezTo>
                    <a:pt x="94866" y="75564"/>
                    <a:pt x="95048" y="75230"/>
                    <a:pt x="95230" y="74895"/>
                  </a:cubicBezTo>
                  <a:lnTo>
                    <a:pt x="94896" y="74713"/>
                  </a:lnTo>
                  <a:close/>
                  <a:moveTo>
                    <a:pt x="7600" y="76658"/>
                  </a:moveTo>
                  <a:lnTo>
                    <a:pt x="7265" y="76871"/>
                  </a:lnTo>
                  <a:cubicBezTo>
                    <a:pt x="7478" y="77205"/>
                    <a:pt x="7660" y="77509"/>
                    <a:pt x="7873" y="77844"/>
                  </a:cubicBezTo>
                  <a:lnTo>
                    <a:pt x="8208" y="77631"/>
                  </a:lnTo>
                  <a:cubicBezTo>
                    <a:pt x="7995" y="77327"/>
                    <a:pt x="7782" y="76993"/>
                    <a:pt x="7600" y="76658"/>
                  </a:cubicBezTo>
                  <a:close/>
                  <a:moveTo>
                    <a:pt x="93771" y="76689"/>
                  </a:moveTo>
                  <a:cubicBezTo>
                    <a:pt x="93589" y="77023"/>
                    <a:pt x="93376" y="77327"/>
                    <a:pt x="93163" y="77661"/>
                  </a:cubicBezTo>
                  <a:lnTo>
                    <a:pt x="93498" y="77874"/>
                  </a:lnTo>
                  <a:cubicBezTo>
                    <a:pt x="93711" y="77540"/>
                    <a:pt x="93893" y="77205"/>
                    <a:pt x="94106" y="76871"/>
                  </a:cubicBezTo>
                  <a:lnTo>
                    <a:pt x="93771" y="76689"/>
                  </a:lnTo>
                  <a:close/>
                  <a:moveTo>
                    <a:pt x="8815" y="78604"/>
                  </a:moveTo>
                  <a:lnTo>
                    <a:pt x="8511" y="78786"/>
                  </a:lnTo>
                  <a:cubicBezTo>
                    <a:pt x="8724" y="79120"/>
                    <a:pt x="8937" y="79424"/>
                    <a:pt x="9150" y="79759"/>
                  </a:cubicBezTo>
                  <a:lnTo>
                    <a:pt x="9454" y="79515"/>
                  </a:lnTo>
                  <a:cubicBezTo>
                    <a:pt x="9241" y="79212"/>
                    <a:pt x="9028" y="78908"/>
                    <a:pt x="8815" y="78604"/>
                  </a:cubicBezTo>
                  <a:close/>
                  <a:moveTo>
                    <a:pt x="92556" y="78604"/>
                  </a:moveTo>
                  <a:cubicBezTo>
                    <a:pt x="92343" y="78938"/>
                    <a:pt x="92130" y="79242"/>
                    <a:pt x="91917" y="79546"/>
                  </a:cubicBezTo>
                  <a:lnTo>
                    <a:pt x="92221" y="79759"/>
                  </a:lnTo>
                  <a:cubicBezTo>
                    <a:pt x="92434" y="79455"/>
                    <a:pt x="92647" y="79151"/>
                    <a:pt x="92860" y="78816"/>
                  </a:cubicBezTo>
                  <a:lnTo>
                    <a:pt x="92556" y="78604"/>
                  </a:lnTo>
                  <a:close/>
                  <a:moveTo>
                    <a:pt x="10122" y="80458"/>
                  </a:moveTo>
                  <a:lnTo>
                    <a:pt x="9818" y="80671"/>
                  </a:lnTo>
                  <a:cubicBezTo>
                    <a:pt x="10031" y="80974"/>
                    <a:pt x="10274" y="81278"/>
                    <a:pt x="10487" y="81582"/>
                  </a:cubicBezTo>
                  <a:lnTo>
                    <a:pt x="10791" y="81370"/>
                  </a:lnTo>
                  <a:cubicBezTo>
                    <a:pt x="10578" y="81066"/>
                    <a:pt x="10335" y="80762"/>
                    <a:pt x="10122" y="80458"/>
                  </a:cubicBezTo>
                  <a:close/>
                  <a:moveTo>
                    <a:pt x="91249" y="80488"/>
                  </a:moveTo>
                  <a:cubicBezTo>
                    <a:pt x="91036" y="80762"/>
                    <a:pt x="90793" y="81096"/>
                    <a:pt x="90549" y="81370"/>
                  </a:cubicBezTo>
                  <a:lnTo>
                    <a:pt x="90853" y="81613"/>
                  </a:lnTo>
                  <a:cubicBezTo>
                    <a:pt x="91097" y="81309"/>
                    <a:pt x="91340" y="81005"/>
                    <a:pt x="91553" y="80701"/>
                  </a:cubicBezTo>
                  <a:lnTo>
                    <a:pt x="91249" y="80488"/>
                  </a:lnTo>
                  <a:close/>
                  <a:moveTo>
                    <a:pt x="11490" y="82251"/>
                  </a:moveTo>
                  <a:lnTo>
                    <a:pt x="11217" y="82494"/>
                  </a:lnTo>
                  <a:cubicBezTo>
                    <a:pt x="11460" y="82768"/>
                    <a:pt x="11703" y="83072"/>
                    <a:pt x="11946" y="83376"/>
                  </a:cubicBezTo>
                  <a:lnTo>
                    <a:pt x="12220" y="83133"/>
                  </a:lnTo>
                  <a:cubicBezTo>
                    <a:pt x="11977" y="82829"/>
                    <a:pt x="11733" y="82555"/>
                    <a:pt x="11490" y="82251"/>
                  </a:cubicBezTo>
                  <a:close/>
                  <a:moveTo>
                    <a:pt x="89850" y="82281"/>
                  </a:moveTo>
                  <a:cubicBezTo>
                    <a:pt x="89607" y="82585"/>
                    <a:pt x="89394" y="82859"/>
                    <a:pt x="89121" y="83163"/>
                  </a:cubicBezTo>
                  <a:lnTo>
                    <a:pt x="89425" y="83406"/>
                  </a:lnTo>
                  <a:cubicBezTo>
                    <a:pt x="89668" y="83102"/>
                    <a:pt x="89911" y="82798"/>
                    <a:pt x="90154" y="82525"/>
                  </a:cubicBezTo>
                  <a:lnTo>
                    <a:pt x="89850" y="82281"/>
                  </a:lnTo>
                  <a:close/>
                  <a:moveTo>
                    <a:pt x="12980" y="83984"/>
                  </a:moveTo>
                  <a:lnTo>
                    <a:pt x="12676" y="84227"/>
                  </a:lnTo>
                  <a:cubicBezTo>
                    <a:pt x="12949" y="84531"/>
                    <a:pt x="13192" y="84804"/>
                    <a:pt x="13466" y="85078"/>
                  </a:cubicBezTo>
                  <a:lnTo>
                    <a:pt x="13740" y="84835"/>
                  </a:lnTo>
                  <a:cubicBezTo>
                    <a:pt x="13466" y="84561"/>
                    <a:pt x="13223" y="84257"/>
                    <a:pt x="12980" y="83984"/>
                  </a:cubicBezTo>
                  <a:close/>
                  <a:moveTo>
                    <a:pt x="88391" y="84014"/>
                  </a:moveTo>
                  <a:cubicBezTo>
                    <a:pt x="88148" y="84288"/>
                    <a:pt x="87875" y="84592"/>
                    <a:pt x="87631" y="84865"/>
                  </a:cubicBezTo>
                  <a:lnTo>
                    <a:pt x="87905" y="85108"/>
                  </a:lnTo>
                  <a:cubicBezTo>
                    <a:pt x="88148" y="84835"/>
                    <a:pt x="88422" y="84561"/>
                    <a:pt x="88665" y="84257"/>
                  </a:cubicBezTo>
                  <a:lnTo>
                    <a:pt x="88391" y="84014"/>
                  </a:lnTo>
                  <a:close/>
                  <a:moveTo>
                    <a:pt x="14499" y="85655"/>
                  </a:moveTo>
                  <a:lnTo>
                    <a:pt x="14226" y="85929"/>
                  </a:lnTo>
                  <a:cubicBezTo>
                    <a:pt x="14499" y="86202"/>
                    <a:pt x="14773" y="86476"/>
                    <a:pt x="15047" y="86719"/>
                  </a:cubicBezTo>
                  <a:lnTo>
                    <a:pt x="15320" y="86476"/>
                  </a:lnTo>
                  <a:cubicBezTo>
                    <a:pt x="15047" y="86202"/>
                    <a:pt x="14773" y="85929"/>
                    <a:pt x="14499" y="85655"/>
                  </a:cubicBezTo>
                  <a:close/>
                  <a:moveTo>
                    <a:pt x="86841" y="85686"/>
                  </a:moveTo>
                  <a:cubicBezTo>
                    <a:pt x="86568" y="85959"/>
                    <a:pt x="86324" y="86233"/>
                    <a:pt x="86051" y="86506"/>
                  </a:cubicBezTo>
                  <a:lnTo>
                    <a:pt x="86324" y="86750"/>
                  </a:lnTo>
                  <a:cubicBezTo>
                    <a:pt x="86568" y="86506"/>
                    <a:pt x="86841" y="86233"/>
                    <a:pt x="87115" y="85959"/>
                  </a:cubicBezTo>
                  <a:lnTo>
                    <a:pt x="86841" y="85686"/>
                  </a:lnTo>
                  <a:close/>
                  <a:moveTo>
                    <a:pt x="16141" y="87236"/>
                  </a:moveTo>
                  <a:lnTo>
                    <a:pt x="15867" y="87540"/>
                  </a:lnTo>
                  <a:cubicBezTo>
                    <a:pt x="16141" y="87783"/>
                    <a:pt x="16414" y="88057"/>
                    <a:pt x="16718" y="88300"/>
                  </a:cubicBezTo>
                  <a:lnTo>
                    <a:pt x="16961" y="88026"/>
                  </a:lnTo>
                  <a:cubicBezTo>
                    <a:pt x="16688" y="87753"/>
                    <a:pt x="16414" y="87510"/>
                    <a:pt x="16141" y="87236"/>
                  </a:cubicBezTo>
                  <a:close/>
                  <a:moveTo>
                    <a:pt x="85230" y="87266"/>
                  </a:moveTo>
                  <a:cubicBezTo>
                    <a:pt x="84957" y="87540"/>
                    <a:pt x="84683" y="87783"/>
                    <a:pt x="84379" y="88057"/>
                  </a:cubicBezTo>
                  <a:lnTo>
                    <a:pt x="84653" y="88330"/>
                  </a:lnTo>
                  <a:cubicBezTo>
                    <a:pt x="84926" y="88087"/>
                    <a:pt x="85200" y="87813"/>
                    <a:pt x="85504" y="87570"/>
                  </a:cubicBezTo>
                  <a:lnTo>
                    <a:pt x="85230" y="87266"/>
                  </a:lnTo>
                  <a:close/>
                  <a:moveTo>
                    <a:pt x="17813" y="88786"/>
                  </a:moveTo>
                  <a:lnTo>
                    <a:pt x="17569" y="89060"/>
                  </a:lnTo>
                  <a:cubicBezTo>
                    <a:pt x="17843" y="89303"/>
                    <a:pt x="18147" y="89576"/>
                    <a:pt x="18451" y="89820"/>
                  </a:cubicBezTo>
                  <a:lnTo>
                    <a:pt x="18694" y="89516"/>
                  </a:lnTo>
                  <a:cubicBezTo>
                    <a:pt x="18390" y="89272"/>
                    <a:pt x="18086" y="89029"/>
                    <a:pt x="17813" y="88786"/>
                  </a:cubicBezTo>
                  <a:close/>
                  <a:moveTo>
                    <a:pt x="83528" y="88817"/>
                  </a:moveTo>
                  <a:cubicBezTo>
                    <a:pt x="83254" y="89060"/>
                    <a:pt x="82951" y="89303"/>
                    <a:pt x="82677" y="89546"/>
                  </a:cubicBezTo>
                  <a:lnTo>
                    <a:pt x="82920" y="89820"/>
                  </a:lnTo>
                  <a:cubicBezTo>
                    <a:pt x="83194" y="89576"/>
                    <a:pt x="83498" y="89333"/>
                    <a:pt x="83771" y="89090"/>
                  </a:cubicBezTo>
                  <a:lnTo>
                    <a:pt x="83528" y="88817"/>
                  </a:lnTo>
                  <a:close/>
                  <a:moveTo>
                    <a:pt x="19575" y="90215"/>
                  </a:moveTo>
                  <a:lnTo>
                    <a:pt x="19332" y="90519"/>
                  </a:lnTo>
                  <a:cubicBezTo>
                    <a:pt x="19636" y="90762"/>
                    <a:pt x="19940" y="91005"/>
                    <a:pt x="20244" y="91218"/>
                  </a:cubicBezTo>
                  <a:lnTo>
                    <a:pt x="20457" y="90914"/>
                  </a:lnTo>
                  <a:cubicBezTo>
                    <a:pt x="20153" y="90701"/>
                    <a:pt x="19879" y="90458"/>
                    <a:pt x="19575" y="90215"/>
                  </a:cubicBezTo>
                  <a:close/>
                  <a:moveTo>
                    <a:pt x="81795" y="90245"/>
                  </a:moveTo>
                  <a:cubicBezTo>
                    <a:pt x="81492" y="90488"/>
                    <a:pt x="81188" y="90701"/>
                    <a:pt x="80884" y="90944"/>
                  </a:cubicBezTo>
                  <a:lnTo>
                    <a:pt x="81127" y="91248"/>
                  </a:lnTo>
                  <a:cubicBezTo>
                    <a:pt x="81431" y="91005"/>
                    <a:pt x="81735" y="90792"/>
                    <a:pt x="82008" y="90549"/>
                  </a:cubicBezTo>
                  <a:lnTo>
                    <a:pt x="81795" y="90245"/>
                  </a:lnTo>
                  <a:close/>
                  <a:moveTo>
                    <a:pt x="21369" y="91583"/>
                  </a:moveTo>
                  <a:lnTo>
                    <a:pt x="21156" y="91886"/>
                  </a:lnTo>
                  <a:cubicBezTo>
                    <a:pt x="21460" y="92130"/>
                    <a:pt x="21794" y="92342"/>
                    <a:pt x="22098" y="92555"/>
                  </a:cubicBezTo>
                  <a:lnTo>
                    <a:pt x="22311" y="92251"/>
                  </a:lnTo>
                  <a:cubicBezTo>
                    <a:pt x="22007" y="92038"/>
                    <a:pt x="21703" y="91826"/>
                    <a:pt x="21369" y="91583"/>
                  </a:cubicBezTo>
                  <a:close/>
                  <a:moveTo>
                    <a:pt x="79972" y="91613"/>
                  </a:moveTo>
                  <a:cubicBezTo>
                    <a:pt x="79668" y="91826"/>
                    <a:pt x="79364" y="92038"/>
                    <a:pt x="79029" y="92251"/>
                  </a:cubicBezTo>
                  <a:lnTo>
                    <a:pt x="79242" y="92586"/>
                  </a:lnTo>
                  <a:cubicBezTo>
                    <a:pt x="79577" y="92373"/>
                    <a:pt x="79881" y="92130"/>
                    <a:pt x="80185" y="91917"/>
                  </a:cubicBezTo>
                  <a:lnTo>
                    <a:pt x="79972" y="91613"/>
                  </a:lnTo>
                  <a:close/>
                  <a:moveTo>
                    <a:pt x="23253" y="92890"/>
                  </a:moveTo>
                  <a:lnTo>
                    <a:pt x="23071" y="93193"/>
                  </a:lnTo>
                  <a:cubicBezTo>
                    <a:pt x="23375" y="93406"/>
                    <a:pt x="23709" y="93619"/>
                    <a:pt x="24013" y="93801"/>
                  </a:cubicBezTo>
                  <a:lnTo>
                    <a:pt x="24226" y="93497"/>
                  </a:lnTo>
                  <a:cubicBezTo>
                    <a:pt x="23892" y="93285"/>
                    <a:pt x="23588" y="93072"/>
                    <a:pt x="23253" y="92890"/>
                  </a:cubicBezTo>
                  <a:close/>
                  <a:moveTo>
                    <a:pt x="78087" y="92890"/>
                  </a:moveTo>
                  <a:cubicBezTo>
                    <a:pt x="77783" y="93102"/>
                    <a:pt x="77449" y="93315"/>
                    <a:pt x="77145" y="93497"/>
                  </a:cubicBezTo>
                  <a:lnTo>
                    <a:pt x="77327" y="93832"/>
                  </a:lnTo>
                  <a:cubicBezTo>
                    <a:pt x="77662" y="93619"/>
                    <a:pt x="77996" y="93406"/>
                    <a:pt x="78300" y="93224"/>
                  </a:cubicBezTo>
                  <a:lnTo>
                    <a:pt x="78087" y="92890"/>
                  </a:lnTo>
                  <a:close/>
                  <a:moveTo>
                    <a:pt x="25199" y="94075"/>
                  </a:moveTo>
                  <a:lnTo>
                    <a:pt x="25016" y="94409"/>
                  </a:lnTo>
                  <a:cubicBezTo>
                    <a:pt x="25351" y="94592"/>
                    <a:pt x="25685" y="94804"/>
                    <a:pt x="26019" y="94987"/>
                  </a:cubicBezTo>
                  <a:lnTo>
                    <a:pt x="26202" y="94652"/>
                  </a:lnTo>
                  <a:cubicBezTo>
                    <a:pt x="25867" y="94470"/>
                    <a:pt x="25533" y="94288"/>
                    <a:pt x="25199" y="94075"/>
                  </a:cubicBezTo>
                  <a:close/>
                  <a:moveTo>
                    <a:pt x="76172" y="94075"/>
                  </a:moveTo>
                  <a:cubicBezTo>
                    <a:pt x="75838" y="94288"/>
                    <a:pt x="75504" y="94470"/>
                    <a:pt x="75169" y="94652"/>
                  </a:cubicBezTo>
                  <a:lnTo>
                    <a:pt x="75382" y="94987"/>
                  </a:lnTo>
                  <a:cubicBezTo>
                    <a:pt x="75686" y="94804"/>
                    <a:pt x="76020" y="94592"/>
                    <a:pt x="76355" y="94409"/>
                  </a:cubicBezTo>
                  <a:lnTo>
                    <a:pt x="76172" y="94075"/>
                  </a:lnTo>
                  <a:close/>
                  <a:moveTo>
                    <a:pt x="27205" y="95200"/>
                  </a:moveTo>
                  <a:lnTo>
                    <a:pt x="27022" y="95534"/>
                  </a:lnTo>
                  <a:cubicBezTo>
                    <a:pt x="27357" y="95716"/>
                    <a:pt x="27691" y="95868"/>
                    <a:pt x="28025" y="96051"/>
                  </a:cubicBezTo>
                  <a:lnTo>
                    <a:pt x="28208" y="95716"/>
                  </a:lnTo>
                  <a:cubicBezTo>
                    <a:pt x="27874" y="95534"/>
                    <a:pt x="27539" y="95382"/>
                    <a:pt x="27205" y="95200"/>
                  </a:cubicBezTo>
                  <a:close/>
                  <a:moveTo>
                    <a:pt x="74197" y="95200"/>
                  </a:moveTo>
                  <a:cubicBezTo>
                    <a:pt x="73862" y="95382"/>
                    <a:pt x="73528" y="95534"/>
                    <a:pt x="73163" y="95716"/>
                  </a:cubicBezTo>
                  <a:lnTo>
                    <a:pt x="73345" y="96051"/>
                  </a:lnTo>
                  <a:cubicBezTo>
                    <a:pt x="73680" y="95868"/>
                    <a:pt x="74014" y="95716"/>
                    <a:pt x="74349" y="95534"/>
                  </a:cubicBezTo>
                  <a:lnTo>
                    <a:pt x="74197" y="95200"/>
                  </a:lnTo>
                  <a:close/>
                  <a:moveTo>
                    <a:pt x="29241" y="96203"/>
                  </a:moveTo>
                  <a:lnTo>
                    <a:pt x="29059" y="96567"/>
                  </a:lnTo>
                  <a:cubicBezTo>
                    <a:pt x="29424" y="96719"/>
                    <a:pt x="29758" y="96871"/>
                    <a:pt x="30123" y="97023"/>
                  </a:cubicBezTo>
                  <a:lnTo>
                    <a:pt x="30275" y="96689"/>
                  </a:lnTo>
                  <a:cubicBezTo>
                    <a:pt x="29910" y="96537"/>
                    <a:pt x="29576" y="96385"/>
                    <a:pt x="29241" y="96203"/>
                  </a:cubicBezTo>
                  <a:close/>
                  <a:moveTo>
                    <a:pt x="72160" y="96203"/>
                  </a:moveTo>
                  <a:cubicBezTo>
                    <a:pt x="71826" y="96355"/>
                    <a:pt x="71461" y="96537"/>
                    <a:pt x="71127" y="96689"/>
                  </a:cubicBezTo>
                  <a:lnTo>
                    <a:pt x="71279" y="97023"/>
                  </a:lnTo>
                  <a:cubicBezTo>
                    <a:pt x="71643" y="96871"/>
                    <a:pt x="71978" y="96719"/>
                    <a:pt x="72312" y="96537"/>
                  </a:cubicBezTo>
                  <a:lnTo>
                    <a:pt x="72160" y="96203"/>
                  </a:lnTo>
                  <a:close/>
                  <a:moveTo>
                    <a:pt x="31308" y="97145"/>
                  </a:moveTo>
                  <a:lnTo>
                    <a:pt x="31156" y="97479"/>
                  </a:lnTo>
                  <a:cubicBezTo>
                    <a:pt x="31521" y="97631"/>
                    <a:pt x="31886" y="97783"/>
                    <a:pt x="32220" y="97905"/>
                  </a:cubicBezTo>
                  <a:lnTo>
                    <a:pt x="32372" y="97570"/>
                  </a:lnTo>
                  <a:cubicBezTo>
                    <a:pt x="32007" y="97418"/>
                    <a:pt x="31673" y="97297"/>
                    <a:pt x="31308" y="97145"/>
                  </a:cubicBezTo>
                  <a:close/>
                  <a:moveTo>
                    <a:pt x="70093" y="97115"/>
                  </a:moveTo>
                  <a:cubicBezTo>
                    <a:pt x="69728" y="97266"/>
                    <a:pt x="69394" y="97418"/>
                    <a:pt x="69029" y="97540"/>
                  </a:cubicBezTo>
                  <a:lnTo>
                    <a:pt x="69181" y="97905"/>
                  </a:lnTo>
                  <a:cubicBezTo>
                    <a:pt x="69516" y="97753"/>
                    <a:pt x="69880" y="97631"/>
                    <a:pt x="70245" y="97479"/>
                  </a:cubicBezTo>
                  <a:lnTo>
                    <a:pt x="70093" y="97115"/>
                  </a:lnTo>
                  <a:close/>
                  <a:moveTo>
                    <a:pt x="33436" y="97966"/>
                  </a:moveTo>
                  <a:lnTo>
                    <a:pt x="33314" y="98330"/>
                  </a:lnTo>
                  <a:cubicBezTo>
                    <a:pt x="33649" y="98452"/>
                    <a:pt x="34013" y="98574"/>
                    <a:pt x="34378" y="98695"/>
                  </a:cubicBezTo>
                  <a:lnTo>
                    <a:pt x="34500" y="98361"/>
                  </a:lnTo>
                  <a:cubicBezTo>
                    <a:pt x="34135" y="98239"/>
                    <a:pt x="33801" y="98087"/>
                    <a:pt x="33436" y="97966"/>
                  </a:cubicBezTo>
                  <a:close/>
                  <a:moveTo>
                    <a:pt x="67965" y="97966"/>
                  </a:moveTo>
                  <a:cubicBezTo>
                    <a:pt x="67631" y="98087"/>
                    <a:pt x="67266" y="98209"/>
                    <a:pt x="66902" y="98330"/>
                  </a:cubicBezTo>
                  <a:lnTo>
                    <a:pt x="67023" y="98695"/>
                  </a:lnTo>
                  <a:cubicBezTo>
                    <a:pt x="67388" y="98574"/>
                    <a:pt x="67753" y="98452"/>
                    <a:pt x="68117" y="98300"/>
                  </a:cubicBezTo>
                  <a:lnTo>
                    <a:pt x="67965" y="97966"/>
                  </a:lnTo>
                  <a:close/>
                  <a:moveTo>
                    <a:pt x="35594" y="98695"/>
                  </a:moveTo>
                  <a:lnTo>
                    <a:pt x="35472" y="99060"/>
                  </a:lnTo>
                  <a:cubicBezTo>
                    <a:pt x="35837" y="99181"/>
                    <a:pt x="36202" y="99303"/>
                    <a:pt x="36567" y="99394"/>
                  </a:cubicBezTo>
                  <a:lnTo>
                    <a:pt x="36688" y="99029"/>
                  </a:lnTo>
                  <a:cubicBezTo>
                    <a:pt x="36324" y="98938"/>
                    <a:pt x="35959" y="98817"/>
                    <a:pt x="35594" y="98695"/>
                  </a:cubicBezTo>
                  <a:close/>
                  <a:moveTo>
                    <a:pt x="65807" y="98695"/>
                  </a:moveTo>
                  <a:cubicBezTo>
                    <a:pt x="65473" y="98817"/>
                    <a:pt x="65108" y="98908"/>
                    <a:pt x="64744" y="99029"/>
                  </a:cubicBezTo>
                  <a:lnTo>
                    <a:pt x="64835" y="99394"/>
                  </a:lnTo>
                  <a:cubicBezTo>
                    <a:pt x="65199" y="99273"/>
                    <a:pt x="65564" y="99151"/>
                    <a:pt x="65929" y="99060"/>
                  </a:cubicBezTo>
                  <a:lnTo>
                    <a:pt x="65807" y="98695"/>
                  </a:lnTo>
                  <a:close/>
                  <a:moveTo>
                    <a:pt x="37783" y="99333"/>
                  </a:moveTo>
                  <a:lnTo>
                    <a:pt x="37691" y="99698"/>
                  </a:lnTo>
                  <a:cubicBezTo>
                    <a:pt x="38056" y="99789"/>
                    <a:pt x="38421" y="99881"/>
                    <a:pt x="38786" y="99972"/>
                  </a:cubicBezTo>
                  <a:lnTo>
                    <a:pt x="38877" y="99607"/>
                  </a:lnTo>
                  <a:cubicBezTo>
                    <a:pt x="38512" y="99516"/>
                    <a:pt x="38147" y="99425"/>
                    <a:pt x="37783" y="99333"/>
                  </a:cubicBezTo>
                  <a:close/>
                  <a:moveTo>
                    <a:pt x="63649" y="99333"/>
                  </a:moveTo>
                  <a:cubicBezTo>
                    <a:pt x="63285" y="99425"/>
                    <a:pt x="62920" y="99516"/>
                    <a:pt x="62525" y="99607"/>
                  </a:cubicBezTo>
                  <a:lnTo>
                    <a:pt x="62616" y="99972"/>
                  </a:lnTo>
                  <a:cubicBezTo>
                    <a:pt x="63011" y="99881"/>
                    <a:pt x="63376" y="99789"/>
                    <a:pt x="63740" y="99698"/>
                  </a:cubicBezTo>
                  <a:lnTo>
                    <a:pt x="63649" y="99333"/>
                  </a:lnTo>
                  <a:close/>
                  <a:moveTo>
                    <a:pt x="40001" y="99850"/>
                  </a:moveTo>
                  <a:lnTo>
                    <a:pt x="39910" y="100245"/>
                  </a:lnTo>
                  <a:cubicBezTo>
                    <a:pt x="40275" y="100306"/>
                    <a:pt x="40670" y="100397"/>
                    <a:pt x="41035" y="100458"/>
                  </a:cubicBezTo>
                  <a:lnTo>
                    <a:pt x="41096" y="100093"/>
                  </a:lnTo>
                  <a:cubicBezTo>
                    <a:pt x="40731" y="100032"/>
                    <a:pt x="40366" y="99941"/>
                    <a:pt x="40001" y="99850"/>
                  </a:cubicBezTo>
                  <a:close/>
                  <a:moveTo>
                    <a:pt x="61430" y="99850"/>
                  </a:moveTo>
                  <a:cubicBezTo>
                    <a:pt x="61066" y="99941"/>
                    <a:pt x="60701" y="100002"/>
                    <a:pt x="60306" y="100093"/>
                  </a:cubicBezTo>
                  <a:lnTo>
                    <a:pt x="60397" y="100458"/>
                  </a:lnTo>
                  <a:cubicBezTo>
                    <a:pt x="60762" y="100397"/>
                    <a:pt x="61126" y="100306"/>
                    <a:pt x="61491" y="100245"/>
                  </a:cubicBezTo>
                  <a:lnTo>
                    <a:pt x="61430" y="99850"/>
                  </a:lnTo>
                  <a:close/>
                  <a:moveTo>
                    <a:pt x="42220" y="100276"/>
                  </a:moveTo>
                  <a:lnTo>
                    <a:pt x="42160" y="100671"/>
                  </a:lnTo>
                  <a:cubicBezTo>
                    <a:pt x="42524" y="100732"/>
                    <a:pt x="42919" y="100792"/>
                    <a:pt x="43284" y="100853"/>
                  </a:cubicBezTo>
                  <a:lnTo>
                    <a:pt x="43345" y="100458"/>
                  </a:lnTo>
                  <a:cubicBezTo>
                    <a:pt x="42980" y="100397"/>
                    <a:pt x="42585" y="100367"/>
                    <a:pt x="42220" y="100276"/>
                  </a:cubicBezTo>
                  <a:close/>
                  <a:moveTo>
                    <a:pt x="59211" y="100276"/>
                  </a:moveTo>
                  <a:cubicBezTo>
                    <a:pt x="58816" y="100367"/>
                    <a:pt x="58452" y="100428"/>
                    <a:pt x="58087" y="100458"/>
                  </a:cubicBezTo>
                  <a:lnTo>
                    <a:pt x="58117" y="100853"/>
                  </a:lnTo>
                  <a:cubicBezTo>
                    <a:pt x="58512" y="100792"/>
                    <a:pt x="58877" y="100732"/>
                    <a:pt x="59272" y="100671"/>
                  </a:cubicBezTo>
                  <a:lnTo>
                    <a:pt x="59211" y="100276"/>
                  </a:lnTo>
                  <a:close/>
                  <a:moveTo>
                    <a:pt x="44470" y="100640"/>
                  </a:moveTo>
                  <a:lnTo>
                    <a:pt x="44439" y="101005"/>
                  </a:lnTo>
                  <a:cubicBezTo>
                    <a:pt x="44804" y="101036"/>
                    <a:pt x="45199" y="101096"/>
                    <a:pt x="45564" y="101127"/>
                  </a:cubicBezTo>
                  <a:lnTo>
                    <a:pt x="45594" y="100762"/>
                  </a:lnTo>
                  <a:cubicBezTo>
                    <a:pt x="45229" y="100701"/>
                    <a:pt x="44834" y="100671"/>
                    <a:pt x="44470" y="100640"/>
                  </a:cubicBezTo>
                  <a:close/>
                  <a:moveTo>
                    <a:pt x="56932" y="100610"/>
                  </a:moveTo>
                  <a:cubicBezTo>
                    <a:pt x="56567" y="100671"/>
                    <a:pt x="56202" y="100701"/>
                    <a:pt x="55807" y="100762"/>
                  </a:cubicBezTo>
                  <a:lnTo>
                    <a:pt x="55838" y="101127"/>
                  </a:lnTo>
                  <a:cubicBezTo>
                    <a:pt x="56233" y="101096"/>
                    <a:pt x="56597" y="101036"/>
                    <a:pt x="56993" y="101005"/>
                  </a:cubicBezTo>
                  <a:lnTo>
                    <a:pt x="56932" y="100610"/>
                  </a:lnTo>
                  <a:close/>
                  <a:moveTo>
                    <a:pt x="46749" y="100853"/>
                  </a:moveTo>
                  <a:lnTo>
                    <a:pt x="46719" y="101218"/>
                  </a:lnTo>
                  <a:cubicBezTo>
                    <a:pt x="47084" y="101248"/>
                    <a:pt x="47479" y="101279"/>
                    <a:pt x="47843" y="101309"/>
                  </a:cubicBezTo>
                  <a:lnTo>
                    <a:pt x="47874" y="100914"/>
                  </a:lnTo>
                  <a:cubicBezTo>
                    <a:pt x="47479" y="100914"/>
                    <a:pt x="47114" y="100884"/>
                    <a:pt x="46749" y="100853"/>
                  </a:cubicBezTo>
                  <a:close/>
                  <a:moveTo>
                    <a:pt x="54683" y="100853"/>
                  </a:moveTo>
                  <a:cubicBezTo>
                    <a:pt x="54318" y="100884"/>
                    <a:pt x="53923" y="100914"/>
                    <a:pt x="53558" y="100914"/>
                  </a:cubicBezTo>
                  <a:lnTo>
                    <a:pt x="53558" y="101309"/>
                  </a:lnTo>
                  <a:cubicBezTo>
                    <a:pt x="53953" y="101279"/>
                    <a:pt x="54318" y="101248"/>
                    <a:pt x="54713" y="101218"/>
                  </a:cubicBezTo>
                  <a:lnTo>
                    <a:pt x="54683" y="100853"/>
                  </a:lnTo>
                  <a:close/>
                  <a:moveTo>
                    <a:pt x="48999" y="100975"/>
                  </a:moveTo>
                  <a:lnTo>
                    <a:pt x="48999" y="101370"/>
                  </a:lnTo>
                  <a:lnTo>
                    <a:pt x="50154" y="101370"/>
                  </a:lnTo>
                  <a:lnTo>
                    <a:pt x="50154" y="101005"/>
                  </a:lnTo>
                  <a:cubicBezTo>
                    <a:pt x="49758" y="101005"/>
                    <a:pt x="49394" y="100975"/>
                    <a:pt x="48999" y="100975"/>
                  </a:cubicBezTo>
                  <a:close/>
                  <a:moveTo>
                    <a:pt x="52403" y="100975"/>
                  </a:moveTo>
                  <a:cubicBezTo>
                    <a:pt x="52038" y="101005"/>
                    <a:pt x="51673" y="101005"/>
                    <a:pt x="51278" y="101005"/>
                  </a:cubicBezTo>
                  <a:lnTo>
                    <a:pt x="51278" y="101370"/>
                  </a:lnTo>
                  <a:lnTo>
                    <a:pt x="52433" y="101370"/>
                  </a:lnTo>
                  <a:lnTo>
                    <a:pt x="52403" y="10097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9"/>
            <p:cNvSpPr/>
            <p:nvPr/>
          </p:nvSpPr>
          <p:spPr>
            <a:xfrm>
              <a:off x="4187495" y="1131775"/>
              <a:ext cx="1952950" cy="1952175"/>
            </a:xfrm>
            <a:custGeom>
              <a:avLst/>
              <a:gdLst/>
              <a:ahLst/>
              <a:cxnLst/>
              <a:rect l="l" t="t" r="r" b="b"/>
              <a:pathLst>
                <a:path w="78118" h="78087" extrusionOk="0">
                  <a:moveTo>
                    <a:pt x="38420" y="0"/>
                  </a:moveTo>
                  <a:lnTo>
                    <a:pt x="38420" y="365"/>
                  </a:lnTo>
                  <a:lnTo>
                    <a:pt x="39575" y="365"/>
                  </a:lnTo>
                  <a:lnTo>
                    <a:pt x="39575" y="0"/>
                  </a:lnTo>
                  <a:close/>
                  <a:moveTo>
                    <a:pt x="37265" y="31"/>
                  </a:moveTo>
                  <a:cubicBezTo>
                    <a:pt x="36901" y="61"/>
                    <a:pt x="36505" y="91"/>
                    <a:pt x="36141" y="91"/>
                  </a:cubicBezTo>
                  <a:lnTo>
                    <a:pt x="36171" y="486"/>
                  </a:lnTo>
                  <a:cubicBezTo>
                    <a:pt x="36536" y="456"/>
                    <a:pt x="36931" y="426"/>
                    <a:pt x="37296" y="426"/>
                  </a:cubicBezTo>
                  <a:lnTo>
                    <a:pt x="37265" y="31"/>
                  </a:lnTo>
                  <a:close/>
                  <a:moveTo>
                    <a:pt x="40700" y="31"/>
                  </a:moveTo>
                  <a:lnTo>
                    <a:pt x="40700" y="395"/>
                  </a:lnTo>
                  <a:cubicBezTo>
                    <a:pt x="41065" y="426"/>
                    <a:pt x="41460" y="456"/>
                    <a:pt x="41825" y="486"/>
                  </a:cubicBezTo>
                  <a:lnTo>
                    <a:pt x="41855" y="91"/>
                  </a:lnTo>
                  <a:cubicBezTo>
                    <a:pt x="41490" y="61"/>
                    <a:pt x="41095" y="61"/>
                    <a:pt x="40700" y="31"/>
                  </a:cubicBezTo>
                  <a:close/>
                  <a:moveTo>
                    <a:pt x="43010" y="183"/>
                  </a:moveTo>
                  <a:lnTo>
                    <a:pt x="42949" y="578"/>
                  </a:lnTo>
                  <a:cubicBezTo>
                    <a:pt x="43344" y="608"/>
                    <a:pt x="43709" y="669"/>
                    <a:pt x="44104" y="699"/>
                  </a:cubicBezTo>
                  <a:lnTo>
                    <a:pt x="44135" y="335"/>
                  </a:lnTo>
                  <a:cubicBezTo>
                    <a:pt x="43770" y="274"/>
                    <a:pt x="43375" y="243"/>
                    <a:pt x="43010" y="183"/>
                  </a:cubicBezTo>
                  <a:close/>
                  <a:moveTo>
                    <a:pt x="34986" y="213"/>
                  </a:moveTo>
                  <a:cubicBezTo>
                    <a:pt x="34621" y="243"/>
                    <a:pt x="34226" y="304"/>
                    <a:pt x="33861" y="335"/>
                  </a:cubicBezTo>
                  <a:lnTo>
                    <a:pt x="33891" y="730"/>
                  </a:lnTo>
                  <a:cubicBezTo>
                    <a:pt x="34287" y="669"/>
                    <a:pt x="34651" y="608"/>
                    <a:pt x="35046" y="578"/>
                  </a:cubicBezTo>
                  <a:lnTo>
                    <a:pt x="34986" y="213"/>
                  </a:lnTo>
                  <a:close/>
                  <a:moveTo>
                    <a:pt x="45259" y="486"/>
                  </a:moveTo>
                  <a:lnTo>
                    <a:pt x="45199" y="851"/>
                  </a:lnTo>
                  <a:cubicBezTo>
                    <a:pt x="45594" y="912"/>
                    <a:pt x="45959" y="1003"/>
                    <a:pt x="46323" y="1064"/>
                  </a:cubicBezTo>
                  <a:lnTo>
                    <a:pt x="46414" y="699"/>
                  </a:lnTo>
                  <a:cubicBezTo>
                    <a:pt x="46019" y="608"/>
                    <a:pt x="45655" y="547"/>
                    <a:pt x="45259" y="486"/>
                  </a:cubicBezTo>
                  <a:close/>
                  <a:moveTo>
                    <a:pt x="32706" y="517"/>
                  </a:moveTo>
                  <a:cubicBezTo>
                    <a:pt x="32341" y="578"/>
                    <a:pt x="31976" y="638"/>
                    <a:pt x="31581" y="699"/>
                  </a:cubicBezTo>
                  <a:lnTo>
                    <a:pt x="31673" y="1094"/>
                  </a:lnTo>
                  <a:cubicBezTo>
                    <a:pt x="32037" y="1003"/>
                    <a:pt x="32402" y="942"/>
                    <a:pt x="32767" y="882"/>
                  </a:cubicBezTo>
                  <a:lnTo>
                    <a:pt x="32706" y="517"/>
                  </a:lnTo>
                  <a:close/>
                  <a:moveTo>
                    <a:pt x="47539" y="912"/>
                  </a:moveTo>
                  <a:lnTo>
                    <a:pt x="47448" y="1277"/>
                  </a:lnTo>
                  <a:cubicBezTo>
                    <a:pt x="47813" y="1368"/>
                    <a:pt x="48177" y="1459"/>
                    <a:pt x="48542" y="1550"/>
                  </a:cubicBezTo>
                  <a:lnTo>
                    <a:pt x="48633" y="1186"/>
                  </a:lnTo>
                  <a:cubicBezTo>
                    <a:pt x="48269" y="1094"/>
                    <a:pt x="47904" y="1003"/>
                    <a:pt x="47539" y="912"/>
                  </a:cubicBezTo>
                  <a:close/>
                  <a:moveTo>
                    <a:pt x="30457" y="942"/>
                  </a:moveTo>
                  <a:cubicBezTo>
                    <a:pt x="30092" y="1034"/>
                    <a:pt x="29727" y="1125"/>
                    <a:pt x="29362" y="1216"/>
                  </a:cubicBezTo>
                  <a:lnTo>
                    <a:pt x="29454" y="1581"/>
                  </a:lnTo>
                  <a:cubicBezTo>
                    <a:pt x="29818" y="1490"/>
                    <a:pt x="30183" y="1398"/>
                    <a:pt x="30548" y="1307"/>
                  </a:cubicBezTo>
                  <a:lnTo>
                    <a:pt x="30457" y="942"/>
                  </a:lnTo>
                  <a:close/>
                  <a:moveTo>
                    <a:pt x="49758" y="1490"/>
                  </a:moveTo>
                  <a:lnTo>
                    <a:pt x="49636" y="1854"/>
                  </a:lnTo>
                  <a:cubicBezTo>
                    <a:pt x="50001" y="1945"/>
                    <a:pt x="50366" y="2067"/>
                    <a:pt x="50731" y="2158"/>
                  </a:cubicBezTo>
                  <a:lnTo>
                    <a:pt x="50852" y="1824"/>
                  </a:lnTo>
                  <a:cubicBezTo>
                    <a:pt x="50487" y="1702"/>
                    <a:pt x="50123" y="1581"/>
                    <a:pt x="49758" y="1490"/>
                  </a:cubicBezTo>
                  <a:close/>
                  <a:moveTo>
                    <a:pt x="28238" y="1520"/>
                  </a:moveTo>
                  <a:cubicBezTo>
                    <a:pt x="27873" y="1611"/>
                    <a:pt x="27508" y="1733"/>
                    <a:pt x="27144" y="1854"/>
                  </a:cubicBezTo>
                  <a:lnTo>
                    <a:pt x="27265" y="2219"/>
                  </a:lnTo>
                  <a:cubicBezTo>
                    <a:pt x="27630" y="2097"/>
                    <a:pt x="27995" y="1976"/>
                    <a:pt x="28359" y="1885"/>
                  </a:cubicBezTo>
                  <a:lnTo>
                    <a:pt x="28238" y="1520"/>
                  </a:lnTo>
                  <a:close/>
                  <a:moveTo>
                    <a:pt x="51946" y="2189"/>
                  </a:moveTo>
                  <a:lnTo>
                    <a:pt x="51825" y="2523"/>
                  </a:lnTo>
                  <a:cubicBezTo>
                    <a:pt x="52159" y="2645"/>
                    <a:pt x="52524" y="2797"/>
                    <a:pt x="52889" y="2918"/>
                  </a:cubicBezTo>
                  <a:lnTo>
                    <a:pt x="53010" y="2584"/>
                  </a:lnTo>
                  <a:cubicBezTo>
                    <a:pt x="52676" y="2432"/>
                    <a:pt x="52311" y="2310"/>
                    <a:pt x="51946" y="2189"/>
                  </a:cubicBezTo>
                  <a:close/>
                  <a:moveTo>
                    <a:pt x="26049" y="2219"/>
                  </a:moveTo>
                  <a:cubicBezTo>
                    <a:pt x="25715" y="2341"/>
                    <a:pt x="25350" y="2462"/>
                    <a:pt x="24985" y="2614"/>
                  </a:cubicBezTo>
                  <a:lnTo>
                    <a:pt x="25137" y="2949"/>
                  </a:lnTo>
                  <a:cubicBezTo>
                    <a:pt x="25472" y="2827"/>
                    <a:pt x="25837" y="2705"/>
                    <a:pt x="26171" y="2553"/>
                  </a:cubicBezTo>
                  <a:lnTo>
                    <a:pt x="26049" y="2219"/>
                  </a:lnTo>
                  <a:close/>
                  <a:moveTo>
                    <a:pt x="54074" y="2979"/>
                  </a:moveTo>
                  <a:lnTo>
                    <a:pt x="53953" y="3344"/>
                  </a:lnTo>
                  <a:cubicBezTo>
                    <a:pt x="54287" y="3496"/>
                    <a:pt x="54652" y="3648"/>
                    <a:pt x="54986" y="3800"/>
                  </a:cubicBezTo>
                  <a:lnTo>
                    <a:pt x="55138" y="3465"/>
                  </a:lnTo>
                  <a:cubicBezTo>
                    <a:pt x="54804" y="3283"/>
                    <a:pt x="54439" y="3131"/>
                    <a:pt x="54074" y="2979"/>
                  </a:cubicBezTo>
                  <a:close/>
                  <a:moveTo>
                    <a:pt x="23922" y="3040"/>
                  </a:moveTo>
                  <a:cubicBezTo>
                    <a:pt x="23587" y="3192"/>
                    <a:pt x="23223" y="3344"/>
                    <a:pt x="22888" y="3496"/>
                  </a:cubicBezTo>
                  <a:lnTo>
                    <a:pt x="23040" y="3830"/>
                  </a:lnTo>
                  <a:cubicBezTo>
                    <a:pt x="23375" y="3678"/>
                    <a:pt x="23739" y="3526"/>
                    <a:pt x="24074" y="3374"/>
                  </a:cubicBezTo>
                  <a:lnTo>
                    <a:pt x="23922" y="3040"/>
                  </a:lnTo>
                  <a:close/>
                  <a:moveTo>
                    <a:pt x="56171" y="3952"/>
                  </a:moveTo>
                  <a:lnTo>
                    <a:pt x="56019" y="4286"/>
                  </a:lnTo>
                  <a:cubicBezTo>
                    <a:pt x="56354" y="4438"/>
                    <a:pt x="56688" y="4620"/>
                    <a:pt x="57023" y="4803"/>
                  </a:cubicBezTo>
                  <a:lnTo>
                    <a:pt x="57205" y="4468"/>
                  </a:lnTo>
                  <a:cubicBezTo>
                    <a:pt x="56871" y="4286"/>
                    <a:pt x="56536" y="4104"/>
                    <a:pt x="56171" y="3952"/>
                  </a:cubicBezTo>
                  <a:close/>
                  <a:moveTo>
                    <a:pt x="21855" y="3982"/>
                  </a:moveTo>
                  <a:cubicBezTo>
                    <a:pt x="21520" y="4164"/>
                    <a:pt x="21156" y="4316"/>
                    <a:pt x="20821" y="4499"/>
                  </a:cubicBezTo>
                  <a:lnTo>
                    <a:pt x="21004" y="4833"/>
                  </a:lnTo>
                  <a:cubicBezTo>
                    <a:pt x="21338" y="4651"/>
                    <a:pt x="21672" y="4499"/>
                    <a:pt x="22007" y="4316"/>
                  </a:cubicBezTo>
                  <a:lnTo>
                    <a:pt x="21855" y="3982"/>
                  </a:lnTo>
                  <a:close/>
                  <a:moveTo>
                    <a:pt x="58208" y="5015"/>
                  </a:moveTo>
                  <a:lnTo>
                    <a:pt x="58026" y="5350"/>
                  </a:lnTo>
                  <a:cubicBezTo>
                    <a:pt x="58360" y="5532"/>
                    <a:pt x="58694" y="5715"/>
                    <a:pt x="58998" y="5927"/>
                  </a:cubicBezTo>
                  <a:lnTo>
                    <a:pt x="59211" y="5593"/>
                  </a:lnTo>
                  <a:cubicBezTo>
                    <a:pt x="58877" y="5380"/>
                    <a:pt x="58542" y="5198"/>
                    <a:pt x="58208" y="5015"/>
                  </a:cubicBezTo>
                  <a:close/>
                  <a:moveTo>
                    <a:pt x="19818" y="5046"/>
                  </a:moveTo>
                  <a:cubicBezTo>
                    <a:pt x="19484" y="5228"/>
                    <a:pt x="19180" y="5441"/>
                    <a:pt x="18846" y="5623"/>
                  </a:cubicBezTo>
                  <a:lnTo>
                    <a:pt x="19028" y="5958"/>
                  </a:lnTo>
                  <a:cubicBezTo>
                    <a:pt x="19362" y="5745"/>
                    <a:pt x="19697" y="5563"/>
                    <a:pt x="20001" y="5380"/>
                  </a:cubicBezTo>
                  <a:lnTo>
                    <a:pt x="19818" y="5046"/>
                  </a:lnTo>
                  <a:close/>
                  <a:moveTo>
                    <a:pt x="60184" y="6201"/>
                  </a:moveTo>
                  <a:lnTo>
                    <a:pt x="59971" y="6535"/>
                  </a:lnTo>
                  <a:cubicBezTo>
                    <a:pt x="60305" y="6718"/>
                    <a:pt x="60609" y="6930"/>
                    <a:pt x="60913" y="7143"/>
                  </a:cubicBezTo>
                  <a:lnTo>
                    <a:pt x="61126" y="6839"/>
                  </a:lnTo>
                  <a:cubicBezTo>
                    <a:pt x="60822" y="6626"/>
                    <a:pt x="60488" y="6414"/>
                    <a:pt x="60184" y="6201"/>
                  </a:cubicBezTo>
                  <a:close/>
                  <a:moveTo>
                    <a:pt x="17873" y="6231"/>
                  </a:moveTo>
                  <a:cubicBezTo>
                    <a:pt x="17539" y="6444"/>
                    <a:pt x="17235" y="6657"/>
                    <a:pt x="16931" y="6870"/>
                  </a:cubicBezTo>
                  <a:lnTo>
                    <a:pt x="17143" y="7174"/>
                  </a:lnTo>
                  <a:cubicBezTo>
                    <a:pt x="17447" y="6961"/>
                    <a:pt x="17751" y="6748"/>
                    <a:pt x="18086" y="6566"/>
                  </a:cubicBezTo>
                  <a:lnTo>
                    <a:pt x="17873" y="6231"/>
                  </a:lnTo>
                  <a:close/>
                  <a:moveTo>
                    <a:pt x="62068" y="7508"/>
                  </a:moveTo>
                  <a:lnTo>
                    <a:pt x="61855" y="7812"/>
                  </a:lnTo>
                  <a:cubicBezTo>
                    <a:pt x="62159" y="8025"/>
                    <a:pt x="62463" y="8268"/>
                    <a:pt x="62767" y="8481"/>
                  </a:cubicBezTo>
                  <a:lnTo>
                    <a:pt x="62980" y="8177"/>
                  </a:lnTo>
                  <a:cubicBezTo>
                    <a:pt x="62676" y="7964"/>
                    <a:pt x="62372" y="7721"/>
                    <a:pt x="62068" y="7508"/>
                  </a:cubicBezTo>
                  <a:close/>
                  <a:moveTo>
                    <a:pt x="15988" y="7538"/>
                  </a:moveTo>
                  <a:cubicBezTo>
                    <a:pt x="15654" y="7751"/>
                    <a:pt x="15380" y="7994"/>
                    <a:pt x="15076" y="8237"/>
                  </a:cubicBezTo>
                  <a:lnTo>
                    <a:pt x="15289" y="8511"/>
                  </a:lnTo>
                  <a:cubicBezTo>
                    <a:pt x="15593" y="8298"/>
                    <a:pt x="15897" y="8055"/>
                    <a:pt x="16201" y="7842"/>
                  </a:cubicBezTo>
                  <a:lnTo>
                    <a:pt x="15988" y="7538"/>
                  </a:lnTo>
                  <a:close/>
                  <a:moveTo>
                    <a:pt x="63892" y="8906"/>
                  </a:moveTo>
                  <a:lnTo>
                    <a:pt x="63649" y="9210"/>
                  </a:lnTo>
                  <a:cubicBezTo>
                    <a:pt x="63922" y="9453"/>
                    <a:pt x="64226" y="9696"/>
                    <a:pt x="64500" y="9940"/>
                  </a:cubicBezTo>
                  <a:lnTo>
                    <a:pt x="64743" y="9636"/>
                  </a:lnTo>
                  <a:cubicBezTo>
                    <a:pt x="64470" y="9392"/>
                    <a:pt x="64166" y="9149"/>
                    <a:pt x="63892" y="8906"/>
                  </a:cubicBezTo>
                  <a:close/>
                  <a:moveTo>
                    <a:pt x="14165" y="8936"/>
                  </a:moveTo>
                  <a:cubicBezTo>
                    <a:pt x="13891" y="9180"/>
                    <a:pt x="13587" y="9423"/>
                    <a:pt x="13314" y="9696"/>
                  </a:cubicBezTo>
                  <a:lnTo>
                    <a:pt x="13557" y="9970"/>
                  </a:lnTo>
                  <a:cubicBezTo>
                    <a:pt x="13830" y="9727"/>
                    <a:pt x="14134" y="9484"/>
                    <a:pt x="14408" y="9240"/>
                  </a:cubicBezTo>
                  <a:lnTo>
                    <a:pt x="14165" y="8936"/>
                  </a:lnTo>
                  <a:close/>
                  <a:moveTo>
                    <a:pt x="65594" y="10426"/>
                  </a:moveTo>
                  <a:lnTo>
                    <a:pt x="65351" y="10699"/>
                  </a:lnTo>
                  <a:cubicBezTo>
                    <a:pt x="65625" y="10943"/>
                    <a:pt x="65898" y="11216"/>
                    <a:pt x="66172" y="11490"/>
                  </a:cubicBezTo>
                  <a:lnTo>
                    <a:pt x="66445" y="11216"/>
                  </a:lnTo>
                  <a:cubicBezTo>
                    <a:pt x="66172" y="10943"/>
                    <a:pt x="65898" y="10669"/>
                    <a:pt x="65594" y="10426"/>
                  </a:cubicBezTo>
                  <a:close/>
                  <a:moveTo>
                    <a:pt x="12462" y="10456"/>
                  </a:moveTo>
                  <a:cubicBezTo>
                    <a:pt x="12189" y="10699"/>
                    <a:pt x="11915" y="10973"/>
                    <a:pt x="11642" y="11247"/>
                  </a:cubicBezTo>
                  <a:lnTo>
                    <a:pt x="11885" y="11520"/>
                  </a:lnTo>
                  <a:cubicBezTo>
                    <a:pt x="12158" y="11247"/>
                    <a:pt x="12432" y="10973"/>
                    <a:pt x="12706" y="10730"/>
                  </a:cubicBezTo>
                  <a:lnTo>
                    <a:pt x="12462" y="10456"/>
                  </a:lnTo>
                  <a:close/>
                  <a:moveTo>
                    <a:pt x="67236" y="12037"/>
                  </a:moveTo>
                  <a:lnTo>
                    <a:pt x="66962" y="12280"/>
                  </a:lnTo>
                  <a:cubicBezTo>
                    <a:pt x="67236" y="12554"/>
                    <a:pt x="67479" y="12827"/>
                    <a:pt x="67752" y="13131"/>
                  </a:cubicBezTo>
                  <a:lnTo>
                    <a:pt x="68026" y="12857"/>
                  </a:lnTo>
                  <a:cubicBezTo>
                    <a:pt x="67752" y="12584"/>
                    <a:pt x="67509" y="12310"/>
                    <a:pt x="67236" y="12037"/>
                  </a:cubicBezTo>
                  <a:close/>
                  <a:moveTo>
                    <a:pt x="10821" y="12067"/>
                  </a:moveTo>
                  <a:cubicBezTo>
                    <a:pt x="10548" y="12341"/>
                    <a:pt x="10304" y="12614"/>
                    <a:pt x="10031" y="12888"/>
                  </a:cubicBezTo>
                  <a:lnTo>
                    <a:pt x="10335" y="13161"/>
                  </a:lnTo>
                  <a:cubicBezTo>
                    <a:pt x="10578" y="12888"/>
                    <a:pt x="10821" y="12584"/>
                    <a:pt x="11095" y="12310"/>
                  </a:cubicBezTo>
                  <a:lnTo>
                    <a:pt x="10821" y="12067"/>
                  </a:lnTo>
                  <a:close/>
                  <a:moveTo>
                    <a:pt x="68786" y="13739"/>
                  </a:moveTo>
                  <a:lnTo>
                    <a:pt x="68482" y="13982"/>
                  </a:lnTo>
                  <a:cubicBezTo>
                    <a:pt x="68725" y="14256"/>
                    <a:pt x="68968" y="14560"/>
                    <a:pt x="69211" y="14833"/>
                  </a:cubicBezTo>
                  <a:lnTo>
                    <a:pt x="69515" y="14620"/>
                  </a:lnTo>
                  <a:cubicBezTo>
                    <a:pt x="69272" y="14316"/>
                    <a:pt x="69029" y="14013"/>
                    <a:pt x="68786" y="13739"/>
                  </a:cubicBezTo>
                  <a:close/>
                  <a:moveTo>
                    <a:pt x="9301" y="13769"/>
                  </a:moveTo>
                  <a:cubicBezTo>
                    <a:pt x="9028" y="14043"/>
                    <a:pt x="8785" y="14347"/>
                    <a:pt x="8572" y="14651"/>
                  </a:cubicBezTo>
                  <a:lnTo>
                    <a:pt x="8845" y="14894"/>
                  </a:lnTo>
                  <a:cubicBezTo>
                    <a:pt x="9089" y="14590"/>
                    <a:pt x="9332" y="14286"/>
                    <a:pt x="9575" y="14013"/>
                  </a:cubicBezTo>
                  <a:lnTo>
                    <a:pt x="9301" y="13769"/>
                  </a:lnTo>
                  <a:close/>
                  <a:moveTo>
                    <a:pt x="70214" y="15502"/>
                  </a:moveTo>
                  <a:lnTo>
                    <a:pt x="69910" y="15745"/>
                  </a:lnTo>
                  <a:cubicBezTo>
                    <a:pt x="70123" y="16049"/>
                    <a:pt x="70366" y="16353"/>
                    <a:pt x="70579" y="16657"/>
                  </a:cubicBezTo>
                  <a:lnTo>
                    <a:pt x="70883" y="16444"/>
                  </a:lnTo>
                  <a:cubicBezTo>
                    <a:pt x="70670" y="16110"/>
                    <a:pt x="70457" y="15806"/>
                    <a:pt x="70214" y="15502"/>
                  </a:cubicBezTo>
                  <a:close/>
                  <a:moveTo>
                    <a:pt x="7842" y="15563"/>
                  </a:moveTo>
                  <a:cubicBezTo>
                    <a:pt x="7630" y="15867"/>
                    <a:pt x="7386" y="16171"/>
                    <a:pt x="7174" y="16475"/>
                  </a:cubicBezTo>
                  <a:lnTo>
                    <a:pt x="7478" y="16687"/>
                  </a:lnTo>
                  <a:cubicBezTo>
                    <a:pt x="7690" y="16383"/>
                    <a:pt x="7933" y="16079"/>
                    <a:pt x="8146" y="15775"/>
                  </a:cubicBezTo>
                  <a:lnTo>
                    <a:pt x="7842" y="15563"/>
                  </a:lnTo>
                  <a:close/>
                  <a:moveTo>
                    <a:pt x="71552" y="17386"/>
                  </a:moveTo>
                  <a:lnTo>
                    <a:pt x="71217" y="17599"/>
                  </a:lnTo>
                  <a:cubicBezTo>
                    <a:pt x="71430" y="17903"/>
                    <a:pt x="71643" y="18207"/>
                    <a:pt x="71856" y="18541"/>
                  </a:cubicBezTo>
                  <a:lnTo>
                    <a:pt x="72160" y="18329"/>
                  </a:lnTo>
                  <a:cubicBezTo>
                    <a:pt x="71947" y="18025"/>
                    <a:pt x="71764" y="17690"/>
                    <a:pt x="71552" y="17386"/>
                  </a:cubicBezTo>
                  <a:close/>
                  <a:moveTo>
                    <a:pt x="6535" y="17417"/>
                  </a:moveTo>
                  <a:cubicBezTo>
                    <a:pt x="6323" y="17751"/>
                    <a:pt x="6110" y="18055"/>
                    <a:pt x="5897" y="18389"/>
                  </a:cubicBezTo>
                  <a:lnTo>
                    <a:pt x="6231" y="18602"/>
                  </a:lnTo>
                  <a:cubicBezTo>
                    <a:pt x="6414" y="18268"/>
                    <a:pt x="6626" y="17964"/>
                    <a:pt x="6839" y="17630"/>
                  </a:cubicBezTo>
                  <a:lnTo>
                    <a:pt x="6535" y="17417"/>
                  </a:lnTo>
                  <a:close/>
                  <a:moveTo>
                    <a:pt x="72768" y="19301"/>
                  </a:moveTo>
                  <a:lnTo>
                    <a:pt x="72433" y="19514"/>
                  </a:lnTo>
                  <a:cubicBezTo>
                    <a:pt x="72616" y="19818"/>
                    <a:pt x="72798" y="20152"/>
                    <a:pt x="72980" y="20487"/>
                  </a:cubicBezTo>
                  <a:lnTo>
                    <a:pt x="73315" y="20304"/>
                  </a:lnTo>
                  <a:cubicBezTo>
                    <a:pt x="73132" y="19970"/>
                    <a:pt x="72950" y="19636"/>
                    <a:pt x="72768" y="19301"/>
                  </a:cubicBezTo>
                  <a:close/>
                  <a:moveTo>
                    <a:pt x="5319" y="19362"/>
                  </a:moveTo>
                  <a:cubicBezTo>
                    <a:pt x="5107" y="19696"/>
                    <a:pt x="4924" y="20031"/>
                    <a:pt x="4742" y="20365"/>
                  </a:cubicBezTo>
                  <a:lnTo>
                    <a:pt x="5076" y="20548"/>
                  </a:lnTo>
                  <a:cubicBezTo>
                    <a:pt x="5259" y="20213"/>
                    <a:pt x="5441" y="19879"/>
                    <a:pt x="5623" y="19575"/>
                  </a:cubicBezTo>
                  <a:lnTo>
                    <a:pt x="5319" y="19362"/>
                  </a:lnTo>
                  <a:close/>
                  <a:moveTo>
                    <a:pt x="73862" y="21338"/>
                  </a:moveTo>
                  <a:lnTo>
                    <a:pt x="73527" y="21490"/>
                  </a:lnTo>
                  <a:cubicBezTo>
                    <a:pt x="73679" y="21824"/>
                    <a:pt x="73862" y="22159"/>
                    <a:pt x="74014" y="22523"/>
                  </a:cubicBezTo>
                  <a:lnTo>
                    <a:pt x="74348" y="22341"/>
                  </a:lnTo>
                  <a:cubicBezTo>
                    <a:pt x="74196" y="22007"/>
                    <a:pt x="74044" y="21672"/>
                    <a:pt x="73862" y="21338"/>
                  </a:cubicBezTo>
                  <a:close/>
                  <a:moveTo>
                    <a:pt x="4225" y="21399"/>
                  </a:moveTo>
                  <a:cubicBezTo>
                    <a:pt x="4043" y="21733"/>
                    <a:pt x="3860" y="22067"/>
                    <a:pt x="3708" y="22432"/>
                  </a:cubicBezTo>
                  <a:lnTo>
                    <a:pt x="4043" y="22584"/>
                  </a:lnTo>
                  <a:cubicBezTo>
                    <a:pt x="4195" y="22250"/>
                    <a:pt x="4377" y="21885"/>
                    <a:pt x="4560" y="21551"/>
                  </a:cubicBezTo>
                  <a:lnTo>
                    <a:pt x="4225" y="21399"/>
                  </a:lnTo>
                  <a:close/>
                  <a:moveTo>
                    <a:pt x="74834" y="23374"/>
                  </a:moveTo>
                  <a:lnTo>
                    <a:pt x="74500" y="23526"/>
                  </a:lnTo>
                  <a:cubicBezTo>
                    <a:pt x="74652" y="23891"/>
                    <a:pt x="74774" y="24225"/>
                    <a:pt x="74926" y="24590"/>
                  </a:cubicBezTo>
                  <a:lnTo>
                    <a:pt x="75290" y="24438"/>
                  </a:lnTo>
                  <a:cubicBezTo>
                    <a:pt x="75138" y="24073"/>
                    <a:pt x="74986" y="23739"/>
                    <a:pt x="74834" y="23374"/>
                  </a:cubicBezTo>
                  <a:close/>
                  <a:moveTo>
                    <a:pt x="3222" y="23466"/>
                  </a:moveTo>
                  <a:cubicBezTo>
                    <a:pt x="3070" y="23830"/>
                    <a:pt x="2918" y="24165"/>
                    <a:pt x="2797" y="24529"/>
                  </a:cubicBezTo>
                  <a:lnTo>
                    <a:pt x="3131" y="24681"/>
                  </a:lnTo>
                  <a:cubicBezTo>
                    <a:pt x="3283" y="24317"/>
                    <a:pt x="3435" y="23952"/>
                    <a:pt x="3587" y="23618"/>
                  </a:cubicBezTo>
                  <a:lnTo>
                    <a:pt x="3222" y="23466"/>
                  </a:lnTo>
                  <a:close/>
                  <a:moveTo>
                    <a:pt x="75686" y="25502"/>
                  </a:moveTo>
                  <a:lnTo>
                    <a:pt x="75321" y="25654"/>
                  </a:lnTo>
                  <a:cubicBezTo>
                    <a:pt x="75473" y="25988"/>
                    <a:pt x="75594" y="26353"/>
                    <a:pt x="75716" y="26718"/>
                  </a:cubicBezTo>
                  <a:lnTo>
                    <a:pt x="76081" y="26596"/>
                  </a:lnTo>
                  <a:cubicBezTo>
                    <a:pt x="75959" y="26232"/>
                    <a:pt x="75837" y="25867"/>
                    <a:pt x="75686" y="25502"/>
                  </a:cubicBezTo>
                  <a:close/>
                  <a:moveTo>
                    <a:pt x="2371" y="25593"/>
                  </a:moveTo>
                  <a:cubicBezTo>
                    <a:pt x="2249" y="25958"/>
                    <a:pt x="2128" y="26323"/>
                    <a:pt x="2006" y="26687"/>
                  </a:cubicBezTo>
                  <a:lnTo>
                    <a:pt x="2341" y="26809"/>
                  </a:lnTo>
                  <a:cubicBezTo>
                    <a:pt x="2462" y="26444"/>
                    <a:pt x="2614" y="26080"/>
                    <a:pt x="2736" y="25715"/>
                  </a:cubicBezTo>
                  <a:lnTo>
                    <a:pt x="2371" y="25593"/>
                  </a:lnTo>
                  <a:close/>
                  <a:moveTo>
                    <a:pt x="76415" y="27691"/>
                  </a:moveTo>
                  <a:lnTo>
                    <a:pt x="76050" y="27782"/>
                  </a:lnTo>
                  <a:cubicBezTo>
                    <a:pt x="76172" y="28146"/>
                    <a:pt x="76263" y="28511"/>
                    <a:pt x="76385" y="28876"/>
                  </a:cubicBezTo>
                  <a:lnTo>
                    <a:pt x="76749" y="28785"/>
                  </a:lnTo>
                  <a:cubicBezTo>
                    <a:pt x="76628" y="28420"/>
                    <a:pt x="76537" y="28055"/>
                    <a:pt x="76415" y="27691"/>
                  </a:cubicBezTo>
                  <a:close/>
                  <a:moveTo>
                    <a:pt x="1642" y="27782"/>
                  </a:moveTo>
                  <a:cubicBezTo>
                    <a:pt x="1550" y="28146"/>
                    <a:pt x="1429" y="28511"/>
                    <a:pt x="1338" y="28876"/>
                  </a:cubicBezTo>
                  <a:lnTo>
                    <a:pt x="1702" y="28998"/>
                  </a:lnTo>
                  <a:cubicBezTo>
                    <a:pt x="1794" y="28602"/>
                    <a:pt x="1915" y="28268"/>
                    <a:pt x="2006" y="27903"/>
                  </a:cubicBezTo>
                  <a:lnTo>
                    <a:pt x="1642" y="27782"/>
                  </a:lnTo>
                  <a:close/>
                  <a:moveTo>
                    <a:pt x="77023" y="29909"/>
                  </a:moveTo>
                  <a:lnTo>
                    <a:pt x="76658" y="29970"/>
                  </a:lnTo>
                  <a:cubicBezTo>
                    <a:pt x="76749" y="30365"/>
                    <a:pt x="76841" y="30730"/>
                    <a:pt x="76901" y="31095"/>
                  </a:cubicBezTo>
                  <a:lnTo>
                    <a:pt x="77266" y="31004"/>
                  </a:lnTo>
                  <a:cubicBezTo>
                    <a:pt x="77205" y="30639"/>
                    <a:pt x="77114" y="30274"/>
                    <a:pt x="77023" y="29909"/>
                  </a:cubicBezTo>
                  <a:close/>
                  <a:moveTo>
                    <a:pt x="1034" y="30001"/>
                  </a:moveTo>
                  <a:cubicBezTo>
                    <a:pt x="973" y="30365"/>
                    <a:pt x="882" y="30730"/>
                    <a:pt x="791" y="31125"/>
                  </a:cubicBezTo>
                  <a:lnTo>
                    <a:pt x="1186" y="31186"/>
                  </a:lnTo>
                  <a:cubicBezTo>
                    <a:pt x="1246" y="30821"/>
                    <a:pt x="1338" y="30457"/>
                    <a:pt x="1429" y="30092"/>
                  </a:cubicBezTo>
                  <a:lnTo>
                    <a:pt x="1034" y="30001"/>
                  </a:lnTo>
                  <a:close/>
                  <a:moveTo>
                    <a:pt x="77479" y="32128"/>
                  </a:moveTo>
                  <a:lnTo>
                    <a:pt x="77114" y="32219"/>
                  </a:lnTo>
                  <a:cubicBezTo>
                    <a:pt x="77175" y="32584"/>
                    <a:pt x="77236" y="32949"/>
                    <a:pt x="77296" y="33314"/>
                  </a:cubicBezTo>
                  <a:lnTo>
                    <a:pt x="77692" y="33283"/>
                  </a:lnTo>
                  <a:cubicBezTo>
                    <a:pt x="77631" y="32888"/>
                    <a:pt x="77570" y="32523"/>
                    <a:pt x="77479" y="32128"/>
                  </a:cubicBezTo>
                  <a:close/>
                  <a:moveTo>
                    <a:pt x="578" y="32250"/>
                  </a:moveTo>
                  <a:cubicBezTo>
                    <a:pt x="517" y="32615"/>
                    <a:pt x="456" y="33010"/>
                    <a:pt x="395" y="33374"/>
                  </a:cubicBezTo>
                  <a:lnTo>
                    <a:pt x="791" y="33435"/>
                  </a:lnTo>
                  <a:cubicBezTo>
                    <a:pt x="821" y="33040"/>
                    <a:pt x="882" y="32675"/>
                    <a:pt x="973" y="32311"/>
                  </a:cubicBezTo>
                  <a:lnTo>
                    <a:pt x="578" y="32250"/>
                  </a:lnTo>
                  <a:close/>
                  <a:moveTo>
                    <a:pt x="77813" y="34408"/>
                  </a:moveTo>
                  <a:lnTo>
                    <a:pt x="77448" y="34469"/>
                  </a:lnTo>
                  <a:cubicBezTo>
                    <a:pt x="77509" y="34833"/>
                    <a:pt x="77540" y="35198"/>
                    <a:pt x="77570" y="35593"/>
                  </a:cubicBezTo>
                  <a:lnTo>
                    <a:pt x="77935" y="35563"/>
                  </a:lnTo>
                  <a:cubicBezTo>
                    <a:pt x="77904" y="35168"/>
                    <a:pt x="77874" y="34803"/>
                    <a:pt x="77813" y="34408"/>
                  </a:cubicBezTo>
                  <a:close/>
                  <a:moveTo>
                    <a:pt x="243" y="34499"/>
                  </a:moveTo>
                  <a:cubicBezTo>
                    <a:pt x="213" y="34894"/>
                    <a:pt x="183" y="35259"/>
                    <a:pt x="152" y="35654"/>
                  </a:cubicBezTo>
                  <a:lnTo>
                    <a:pt x="517" y="35685"/>
                  </a:lnTo>
                  <a:cubicBezTo>
                    <a:pt x="547" y="35320"/>
                    <a:pt x="578" y="34925"/>
                    <a:pt x="639" y="34560"/>
                  </a:cubicBezTo>
                  <a:lnTo>
                    <a:pt x="243" y="34499"/>
                  </a:lnTo>
                  <a:close/>
                  <a:moveTo>
                    <a:pt x="78026" y="36688"/>
                  </a:moveTo>
                  <a:lnTo>
                    <a:pt x="77661" y="36718"/>
                  </a:lnTo>
                  <a:cubicBezTo>
                    <a:pt x="77692" y="37083"/>
                    <a:pt x="77692" y="37478"/>
                    <a:pt x="77692" y="37843"/>
                  </a:cubicBezTo>
                  <a:lnTo>
                    <a:pt x="78087" y="37843"/>
                  </a:lnTo>
                  <a:cubicBezTo>
                    <a:pt x="78087" y="37448"/>
                    <a:pt x="78056" y="37083"/>
                    <a:pt x="78026" y="36688"/>
                  </a:cubicBezTo>
                  <a:close/>
                  <a:moveTo>
                    <a:pt x="61" y="36809"/>
                  </a:moveTo>
                  <a:cubicBezTo>
                    <a:pt x="31" y="37174"/>
                    <a:pt x="31" y="37569"/>
                    <a:pt x="0" y="37934"/>
                  </a:cubicBezTo>
                  <a:lnTo>
                    <a:pt x="395" y="37964"/>
                  </a:lnTo>
                  <a:cubicBezTo>
                    <a:pt x="395" y="37569"/>
                    <a:pt x="426" y="37204"/>
                    <a:pt x="426" y="36809"/>
                  </a:cubicBezTo>
                  <a:close/>
                  <a:moveTo>
                    <a:pt x="77722" y="38967"/>
                  </a:moveTo>
                  <a:lnTo>
                    <a:pt x="77722" y="39058"/>
                  </a:lnTo>
                  <a:cubicBezTo>
                    <a:pt x="77722" y="39423"/>
                    <a:pt x="77722" y="39818"/>
                    <a:pt x="77692" y="40183"/>
                  </a:cubicBezTo>
                  <a:lnTo>
                    <a:pt x="78087" y="40183"/>
                  </a:lnTo>
                  <a:cubicBezTo>
                    <a:pt x="78087" y="39818"/>
                    <a:pt x="78117" y="39423"/>
                    <a:pt x="78087" y="39058"/>
                  </a:cubicBezTo>
                  <a:lnTo>
                    <a:pt x="78087" y="38967"/>
                  </a:lnTo>
                  <a:close/>
                  <a:moveTo>
                    <a:pt x="0" y="39089"/>
                  </a:moveTo>
                  <a:cubicBezTo>
                    <a:pt x="0" y="39454"/>
                    <a:pt x="0" y="39849"/>
                    <a:pt x="0" y="40244"/>
                  </a:cubicBezTo>
                  <a:lnTo>
                    <a:pt x="395" y="40213"/>
                  </a:lnTo>
                  <a:cubicBezTo>
                    <a:pt x="365" y="39849"/>
                    <a:pt x="365" y="39454"/>
                    <a:pt x="365" y="39089"/>
                  </a:cubicBezTo>
                  <a:close/>
                  <a:moveTo>
                    <a:pt x="77661" y="41308"/>
                  </a:moveTo>
                  <a:cubicBezTo>
                    <a:pt x="77631" y="41703"/>
                    <a:pt x="77600" y="42068"/>
                    <a:pt x="77570" y="42463"/>
                  </a:cubicBezTo>
                  <a:lnTo>
                    <a:pt x="77965" y="42493"/>
                  </a:lnTo>
                  <a:cubicBezTo>
                    <a:pt x="77996" y="42098"/>
                    <a:pt x="78026" y="41733"/>
                    <a:pt x="78026" y="41338"/>
                  </a:cubicBezTo>
                  <a:lnTo>
                    <a:pt x="77661" y="41308"/>
                  </a:lnTo>
                  <a:close/>
                  <a:moveTo>
                    <a:pt x="61" y="41369"/>
                  </a:moveTo>
                  <a:cubicBezTo>
                    <a:pt x="91" y="41764"/>
                    <a:pt x="122" y="42128"/>
                    <a:pt x="152" y="42524"/>
                  </a:cubicBezTo>
                  <a:lnTo>
                    <a:pt x="517" y="42493"/>
                  </a:lnTo>
                  <a:cubicBezTo>
                    <a:pt x="487" y="42098"/>
                    <a:pt x="456" y="41733"/>
                    <a:pt x="456" y="41369"/>
                  </a:cubicBezTo>
                  <a:close/>
                  <a:moveTo>
                    <a:pt x="77448" y="43587"/>
                  </a:moveTo>
                  <a:cubicBezTo>
                    <a:pt x="77418" y="43952"/>
                    <a:pt x="77357" y="44347"/>
                    <a:pt x="77327" y="44712"/>
                  </a:cubicBezTo>
                  <a:lnTo>
                    <a:pt x="77692" y="44773"/>
                  </a:lnTo>
                  <a:cubicBezTo>
                    <a:pt x="77752" y="44378"/>
                    <a:pt x="77783" y="44013"/>
                    <a:pt x="77844" y="43618"/>
                  </a:cubicBezTo>
                  <a:lnTo>
                    <a:pt x="77448" y="43587"/>
                  </a:lnTo>
                  <a:close/>
                  <a:moveTo>
                    <a:pt x="639" y="43618"/>
                  </a:moveTo>
                  <a:lnTo>
                    <a:pt x="274" y="43648"/>
                  </a:lnTo>
                  <a:cubicBezTo>
                    <a:pt x="304" y="44043"/>
                    <a:pt x="365" y="44408"/>
                    <a:pt x="426" y="44803"/>
                  </a:cubicBezTo>
                  <a:lnTo>
                    <a:pt x="791" y="44742"/>
                  </a:lnTo>
                  <a:cubicBezTo>
                    <a:pt x="730" y="44378"/>
                    <a:pt x="699" y="43983"/>
                    <a:pt x="639" y="43618"/>
                  </a:cubicBezTo>
                  <a:close/>
                  <a:moveTo>
                    <a:pt x="77114" y="45837"/>
                  </a:moveTo>
                  <a:cubicBezTo>
                    <a:pt x="77053" y="46201"/>
                    <a:pt x="76993" y="46566"/>
                    <a:pt x="76932" y="46931"/>
                  </a:cubicBezTo>
                  <a:lnTo>
                    <a:pt x="77296" y="47022"/>
                  </a:lnTo>
                  <a:cubicBezTo>
                    <a:pt x="77357" y="46657"/>
                    <a:pt x="77448" y="46262"/>
                    <a:pt x="77509" y="45897"/>
                  </a:cubicBezTo>
                  <a:lnTo>
                    <a:pt x="77114" y="45837"/>
                  </a:lnTo>
                  <a:close/>
                  <a:moveTo>
                    <a:pt x="973" y="45867"/>
                  </a:moveTo>
                  <a:lnTo>
                    <a:pt x="608" y="45928"/>
                  </a:lnTo>
                  <a:cubicBezTo>
                    <a:pt x="669" y="46293"/>
                    <a:pt x="730" y="46688"/>
                    <a:pt x="821" y="47053"/>
                  </a:cubicBezTo>
                  <a:lnTo>
                    <a:pt x="1186" y="46992"/>
                  </a:lnTo>
                  <a:cubicBezTo>
                    <a:pt x="1094" y="46597"/>
                    <a:pt x="1034" y="46232"/>
                    <a:pt x="973" y="45867"/>
                  </a:cubicBezTo>
                  <a:close/>
                  <a:moveTo>
                    <a:pt x="76689" y="48056"/>
                  </a:moveTo>
                  <a:cubicBezTo>
                    <a:pt x="76597" y="48420"/>
                    <a:pt x="76506" y="48785"/>
                    <a:pt x="76385" y="49150"/>
                  </a:cubicBezTo>
                  <a:lnTo>
                    <a:pt x="76749" y="49241"/>
                  </a:lnTo>
                  <a:cubicBezTo>
                    <a:pt x="76871" y="48876"/>
                    <a:pt x="76962" y="48511"/>
                    <a:pt x="77053" y="48147"/>
                  </a:cubicBezTo>
                  <a:lnTo>
                    <a:pt x="76689" y="48056"/>
                  </a:lnTo>
                  <a:close/>
                  <a:moveTo>
                    <a:pt x="1429" y="48086"/>
                  </a:moveTo>
                  <a:lnTo>
                    <a:pt x="1064" y="48177"/>
                  </a:lnTo>
                  <a:cubicBezTo>
                    <a:pt x="1155" y="48542"/>
                    <a:pt x="1246" y="48907"/>
                    <a:pt x="1338" y="49271"/>
                  </a:cubicBezTo>
                  <a:lnTo>
                    <a:pt x="1702" y="49180"/>
                  </a:lnTo>
                  <a:cubicBezTo>
                    <a:pt x="1611" y="48815"/>
                    <a:pt x="1520" y="48451"/>
                    <a:pt x="1429" y="48086"/>
                  </a:cubicBezTo>
                  <a:close/>
                  <a:moveTo>
                    <a:pt x="76081" y="50244"/>
                  </a:moveTo>
                  <a:cubicBezTo>
                    <a:pt x="75959" y="50609"/>
                    <a:pt x="75868" y="50974"/>
                    <a:pt x="75746" y="51338"/>
                  </a:cubicBezTo>
                  <a:lnTo>
                    <a:pt x="76081" y="51460"/>
                  </a:lnTo>
                  <a:cubicBezTo>
                    <a:pt x="76202" y="51095"/>
                    <a:pt x="76324" y="50730"/>
                    <a:pt x="76445" y="50335"/>
                  </a:cubicBezTo>
                  <a:lnTo>
                    <a:pt x="76081" y="50244"/>
                  </a:lnTo>
                  <a:close/>
                  <a:moveTo>
                    <a:pt x="2037" y="50274"/>
                  </a:moveTo>
                  <a:lnTo>
                    <a:pt x="1672" y="50396"/>
                  </a:lnTo>
                  <a:cubicBezTo>
                    <a:pt x="1763" y="50761"/>
                    <a:pt x="1885" y="51126"/>
                    <a:pt x="2006" y="51490"/>
                  </a:cubicBezTo>
                  <a:lnTo>
                    <a:pt x="2371" y="51369"/>
                  </a:lnTo>
                  <a:cubicBezTo>
                    <a:pt x="2249" y="51004"/>
                    <a:pt x="2128" y="50639"/>
                    <a:pt x="2037" y="50274"/>
                  </a:cubicBezTo>
                  <a:close/>
                  <a:moveTo>
                    <a:pt x="2766" y="52433"/>
                  </a:moveTo>
                  <a:lnTo>
                    <a:pt x="2401" y="52554"/>
                  </a:lnTo>
                  <a:cubicBezTo>
                    <a:pt x="2523" y="52919"/>
                    <a:pt x="2675" y="53284"/>
                    <a:pt x="2797" y="53618"/>
                  </a:cubicBezTo>
                  <a:lnTo>
                    <a:pt x="3161" y="53496"/>
                  </a:lnTo>
                  <a:cubicBezTo>
                    <a:pt x="3009" y="53132"/>
                    <a:pt x="2888" y="52797"/>
                    <a:pt x="2766" y="52433"/>
                  </a:cubicBezTo>
                  <a:close/>
                  <a:moveTo>
                    <a:pt x="75351" y="52402"/>
                  </a:moveTo>
                  <a:cubicBezTo>
                    <a:pt x="75230" y="52767"/>
                    <a:pt x="75078" y="53101"/>
                    <a:pt x="74956" y="53466"/>
                  </a:cubicBezTo>
                  <a:lnTo>
                    <a:pt x="75290" y="53618"/>
                  </a:lnTo>
                  <a:cubicBezTo>
                    <a:pt x="75442" y="53253"/>
                    <a:pt x="75594" y="52888"/>
                    <a:pt x="75716" y="52524"/>
                  </a:cubicBezTo>
                  <a:lnTo>
                    <a:pt x="75351" y="52402"/>
                  </a:lnTo>
                  <a:close/>
                  <a:moveTo>
                    <a:pt x="3587" y="54530"/>
                  </a:moveTo>
                  <a:lnTo>
                    <a:pt x="3253" y="54682"/>
                  </a:lnTo>
                  <a:cubicBezTo>
                    <a:pt x="3405" y="55047"/>
                    <a:pt x="3557" y="55381"/>
                    <a:pt x="3708" y="55715"/>
                  </a:cubicBezTo>
                  <a:lnTo>
                    <a:pt x="4073" y="55563"/>
                  </a:lnTo>
                  <a:cubicBezTo>
                    <a:pt x="3891" y="55229"/>
                    <a:pt x="3739" y="54864"/>
                    <a:pt x="3587" y="54530"/>
                  </a:cubicBezTo>
                  <a:close/>
                  <a:moveTo>
                    <a:pt x="74500" y="54499"/>
                  </a:moveTo>
                  <a:cubicBezTo>
                    <a:pt x="74348" y="54864"/>
                    <a:pt x="74196" y="55199"/>
                    <a:pt x="74044" y="55563"/>
                  </a:cubicBezTo>
                  <a:lnTo>
                    <a:pt x="74379" y="55715"/>
                  </a:lnTo>
                  <a:cubicBezTo>
                    <a:pt x="74530" y="55381"/>
                    <a:pt x="74713" y="55016"/>
                    <a:pt x="74865" y="54651"/>
                  </a:cubicBezTo>
                  <a:lnTo>
                    <a:pt x="74500" y="54499"/>
                  </a:lnTo>
                  <a:close/>
                  <a:moveTo>
                    <a:pt x="4560" y="56566"/>
                  </a:moveTo>
                  <a:lnTo>
                    <a:pt x="4225" y="56749"/>
                  </a:lnTo>
                  <a:cubicBezTo>
                    <a:pt x="4408" y="57083"/>
                    <a:pt x="4590" y="57417"/>
                    <a:pt x="4772" y="57752"/>
                  </a:cubicBezTo>
                  <a:lnTo>
                    <a:pt x="5076" y="57569"/>
                  </a:lnTo>
                  <a:cubicBezTo>
                    <a:pt x="4894" y="57265"/>
                    <a:pt x="4742" y="56931"/>
                    <a:pt x="4560" y="56566"/>
                  </a:cubicBezTo>
                  <a:close/>
                  <a:moveTo>
                    <a:pt x="73527" y="56566"/>
                  </a:moveTo>
                  <a:cubicBezTo>
                    <a:pt x="73375" y="56901"/>
                    <a:pt x="73193" y="57235"/>
                    <a:pt x="73011" y="57569"/>
                  </a:cubicBezTo>
                  <a:lnTo>
                    <a:pt x="73345" y="57752"/>
                  </a:lnTo>
                  <a:cubicBezTo>
                    <a:pt x="73527" y="57417"/>
                    <a:pt x="73710" y="57083"/>
                    <a:pt x="73862" y="56749"/>
                  </a:cubicBezTo>
                  <a:lnTo>
                    <a:pt x="73527" y="56566"/>
                  </a:lnTo>
                  <a:close/>
                  <a:moveTo>
                    <a:pt x="5654" y="58572"/>
                  </a:moveTo>
                  <a:lnTo>
                    <a:pt x="5319" y="58755"/>
                  </a:lnTo>
                  <a:cubicBezTo>
                    <a:pt x="5532" y="59089"/>
                    <a:pt x="5715" y="59424"/>
                    <a:pt x="5927" y="59727"/>
                  </a:cubicBezTo>
                  <a:lnTo>
                    <a:pt x="6231" y="59545"/>
                  </a:lnTo>
                  <a:cubicBezTo>
                    <a:pt x="6049" y="59211"/>
                    <a:pt x="5836" y="58876"/>
                    <a:pt x="5654" y="58572"/>
                  </a:cubicBezTo>
                  <a:close/>
                  <a:moveTo>
                    <a:pt x="72433" y="58572"/>
                  </a:moveTo>
                  <a:cubicBezTo>
                    <a:pt x="72251" y="58907"/>
                    <a:pt x="72038" y="59211"/>
                    <a:pt x="71856" y="59545"/>
                  </a:cubicBezTo>
                  <a:lnTo>
                    <a:pt x="72190" y="59727"/>
                  </a:lnTo>
                  <a:cubicBezTo>
                    <a:pt x="72372" y="59424"/>
                    <a:pt x="72585" y="59089"/>
                    <a:pt x="72768" y="58755"/>
                  </a:cubicBezTo>
                  <a:lnTo>
                    <a:pt x="72433" y="58572"/>
                  </a:lnTo>
                  <a:close/>
                  <a:moveTo>
                    <a:pt x="6839" y="60487"/>
                  </a:moveTo>
                  <a:lnTo>
                    <a:pt x="6535" y="60700"/>
                  </a:lnTo>
                  <a:cubicBezTo>
                    <a:pt x="6748" y="61004"/>
                    <a:pt x="6961" y="61338"/>
                    <a:pt x="7174" y="61642"/>
                  </a:cubicBezTo>
                  <a:lnTo>
                    <a:pt x="7508" y="61430"/>
                  </a:lnTo>
                  <a:cubicBezTo>
                    <a:pt x="7265" y="61126"/>
                    <a:pt x="7052" y="60791"/>
                    <a:pt x="6839" y="60487"/>
                  </a:cubicBezTo>
                  <a:close/>
                  <a:moveTo>
                    <a:pt x="71248" y="60487"/>
                  </a:moveTo>
                  <a:cubicBezTo>
                    <a:pt x="71035" y="60822"/>
                    <a:pt x="70822" y="61126"/>
                    <a:pt x="70609" y="61430"/>
                  </a:cubicBezTo>
                  <a:lnTo>
                    <a:pt x="70913" y="61642"/>
                  </a:lnTo>
                  <a:cubicBezTo>
                    <a:pt x="71126" y="61338"/>
                    <a:pt x="71339" y="61034"/>
                    <a:pt x="71552" y="60700"/>
                  </a:cubicBezTo>
                  <a:lnTo>
                    <a:pt x="71248" y="60487"/>
                  </a:lnTo>
                  <a:close/>
                  <a:moveTo>
                    <a:pt x="8177" y="62341"/>
                  </a:moveTo>
                  <a:lnTo>
                    <a:pt x="7873" y="62554"/>
                  </a:lnTo>
                  <a:cubicBezTo>
                    <a:pt x="8085" y="62858"/>
                    <a:pt x="8329" y="63162"/>
                    <a:pt x="8572" y="63466"/>
                  </a:cubicBezTo>
                  <a:lnTo>
                    <a:pt x="8876" y="63223"/>
                  </a:lnTo>
                  <a:cubicBezTo>
                    <a:pt x="8633" y="62949"/>
                    <a:pt x="8389" y="62645"/>
                    <a:pt x="8177" y="62341"/>
                  </a:cubicBezTo>
                  <a:close/>
                  <a:moveTo>
                    <a:pt x="69910" y="62341"/>
                  </a:moveTo>
                  <a:cubicBezTo>
                    <a:pt x="69698" y="62645"/>
                    <a:pt x="69454" y="62949"/>
                    <a:pt x="69211" y="63253"/>
                  </a:cubicBezTo>
                  <a:lnTo>
                    <a:pt x="69515" y="63497"/>
                  </a:lnTo>
                  <a:cubicBezTo>
                    <a:pt x="69758" y="63193"/>
                    <a:pt x="70002" y="62889"/>
                    <a:pt x="70214" y="62585"/>
                  </a:cubicBezTo>
                  <a:lnTo>
                    <a:pt x="69910" y="62341"/>
                  </a:lnTo>
                  <a:close/>
                  <a:moveTo>
                    <a:pt x="9575" y="64104"/>
                  </a:moveTo>
                  <a:lnTo>
                    <a:pt x="9301" y="64348"/>
                  </a:lnTo>
                  <a:cubicBezTo>
                    <a:pt x="9544" y="64652"/>
                    <a:pt x="9788" y="64925"/>
                    <a:pt x="10061" y="65199"/>
                  </a:cubicBezTo>
                  <a:lnTo>
                    <a:pt x="10335" y="64955"/>
                  </a:lnTo>
                  <a:cubicBezTo>
                    <a:pt x="10092" y="64682"/>
                    <a:pt x="9818" y="64378"/>
                    <a:pt x="9575" y="64104"/>
                  </a:cubicBezTo>
                  <a:close/>
                  <a:moveTo>
                    <a:pt x="68512" y="64104"/>
                  </a:moveTo>
                  <a:cubicBezTo>
                    <a:pt x="68269" y="64408"/>
                    <a:pt x="67995" y="64682"/>
                    <a:pt x="67752" y="64986"/>
                  </a:cubicBezTo>
                  <a:lnTo>
                    <a:pt x="68026" y="65229"/>
                  </a:lnTo>
                  <a:cubicBezTo>
                    <a:pt x="68299" y="64955"/>
                    <a:pt x="68543" y="64652"/>
                    <a:pt x="68786" y="64378"/>
                  </a:cubicBezTo>
                  <a:lnTo>
                    <a:pt x="68512" y="64104"/>
                  </a:lnTo>
                  <a:close/>
                  <a:moveTo>
                    <a:pt x="11095" y="65776"/>
                  </a:moveTo>
                  <a:lnTo>
                    <a:pt x="10821" y="66050"/>
                  </a:lnTo>
                  <a:cubicBezTo>
                    <a:pt x="11095" y="66323"/>
                    <a:pt x="11368" y="66597"/>
                    <a:pt x="11642" y="66870"/>
                  </a:cubicBezTo>
                  <a:lnTo>
                    <a:pt x="11915" y="66597"/>
                  </a:lnTo>
                  <a:cubicBezTo>
                    <a:pt x="11642" y="66323"/>
                    <a:pt x="11368" y="66050"/>
                    <a:pt x="11095" y="65776"/>
                  </a:cubicBezTo>
                  <a:close/>
                  <a:moveTo>
                    <a:pt x="66992" y="65807"/>
                  </a:moveTo>
                  <a:cubicBezTo>
                    <a:pt x="66719" y="66080"/>
                    <a:pt x="66445" y="66354"/>
                    <a:pt x="66172" y="66627"/>
                  </a:cubicBezTo>
                  <a:lnTo>
                    <a:pt x="66445" y="66870"/>
                  </a:lnTo>
                  <a:cubicBezTo>
                    <a:pt x="66719" y="66627"/>
                    <a:pt x="66992" y="66354"/>
                    <a:pt x="67266" y="66080"/>
                  </a:cubicBezTo>
                  <a:lnTo>
                    <a:pt x="66992" y="65807"/>
                  </a:lnTo>
                  <a:close/>
                  <a:moveTo>
                    <a:pt x="12736" y="67387"/>
                  </a:moveTo>
                  <a:lnTo>
                    <a:pt x="12462" y="67661"/>
                  </a:lnTo>
                  <a:cubicBezTo>
                    <a:pt x="12736" y="67934"/>
                    <a:pt x="13040" y="68177"/>
                    <a:pt x="13314" y="68421"/>
                  </a:cubicBezTo>
                  <a:lnTo>
                    <a:pt x="13557" y="68147"/>
                  </a:lnTo>
                  <a:cubicBezTo>
                    <a:pt x="13283" y="67904"/>
                    <a:pt x="13010" y="67630"/>
                    <a:pt x="12736" y="67387"/>
                  </a:cubicBezTo>
                  <a:close/>
                  <a:moveTo>
                    <a:pt x="65351" y="67387"/>
                  </a:moveTo>
                  <a:cubicBezTo>
                    <a:pt x="65077" y="67661"/>
                    <a:pt x="64804" y="67904"/>
                    <a:pt x="64530" y="68147"/>
                  </a:cubicBezTo>
                  <a:lnTo>
                    <a:pt x="64773" y="68451"/>
                  </a:lnTo>
                  <a:cubicBezTo>
                    <a:pt x="65047" y="68177"/>
                    <a:pt x="65351" y="67934"/>
                    <a:pt x="65625" y="67661"/>
                  </a:cubicBezTo>
                  <a:lnTo>
                    <a:pt x="65351" y="67387"/>
                  </a:lnTo>
                  <a:close/>
                  <a:moveTo>
                    <a:pt x="14438" y="68877"/>
                  </a:moveTo>
                  <a:lnTo>
                    <a:pt x="14195" y="69180"/>
                  </a:lnTo>
                  <a:cubicBezTo>
                    <a:pt x="14499" y="69424"/>
                    <a:pt x="14773" y="69667"/>
                    <a:pt x="15076" y="69880"/>
                  </a:cubicBezTo>
                  <a:lnTo>
                    <a:pt x="15320" y="69576"/>
                  </a:lnTo>
                  <a:cubicBezTo>
                    <a:pt x="15016" y="69363"/>
                    <a:pt x="14712" y="69120"/>
                    <a:pt x="14438" y="68877"/>
                  </a:cubicBezTo>
                  <a:close/>
                  <a:moveTo>
                    <a:pt x="63649" y="68877"/>
                  </a:moveTo>
                  <a:cubicBezTo>
                    <a:pt x="63345" y="69120"/>
                    <a:pt x="63071" y="69363"/>
                    <a:pt x="62767" y="69606"/>
                  </a:cubicBezTo>
                  <a:lnTo>
                    <a:pt x="63011" y="69910"/>
                  </a:lnTo>
                  <a:cubicBezTo>
                    <a:pt x="63314" y="69667"/>
                    <a:pt x="63588" y="69424"/>
                    <a:pt x="63892" y="69180"/>
                  </a:cubicBezTo>
                  <a:lnTo>
                    <a:pt x="63649" y="68877"/>
                  </a:lnTo>
                  <a:close/>
                  <a:moveTo>
                    <a:pt x="16232" y="70275"/>
                  </a:moveTo>
                  <a:lnTo>
                    <a:pt x="15988" y="70579"/>
                  </a:lnTo>
                  <a:cubicBezTo>
                    <a:pt x="16323" y="70822"/>
                    <a:pt x="16627" y="71035"/>
                    <a:pt x="16931" y="71247"/>
                  </a:cubicBezTo>
                  <a:lnTo>
                    <a:pt x="17143" y="70943"/>
                  </a:lnTo>
                  <a:cubicBezTo>
                    <a:pt x="16839" y="70731"/>
                    <a:pt x="16535" y="70487"/>
                    <a:pt x="16232" y="70275"/>
                  </a:cubicBezTo>
                  <a:close/>
                  <a:moveTo>
                    <a:pt x="61855" y="70275"/>
                  </a:moveTo>
                  <a:cubicBezTo>
                    <a:pt x="61552" y="70518"/>
                    <a:pt x="61248" y="70731"/>
                    <a:pt x="60944" y="70943"/>
                  </a:cubicBezTo>
                  <a:lnTo>
                    <a:pt x="61156" y="71247"/>
                  </a:lnTo>
                  <a:cubicBezTo>
                    <a:pt x="61460" y="71035"/>
                    <a:pt x="61764" y="70822"/>
                    <a:pt x="62099" y="70579"/>
                  </a:cubicBezTo>
                  <a:lnTo>
                    <a:pt x="61855" y="70275"/>
                  </a:lnTo>
                  <a:close/>
                  <a:moveTo>
                    <a:pt x="18086" y="71551"/>
                  </a:moveTo>
                  <a:lnTo>
                    <a:pt x="17903" y="71886"/>
                  </a:lnTo>
                  <a:cubicBezTo>
                    <a:pt x="18207" y="72098"/>
                    <a:pt x="18542" y="72281"/>
                    <a:pt x="18876" y="72494"/>
                  </a:cubicBezTo>
                  <a:lnTo>
                    <a:pt x="19058" y="72159"/>
                  </a:lnTo>
                  <a:cubicBezTo>
                    <a:pt x="18724" y="71977"/>
                    <a:pt x="18420" y="71764"/>
                    <a:pt x="18086" y="71551"/>
                  </a:cubicBezTo>
                  <a:close/>
                  <a:moveTo>
                    <a:pt x="60001" y="71551"/>
                  </a:moveTo>
                  <a:cubicBezTo>
                    <a:pt x="59667" y="71764"/>
                    <a:pt x="59363" y="71977"/>
                    <a:pt x="59029" y="72159"/>
                  </a:cubicBezTo>
                  <a:lnTo>
                    <a:pt x="59241" y="72494"/>
                  </a:lnTo>
                  <a:cubicBezTo>
                    <a:pt x="59545" y="72311"/>
                    <a:pt x="59880" y="72098"/>
                    <a:pt x="60184" y="71886"/>
                  </a:cubicBezTo>
                  <a:lnTo>
                    <a:pt x="60001" y="71551"/>
                  </a:lnTo>
                  <a:close/>
                  <a:moveTo>
                    <a:pt x="20031" y="72737"/>
                  </a:moveTo>
                  <a:lnTo>
                    <a:pt x="19849" y="73071"/>
                  </a:lnTo>
                  <a:cubicBezTo>
                    <a:pt x="20183" y="73253"/>
                    <a:pt x="20517" y="73436"/>
                    <a:pt x="20852" y="73618"/>
                  </a:cubicBezTo>
                  <a:lnTo>
                    <a:pt x="21034" y="73284"/>
                  </a:lnTo>
                  <a:cubicBezTo>
                    <a:pt x="20700" y="73102"/>
                    <a:pt x="20365" y="72919"/>
                    <a:pt x="20031" y="72737"/>
                  </a:cubicBezTo>
                  <a:close/>
                  <a:moveTo>
                    <a:pt x="58056" y="72737"/>
                  </a:moveTo>
                  <a:cubicBezTo>
                    <a:pt x="57722" y="72919"/>
                    <a:pt x="57387" y="73102"/>
                    <a:pt x="57053" y="73284"/>
                  </a:cubicBezTo>
                  <a:lnTo>
                    <a:pt x="57235" y="73618"/>
                  </a:lnTo>
                  <a:cubicBezTo>
                    <a:pt x="57570" y="73436"/>
                    <a:pt x="57904" y="73253"/>
                    <a:pt x="58238" y="73071"/>
                  </a:cubicBezTo>
                  <a:lnTo>
                    <a:pt x="58056" y="72737"/>
                  </a:lnTo>
                  <a:close/>
                  <a:moveTo>
                    <a:pt x="22067" y="73801"/>
                  </a:moveTo>
                  <a:lnTo>
                    <a:pt x="21885" y="74135"/>
                  </a:lnTo>
                  <a:cubicBezTo>
                    <a:pt x="22219" y="74317"/>
                    <a:pt x="22584" y="74469"/>
                    <a:pt x="22919" y="74621"/>
                  </a:cubicBezTo>
                  <a:lnTo>
                    <a:pt x="23071" y="74287"/>
                  </a:lnTo>
                  <a:cubicBezTo>
                    <a:pt x="22736" y="74135"/>
                    <a:pt x="22402" y="73953"/>
                    <a:pt x="22067" y="73801"/>
                  </a:cubicBezTo>
                  <a:close/>
                  <a:moveTo>
                    <a:pt x="56050" y="73801"/>
                  </a:moveTo>
                  <a:cubicBezTo>
                    <a:pt x="55716" y="73953"/>
                    <a:pt x="55381" y="74135"/>
                    <a:pt x="55016" y="74287"/>
                  </a:cubicBezTo>
                  <a:lnTo>
                    <a:pt x="55168" y="74621"/>
                  </a:lnTo>
                  <a:cubicBezTo>
                    <a:pt x="55533" y="74469"/>
                    <a:pt x="55868" y="74317"/>
                    <a:pt x="56232" y="74135"/>
                  </a:cubicBezTo>
                  <a:lnTo>
                    <a:pt x="56050" y="73801"/>
                  </a:lnTo>
                  <a:close/>
                  <a:moveTo>
                    <a:pt x="53983" y="74743"/>
                  </a:moveTo>
                  <a:cubicBezTo>
                    <a:pt x="53649" y="74864"/>
                    <a:pt x="53284" y="75016"/>
                    <a:pt x="52950" y="75138"/>
                  </a:cubicBezTo>
                  <a:lnTo>
                    <a:pt x="53071" y="75503"/>
                  </a:lnTo>
                  <a:cubicBezTo>
                    <a:pt x="53436" y="75381"/>
                    <a:pt x="53801" y="75229"/>
                    <a:pt x="54135" y="75077"/>
                  </a:cubicBezTo>
                  <a:lnTo>
                    <a:pt x="53983" y="74743"/>
                  </a:lnTo>
                  <a:close/>
                  <a:moveTo>
                    <a:pt x="24134" y="74743"/>
                  </a:moveTo>
                  <a:lnTo>
                    <a:pt x="23982" y="75077"/>
                  </a:lnTo>
                  <a:cubicBezTo>
                    <a:pt x="24347" y="75229"/>
                    <a:pt x="24682" y="75381"/>
                    <a:pt x="25046" y="75533"/>
                  </a:cubicBezTo>
                  <a:lnTo>
                    <a:pt x="25198" y="75168"/>
                  </a:lnTo>
                  <a:cubicBezTo>
                    <a:pt x="24834" y="75016"/>
                    <a:pt x="24469" y="74895"/>
                    <a:pt x="24134" y="74743"/>
                  </a:cubicBezTo>
                  <a:close/>
                  <a:moveTo>
                    <a:pt x="51886" y="75533"/>
                  </a:moveTo>
                  <a:cubicBezTo>
                    <a:pt x="51521" y="75685"/>
                    <a:pt x="51156" y="75807"/>
                    <a:pt x="50791" y="75898"/>
                  </a:cubicBezTo>
                  <a:lnTo>
                    <a:pt x="50913" y="76263"/>
                  </a:lnTo>
                  <a:cubicBezTo>
                    <a:pt x="51278" y="76141"/>
                    <a:pt x="51643" y="76019"/>
                    <a:pt x="52007" y="75898"/>
                  </a:cubicBezTo>
                  <a:lnTo>
                    <a:pt x="51886" y="75533"/>
                  </a:lnTo>
                  <a:close/>
                  <a:moveTo>
                    <a:pt x="26262" y="75564"/>
                  </a:moveTo>
                  <a:lnTo>
                    <a:pt x="26141" y="75928"/>
                  </a:lnTo>
                  <a:cubicBezTo>
                    <a:pt x="26475" y="76050"/>
                    <a:pt x="26840" y="76171"/>
                    <a:pt x="27204" y="76293"/>
                  </a:cubicBezTo>
                  <a:lnTo>
                    <a:pt x="27326" y="75928"/>
                  </a:lnTo>
                  <a:cubicBezTo>
                    <a:pt x="26961" y="75807"/>
                    <a:pt x="26596" y="75685"/>
                    <a:pt x="26262" y="75564"/>
                  </a:cubicBezTo>
                  <a:close/>
                  <a:moveTo>
                    <a:pt x="28420" y="76232"/>
                  </a:moveTo>
                  <a:lnTo>
                    <a:pt x="28329" y="76597"/>
                  </a:lnTo>
                  <a:cubicBezTo>
                    <a:pt x="28694" y="76719"/>
                    <a:pt x="29059" y="76810"/>
                    <a:pt x="29423" y="76901"/>
                  </a:cubicBezTo>
                  <a:lnTo>
                    <a:pt x="29514" y="76536"/>
                  </a:lnTo>
                  <a:cubicBezTo>
                    <a:pt x="29150" y="76445"/>
                    <a:pt x="28785" y="76354"/>
                    <a:pt x="28420" y="76232"/>
                  </a:cubicBezTo>
                  <a:close/>
                  <a:moveTo>
                    <a:pt x="49728" y="76232"/>
                  </a:moveTo>
                  <a:cubicBezTo>
                    <a:pt x="49332" y="76354"/>
                    <a:pt x="48998" y="76445"/>
                    <a:pt x="48603" y="76536"/>
                  </a:cubicBezTo>
                  <a:lnTo>
                    <a:pt x="48725" y="76901"/>
                  </a:lnTo>
                  <a:cubicBezTo>
                    <a:pt x="49089" y="76810"/>
                    <a:pt x="49454" y="76719"/>
                    <a:pt x="49819" y="76597"/>
                  </a:cubicBezTo>
                  <a:lnTo>
                    <a:pt x="49728" y="76232"/>
                  </a:lnTo>
                  <a:close/>
                  <a:moveTo>
                    <a:pt x="47509" y="76779"/>
                  </a:moveTo>
                  <a:cubicBezTo>
                    <a:pt x="47144" y="76871"/>
                    <a:pt x="46779" y="76962"/>
                    <a:pt x="46384" y="77023"/>
                  </a:cubicBezTo>
                  <a:lnTo>
                    <a:pt x="46475" y="77387"/>
                  </a:lnTo>
                  <a:cubicBezTo>
                    <a:pt x="46840" y="77326"/>
                    <a:pt x="47235" y="77266"/>
                    <a:pt x="47600" y="77175"/>
                  </a:cubicBezTo>
                  <a:lnTo>
                    <a:pt x="47509" y="76779"/>
                  </a:lnTo>
                  <a:close/>
                  <a:moveTo>
                    <a:pt x="30609" y="76810"/>
                  </a:moveTo>
                  <a:lnTo>
                    <a:pt x="30548" y="77175"/>
                  </a:lnTo>
                  <a:cubicBezTo>
                    <a:pt x="30913" y="77266"/>
                    <a:pt x="31277" y="77326"/>
                    <a:pt x="31673" y="77418"/>
                  </a:cubicBezTo>
                  <a:lnTo>
                    <a:pt x="31733" y="77023"/>
                  </a:lnTo>
                  <a:cubicBezTo>
                    <a:pt x="31369" y="76962"/>
                    <a:pt x="30973" y="76871"/>
                    <a:pt x="30609" y="76810"/>
                  </a:cubicBezTo>
                  <a:close/>
                  <a:moveTo>
                    <a:pt x="45290" y="77235"/>
                  </a:moveTo>
                  <a:cubicBezTo>
                    <a:pt x="44925" y="77296"/>
                    <a:pt x="44530" y="77326"/>
                    <a:pt x="44165" y="77387"/>
                  </a:cubicBezTo>
                  <a:lnTo>
                    <a:pt x="44196" y="77752"/>
                  </a:lnTo>
                  <a:cubicBezTo>
                    <a:pt x="44591" y="77722"/>
                    <a:pt x="44955" y="77661"/>
                    <a:pt x="45351" y="77600"/>
                  </a:cubicBezTo>
                  <a:lnTo>
                    <a:pt x="45290" y="77235"/>
                  </a:lnTo>
                  <a:close/>
                  <a:moveTo>
                    <a:pt x="32858" y="77235"/>
                  </a:moveTo>
                  <a:lnTo>
                    <a:pt x="32797" y="77600"/>
                  </a:lnTo>
                  <a:cubicBezTo>
                    <a:pt x="33162" y="77661"/>
                    <a:pt x="33557" y="77722"/>
                    <a:pt x="33922" y="77782"/>
                  </a:cubicBezTo>
                  <a:lnTo>
                    <a:pt x="33983" y="77387"/>
                  </a:lnTo>
                  <a:cubicBezTo>
                    <a:pt x="33587" y="77357"/>
                    <a:pt x="33223" y="77296"/>
                    <a:pt x="32858" y="77235"/>
                  </a:cubicBezTo>
                  <a:close/>
                  <a:moveTo>
                    <a:pt x="35107" y="77539"/>
                  </a:moveTo>
                  <a:lnTo>
                    <a:pt x="35077" y="77904"/>
                  </a:lnTo>
                  <a:cubicBezTo>
                    <a:pt x="35442" y="77934"/>
                    <a:pt x="35806" y="77965"/>
                    <a:pt x="36201" y="77995"/>
                  </a:cubicBezTo>
                  <a:lnTo>
                    <a:pt x="36232" y="77630"/>
                  </a:lnTo>
                  <a:cubicBezTo>
                    <a:pt x="35867" y="77600"/>
                    <a:pt x="35472" y="77570"/>
                    <a:pt x="35107" y="77539"/>
                  </a:cubicBezTo>
                  <a:close/>
                  <a:moveTo>
                    <a:pt x="43041" y="77509"/>
                  </a:moveTo>
                  <a:cubicBezTo>
                    <a:pt x="42645" y="77570"/>
                    <a:pt x="42281" y="77600"/>
                    <a:pt x="41885" y="77630"/>
                  </a:cubicBezTo>
                  <a:lnTo>
                    <a:pt x="41916" y="77995"/>
                  </a:lnTo>
                  <a:cubicBezTo>
                    <a:pt x="42311" y="77965"/>
                    <a:pt x="42676" y="77934"/>
                    <a:pt x="43071" y="77904"/>
                  </a:cubicBezTo>
                  <a:lnTo>
                    <a:pt x="43041" y="77509"/>
                  </a:lnTo>
                  <a:close/>
                  <a:moveTo>
                    <a:pt x="37357" y="77691"/>
                  </a:moveTo>
                  <a:lnTo>
                    <a:pt x="37357" y="78056"/>
                  </a:lnTo>
                  <a:cubicBezTo>
                    <a:pt x="37721" y="78086"/>
                    <a:pt x="38116" y="78086"/>
                    <a:pt x="38481" y="78086"/>
                  </a:cubicBezTo>
                  <a:lnTo>
                    <a:pt x="38512" y="77722"/>
                  </a:lnTo>
                  <a:cubicBezTo>
                    <a:pt x="38116" y="77722"/>
                    <a:pt x="37752" y="77691"/>
                    <a:pt x="37357" y="77691"/>
                  </a:cubicBezTo>
                  <a:close/>
                  <a:moveTo>
                    <a:pt x="40761" y="77691"/>
                  </a:moveTo>
                  <a:cubicBezTo>
                    <a:pt x="40396" y="77691"/>
                    <a:pt x="40031" y="77722"/>
                    <a:pt x="39636" y="77722"/>
                  </a:cubicBezTo>
                  <a:lnTo>
                    <a:pt x="39636" y="78086"/>
                  </a:lnTo>
                  <a:cubicBezTo>
                    <a:pt x="40031" y="78086"/>
                    <a:pt x="40396" y="78086"/>
                    <a:pt x="40791" y="78056"/>
                  </a:cubicBezTo>
                  <a:lnTo>
                    <a:pt x="40761" y="7769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9"/>
            <p:cNvSpPr/>
            <p:nvPr/>
          </p:nvSpPr>
          <p:spPr>
            <a:xfrm>
              <a:off x="4633545" y="1577825"/>
              <a:ext cx="1060825" cy="1060825"/>
            </a:xfrm>
            <a:custGeom>
              <a:avLst/>
              <a:gdLst/>
              <a:ahLst/>
              <a:cxnLst/>
              <a:rect l="l" t="t" r="r" b="b"/>
              <a:pathLst>
                <a:path w="42433" h="42433" extrusionOk="0">
                  <a:moveTo>
                    <a:pt x="21156" y="0"/>
                  </a:moveTo>
                  <a:cubicBezTo>
                    <a:pt x="20761" y="0"/>
                    <a:pt x="20366" y="0"/>
                    <a:pt x="20001" y="31"/>
                  </a:cubicBezTo>
                  <a:lnTo>
                    <a:pt x="20031" y="395"/>
                  </a:lnTo>
                  <a:cubicBezTo>
                    <a:pt x="20396" y="395"/>
                    <a:pt x="20761" y="365"/>
                    <a:pt x="21156" y="365"/>
                  </a:cubicBezTo>
                  <a:lnTo>
                    <a:pt x="21156" y="0"/>
                  </a:lnTo>
                  <a:close/>
                  <a:moveTo>
                    <a:pt x="22281" y="31"/>
                  </a:moveTo>
                  <a:lnTo>
                    <a:pt x="22281" y="395"/>
                  </a:lnTo>
                  <a:cubicBezTo>
                    <a:pt x="22645" y="426"/>
                    <a:pt x="23010" y="456"/>
                    <a:pt x="23405" y="487"/>
                  </a:cubicBezTo>
                  <a:lnTo>
                    <a:pt x="23436" y="92"/>
                  </a:lnTo>
                  <a:cubicBezTo>
                    <a:pt x="23040" y="61"/>
                    <a:pt x="22676" y="31"/>
                    <a:pt x="22281" y="31"/>
                  </a:cubicBezTo>
                  <a:close/>
                  <a:moveTo>
                    <a:pt x="18846" y="122"/>
                  </a:moveTo>
                  <a:cubicBezTo>
                    <a:pt x="18481" y="152"/>
                    <a:pt x="18086" y="213"/>
                    <a:pt x="17721" y="274"/>
                  </a:cubicBezTo>
                  <a:lnTo>
                    <a:pt x="17782" y="639"/>
                  </a:lnTo>
                  <a:cubicBezTo>
                    <a:pt x="18147" y="578"/>
                    <a:pt x="18511" y="547"/>
                    <a:pt x="18907" y="487"/>
                  </a:cubicBezTo>
                  <a:lnTo>
                    <a:pt x="18846" y="122"/>
                  </a:lnTo>
                  <a:close/>
                  <a:moveTo>
                    <a:pt x="24560" y="244"/>
                  </a:moveTo>
                  <a:lnTo>
                    <a:pt x="24499" y="639"/>
                  </a:lnTo>
                  <a:cubicBezTo>
                    <a:pt x="24895" y="699"/>
                    <a:pt x="25259" y="760"/>
                    <a:pt x="25624" y="851"/>
                  </a:cubicBezTo>
                  <a:lnTo>
                    <a:pt x="25715" y="456"/>
                  </a:lnTo>
                  <a:cubicBezTo>
                    <a:pt x="25320" y="395"/>
                    <a:pt x="24955" y="304"/>
                    <a:pt x="24560" y="244"/>
                  </a:cubicBezTo>
                  <a:close/>
                  <a:moveTo>
                    <a:pt x="16597" y="487"/>
                  </a:moveTo>
                  <a:cubicBezTo>
                    <a:pt x="16201" y="578"/>
                    <a:pt x="15837" y="669"/>
                    <a:pt x="15472" y="760"/>
                  </a:cubicBezTo>
                  <a:lnTo>
                    <a:pt x="15563" y="1125"/>
                  </a:lnTo>
                  <a:cubicBezTo>
                    <a:pt x="15928" y="1034"/>
                    <a:pt x="16293" y="943"/>
                    <a:pt x="16657" y="851"/>
                  </a:cubicBezTo>
                  <a:lnTo>
                    <a:pt x="16597" y="487"/>
                  </a:lnTo>
                  <a:close/>
                  <a:moveTo>
                    <a:pt x="26810" y="730"/>
                  </a:moveTo>
                  <a:lnTo>
                    <a:pt x="26718" y="1095"/>
                  </a:lnTo>
                  <a:cubicBezTo>
                    <a:pt x="27083" y="1216"/>
                    <a:pt x="27448" y="1307"/>
                    <a:pt x="27782" y="1429"/>
                  </a:cubicBezTo>
                  <a:lnTo>
                    <a:pt x="27904" y="1064"/>
                  </a:lnTo>
                  <a:cubicBezTo>
                    <a:pt x="27569" y="943"/>
                    <a:pt x="27174" y="851"/>
                    <a:pt x="26810" y="730"/>
                  </a:cubicBezTo>
                  <a:close/>
                  <a:moveTo>
                    <a:pt x="14378" y="1095"/>
                  </a:moveTo>
                  <a:cubicBezTo>
                    <a:pt x="14013" y="1216"/>
                    <a:pt x="13648" y="1368"/>
                    <a:pt x="13283" y="1520"/>
                  </a:cubicBezTo>
                  <a:lnTo>
                    <a:pt x="13435" y="1854"/>
                  </a:lnTo>
                  <a:cubicBezTo>
                    <a:pt x="13800" y="1733"/>
                    <a:pt x="14134" y="1581"/>
                    <a:pt x="14499" y="1459"/>
                  </a:cubicBezTo>
                  <a:lnTo>
                    <a:pt x="14378" y="1095"/>
                  </a:lnTo>
                  <a:close/>
                  <a:moveTo>
                    <a:pt x="28998" y="1459"/>
                  </a:moveTo>
                  <a:lnTo>
                    <a:pt x="28876" y="1824"/>
                  </a:lnTo>
                  <a:cubicBezTo>
                    <a:pt x="29211" y="1946"/>
                    <a:pt x="29545" y="2098"/>
                    <a:pt x="29910" y="2250"/>
                  </a:cubicBezTo>
                  <a:lnTo>
                    <a:pt x="30062" y="1915"/>
                  </a:lnTo>
                  <a:cubicBezTo>
                    <a:pt x="29727" y="1763"/>
                    <a:pt x="29363" y="1611"/>
                    <a:pt x="28998" y="1459"/>
                  </a:cubicBezTo>
                  <a:close/>
                  <a:moveTo>
                    <a:pt x="12250" y="1976"/>
                  </a:moveTo>
                  <a:cubicBezTo>
                    <a:pt x="11885" y="2128"/>
                    <a:pt x="11551" y="2310"/>
                    <a:pt x="11217" y="2493"/>
                  </a:cubicBezTo>
                  <a:lnTo>
                    <a:pt x="11399" y="2827"/>
                  </a:lnTo>
                  <a:cubicBezTo>
                    <a:pt x="11733" y="2645"/>
                    <a:pt x="12068" y="2462"/>
                    <a:pt x="12402" y="2310"/>
                  </a:cubicBezTo>
                  <a:lnTo>
                    <a:pt x="12250" y="1976"/>
                  </a:lnTo>
                  <a:close/>
                  <a:moveTo>
                    <a:pt x="31095" y="2432"/>
                  </a:moveTo>
                  <a:lnTo>
                    <a:pt x="30913" y="2766"/>
                  </a:lnTo>
                  <a:cubicBezTo>
                    <a:pt x="31247" y="2949"/>
                    <a:pt x="31582" y="3131"/>
                    <a:pt x="31886" y="3313"/>
                  </a:cubicBezTo>
                  <a:lnTo>
                    <a:pt x="32098" y="2979"/>
                  </a:lnTo>
                  <a:cubicBezTo>
                    <a:pt x="31764" y="2797"/>
                    <a:pt x="31430" y="2614"/>
                    <a:pt x="31095" y="2432"/>
                  </a:cubicBezTo>
                  <a:close/>
                  <a:moveTo>
                    <a:pt x="10213" y="3040"/>
                  </a:moveTo>
                  <a:cubicBezTo>
                    <a:pt x="9909" y="3253"/>
                    <a:pt x="9575" y="3465"/>
                    <a:pt x="9271" y="3678"/>
                  </a:cubicBezTo>
                  <a:lnTo>
                    <a:pt x="9484" y="3982"/>
                  </a:lnTo>
                  <a:cubicBezTo>
                    <a:pt x="9788" y="3769"/>
                    <a:pt x="10092" y="3557"/>
                    <a:pt x="10426" y="3374"/>
                  </a:cubicBezTo>
                  <a:lnTo>
                    <a:pt x="10213" y="3040"/>
                  </a:lnTo>
                  <a:close/>
                  <a:moveTo>
                    <a:pt x="33071" y="3617"/>
                  </a:moveTo>
                  <a:lnTo>
                    <a:pt x="32858" y="3921"/>
                  </a:lnTo>
                  <a:cubicBezTo>
                    <a:pt x="33162" y="4134"/>
                    <a:pt x="33466" y="4347"/>
                    <a:pt x="33770" y="4590"/>
                  </a:cubicBezTo>
                  <a:lnTo>
                    <a:pt x="33983" y="4286"/>
                  </a:lnTo>
                  <a:cubicBezTo>
                    <a:pt x="33679" y="4043"/>
                    <a:pt x="33375" y="3830"/>
                    <a:pt x="33071" y="3617"/>
                  </a:cubicBezTo>
                  <a:close/>
                  <a:moveTo>
                    <a:pt x="8329" y="4347"/>
                  </a:moveTo>
                  <a:cubicBezTo>
                    <a:pt x="8025" y="4590"/>
                    <a:pt x="7721" y="4833"/>
                    <a:pt x="7447" y="5076"/>
                  </a:cubicBezTo>
                  <a:lnTo>
                    <a:pt x="7691" y="5350"/>
                  </a:lnTo>
                  <a:cubicBezTo>
                    <a:pt x="7964" y="5107"/>
                    <a:pt x="8268" y="4864"/>
                    <a:pt x="8572" y="4651"/>
                  </a:cubicBezTo>
                  <a:lnTo>
                    <a:pt x="8329" y="4347"/>
                  </a:lnTo>
                  <a:close/>
                  <a:moveTo>
                    <a:pt x="34895" y="4985"/>
                  </a:moveTo>
                  <a:lnTo>
                    <a:pt x="34652" y="5289"/>
                  </a:lnTo>
                  <a:cubicBezTo>
                    <a:pt x="34925" y="5532"/>
                    <a:pt x="35199" y="5776"/>
                    <a:pt x="35472" y="6049"/>
                  </a:cubicBezTo>
                  <a:lnTo>
                    <a:pt x="35746" y="5745"/>
                  </a:lnTo>
                  <a:cubicBezTo>
                    <a:pt x="35472" y="5502"/>
                    <a:pt x="35168" y="5228"/>
                    <a:pt x="34895" y="4985"/>
                  </a:cubicBezTo>
                  <a:close/>
                  <a:moveTo>
                    <a:pt x="6566" y="5836"/>
                  </a:moveTo>
                  <a:cubicBezTo>
                    <a:pt x="6292" y="6110"/>
                    <a:pt x="6019" y="6383"/>
                    <a:pt x="5776" y="6657"/>
                  </a:cubicBezTo>
                  <a:lnTo>
                    <a:pt x="6049" y="6900"/>
                  </a:lnTo>
                  <a:cubicBezTo>
                    <a:pt x="6292" y="6627"/>
                    <a:pt x="6566" y="6383"/>
                    <a:pt x="6840" y="6110"/>
                  </a:cubicBezTo>
                  <a:lnTo>
                    <a:pt x="6566" y="5836"/>
                  </a:lnTo>
                  <a:close/>
                  <a:moveTo>
                    <a:pt x="36567" y="6566"/>
                  </a:moveTo>
                  <a:lnTo>
                    <a:pt x="36293" y="6839"/>
                  </a:lnTo>
                  <a:cubicBezTo>
                    <a:pt x="36536" y="7113"/>
                    <a:pt x="36810" y="7386"/>
                    <a:pt x="37053" y="7660"/>
                  </a:cubicBezTo>
                  <a:lnTo>
                    <a:pt x="37326" y="7417"/>
                  </a:lnTo>
                  <a:cubicBezTo>
                    <a:pt x="37083" y="7143"/>
                    <a:pt x="36840" y="6839"/>
                    <a:pt x="36567" y="6566"/>
                  </a:cubicBezTo>
                  <a:close/>
                  <a:moveTo>
                    <a:pt x="4985" y="7508"/>
                  </a:moveTo>
                  <a:cubicBezTo>
                    <a:pt x="4773" y="7782"/>
                    <a:pt x="4529" y="8086"/>
                    <a:pt x="4286" y="8390"/>
                  </a:cubicBezTo>
                  <a:lnTo>
                    <a:pt x="4590" y="8633"/>
                  </a:lnTo>
                  <a:cubicBezTo>
                    <a:pt x="4803" y="8329"/>
                    <a:pt x="5046" y="8025"/>
                    <a:pt x="5289" y="7751"/>
                  </a:cubicBezTo>
                  <a:lnTo>
                    <a:pt x="4985" y="7508"/>
                  </a:lnTo>
                  <a:close/>
                  <a:moveTo>
                    <a:pt x="38056" y="8298"/>
                  </a:moveTo>
                  <a:lnTo>
                    <a:pt x="37752" y="8542"/>
                  </a:lnTo>
                  <a:cubicBezTo>
                    <a:pt x="37995" y="8845"/>
                    <a:pt x="38208" y="9149"/>
                    <a:pt x="38421" y="9453"/>
                  </a:cubicBezTo>
                  <a:lnTo>
                    <a:pt x="38725" y="9241"/>
                  </a:lnTo>
                  <a:cubicBezTo>
                    <a:pt x="38512" y="8937"/>
                    <a:pt x="38299" y="8602"/>
                    <a:pt x="38056" y="8298"/>
                  </a:cubicBezTo>
                  <a:close/>
                  <a:moveTo>
                    <a:pt x="3618" y="9332"/>
                  </a:moveTo>
                  <a:cubicBezTo>
                    <a:pt x="3405" y="9666"/>
                    <a:pt x="3192" y="9970"/>
                    <a:pt x="3010" y="10304"/>
                  </a:cubicBezTo>
                  <a:lnTo>
                    <a:pt x="3314" y="10487"/>
                  </a:lnTo>
                  <a:cubicBezTo>
                    <a:pt x="3526" y="10183"/>
                    <a:pt x="3709" y="9849"/>
                    <a:pt x="3922" y="9545"/>
                  </a:cubicBezTo>
                  <a:lnTo>
                    <a:pt x="3618" y="9332"/>
                  </a:lnTo>
                  <a:close/>
                  <a:moveTo>
                    <a:pt x="39363" y="10213"/>
                  </a:moveTo>
                  <a:lnTo>
                    <a:pt x="39029" y="10396"/>
                  </a:lnTo>
                  <a:cubicBezTo>
                    <a:pt x="39241" y="10730"/>
                    <a:pt x="39424" y="11064"/>
                    <a:pt x="39576" y="11368"/>
                  </a:cubicBezTo>
                  <a:lnTo>
                    <a:pt x="39940" y="11216"/>
                  </a:lnTo>
                  <a:cubicBezTo>
                    <a:pt x="39758" y="10882"/>
                    <a:pt x="39545" y="10548"/>
                    <a:pt x="39363" y="10213"/>
                  </a:cubicBezTo>
                  <a:close/>
                  <a:moveTo>
                    <a:pt x="2432" y="11308"/>
                  </a:moveTo>
                  <a:cubicBezTo>
                    <a:pt x="2250" y="11642"/>
                    <a:pt x="2098" y="12007"/>
                    <a:pt x="1915" y="12341"/>
                  </a:cubicBezTo>
                  <a:lnTo>
                    <a:pt x="2280" y="12493"/>
                  </a:lnTo>
                  <a:cubicBezTo>
                    <a:pt x="2432" y="12159"/>
                    <a:pt x="2584" y="11824"/>
                    <a:pt x="2767" y="11490"/>
                  </a:cubicBezTo>
                  <a:lnTo>
                    <a:pt x="2432" y="11308"/>
                  </a:lnTo>
                  <a:close/>
                  <a:moveTo>
                    <a:pt x="40427" y="12219"/>
                  </a:moveTo>
                  <a:lnTo>
                    <a:pt x="40092" y="12402"/>
                  </a:lnTo>
                  <a:cubicBezTo>
                    <a:pt x="40244" y="12736"/>
                    <a:pt x="40396" y="13070"/>
                    <a:pt x="40548" y="13435"/>
                  </a:cubicBezTo>
                  <a:lnTo>
                    <a:pt x="40883" y="13283"/>
                  </a:lnTo>
                  <a:cubicBezTo>
                    <a:pt x="40761" y="12918"/>
                    <a:pt x="40609" y="12584"/>
                    <a:pt x="40427" y="12219"/>
                  </a:cubicBezTo>
                  <a:close/>
                  <a:moveTo>
                    <a:pt x="1459" y="13405"/>
                  </a:moveTo>
                  <a:cubicBezTo>
                    <a:pt x="1338" y="13770"/>
                    <a:pt x="1186" y="14134"/>
                    <a:pt x="1064" y="14469"/>
                  </a:cubicBezTo>
                  <a:lnTo>
                    <a:pt x="1429" y="14590"/>
                  </a:lnTo>
                  <a:cubicBezTo>
                    <a:pt x="1551" y="14256"/>
                    <a:pt x="1672" y="13891"/>
                    <a:pt x="1824" y="13526"/>
                  </a:cubicBezTo>
                  <a:lnTo>
                    <a:pt x="1459" y="13405"/>
                  </a:lnTo>
                  <a:close/>
                  <a:moveTo>
                    <a:pt x="41308" y="14347"/>
                  </a:moveTo>
                  <a:lnTo>
                    <a:pt x="40944" y="14469"/>
                  </a:lnTo>
                  <a:cubicBezTo>
                    <a:pt x="41065" y="14833"/>
                    <a:pt x="41156" y="15198"/>
                    <a:pt x="41278" y="15563"/>
                  </a:cubicBezTo>
                  <a:lnTo>
                    <a:pt x="41643" y="15441"/>
                  </a:lnTo>
                  <a:cubicBezTo>
                    <a:pt x="41521" y="15107"/>
                    <a:pt x="41430" y="14712"/>
                    <a:pt x="41308" y="14347"/>
                  </a:cubicBezTo>
                  <a:close/>
                  <a:moveTo>
                    <a:pt x="730" y="15563"/>
                  </a:moveTo>
                  <a:cubicBezTo>
                    <a:pt x="639" y="15928"/>
                    <a:pt x="548" y="16323"/>
                    <a:pt x="456" y="16688"/>
                  </a:cubicBezTo>
                  <a:lnTo>
                    <a:pt x="852" y="16779"/>
                  </a:lnTo>
                  <a:cubicBezTo>
                    <a:pt x="912" y="16414"/>
                    <a:pt x="1004" y="16049"/>
                    <a:pt x="1095" y="15684"/>
                  </a:cubicBezTo>
                  <a:lnTo>
                    <a:pt x="730" y="15563"/>
                  </a:lnTo>
                  <a:close/>
                  <a:moveTo>
                    <a:pt x="41916" y="16566"/>
                  </a:moveTo>
                  <a:lnTo>
                    <a:pt x="41551" y="16657"/>
                  </a:lnTo>
                  <a:cubicBezTo>
                    <a:pt x="41612" y="17022"/>
                    <a:pt x="41703" y="17387"/>
                    <a:pt x="41764" y="17751"/>
                  </a:cubicBezTo>
                  <a:lnTo>
                    <a:pt x="42129" y="17691"/>
                  </a:lnTo>
                  <a:cubicBezTo>
                    <a:pt x="42068" y="17326"/>
                    <a:pt x="42007" y="16931"/>
                    <a:pt x="41916" y="16566"/>
                  </a:cubicBezTo>
                  <a:close/>
                  <a:moveTo>
                    <a:pt x="274" y="17812"/>
                  </a:moveTo>
                  <a:cubicBezTo>
                    <a:pt x="213" y="18207"/>
                    <a:pt x="152" y="18572"/>
                    <a:pt x="122" y="18967"/>
                  </a:cubicBezTo>
                  <a:lnTo>
                    <a:pt x="487" y="18998"/>
                  </a:lnTo>
                  <a:cubicBezTo>
                    <a:pt x="517" y="18633"/>
                    <a:pt x="578" y="18268"/>
                    <a:pt x="639" y="17873"/>
                  </a:cubicBezTo>
                  <a:lnTo>
                    <a:pt x="274" y="17812"/>
                  </a:lnTo>
                  <a:close/>
                  <a:moveTo>
                    <a:pt x="42281" y="18815"/>
                  </a:moveTo>
                  <a:lnTo>
                    <a:pt x="41916" y="18876"/>
                  </a:lnTo>
                  <a:cubicBezTo>
                    <a:pt x="41947" y="19241"/>
                    <a:pt x="41977" y="19636"/>
                    <a:pt x="42007" y="20001"/>
                  </a:cubicBezTo>
                  <a:lnTo>
                    <a:pt x="42402" y="19970"/>
                  </a:lnTo>
                  <a:cubicBezTo>
                    <a:pt x="42372" y="19606"/>
                    <a:pt x="42342" y="19210"/>
                    <a:pt x="42281" y="18815"/>
                  </a:cubicBezTo>
                  <a:close/>
                  <a:moveTo>
                    <a:pt x="0" y="20092"/>
                  </a:moveTo>
                  <a:cubicBezTo>
                    <a:pt x="0" y="20457"/>
                    <a:pt x="0" y="20852"/>
                    <a:pt x="0" y="21216"/>
                  </a:cubicBezTo>
                  <a:lnTo>
                    <a:pt x="0" y="21247"/>
                  </a:lnTo>
                  <a:lnTo>
                    <a:pt x="365" y="21247"/>
                  </a:lnTo>
                  <a:lnTo>
                    <a:pt x="365" y="21216"/>
                  </a:lnTo>
                  <a:cubicBezTo>
                    <a:pt x="365" y="20852"/>
                    <a:pt x="365" y="20487"/>
                    <a:pt x="396" y="20122"/>
                  </a:cubicBezTo>
                  <a:lnTo>
                    <a:pt x="0" y="20092"/>
                  </a:lnTo>
                  <a:close/>
                  <a:moveTo>
                    <a:pt x="42038" y="21125"/>
                  </a:moveTo>
                  <a:lnTo>
                    <a:pt x="42038" y="21216"/>
                  </a:lnTo>
                  <a:cubicBezTo>
                    <a:pt x="42038" y="21581"/>
                    <a:pt x="42038" y="21976"/>
                    <a:pt x="42007" y="22341"/>
                  </a:cubicBezTo>
                  <a:lnTo>
                    <a:pt x="42402" y="22371"/>
                  </a:lnTo>
                  <a:cubicBezTo>
                    <a:pt x="42402" y="21976"/>
                    <a:pt x="42433" y="21581"/>
                    <a:pt x="42433" y="21216"/>
                  </a:cubicBezTo>
                  <a:lnTo>
                    <a:pt x="42433" y="21125"/>
                  </a:lnTo>
                  <a:close/>
                  <a:moveTo>
                    <a:pt x="396" y="22371"/>
                  </a:moveTo>
                  <a:lnTo>
                    <a:pt x="31" y="22402"/>
                  </a:lnTo>
                  <a:cubicBezTo>
                    <a:pt x="31" y="22767"/>
                    <a:pt x="61" y="23162"/>
                    <a:pt x="122" y="23557"/>
                  </a:cubicBezTo>
                  <a:lnTo>
                    <a:pt x="487" y="23496"/>
                  </a:lnTo>
                  <a:cubicBezTo>
                    <a:pt x="456" y="23131"/>
                    <a:pt x="426" y="22767"/>
                    <a:pt x="396" y="22371"/>
                  </a:cubicBezTo>
                  <a:close/>
                  <a:moveTo>
                    <a:pt x="41916" y="23466"/>
                  </a:moveTo>
                  <a:cubicBezTo>
                    <a:pt x="41886" y="23830"/>
                    <a:pt x="41825" y="24195"/>
                    <a:pt x="41764" y="24590"/>
                  </a:cubicBezTo>
                  <a:lnTo>
                    <a:pt x="42159" y="24651"/>
                  </a:lnTo>
                  <a:cubicBezTo>
                    <a:pt x="42220" y="24256"/>
                    <a:pt x="42251" y="23891"/>
                    <a:pt x="42311" y="23496"/>
                  </a:cubicBezTo>
                  <a:lnTo>
                    <a:pt x="41916" y="23466"/>
                  </a:lnTo>
                  <a:close/>
                  <a:moveTo>
                    <a:pt x="639" y="24621"/>
                  </a:moveTo>
                  <a:lnTo>
                    <a:pt x="274" y="24682"/>
                  </a:lnTo>
                  <a:cubicBezTo>
                    <a:pt x="335" y="25046"/>
                    <a:pt x="396" y="25441"/>
                    <a:pt x="487" y="25806"/>
                  </a:cubicBezTo>
                  <a:lnTo>
                    <a:pt x="852" y="25745"/>
                  </a:lnTo>
                  <a:cubicBezTo>
                    <a:pt x="791" y="25350"/>
                    <a:pt x="700" y="24986"/>
                    <a:pt x="639" y="24621"/>
                  </a:cubicBezTo>
                  <a:close/>
                  <a:moveTo>
                    <a:pt x="41551" y="25685"/>
                  </a:moveTo>
                  <a:cubicBezTo>
                    <a:pt x="41491" y="26049"/>
                    <a:pt x="41399" y="26414"/>
                    <a:pt x="41278" y="26779"/>
                  </a:cubicBezTo>
                  <a:lnTo>
                    <a:pt x="41673" y="26870"/>
                  </a:lnTo>
                  <a:cubicBezTo>
                    <a:pt x="41764" y="26505"/>
                    <a:pt x="41855" y="26141"/>
                    <a:pt x="41947" y="25776"/>
                  </a:cubicBezTo>
                  <a:lnTo>
                    <a:pt x="41551" y="25685"/>
                  </a:lnTo>
                  <a:close/>
                  <a:moveTo>
                    <a:pt x="1125" y="26809"/>
                  </a:moveTo>
                  <a:lnTo>
                    <a:pt x="760" y="26931"/>
                  </a:lnTo>
                  <a:cubicBezTo>
                    <a:pt x="882" y="27296"/>
                    <a:pt x="973" y="27660"/>
                    <a:pt x="1095" y="28025"/>
                  </a:cubicBezTo>
                  <a:lnTo>
                    <a:pt x="1459" y="27903"/>
                  </a:lnTo>
                  <a:cubicBezTo>
                    <a:pt x="1338" y="27539"/>
                    <a:pt x="1247" y="27174"/>
                    <a:pt x="1125" y="26809"/>
                  </a:cubicBezTo>
                  <a:close/>
                  <a:moveTo>
                    <a:pt x="40974" y="27873"/>
                  </a:moveTo>
                  <a:cubicBezTo>
                    <a:pt x="40852" y="28207"/>
                    <a:pt x="40700" y="28572"/>
                    <a:pt x="40579" y="28907"/>
                  </a:cubicBezTo>
                  <a:lnTo>
                    <a:pt x="40913" y="29059"/>
                  </a:lnTo>
                  <a:cubicBezTo>
                    <a:pt x="41065" y="28694"/>
                    <a:pt x="41217" y="28329"/>
                    <a:pt x="41339" y="27995"/>
                  </a:cubicBezTo>
                  <a:lnTo>
                    <a:pt x="40974" y="27873"/>
                  </a:lnTo>
                  <a:close/>
                  <a:moveTo>
                    <a:pt x="1855" y="28967"/>
                  </a:moveTo>
                  <a:lnTo>
                    <a:pt x="1490" y="29089"/>
                  </a:lnTo>
                  <a:cubicBezTo>
                    <a:pt x="1642" y="29454"/>
                    <a:pt x="1794" y="29818"/>
                    <a:pt x="1946" y="30153"/>
                  </a:cubicBezTo>
                  <a:lnTo>
                    <a:pt x="2311" y="30001"/>
                  </a:lnTo>
                  <a:cubicBezTo>
                    <a:pt x="2159" y="29636"/>
                    <a:pt x="2007" y="29302"/>
                    <a:pt x="1855" y="28967"/>
                  </a:cubicBezTo>
                  <a:close/>
                  <a:moveTo>
                    <a:pt x="40123" y="29970"/>
                  </a:moveTo>
                  <a:cubicBezTo>
                    <a:pt x="39971" y="30305"/>
                    <a:pt x="39788" y="30639"/>
                    <a:pt x="39606" y="30973"/>
                  </a:cubicBezTo>
                  <a:lnTo>
                    <a:pt x="39940" y="31156"/>
                  </a:lnTo>
                  <a:cubicBezTo>
                    <a:pt x="40153" y="30821"/>
                    <a:pt x="40305" y="30457"/>
                    <a:pt x="40457" y="30122"/>
                  </a:cubicBezTo>
                  <a:lnTo>
                    <a:pt x="40123" y="29970"/>
                  </a:lnTo>
                  <a:close/>
                  <a:moveTo>
                    <a:pt x="2797" y="31004"/>
                  </a:moveTo>
                  <a:lnTo>
                    <a:pt x="2463" y="31186"/>
                  </a:lnTo>
                  <a:cubicBezTo>
                    <a:pt x="2645" y="31521"/>
                    <a:pt x="2827" y="31855"/>
                    <a:pt x="3040" y="32189"/>
                  </a:cubicBezTo>
                  <a:lnTo>
                    <a:pt x="3344" y="31977"/>
                  </a:lnTo>
                  <a:cubicBezTo>
                    <a:pt x="3162" y="31673"/>
                    <a:pt x="2979" y="31338"/>
                    <a:pt x="2797" y="31004"/>
                  </a:cubicBezTo>
                  <a:close/>
                  <a:moveTo>
                    <a:pt x="39059" y="31946"/>
                  </a:moveTo>
                  <a:cubicBezTo>
                    <a:pt x="38877" y="32280"/>
                    <a:pt x="38664" y="32584"/>
                    <a:pt x="38451" y="32919"/>
                  </a:cubicBezTo>
                  <a:lnTo>
                    <a:pt x="38755" y="33132"/>
                  </a:lnTo>
                  <a:cubicBezTo>
                    <a:pt x="38998" y="32797"/>
                    <a:pt x="39181" y="32463"/>
                    <a:pt x="39393" y="32159"/>
                  </a:cubicBezTo>
                  <a:lnTo>
                    <a:pt x="39059" y="31946"/>
                  </a:lnTo>
                  <a:close/>
                  <a:moveTo>
                    <a:pt x="3982" y="32919"/>
                  </a:moveTo>
                  <a:lnTo>
                    <a:pt x="3648" y="33132"/>
                  </a:lnTo>
                  <a:cubicBezTo>
                    <a:pt x="3861" y="33466"/>
                    <a:pt x="4104" y="33770"/>
                    <a:pt x="4317" y="34074"/>
                  </a:cubicBezTo>
                  <a:lnTo>
                    <a:pt x="4621" y="33831"/>
                  </a:lnTo>
                  <a:cubicBezTo>
                    <a:pt x="4408" y="33557"/>
                    <a:pt x="4195" y="33253"/>
                    <a:pt x="3982" y="32919"/>
                  </a:cubicBezTo>
                  <a:close/>
                  <a:moveTo>
                    <a:pt x="37813" y="33831"/>
                  </a:moveTo>
                  <a:cubicBezTo>
                    <a:pt x="37570" y="34104"/>
                    <a:pt x="37326" y="34408"/>
                    <a:pt x="37083" y="34712"/>
                  </a:cubicBezTo>
                  <a:lnTo>
                    <a:pt x="37387" y="34955"/>
                  </a:lnTo>
                  <a:cubicBezTo>
                    <a:pt x="37630" y="34651"/>
                    <a:pt x="37874" y="34347"/>
                    <a:pt x="38086" y="34043"/>
                  </a:cubicBezTo>
                  <a:lnTo>
                    <a:pt x="37813" y="33831"/>
                  </a:lnTo>
                  <a:close/>
                  <a:moveTo>
                    <a:pt x="5350" y="34712"/>
                  </a:moveTo>
                  <a:lnTo>
                    <a:pt x="5046" y="34955"/>
                  </a:lnTo>
                  <a:cubicBezTo>
                    <a:pt x="5289" y="35259"/>
                    <a:pt x="5563" y="35533"/>
                    <a:pt x="5806" y="35806"/>
                  </a:cubicBezTo>
                  <a:lnTo>
                    <a:pt x="6080" y="35563"/>
                  </a:lnTo>
                  <a:cubicBezTo>
                    <a:pt x="5836" y="35290"/>
                    <a:pt x="5593" y="35016"/>
                    <a:pt x="5350" y="34712"/>
                  </a:cubicBezTo>
                  <a:close/>
                  <a:moveTo>
                    <a:pt x="36323" y="35533"/>
                  </a:moveTo>
                  <a:cubicBezTo>
                    <a:pt x="36080" y="35806"/>
                    <a:pt x="35807" y="36080"/>
                    <a:pt x="35533" y="36323"/>
                  </a:cubicBezTo>
                  <a:lnTo>
                    <a:pt x="35807" y="36627"/>
                  </a:lnTo>
                  <a:cubicBezTo>
                    <a:pt x="36080" y="36353"/>
                    <a:pt x="36354" y="36080"/>
                    <a:pt x="36627" y="35806"/>
                  </a:cubicBezTo>
                  <a:lnTo>
                    <a:pt x="36323" y="35533"/>
                  </a:lnTo>
                  <a:close/>
                  <a:moveTo>
                    <a:pt x="6900" y="36353"/>
                  </a:moveTo>
                  <a:lnTo>
                    <a:pt x="6627" y="36627"/>
                  </a:lnTo>
                  <a:cubicBezTo>
                    <a:pt x="6900" y="36901"/>
                    <a:pt x="7204" y="37144"/>
                    <a:pt x="7478" y="37387"/>
                  </a:cubicBezTo>
                  <a:lnTo>
                    <a:pt x="7721" y="37113"/>
                  </a:lnTo>
                  <a:cubicBezTo>
                    <a:pt x="7447" y="36870"/>
                    <a:pt x="7174" y="36597"/>
                    <a:pt x="6900" y="36353"/>
                  </a:cubicBezTo>
                  <a:close/>
                  <a:moveTo>
                    <a:pt x="34682" y="37083"/>
                  </a:moveTo>
                  <a:cubicBezTo>
                    <a:pt x="34408" y="37326"/>
                    <a:pt x="34104" y="37569"/>
                    <a:pt x="33831" y="37782"/>
                  </a:cubicBezTo>
                  <a:lnTo>
                    <a:pt x="34044" y="38086"/>
                  </a:lnTo>
                  <a:cubicBezTo>
                    <a:pt x="34348" y="37873"/>
                    <a:pt x="34652" y="37630"/>
                    <a:pt x="34956" y="37387"/>
                  </a:cubicBezTo>
                  <a:lnTo>
                    <a:pt x="34682" y="37083"/>
                  </a:lnTo>
                  <a:close/>
                  <a:moveTo>
                    <a:pt x="8602" y="37812"/>
                  </a:moveTo>
                  <a:lnTo>
                    <a:pt x="8390" y="38116"/>
                  </a:lnTo>
                  <a:cubicBezTo>
                    <a:pt x="8694" y="38360"/>
                    <a:pt x="8998" y="38572"/>
                    <a:pt x="9302" y="38785"/>
                  </a:cubicBezTo>
                  <a:lnTo>
                    <a:pt x="9514" y="38481"/>
                  </a:lnTo>
                  <a:cubicBezTo>
                    <a:pt x="9210" y="38268"/>
                    <a:pt x="8906" y="38025"/>
                    <a:pt x="8602" y="37812"/>
                  </a:cubicBezTo>
                  <a:close/>
                  <a:moveTo>
                    <a:pt x="32919" y="38451"/>
                  </a:moveTo>
                  <a:cubicBezTo>
                    <a:pt x="32585" y="38664"/>
                    <a:pt x="32281" y="38876"/>
                    <a:pt x="31946" y="39059"/>
                  </a:cubicBezTo>
                  <a:lnTo>
                    <a:pt x="32159" y="39393"/>
                  </a:lnTo>
                  <a:cubicBezTo>
                    <a:pt x="32493" y="39180"/>
                    <a:pt x="32797" y="38998"/>
                    <a:pt x="33101" y="38785"/>
                  </a:cubicBezTo>
                  <a:lnTo>
                    <a:pt x="32919" y="38451"/>
                  </a:lnTo>
                  <a:close/>
                  <a:moveTo>
                    <a:pt x="10487" y="39089"/>
                  </a:moveTo>
                  <a:lnTo>
                    <a:pt x="10274" y="39393"/>
                  </a:lnTo>
                  <a:cubicBezTo>
                    <a:pt x="10609" y="39606"/>
                    <a:pt x="10943" y="39788"/>
                    <a:pt x="11277" y="39971"/>
                  </a:cubicBezTo>
                  <a:lnTo>
                    <a:pt x="11460" y="39636"/>
                  </a:lnTo>
                  <a:cubicBezTo>
                    <a:pt x="11125" y="39454"/>
                    <a:pt x="10791" y="39271"/>
                    <a:pt x="10487" y="39089"/>
                  </a:cubicBezTo>
                  <a:close/>
                  <a:moveTo>
                    <a:pt x="30974" y="39606"/>
                  </a:moveTo>
                  <a:cubicBezTo>
                    <a:pt x="30639" y="39788"/>
                    <a:pt x="30305" y="39971"/>
                    <a:pt x="29971" y="40123"/>
                  </a:cubicBezTo>
                  <a:lnTo>
                    <a:pt x="30123" y="40457"/>
                  </a:lnTo>
                  <a:cubicBezTo>
                    <a:pt x="30487" y="40305"/>
                    <a:pt x="30822" y="40123"/>
                    <a:pt x="31156" y="39940"/>
                  </a:cubicBezTo>
                  <a:lnTo>
                    <a:pt x="30974" y="39606"/>
                  </a:lnTo>
                  <a:close/>
                  <a:moveTo>
                    <a:pt x="12463" y="40153"/>
                  </a:moveTo>
                  <a:lnTo>
                    <a:pt x="12311" y="40487"/>
                  </a:lnTo>
                  <a:cubicBezTo>
                    <a:pt x="12676" y="40639"/>
                    <a:pt x="13010" y="40791"/>
                    <a:pt x="13375" y="40943"/>
                  </a:cubicBezTo>
                  <a:lnTo>
                    <a:pt x="13527" y="40578"/>
                  </a:lnTo>
                  <a:cubicBezTo>
                    <a:pt x="13162" y="40457"/>
                    <a:pt x="12827" y="40305"/>
                    <a:pt x="12463" y="40153"/>
                  </a:cubicBezTo>
                  <a:close/>
                  <a:moveTo>
                    <a:pt x="28937" y="40578"/>
                  </a:moveTo>
                  <a:cubicBezTo>
                    <a:pt x="28603" y="40700"/>
                    <a:pt x="28238" y="40822"/>
                    <a:pt x="27873" y="40943"/>
                  </a:cubicBezTo>
                  <a:lnTo>
                    <a:pt x="27995" y="41308"/>
                  </a:lnTo>
                  <a:cubicBezTo>
                    <a:pt x="28360" y="41186"/>
                    <a:pt x="28724" y="41065"/>
                    <a:pt x="29089" y="40913"/>
                  </a:cubicBezTo>
                  <a:lnTo>
                    <a:pt x="28937" y="40578"/>
                  </a:lnTo>
                  <a:close/>
                  <a:moveTo>
                    <a:pt x="14590" y="40974"/>
                  </a:moveTo>
                  <a:lnTo>
                    <a:pt x="14469" y="41338"/>
                  </a:lnTo>
                  <a:cubicBezTo>
                    <a:pt x="14803" y="41460"/>
                    <a:pt x="15198" y="41551"/>
                    <a:pt x="15563" y="41673"/>
                  </a:cubicBezTo>
                  <a:lnTo>
                    <a:pt x="15654" y="41308"/>
                  </a:lnTo>
                  <a:cubicBezTo>
                    <a:pt x="15290" y="41217"/>
                    <a:pt x="14925" y="41095"/>
                    <a:pt x="14590" y="40974"/>
                  </a:cubicBezTo>
                  <a:close/>
                  <a:moveTo>
                    <a:pt x="26810" y="41278"/>
                  </a:moveTo>
                  <a:cubicBezTo>
                    <a:pt x="26445" y="41399"/>
                    <a:pt x="26080" y="41490"/>
                    <a:pt x="25715" y="41551"/>
                  </a:cubicBezTo>
                  <a:lnTo>
                    <a:pt x="25776" y="41946"/>
                  </a:lnTo>
                  <a:cubicBezTo>
                    <a:pt x="26171" y="41855"/>
                    <a:pt x="26536" y="41764"/>
                    <a:pt x="26901" y="41642"/>
                  </a:cubicBezTo>
                  <a:lnTo>
                    <a:pt x="26810" y="41278"/>
                  </a:lnTo>
                  <a:close/>
                  <a:moveTo>
                    <a:pt x="16749" y="41582"/>
                  </a:moveTo>
                  <a:lnTo>
                    <a:pt x="16657" y="41946"/>
                  </a:lnTo>
                  <a:cubicBezTo>
                    <a:pt x="17052" y="42037"/>
                    <a:pt x="17417" y="42098"/>
                    <a:pt x="17782" y="42159"/>
                  </a:cubicBezTo>
                  <a:lnTo>
                    <a:pt x="17843" y="41794"/>
                  </a:lnTo>
                  <a:cubicBezTo>
                    <a:pt x="17478" y="41733"/>
                    <a:pt x="17113" y="41642"/>
                    <a:pt x="16749" y="41582"/>
                  </a:cubicBezTo>
                  <a:close/>
                  <a:moveTo>
                    <a:pt x="24591" y="41764"/>
                  </a:moveTo>
                  <a:cubicBezTo>
                    <a:pt x="24226" y="41825"/>
                    <a:pt x="23861" y="41885"/>
                    <a:pt x="23466" y="41916"/>
                  </a:cubicBezTo>
                  <a:lnTo>
                    <a:pt x="23527" y="42311"/>
                  </a:lnTo>
                  <a:cubicBezTo>
                    <a:pt x="23892" y="42250"/>
                    <a:pt x="24287" y="42220"/>
                    <a:pt x="24651" y="42159"/>
                  </a:cubicBezTo>
                  <a:lnTo>
                    <a:pt x="24591" y="41764"/>
                  </a:lnTo>
                  <a:close/>
                  <a:moveTo>
                    <a:pt x="18967" y="41946"/>
                  </a:moveTo>
                  <a:lnTo>
                    <a:pt x="18937" y="42311"/>
                  </a:lnTo>
                  <a:cubicBezTo>
                    <a:pt x="19302" y="42341"/>
                    <a:pt x="19697" y="42372"/>
                    <a:pt x="20092" y="42402"/>
                  </a:cubicBezTo>
                  <a:lnTo>
                    <a:pt x="20092" y="42007"/>
                  </a:lnTo>
                  <a:cubicBezTo>
                    <a:pt x="19727" y="42007"/>
                    <a:pt x="19363" y="41977"/>
                    <a:pt x="18967" y="41946"/>
                  </a:cubicBezTo>
                  <a:close/>
                  <a:moveTo>
                    <a:pt x="22372" y="42007"/>
                  </a:moveTo>
                  <a:cubicBezTo>
                    <a:pt x="21977" y="42037"/>
                    <a:pt x="21612" y="42037"/>
                    <a:pt x="21217" y="42037"/>
                  </a:cubicBezTo>
                  <a:lnTo>
                    <a:pt x="21217" y="42433"/>
                  </a:lnTo>
                  <a:cubicBezTo>
                    <a:pt x="21612" y="42433"/>
                    <a:pt x="22007" y="42433"/>
                    <a:pt x="22372" y="42402"/>
                  </a:cubicBezTo>
                  <a:lnTo>
                    <a:pt x="22372" y="4200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6" name="Google Shape;646;p39"/>
          <p:cNvSpPr/>
          <p:nvPr/>
        </p:nvSpPr>
        <p:spPr>
          <a:xfrm>
            <a:off x="8377825" y="2649800"/>
            <a:ext cx="1693956" cy="1693956"/>
          </a:xfrm>
          <a:custGeom>
            <a:avLst/>
            <a:gdLst/>
            <a:ahLst/>
            <a:cxnLst/>
            <a:rect l="l" t="t" r="r" b="b"/>
            <a:pathLst>
              <a:path w="28543" h="28543" extrusionOk="0">
                <a:moveTo>
                  <a:pt x="14287" y="6505"/>
                </a:moveTo>
                <a:cubicBezTo>
                  <a:pt x="18542" y="6505"/>
                  <a:pt x="22038" y="10001"/>
                  <a:pt x="22038" y="14256"/>
                </a:cubicBezTo>
                <a:cubicBezTo>
                  <a:pt x="22038" y="18542"/>
                  <a:pt x="18542" y="22038"/>
                  <a:pt x="14287" y="22038"/>
                </a:cubicBezTo>
                <a:cubicBezTo>
                  <a:pt x="10001" y="22038"/>
                  <a:pt x="6506" y="18542"/>
                  <a:pt x="6506" y="14256"/>
                </a:cubicBezTo>
                <a:cubicBezTo>
                  <a:pt x="6506" y="10001"/>
                  <a:pt x="10001" y="6505"/>
                  <a:pt x="14287" y="6505"/>
                </a:cubicBezTo>
                <a:close/>
                <a:moveTo>
                  <a:pt x="14287" y="6141"/>
                </a:moveTo>
                <a:cubicBezTo>
                  <a:pt x="9788" y="6141"/>
                  <a:pt x="6141" y="9788"/>
                  <a:pt x="6141" y="14287"/>
                </a:cubicBezTo>
                <a:cubicBezTo>
                  <a:pt x="6141" y="18755"/>
                  <a:pt x="9788" y="22402"/>
                  <a:pt x="14287" y="22402"/>
                </a:cubicBezTo>
                <a:cubicBezTo>
                  <a:pt x="18755" y="22402"/>
                  <a:pt x="22403" y="18755"/>
                  <a:pt x="22403" y="14287"/>
                </a:cubicBezTo>
                <a:cubicBezTo>
                  <a:pt x="22403" y="9788"/>
                  <a:pt x="18755" y="6141"/>
                  <a:pt x="14287" y="6141"/>
                </a:cubicBezTo>
                <a:close/>
                <a:moveTo>
                  <a:pt x="15381" y="366"/>
                </a:moveTo>
                <a:lnTo>
                  <a:pt x="15746" y="3040"/>
                </a:lnTo>
                <a:lnTo>
                  <a:pt x="15868" y="3071"/>
                </a:lnTo>
                <a:cubicBezTo>
                  <a:pt x="16871" y="3192"/>
                  <a:pt x="17843" y="3466"/>
                  <a:pt x="18694" y="3831"/>
                </a:cubicBezTo>
                <a:lnTo>
                  <a:pt x="18846" y="3891"/>
                </a:lnTo>
                <a:lnTo>
                  <a:pt x="20518" y="1794"/>
                </a:lnTo>
                <a:lnTo>
                  <a:pt x="22372" y="2919"/>
                </a:lnTo>
                <a:lnTo>
                  <a:pt x="21308" y="5381"/>
                </a:lnTo>
                <a:lnTo>
                  <a:pt x="21430" y="5472"/>
                </a:lnTo>
                <a:cubicBezTo>
                  <a:pt x="22007" y="5958"/>
                  <a:pt x="22524" y="6475"/>
                  <a:pt x="23011" y="7022"/>
                </a:cubicBezTo>
                <a:lnTo>
                  <a:pt x="23102" y="7144"/>
                </a:lnTo>
                <a:lnTo>
                  <a:pt x="25533" y="6049"/>
                </a:lnTo>
                <a:lnTo>
                  <a:pt x="26688" y="7934"/>
                </a:lnTo>
                <a:lnTo>
                  <a:pt x="24622" y="9606"/>
                </a:lnTo>
                <a:lnTo>
                  <a:pt x="24682" y="9758"/>
                </a:lnTo>
                <a:cubicBezTo>
                  <a:pt x="25077" y="10670"/>
                  <a:pt x="25351" y="11642"/>
                  <a:pt x="25503" y="12676"/>
                </a:cubicBezTo>
                <a:lnTo>
                  <a:pt x="25503" y="12828"/>
                </a:lnTo>
                <a:lnTo>
                  <a:pt x="28178" y="13192"/>
                </a:lnTo>
                <a:lnTo>
                  <a:pt x="28178" y="15381"/>
                </a:lnTo>
                <a:lnTo>
                  <a:pt x="25503" y="15746"/>
                </a:lnTo>
                <a:lnTo>
                  <a:pt x="25473" y="15867"/>
                </a:lnTo>
                <a:cubicBezTo>
                  <a:pt x="25351" y="16870"/>
                  <a:pt x="25077" y="17843"/>
                  <a:pt x="24713" y="18694"/>
                </a:cubicBezTo>
                <a:lnTo>
                  <a:pt x="24652" y="18846"/>
                </a:lnTo>
                <a:lnTo>
                  <a:pt x="26749" y="20487"/>
                </a:lnTo>
                <a:lnTo>
                  <a:pt x="25625" y="22372"/>
                </a:lnTo>
                <a:lnTo>
                  <a:pt x="23163" y="21308"/>
                </a:lnTo>
                <a:lnTo>
                  <a:pt x="23071" y="21430"/>
                </a:lnTo>
                <a:cubicBezTo>
                  <a:pt x="22615" y="22007"/>
                  <a:pt x="22068" y="22524"/>
                  <a:pt x="21521" y="23010"/>
                </a:cubicBezTo>
                <a:lnTo>
                  <a:pt x="21400" y="23101"/>
                </a:lnTo>
                <a:lnTo>
                  <a:pt x="22494" y="25533"/>
                </a:lnTo>
                <a:lnTo>
                  <a:pt x="20640" y="26688"/>
                </a:lnTo>
                <a:lnTo>
                  <a:pt x="18938" y="24591"/>
                </a:lnTo>
                <a:lnTo>
                  <a:pt x="18786" y="24652"/>
                </a:lnTo>
                <a:cubicBezTo>
                  <a:pt x="17904" y="25047"/>
                  <a:pt x="16901" y="25351"/>
                  <a:pt x="15868" y="25472"/>
                </a:cubicBezTo>
                <a:lnTo>
                  <a:pt x="15716" y="25503"/>
                </a:lnTo>
                <a:lnTo>
                  <a:pt x="15381" y="28177"/>
                </a:lnTo>
                <a:lnTo>
                  <a:pt x="13193" y="28177"/>
                </a:lnTo>
                <a:lnTo>
                  <a:pt x="12798" y="25503"/>
                </a:lnTo>
                <a:lnTo>
                  <a:pt x="12676" y="25472"/>
                </a:lnTo>
                <a:cubicBezTo>
                  <a:pt x="11673" y="25320"/>
                  <a:pt x="10700" y="25077"/>
                  <a:pt x="9849" y="24712"/>
                </a:cubicBezTo>
                <a:lnTo>
                  <a:pt x="9697" y="24652"/>
                </a:lnTo>
                <a:lnTo>
                  <a:pt x="8056" y="26718"/>
                </a:lnTo>
                <a:lnTo>
                  <a:pt x="6171" y="25594"/>
                </a:lnTo>
                <a:lnTo>
                  <a:pt x="7235" y="23162"/>
                </a:lnTo>
                <a:lnTo>
                  <a:pt x="7114" y="23071"/>
                </a:lnTo>
                <a:cubicBezTo>
                  <a:pt x="6536" y="22585"/>
                  <a:pt x="6019" y="22068"/>
                  <a:pt x="5533" y="21521"/>
                </a:cubicBezTo>
                <a:lnTo>
                  <a:pt x="5442" y="21399"/>
                </a:lnTo>
                <a:lnTo>
                  <a:pt x="3010" y="22493"/>
                </a:lnTo>
                <a:lnTo>
                  <a:pt x="1855" y="20609"/>
                </a:lnTo>
                <a:lnTo>
                  <a:pt x="3952" y="18937"/>
                </a:lnTo>
                <a:lnTo>
                  <a:pt x="3892" y="18785"/>
                </a:lnTo>
                <a:cubicBezTo>
                  <a:pt x="3496" y="17873"/>
                  <a:pt x="3193" y="16901"/>
                  <a:pt x="3071" y="15867"/>
                </a:cubicBezTo>
                <a:lnTo>
                  <a:pt x="3041" y="15715"/>
                </a:lnTo>
                <a:lnTo>
                  <a:pt x="396" y="15351"/>
                </a:lnTo>
                <a:lnTo>
                  <a:pt x="396" y="13162"/>
                </a:lnTo>
                <a:lnTo>
                  <a:pt x="3041" y="12828"/>
                </a:lnTo>
                <a:lnTo>
                  <a:pt x="3071" y="12676"/>
                </a:lnTo>
                <a:cubicBezTo>
                  <a:pt x="3193" y="11673"/>
                  <a:pt x="3466" y="10700"/>
                  <a:pt x="3831" y="9849"/>
                </a:cubicBezTo>
                <a:lnTo>
                  <a:pt x="3892" y="9697"/>
                </a:lnTo>
                <a:lnTo>
                  <a:pt x="1794" y="8056"/>
                </a:lnTo>
                <a:lnTo>
                  <a:pt x="2919" y="6171"/>
                </a:lnTo>
                <a:lnTo>
                  <a:pt x="5381" y="7235"/>
                </a:lnTo>
                <a:lnTo>
                  <a:pt x="5472" y="7113"/>
                </a:lnTo>
                <a:cubicBezTo>
                  <a:pt x="5959" y="6536"/>
                  <a:pt x="6475" y="6019"/>
                  <a:pt x="7022" y="5533"/>
                </a:cubicBezTo>
                <a:lnTo>
                  <a:pt x="7144" y="5442"/>
                </a:lnTo>
                <a:lnTo>
                  <a:pt x="6050" y="3010"/>
                </a:lnTo>
                <a:lnTo>
                  <a:pt x="7934" y="1855"/>
                </a:lnTo>
                <a:lnTo>
                  <a:pt x="9606" y="3952"/>
                </a:lnTo>
                <a:lnTo>
                  <a:pt x="9758" y="3891"/>
                </a:lnTo>
                <a:cubicBezTo>
                  <a:pt x="10670" y="3496"/>
                  <a:pt x="11643" y="3192"/>
                  <a:pt x="12676" y="3071"/>
                </a:cubicBezTo>
                <a:lnTo>
                  <a:pt x="12828" y="3040"/>
                </a:lnTo>
                <a:lnTo>
                  <a:pt x="13193" y="366"/>
                </a:lnTo>
                <a:close/>
                <a:moveTo>
                  <a:pt x="12858" y="1"/>
                </a:moveTo>
                <a:lnTo>
                  <a:pt x="12494" y="2706"/>
                </a:lnTo>
                <a:cubicBezTo>
                  <a:pt x="11521" y="2858"/>
                  <a:pt x="10579" y="3101"/>
                  <a:pt x="9728" y="3496"/>
                </a:cubicBezTo>
                <a:lnTo>
                  <a:pt x="7995" y="1369"/>
                </a:lnTo>
                <a:lnTo>
                  <a:pt x="5594" y="2858"/>
                </a:lnTo>
                <a:lnTo>
                  <a:pt x="6688" y="5350"/>
                </a:lnTo>
                <a:cubicBezTo>
                  <a:pt x="6171" y="5776"/>
                  <a:pt x="5715" y="6262"/>
                  <a:pt x="5290" y="6779"/>
                </a:cubicBezTo>
                <a:lnTo>
                  <a:pt x="2767" y="5685"/>
                </a:lnTo>
                <a:lnTo>
                  <a:pt x="1308" y="8147"/>
                </a:lnTo>
                <a:lnTo>
                  <a:pt x="3436" y="9849"/>
                </a:lnTo>
                <a:cubicBezTo>
                  <a:pt x="3101" y="10670"/>
                  <a:pt x="2858" y="11551"/>
                  <a:pt x="2706" y="12493"/>
                </a:cubicBezTo>
                <a:lnTo>
                  <a:pt x="1" y="12858"/>
                </a:lnTo>
                <a:lnTo>
                  <a:pt x="1" y="15685"/>
                </a:lnTo>
                <a:lnTo>
                  <a:pt x="2706" y="16050"/>
                </a:lnTo>
                <a:cubicBezTo>
                  <a:pt x="2858" y="17022"/>
                  <a:pt x="3132" y="17934"/>
                  <a:pt x="3496" y="18816"/>
                </a:cubicBezTo>
                <a:lnTo>
                  <a:pt x="1369" y="20548"/>
                </a:lnTo>
                <a:lnTo>
                  <a:pt x="2858" y="22949"/>
                </a:lnTo>
                <a:lnTo>
                  <a:pt x="5351" y="21855"/>
                </a:lnTo>
                <a:cubicBezTo>
                  <a:pt x="5776" y="22372"/>
                  <a:pt x="6263" y="22828"/>
                  <a:pt x="6779" y="23253"/>
                </a:cubicBezTo>
                <a:lnTo>
                  <a:pt x="5685" y="25776"/>
                </a:lnTo>
                <a:lnTo>
                  <a:pt x="8147" y="27235"/>
                </a:lnTo>
                <a:lnTo>
                  <a:pt x="9849" y="25108"/>
                </a:lnTo>
                <a:cubicBezTo>
                  <a:pt x="10670" y="25442"/>
                  <a:pt x="11551" y="25685"/>
                  <a:pt x="12494" y="25837"/>
                </a:cubicBezTo>
                <a:lnTo>
                  <a:pt x="12858" y="28542"/>
                </a:lnTo>
                <a:lnTo>
                  <a:pt x="15685" y="28542"/>
                </a:lnTo>
                <a:lnTo>
                  <a:pt x="16050" y="25837"/>
                </a:lnTo>
                <a:cubicBezTo>
                  <a:pt x="17023" y="25685"/>
                  <a:pt x="17934" y="25442"/>
                  <a:pt x="18816" y="25077"/>
                </a:cubicBezTo>
                <a:lnTo>
                  <a:pt x="20518" y="27174"/>
                </a:lnTo>
                <a:lnTo>
                  <a:pt x="22950" y="25685"/>
                </a:lnTo>
                <a:lnTo>
                  <a:pt x="21856" y="23193"/>
                </a:lnTo>
                <a:cubicBezTo>
                  <a:pt x="22342" y="22767"/>
                  <a:pt x="22828" y="22281"/>
                  <a:pt x="23254" y="21764"/>
                </a:cubicBezTo>
                <a:lnTo>
                  <a:pt x="25746" y="22858"/>
                </a:lnTo>
                <a:lnTo>
                  <a:pt x="27236" y="20427"/>
                </a:lnTo>
                <a:lnTo>
                  <a:pt x="25108" y="18724"/>
                </a:lnTo>
                <a:cubicBezTo>
                  <a:pt x="25442" y="17904"/>
                  <a:pt x="25685" y="16992"/>
                  <a:pt x="25837" y="16080"/>
                </a:cubicBezTo>
                <a:lnTo>
                  <a:pt x="28543" y="15685"/>
                </a:lnTo>
                <a:lnTo>
                  <a:pt x="28543" y="12858"/>
                </a:lnTo>
                <a:lnTo>
                  <a:pt x="25837" y="12493"/>
                </a:lnTo>
                <a:cubicBezTo>
                  <a:pt x="25685" y="11521"/>
                  <a:pt x="25412" y="10609"/>
                  <a:pt x="25047" y="9727"/>
                </a:cubicBezTo>
                <a:lnTo>
                  <a:pt x="27175" y="7995"/>
                </a:lnTo>
                <a:lnTo>
                  <a:pt x="25685" y="5594"/>
                </a:lnTo>
                <a:lnTo>
                  <a:pt x="23193" y="6688"/>
                </a:lnTo>
                <a:cubicBezTo>
                  <a:pt x="22767" y="6171"/>
                  <a:pt x="22281" y="5715"/>
                  <a:pt x="21764" y="5290"/>
                </a:cubicBezTo>
                <a:lnTo>
                  <a:pt x="22859" y="2797"/>
                </a:lnTo>
                <a:lnTo>
                  <a:pt x="20397" y="1308"/>
                </a:lnTo>
                <a:lnTo>
                  <a:pt x="18694" y="3435"/>
                </a:lnTo>
                <a:cubicBezTo>
                  <a:pt x="17874" y="3101"/>
                  <a:pt x="16992" y="2858"/>
                  <a:pt x="16050" y="2706"/>
                </a:cubicBezTo>
                <a:lnTo>
                  <a:pt x="156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7" name="Google Shape;647;p39"/>
          <p:cNvGrpSpPr/>
          <p:nvPr/>
        </p:nvGrpSpPr>
        <p:grpSpPr>
          <a:xfrm flipH="1">
            <a:off x="-430935" y="-201412"/>
            <a:ext cx="2162798" cy="1206590"/>
            <a:chOff x="7572340" y="2404875"/>
            <a:chExt cx="2162798" cy="1206590"/>
          </a:xfrm>
        </p:grpSpPr>
        <p:sp>
          <p:nvSpPr>
            <p:cNvPr id="648" name="Google Shape;648;p39"/>
            <p:cNvSpPr/>
            <p:nvPr/>
          </p:nvSpPr>
          <p:spPr>
            <a:xfrm flipH="1">
              <a:off x="7572340" y="2404875"/>
              <a:ext cx="2162798" cy="116887"/>
            </a:xfrm>
            <a:custGeom>
              <a:avLst/>
              <a:gdLst/>
              <a:ahLst/>
              <a:cxnLst/>
              <a:rect l="l" t="t" r="r" b="b"/>
              <a:pathLst>
                <a:path w="27570" h="1490" extrusionOk="0">
                  <a:moveTo>
                    <a:pt x="760" y="1"/>
                  </a:moveTo>
                  <a:cubicBezTo>
                    <a:pt x="335" y="1"/>
                    <a:pt x="0" y="335"/>
                    <a:pt x="0" y="760"/>
                  </a:cubicBezTo>
                  <a:cubicBezTo>
                    <a:pt x="0" y="1156"/>
                    <a:pt x="335" y="1490"/>
                    <a:pt x="760" y="1490"/>
                  </a:cubicBezTo>
                  <a:lnTo>
                    <a:pt x="26809" y="1490"/>
                  </a:lnTo>
                  <a:cubicBezTo>
                    <a:pt x="27235" y="1490"/>
                    <a:pt x="27569" y="1156"/>
                    <a:pt x="27569" y="760"/>
                  </a:cubicBezTo>
                  <a:cubicBezTo>
                    <a:pt x="27569" y="335"/>
                    <a:pt x="27235" y="1"/>
                    <a:pt x="26809"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9"/>
            <p:cNvSpPr/>
            <p:nvPr/>
          </p:nvSpPr>
          <p:spPr>
            <a:xfrm flipH="1">
              <a:off x="8182818" y="2767299"/>
              <a:ext cx="1552319" cy="119319"/>
            </a:xfrm>
            <a:custGeom>
              <a:avLst/>
              <a:gdLst/>
              <a:ahLst/>
              <a:cxnLst/>
              <a:rect l="l" t="t" r="r" b="b"/>
              <a:pathLst>
                <a:path w="19788" h="1521" extrusionOk="0">
                  <a:moveTo>
                    <a:pt x="760" y="1"/>
                  </a:moveTo>
                  <a:cubicBezTo>
                    <a:pt x="335" y="1"/>
                    <a:pt x="0" y="365"/>
                    <a:pt x="0" y="761"/>
                  </a:cubicBezTo>
                  <a:cubicBezTo>
                    <a:pt x="0" y="1186"/>
                    <a:pt x="335" y="1520"/>
                    <a:pt x="760" y="1520"/>
                  </a:cubicBezTo>
                  <a:lnTo>
                    <a:pt x="19028" y="1520"/>
                  </a:lnTo>
                  <a:cubicBezTo>
                    <a:pt x="19454" y="1520"/>
                    <a:pt x="19788" y="1186"/>
                    <a:pt x="19788" y="761"/>
                  </a:cubicBezTo>
                  <a:cubicBezTo>
                    <a:pt x="19788" y="335"/>
                    <a:pt x="19454" y="1"/>
                    <a:pt x="19028"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9"/>
            <p:cNvSpPr/>
            <p:nvPr/>
          </p:nvSpPr>
          <p:spPr>
            <a:xfrm flipH="1">
              <a:off x="7889503" y="3132154"/>
              <a:ext cx="1845634" cy="116887"/>
            </a:xfrm>
            <a:custGeom>
              <a:avLst/>
              <a:gdLst/>
              <a:ahLst/>
              <a:cxnLst/>
              <a:rect l="l" t="t" r="r" b="b"/>
              <a:pathLst>
                <a:path w="23527" h="1490" extrusionOk="0">
                  <a:moveTo>
                    <a:pt x="760" y="0"/>
                  </a:moveTo>
                  <a:cubicBezTo>
                    <a:pt x="335" y="0"/>
                    <a:pt x="0" y="335"/>
                    <a:pt x="0" y="730"/>
                  </a:cubicBezTo>
                  <a:cubicBezTo>
                    <a:pt x="0" y="1155"/>
                    <a:pt x="335" y="1490"/>
                    <a:pt x="760" y="1490"/>
                  </a:cubicBezTo>
                  <a:lnTo>
                    <a:pt x="22767" y="1490"/>
                  </a:lnTo>
                  <a:cubicBezTo>
                    <a:pt x="23192" y="1490"/>
                    <a:pt x="23527" y="1155"/>
                    <a:pt x="23527" y="730"/>
                  </a:cubicBezTo>
                  <a:cubicBezTo>
                    <a:pt x="23527" y="335"/>
                    <a:pt x="23192" y="0"/>
                    <a:pt x="22767"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9"/>
            <p:cNvSpPr/>
            <p:nvPr/>
          </p:nvSpPr>
          <p:spPr>
            <a:xfrm flipH="1">
              <a:off x="8812281" y="3494578"/>
              <a:ext cx="922856" cy="116887"/>
            </a:xfrm>
            <a:custGeom>
              <a:avLst/>
              <a:gdLst/>
              <a:ahLst/>
              <a:cxnLst/>
              <a:rect l="l" t="t" r="r" b="b"/>
              <a:pathLst>
                <a:path w="11764" h="1490" extrusionOk="0">
                  <a:moveTo>
                    <a:pt x="760" y="0"/>
                  </a:moveTo>
                  <a:cubicBezTo>
                    <a:pt x="335" y="0"/>
                    <a:pt x="0" y="335"/>
                    <a:pt x="0" y="760"/>
                  </a:cubicBezTo>
                  <a:cubicBezTo>
                    <a:pt x="0" y="1155"/>
                    <a:pt x="335" y="1490"/>
                    <a:pt x="760" y="1490"/>
                  </a:cubicBezTo>
                  <a:lnTo>
                    <a:pt x="11004" y="1490"/>
                  </a:lnTo>
                  <a:cubicBezTo>
                    <a:pt x="11429" y="1490"/>
                    <a:pt x="11764" y="1155"/>
                    <a:pt x="11764" y="760"/>
                  </a:cubicBezTo>
                  <a:cubicBezTo>
                    <a:pt x="11764" y="335"/>
                    <a:pt x="11429" y="0"/>
                    <a:pt x="11004"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2" name="Google Shape;652;p39"/>
          <p:cNvSpPr/>
          <p:nvPr/>
        </p:nvSpPr>
        <p:spPr>
          <a:xfrm>
            <a:off x="8377825" y="324450"/>
            <a:ext cx="1354579" cy="1354579"/>
          </a:xfrm>
          <a:custGeom>
            <a:avLst/>
            <a:gdLst/>
            <a:ahLst/>
            <a:cxnLst/>
            <a:rect l="l" t="t" r="r" b="b"/>
            <a:pathLst>
              <a:path w="28543" h="28543" extrusionOk="0">
                <a:moveTo>
                  <a:pt x="14287" y="6505"/>
                </a:moveTo>
                <a:cubicBezTo>
                  <a:pt x="18542" y="6505"/>
                  <a:pt x="22038" y="10001"/>
                  <a:pt x="22038" y="14256"/>
                </a:cubicBezTo>
                <a:cubicBezTo>
                  <a:pt x="22038" y="18542"/>
                  <a:pt x="18542" y="22038"/>
                  <a:pt x="14287" y="22038"/>
                </a:cubicBezTo>
                <a:cubicBezTo>
                  <a:pt x="10001" y="22038"/>
                  <a:pt x="6506" y="18542"/>
                  <a:pt x="6506" y="14256"/>
                </a:cubicBezTo>
                <a:cubicBezTo>
                  <a:pt x="6506" y="10001"/>
                  <a:pt x="10001" y="6505"/>
                  <a:pt x="14287" y="6505"/>
                </a:cubicBezTo>
                <a:close/>
                <a:moveTo>
                  <a:pt x="14287" y="6141"/>
                </a:moveTo>
                <a:cubicBezTo>
                  <a:pt x="9788" y="6141"/>
                  <a:pt x="6141" y="9788"/>
                  <a:pt x="6141" y="14287"/>
                </a:cubicBezTo>
                <a:cubicBezTo>
                  <a:pt x="6141" y="18755"/>
                  <a:pt x="9788" y="22402"/>
                  <a:pt x="14287" y="22402"/>
                </a:cubicBezTo>
                <a:cubicBezTo>
                  <a:pt x="18755" y="22402"/>
                  <a:pt x="22403" y="18755"/>
                  <a:pt x="22403" y="14287"/>
                </a:cubicBezTo>
                <a:cubicBezTo>
                  <a:pt x="22403" y="9788"/>
                  <a:pt x="18755" y="6141"/>
                  <a:pt x="14287" y="6141"/>
                </a:cubicBezTo>
                <a:close/>
                <a:moveTo>
                  <a:pt x="15381" y="366"/>
                </a:moveTo>
                <a:lnTo>
                  <a:pt x="15746" y="3040"/>
                </a:lnTo>
                <a:lnTo>
                  <a:pt x="15868" y="3071"/>
                </a:lnTo>
                <a:cubicBezTo>
                  <a:pt x="16871" y="3192"/>
                  <a:pt x="17843" y="3466"/>
                  <a:pt x="18694" y="3831"/>
                </a:cubicBezTo>
                <a:lnTo>
                  <a:pt x="18846" y="3891"/>
                </a:lnTo>
                <a:lnTo>
                  <a:pt x="20518" y="1794"/>
                </a:lnTo>
                <a:lnTo>
                  <a:pt x="22372" y="2919"/>
                </a:lnTo>
                <a:lnTo>
                  <a:pt x="21308" y="5381"/>
                </a:lnTo>
                <a:lnTo>
                  <a:pt x="21430" y="5472"/>
                </a:lnTo>
                <a:cubicBezTo>
                  <a:pt x="22007" y="5958"/>
                  <a:pt x="22524" y="6475"/>
                  <a:pt x="23011" y="7022"/>
                </a:cubicBezTo>
                <a:lnTo>
                  <a:pt x="23102" y="7144"/>
                </a:lnTo>
                <a:lnTo>
                  <a:pt x="25533" y="6049"/>
                </a:lnTo>
                <a:lnTo>
                  <a:pt x="26688" y="7934"/>
                </a:lnTo>
                <a:lnTo>
                  <a:pt x="24622" y="9606"/>
                </a:lnTo>
                <a:lnTo>
                  <a:pt x="24682" y="9758"/>
                </a:lnTo>
                <a:cubicBezTo>
                  <a:pt x="25077" y="10670"/>
                  <a:pt x="25351" y="11642"/>
                  <a:pt x="25503" y="12676"/>
                </a:cubicBezTo>
                <a:lnTo>
                  <a:pt x="25503" y="12828"/>
                </a:lnTo>
                <a:lnTo>
                  <a:pt x="28178" y="13192"/>
                </a:lnTo>
                <a:lnTo>
                  <a:pt x="28178" y="15381"/>
                </a:lnTo>
                <a:lnTo>
                  <a:pt x="25503" y="15746"/>
                </a:lnTo>
                <a:lnTo>
                  <a:pt x="25473" y="15867"/>
                </a:lnTo>
                <a:cubicBezTo>
                  <a:pt x="25351" y="16870"/>
                  <a:pt x="25077" y="17843"/>
                  <a:pt x="24713" y="18694"/>
                </a:cubicBezTo>
                <a:lnTo>
                  <a:pt x="24652" y="18846"/>
                </a:lnTo>
                <a:lnTo>
                  <a:pt x="26749" y="20487"/>
                </a:lnTo>
                <a:lnTo>
                  <a:pt x="25625" y="22372"/>
                </a:lnTo>
                <a:lnTo>
                  <a:pt x="23163" y="21308"/>
                </a:lnTo>
                <a:lnTo>
                  <a:pt x="23071" y="21430"/>
                </a:lnTo>
                <a:cubicBezTo>
                  <a:pt x="22615" y="22007"/>
                  <a:pt x="22068" y="22524"/>
                  <a:pt x="21521" y="23010"/>
                </a:cubicBezTo>
                <a:lnTo>
                  <a:pt x="21400" y="23101"/>
                </a:lnTo>
                <a:lnTo>
                  <a:pt x="22494" y="25533"/>
                </a:lnTo>
                <a:lnTo>
                  <a:pt x="20640" y="26688"/>
                </a:lnTo>
                <a:lnTo>
                  <a:pt x="18938" y="24591"/>
                </a:lnTo>
                <a:lnTo>
                  <a:pt x="18786" y="24652"/>
                </a:lnTo>
                <a:cubicBezTo>
                  <a:pt x="17904" y="25047"/>
                  <a:pt x="16901" y="25351"/>
                  <a:pt x="15868" y="25472"/>
                </a:cubicBezTo>
                <a:lnTo>
                  <a:pt x="15716" y="25503"/>
                </a:lnTo>
                <a:lnTo>
                  <a:pt x="15381" y="28177"/>
                </a:lnTo>
                <a:lnTo>
                  <a:pt x="13193" y="28177"/>
                </a:lnTo>
                <a:lnTo>
                  <a:pt x="12798" y="25503"/>
                </a:lnTo>
                <a:lnTo>
                  <a:pt x="12676" y="25472"/>
                </a:lnTo>
                <a:cubicBezTo>
                  <a:pt x="11673" y="25320"/>
                  <a:pt x="10700" y="25077"/>
                  <a:pt x="9849" y="24712"/>
                </a:cubicBezTo>
                <a:lnTo>
                  <a:pt x="9697" y="24652"/>
                </a:lnTo>
                <a:lnTo>
                  <a:pt x="8056" y="26718"/>
                </a:lnTo>
                <a:lnTo>
                  <a:pt x="6171" y="25594"/>
                </a:lnTo>
                <a:lnTo>
                  <a:pt x="7235" y="23162"/>
                </a:lnTo>
                <a:lnTo>
                  <a:pt x="7114" y="23071"/>
                </a:lnTo>
                <a:cubicBezTo>
                  <a:pt x="6536" y="22585"/>
                  <a:pt x="6019" y="22068"/>
                  <a:pt x="5533" y="21521"/>
                </a:cubicBezTo>
                <a:lnTo>
                  <a:pt x="5442" y="21399"/>
                </a:lnTo>
                <a:lnTo>
                  <a:pt x="3010" y="22493"/>
                </a:lnTo>
                <a:lnTo>
                  <a:pt x="1855" y="20609"/>
                </a:lnTo>
                <a:lnTo>
                  <a:pt x="3952" y="18937"/>
                </a:lnTo>
                <a:lnTo>
                  <a:pt x="3892" y="18785"/>
                </a:lnTo>
                <a:cubicBezTo>
                  <a:pt x="3496" y="17873"/>
                  <a:pt x="3193" y="16901"/>
                  <a:pt x="3071" y="15867"/>
                </a:cubicBezTo>
                <a:lnTo>
                  <a:pt x="3041" y="15715"/>
                </a:lnTo>
                <a:lnTo>
                  <a:pt x="396" y="15351"/>
                </a:lnTo>
                <a:lnTo>
                  <a:pt x="396" y="13162"/>
                </a:lnTo>
                <a:lnTo>
                  <a:pt x="3041" y="12828"/>
                </a:lnTo>
                <a:lnTo>
                  <a:pt x="3071" y="12676"/>
                </a:lnTo>
                <a:cubicBezTo>
                  <a:pt x="3193" y="11673"/>
                  <a:pt x="3466" y="10700"/>
                  <a:pt x="3831" y="9849"/>
                </a:cubicBezTo>
                <a:lnTo>
                  <a:pt x="3892" y="9697"/>
                </a:lnTo>
                <a:lnTo>
                  <a:pt x="1794" y="8056"/>
                </a:lnTo>
                <a:lnTo>
                  <a:pt x="2919" y="6171"/>
                </a:lnTo>
                <a:lnTo>
                  <a:pt x="5381" y="7235"/>
                </a:lnTo>
                <a:lnTo>
                  <a:pt x="5472" y="7113"/>
                </a:lnTo>
                <a:cubicBezTo>
                  <a:pt x="5959" y="6536"/>
                  <a:pt x="6475" y="6019"/>
                  <a:pt x="7022" y="5533"/>
                </a:cubicBezTo>
                <a:lnTo>
                  <a:pt x="7144" y="5442"/>
                </a:lnTo>
                <a:lnTo>
                  <a:pt x="6050" y="3010"/>
                </a:lnTo>
                <a:lnTo>
                  <a:pt x="7934" y="1855"/>
                </a:lnTo>
                <a:lnTo>
                  <a:pt x="9606" y="3952"/>
                </a:lnTo>
                <a:lnTo>
                  <a:pt x="9758" y="3891"/>
                </a:lnTo>
                <a:cubicBezTo>
                  <a:pt x="10670" y="3496"/>
                  <a:pt x="11643" y="3192"/>
                  <a:pt x="12676" y="3071"/>
                </a:cubicBezTo>
                <a:lnTo>
                  <a:pt x="12828" y="3040"/>
                </a:lnTo>
                <a:lnTo>
                  <a:pt x="13193" y="366"/>
                </a:lnTo>
                <a:close/>
                <a:moveTo>
                  <a:pt x="12858" y="1"/>
                </a:moveTo>
                <a:lnTo>
                  <a:pt x="12494" y="2706"/>
                </a:lnTo>
                <a:cubicBezTo>
                  <a:pt x="11521" y="2858"/>
                  <a:pt x="10579" y="3101"/>
                  <a:pt x="9728" y="3496"/>
                </a:cubicBezTo>
                <a:lnTo>
                  <a:pt x="7995" y="1369"/>
                </a:lnTo>
                <a:lnTo>
                  <a:pt x="5594" y="2858"/>
                </a:lnTo>
                <a:lnTo>
                  <a:pt x="6688" y="5350"/>
                </a:lnTo>
                <a:cubicBezTo>
                  <a:pt x="6171" y="5776"/>
                  <a:pt x="5715" y="6262"/>
                  <a:pt x="5290" y="6779"/>
                </a:cubicBezTo>
                <a:lnTo>
                  <a:pt x="2767" y="5685"/>
                </a:lnTo>
                <a:lnTo>
                  <a:pt x="1308" y="8147"/>
                </a:lnTo>
                <a:lnTo>
                  <a:pt x="3436" y="9849"/>
                </a:lnTo>
                <a:cubicBezTo>
                  <a:pt x="3101" y="10670"/>
                  <a:pt x="2858" y="11551"/>
                  <a:pt x="2706" y="12493"/>
                </a:cubicBezTo>
                <a:lnTo>
                  <a:pt x="1" y="12858"/>
                </a:lnTo>
                <a:lnTo>
                  <a:pt x="1" y="15685"/>
                </a:lnTo>
                <a:lnTo>
                  <a:pt x="2706" y="16050"/>
                </a:lnTo>
                <a:cubicBezTo>
                  <a:pt x="2858" y="17022"/>
                  <a:pt x="3132" y="17934"/>
                  <a:pt x="3496" y="18816"/>
                </a:cubicBezTo>
                <a:lnTo>
                  <a:pt x="1369" y="20548"/>
                </a:lnTo>
                <a:lnTo>
                  <a:pt x="2858" y="22949"/>
                </a:lnTo>
                <a:lnTo>
                  <a:pt x="5351" y="21855"/>
                </a:lnTo>
                <a:cubicBezTo>
                  <a:pt x="5776" y="22372"/>
                  <a:pt x="6263" y="22828"/>
                  <a:pt x="6779" y="23253"/>
                </a:cubicBezTo>
                <a:lnTo>
                  <a:pt x="5685" y="25776"/>
                </a:lnTo>
                <a:lnTo>
                  <a:pt x="8147" y="27235"/>
                </a:lnTo>
                <a:lnTo>
                  <a:pt x="9849" y="25108"/>
                </a:lnTo>
                <a:cubicBezTo>
                  <a:pt x="10670" y="25442"/>
                  <a:pt x="11551" y="25685"/>
                  <a:pt x="12494" y="25837"/>
                </a:cubicBezTo>
                <a:lnTo>
                  <a:pt x="12858" y="28542"/>
                </a:lnTo>
                <a:lnTo>
                  <a:pt x="15685" y="28542"/>
                </a:lnTo>
                <a:lnTo>
                  <a:pt x="16050" y="25837"/>
                </a:lnTo>
                <a:cubicBezTo>
                  <a:pt x="17023" y="25685"/>
                  <a:pt x="17934" y="25442"/>
                  <a:pt x="18816" y="25077"/>
                </a:cubicBezTo>
                <a:lnTo>
                  <a:pt x="20518" y="27174"/>
                </a:lnTo>
                <a:lnTo>
                  <a:pt x="22950" y="25685"/>
                </a:lnTo>
                <a:lnTo>
                  <a:pt x="21856" y="23193"/>
                </a:lnTo>
                <a:cubicBezTo>
                  <a:pt x="22342" y="22767"/>
                  <a:pt x="22828" y="22281"/>
                  <a:pt x="23254" y="21764"/>
                </a:cubicBezTo>
                <a:lnTo>
                  <a:pt x="25746" y="22858"/>
                </a:lnTo>
                <a:lnTo>
                  <a:pt x="27236" y="20427"/>
                </a:lnTo>
                <a:lnTo>
                  <a:pt x="25108" y="18724"/>
                </a:lnTo>
                <a:cubicBezTo>
                  <a:pt x="25442" y="17904"/>
                  <a:pt x="25685" y="16992"/>
                  <a:pt x="25837" y="16080"/>
                </a:cubicBezTo>
                <a:lnTo>
                  <a:pt x="28543" y="15685"/>
                </a:lnTo>
                <a:lnTo>
                  <a:pt x="28543" y="12858"/>
                </a:lnTo>
                <a:lnTo>
                  <a:pt x="25837" y="12493"/>
                </a:lnTo>
                <a:cubicBezTo>
                  <a:pt x="25685" y="11521"/>
                  <a:pt x="25412" y="10609"/>
                  <a:pt x="25047" y="9727"/>
                </a:cubicBezTo>
                <a:lnTo>
                  <a:pt x="27175" y="7995"/>
                </a:lnTo>
                <a:lnTo>
                  <a:pt x="25685" y="5594"/>
                </a:lnTo>
                <a:lnTo>
                  <a:pt x="23193" y="6688"/>
                </a:lnTo>
                <a:cubicBezTo>
                  <a:pt x="22767" y="6171"/>
                  <a:pt x="22281" y="5715"/>
                  <a:pt x="21764" y="5290"/>
                </a:cubicBezTo>
                <a:lnTo>
                  <a:pt x="22859" y="2797"/>
                </a:lnTo>
                <a:lnTo>
                  <a:pt x="20397" y="1308"/>
                </a:lnTo>
                <a:lnTo>
                  <a:pt x="18694" y="3435"/>
                </a:lnTo>
                <a:cubicBezTo>
                  <a:pt x="17874" y="3101"/>
                  <a:pt x="16992" y="2858"/>
                  <a:pt x="16050" y="2706"/>
                </a:cubicBezTo>
                <a:lnTo>
                  <a:pt x="156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3" name="Google Shape;653;p39"/>
          <p:cNvGrpSpPr/>
          <p:nvPr/>
        </p:nvGrpSpPr>
        <p:grpSpPr>
          <a:xfrm>
            <a:off x="4684457" y="4204839"/>
            <a:ext cx="3026178" cy="3026148"/>
            <a:chOff x="3896445" y="840725"/>
            <a:chExt cx="2534275" cy="2534250"/>
          </a:xfrm>
        </p:grpSpPr>
        <p:sp>
          <p:nvSpPr>
            <p:cNvPr id="654" name="Google Shape;654;p39"/>
            <p:cNvSpPr/>
            <p:nvPr/>
          </p:nvSpPr>
          <p:spPr>
            <a:xfrm>
              <a:off x="3896445" y="840725"/>
              <a:ext cx="2534275" cy="2534250"/>
            </a:xfrm>
            <a:custGeom>
              <a:avLst/>
              <a:gdLst/>
              <a:ahLst/>
              <a:cxnLst/>
              <a:rect l="l" t="t" r="r" b="b"/>
              <a:pathLst>
                <a:path w="101371" h="101370" extrusionOk="0">
                  <a:moveTo>
                    <a:pt x="50062" y="1"/>
                  </a:moveTo>
                  <a:lnTo>
                    <a:pt x="50062" y="396"/>
                  </a:lnTo>
                  <a:cubicBezTo>
                    <a:pt x="50306" y="396"/>
                    <a:pt x="50562" y="382"/>
                    <a:pt x="50814" y="382"/>
                  </a:cubicBezTo>
                  <a:cubicBezTo>
                    <a:pt x="50940" y="382"/>
                    <a:pt x="51065" y="386"/>
                    <a:pt x="51187" y="396"/>
                  </a:cubicBezTo>
                  <a:lnTo>
                    <a:pt x="51187" y="1"/>
                  </a:lnTo>
                  <a:close/>
                  <a:moveTo>
                    <a:pt x="48907" y="31"/>
                  </a:moveTo>
                  <a:cubicBezTo>
                    <a:pt x="48543" y="31"/>
                    <a:pt x="48147" y="61"/>
                    <a:pt x="47783" y="92"/>
                  </a:cubicBezTo>
                  <a:lnTo>
                    <a:pt x="47783" y="457"/>
                  </a:lnTo>
                  <a:cubicBezTo>
                    <a:pt x="48178" y="426"/>
                    <a:pt x="48543" y="426"/>
                    <a:pt x="48938" y="396"/>
                  </a:cubicBezTo>
                  <a:lnTo>
                    <a:pt x="48907" y="31"/>
                  </a:lnTo>
                  <a:close/>
                  <a:moveTo>
                    <a:pt x="52342" y="31"/>
                  </a:moveTo>
                  <a:lnTo>
                    <a:pt x="52342" y="396"/>
                  </a:lnTo>
                  <a:cubicBezTo>
                    <a:pt x="52707" y="426"/>
                    <a:pt x="53102" y="426"/>
                    <a:pt x="53467" y="457"/>
                  </a:cubicBezTo>
                  <a:lnTo>
                    <a:pt x="53497" y="61"/>
                  </a:lnTo>
                  <a:cubicBezTo>
                    <a:pt x="53102" y="61"/>
                    <a:pt x="52737" y="31"/>
                    <a:pt x="52342" y="31"/>
                  </a:cubicBezTo>
                  <a:close/>
                  <a:moveTo>
                    <a:pt x="46628" y="153"/>
                  </a:moveTo>
                  <a:cubicBezTo>
                    <a:pt x="46263" y="183"/>
                    <a:pt x="45868" y="213"/>
                    <a:pt x="45503" y="274"/>
                  </a:cubicBezTo>
                  <a:lnTo>
                    <a:pt x="45533" y="639"/>
                  </a:lnTo>
                  <a:cubicBezTo>
                    <a:pt x="45898" y="609"/>
                    <a:pt x="46293" y="578"/>
                    <a:pt x="46658" y="548"/>
                  </a:cubicBezTo>
                  <a:lnTo>
                    <a:pt x="46628" y="153"/>
                  </a:lnTo>
                  <a:close/>
                  <a:moveTo>
                    <a:pt x="54652" y="153"/>
                  </a:moveTo>
                  <a:lnTo>
                    <a:pt x="54622" y="548"/>
                  </a:lnTo>
                  <a:cubicBezTo>
                    <a:pt x="54986" y="548"/>
                    <a:pt x="55351" y="578"/>
                    <a:pt x="55746" y="639"/>
                  </a:cubicBezTo>
                  <a:lnTo>
                    <a:pt x="55777" y="244"/>
                  </a:lnTo>
                  <a:cubicBezTo>
                    <a:pt x="55412" y="213"/>
                    <a:pt x="55017" y="183"/>
                    <a:pt x="54652" y="153"/>
                  </a:cubicBezTo>
                  <a:close/>
                  <a:moveTo>
                    <a:pt x="44348" y="396"/>
                  </a:moveTo>
                  <a:cubicBezTo>
                    <a:pt x="43983" y="426"/>
                    <a:pt x="43588" y="487"/>
                    <a:pt x="43223" y="548"/>
                  </a:cubicBezTo>
                  <a:lnTo>
                    <a:pt x="43284" y="913"/>
                  </a:lnTo>
                  <a:cubicBezTo>
                    <a:pt x="43649" y="882"/>
                    <a:pt x="44014" y="821"/>
                    <a:pt x="44409" y="761"/>
                  </a:cubicBezTo>
                  <a:lnTo>
                    <a:pt x="44348" y="396"/>
                  </a:lnTo>
                  <a:close/>
                  <a:moveTo>
                    <a:pt x="56901" y="365"/>
                  </a:moveTo>
                  <a:lnTo>
                    <a:pt x="56871" y="761"/>
                  </a:lnTo>
                  <a:cubicBezTo>
                    <a:pt x="57236" y="791"/>
                    <a:pt x="57631" y="852"/>
                    <a:pt x="57996" y="913"/>
                  </a:cubicBezTo>
                  <a:lnTo>
                    <a:pt x="58056" y="517"/>
                  </a:lnTo>
                  <a:cubicBezTo>
                    <a:pt x="57661" y="487"/>
                    <a:pt x="57297" y="426"/>
                    <a:pt x="56901" y="365"/>
                  </a:cubicBezTo>
                  <a:close/>
                  <a:moveTo>
                    <a:pt x="59181" y="700"/>
                  </a:moveTo>
                  <a:lnTo>
                    <a:pt x="59120" y="1095"/>
                  </a:lnTo>
                  <a:cubicBezTo>
                    <a:pt x="59485" y="1156"/>
                    <a:pt x="59880" y="1216"/>
                    <a:pt x="60245" y="1277"/>
                  </a:cubicBezTo>
                  <a:lnTo>
                    <a:pt x="60306" y="913"/>
                  </a:lnTo>
                  <a:cubicBezTo>
                    <a:pt x="59941" y="852"/>
                    <a:pt x="59546" y="761"/>
                    <a:pt x="59181" y="700"/>
                  </a:cubicBezTo>
                  <a:close/>
                  <a:moveTo>
                    <a:pt x="42099" y="730"/>
                  </a:moveTo>
                  <a:cubicBezTo>
                    <a:pt x="41704" y="791"/>
                    <a:pt x="41339" y="852"/>
                    <a:pt x="40944" y="943"/>
                  </a:cubicBezTo>
                  <a:lnTo>
                    <a:pt x="41035" y="1308"/>
                  </a:lnTo>
                  <a:cubicBezTo>
                    <a:pt x="41400" y="1247"/>
                    <a:pt x="41764" y="1156"/>
                    <a:pt x="42160" y="1095"/>
                  </a:cubicBezTo>
                  <a:lnTo>
                    <a:pt x="42099" y="730"/>
                  </a:lnTo>
                  <a:close/>
                  <a:moveTo>
                    <a:pt x="61430" y="1156"/>
                  </a:moveTo>
                  <a:lnTo>
                    <a:pt x="61339" y="1520"/>
                  </a:lnTo>
                  <a:cubicBezTo>
                    <a:pt x="61734" y="1581"/>
                    <a:pt x="62099" y="1672"/>
                    <a:pt x="62464" y="1764"/>
                  </a:cubicBezTo>
                  <a:lnTo>
                    <a:pt x="62555" y="1399"/>
                  </a:lnTo>
                  <a:cubicBezTo>
                    <a:pt x="62190" y="1308"/>
                    <a:pt x="61795" y="1216"/>
                    <a:pt x="61430" y="1156"/>
                  </a:cubicBezTo>
                  <a:close/>
                  <a:moveTo>
                    <a:pt x="39819" y="1156"/>
                  </a:moveTo>
                  <a:cubicBezTo>
                    <a:pt x="39454" y="1247"/>
                    <a:pt x="39090" y="1338"/>
                    <a:pt x="38725" y="1429"/>
                  </a:cubicBezTo>
                  <a:lnTo>
                    <a:pt x="38816" y="1794"/>
                  </a:lnTo>
                  <a:cubicBezTo>
                    <a:pt x="39181" y="1703"/>
                    <a:pt x="39545" y="1612"/>
                    <a:pt x="39910" y="1551"/>
                  </a:cubicBezTo>
                  <a:lnTo>
                    <a:pt x="39819" y="1156"/>
                  </a:lnTo>
                  <a:close/>
                  <a:moveTo>
                    <a:pt x="63680" y="1672"/>
                  </a:moveTo>
                  <a:lnTo>
                    <a:pt x="63558" y="2037"/>
                  </a:lnTo>
                  <a:cubicBezTo>
                    <a:pt x="63923" y="2128"/>
                    <a:pt x="64288" y="2250"/>
                    <a:pt x="64652" y="2341"/>
                  </a:cubicBezTo>
                  <a:lnTo>
                    <a:pt x="64774" y="1976"/>
                  </a:lnTo>
                  <a:cubicBezTo>
                    <a:pt x="64409" y="1885"/>
                    <a:pt x="64044" y="1764"/>
                    <a:pt x="63680" y="1672"/>
                  </a:cubicBezTo>
                  <a:close/>
                  <a:moveTo>
                    <a:pt x="37600" y="1703"/>
                  </a:moveTo>
                  <a:cubicBezTo>
                    <a:pt x="37235" y="1794"/>
                    <a:pt x="36871" y="1916"/>
                    <a:pt x="36506" y="2007"/>
                  </a:cubicBezTo>
                  <a:lnTo>
                    <a:pt x="36597" y="2372"/>
                  </a:lnTo>
                  <a:cubicBezTo>
                    <a:pt x="36962" y="2280"/>
                    <a:pt x="37327" y="2159"/>
                    <a:pt x="37691" y="2068"/>
                  </a:cubicBezTo>
                  <a:lnTo>
                    <a:pt x="37600" y="1703"/>
                  </a:lnTo>
                  <a:close/>
                  <a:moveTo>
                    <a:pt x="65868" y="2311"/>
                  </a:moveTo>
                  <a:lnTo>
                    <a:pt x="65747" y="2675"/>
                  </a:lnTo>
                  <a:cubicBezTo>
                    <a:pt x="66111" y="2797"/>
                    <a:pt x="66476" y="2919"/>
                    <a:pt x="66841" y="3040"/>
                  </a:cubicBezTo>
                  <a:lnTo>
                    <a:pt x="66962" y="2675"/>
                  </a:lnTo>
                  <a:cubicBezTo>
                    <a:pt x="66598" y="2554"/>
                    <a:pt x="66233" y="2432"/>
                    <a:pt x="65868" y="2311"/>
                  </a:cubicBezTo>
                  <a:close/>
                  <a:moveTo>
                    <a:pt x="35412" y="2341"/>
                  </a:moveTo>
                  <a:cubicBezTo>
                    <a:pt x="35047" y="2463"/>
                    <a:pt x="34682" y="2584"/>
                    <a:pt x="34317" y="2706"/>
                  </a:cubicBezTo>
                  <a:lnTo>
                    <a:pt x="34439" y="3071"/>
                  </a:lnTo>
                  <a:cubicBezTo>
                    <a:pt x="34804" y="2949"/>
                    <a:pt x="35168" y="2827"/>
                    <a:pt x="35533" y="2706"/>
                  </a:cubicBezTo>
                  <a:lnTo>
                    <a:pt x="35412" y="2341"/>
                  </a:lnTo>
                  <a:close/>
                  <a:moveTo>
                    <a:pt x="68026" y="3040"/>
                  </a:moveTo>
                  <a:lnTo>
                    <a:pt x="67905" y="3405"/>
                  </a:lnTo>
                  <a:cubicBezTo>
                    <a:pt x="68269" y="3527"/>
                    <a:pt x="68634" y="3679"/>
                    <a:pt x="68969" y="3800"/>
                  </a:cubicBezTo>
                  <a:lnTo>
                    <a:pt x="69120" y="3466"/>
                  </a:lnTo>
                  <a:cubicBezTo>
                    <a:pt x="68756" y="3314"/>
                    <a:pt x="68391" y="3192"/>
                    <a:pt x="68026" y="3040"/>
                  </a:cubicBezTo>
                  <a:close/>
                  <a:moveTo>
                    <a:pt x="33254" y="3071"/>
                  </a:moveTo>
                  <a:cubicBezTo>
                    <a:pt x="32889" y="3223"/>
                    <a:pt x="32524" y="3344"/>
                    <a:pt x="32159" y="3496"/>
                  </a:cubicBezTo>
                  <a:lnTo>
                    <a:pt x="32311" y="3830"/>
                  </a:lnTo>
                  <a:cubicBezTo>
                    <a:pt x="32646" y="3709"/>
                    <a:pt x="33010" y="3587"/>
                    <a:pt x="33375" y="3435"/>
                  </a:cubicBezTo>
                  <a:lnTo>
                    <a:pt x="33254" y="3071"/>
                  </a:lnTo>
                  <a:close/>
                  <a:moveTo>
                    <a:pt x="70184" y="3891"/>
                  </a:moveTo>
                  <a:lnTo>
                    <a:pt x="70032" y="4226"/>
                  </a:lnTo>
                  <a:cubicBezTo>
                    <a:pt x="70397" y="4378"/>
                    <a:pt x="70731" y="4530"/>
                    <a:pt x="71096" y="4682"/>
                  </a:cubicBezTo>
                  <a:lnTo>
                    <a:pt x="71248" y="4347"/>
                  </a:lnTo>
                  <a:cubicBezTo>
                    <a:pt x="70883" y="4195"/>
                    <a:pt x="70519" y="4043"/>
                    <a:pt x="70184" y="3891"/>
                  </a:cubicBezTo>
                  <a:close/>
                  <a:moveTo>
                    <a:pt x="31095" y="3922"/>
                  </a:moveTo>
                  <a:cubicBezTo>
                    <a:pt x="30761" y="4074"/>
                    <a:pt x="30396" y="4226"/>
                    <a:pt x="30062" y="4378"/>
                  </a:cubicBezTo>
                  <a:lnTo>
                    <a:pt x="30214" y="4712"/>
                  </a:lnTo>
                  <a:cubicBezTo>
                    <a:pt x="30548" y="4560"/>
                    <a:pt x="30913" y="4408"/>
                    <a:pt x="31247" y="4286"/>
                  </a:cubicBezTo>
                  <a:lnTo>
                    <a:pt x="31095" y="3922"/>
                  </a:lnTo>
                  <a:close/>
                  <a:moveTo>
                    <a:pt x="72282" y="4803"/>
                  </a:moveTo>
                  <a:lnTo>
                    <a:pt x="72130" y="5168"/>
                  </a:lnTo>
                  <a:cubicBezTo>
                    <a:pt x="72464" y="5320"/>
                    <a:pt x="72798" y="5472"/>
                    <a:pt x="73133" y="5654"/>
                  </a:cubicBezTo>
                  <a:lnTo>
                    <a:pt x="73315" y="5320"/>
                  </a:lnTo>
                  <a:cubicBezTo>
                    <a:pt x="72981" y="5137"/>
                    <a:pt x="72616" y="4986"/>
                    <a:pt x="72282" y="4803"/>
                  </a:cubicBezTo>
                  <a:close/>
                  <a:moveTo>
                    <a:pt x="29029" y="4864"/>
                  </a:moveTo>
                  <a:cubicBezTo>
                    <a:pt x="28694" y="5016"/>
                    <a:pt x="28329" y="5168"/>
                    <a:pt x="27995" y="5350"/>
                  </a:cubicBezTo>
                  <a:lnTo>
                    <a:pt x="28177" y="5685"/>
                  </a:lnTo>
                  <a:cubicBezTo>
                    <a:pt x="28512" y="5533"/>
                    <a:pt x="28846" y="5350"/>
                    <a:pt x="29181" y="5198"/>
                  </a:cubicBezTo>
                  <a:lnTo>
                    <a:pt x="29029" y="4864"/>
                  </a:lnTo>
                  <a:close/>
                  <a:moveTo>
                    <a:pt x="74349" y="5837"/>
                  </a:moveTo>
                  <a:lnTo>
                    <a:pt x="74166" y="6171"/>
                  </a:lnTo>
                  <a:cubicBezTo>
                    <a:pt x="74501" y="6353"/>
                    <a:pt x="74835" y="6536"/>
                    <a:pt x="75169" y="6718"/>
                  </a:cubicBezTo>
                  <a:lnTo>
                    <a:pt x="75352" y="6384"/>
                  </a:lnTo>
                  <a:cubicBezTo>
                    <a:pt x="75017" y="6201"/>
                    <a:pt x="74683" y="6019"/>
                    <a:pt x="74349" y="5837"/>
                  </a:cubicBezTo>
                  <a:close/>
                  <a:moveTo>
                    <a:pt x="26992" y="5867"/>
                  </a:moveTo>
                  <a:cubicBezTo>
                    <a:pt x="26658" y="6049"/>
                    <a:pt x="26323" y="6232"/>
                    <a:pt x="25989" y="6414"/>
                  </a:cubicBezTo>
                  <a:lnTo>
                    <a:pt x="26171" y="6748"/>
                  </a:lnTo>
                  <a:cubicBezTo>
                    <a:pt x="26506" y="6566"/>
                    <a:pt x="26840" y="6384"/>
                    <a:pt x="27174" y="6201"/>
                  </a:cubicBezTo>
                  <a:lnTo>
                    <a:pt x="26992" y="5867"/>
                  </a:lnTo>
                  <a:close/>
                  <a:moveTo>
                    <a:pt x="76324" y="6961"/>
                  </a:moveTo>
                  <a:lnTo>
                    <a:pt x="76142" y="7296"/>
                  </a:lnTo>
                  <a:cubicBezTo>
                    <a:pt x="76476" y="7478"/>
                    <a:pt x="76811" y="7660"/>
                    <a:pt x="77115" y="7873"/>
                  </a:cubicBezTo>
                  <a:lnTo>
                    <a:pt x="77327" y="7539"/>
                  </a:lnTo>
                  <a:cubicBezTo>
                    <a:pt x="76993" y="7356"/>
                    <a:pt x="76659" y="7144"/>
                    <a:pt x="76324" y="6961"/>
                  </a:cubicBezTo>
                  <a:close/>
                  <a:moveTo>
                    <a:pt x="24986" y="6992"/>
                  </a:moveTo>
                  <a:cubicBezTo>
                    <a:pt x="24652" y="7174"/>
                    <a:pt x="24348" y="7387"/>
                    <a:pt x="24013" y="7569"/>
                  </a:cubicBezTo>
                  <a:lnTo>
                    <a:pt x="24226" y="7903"/>
                  </a:lnTo>
                  <a:cubicBezTo>
                    <a:pt x="24530" y="7691"/>
                    <a:pt x="24864" y="7508"/>
                    <a:pt x="25199" y="7326"/>
                  </a:cubicBezTo>
                  <a:lnTo>
                    <a:pt x="24986" y="6992"/>
                  </a:lnTo>
                  <a:close/>
                  <a:moveTo>
                    <a:pt x="78300" y="8177"/>
                  </a:moveTo>
                  <a:lnTo>
                    <a:pt x="78087" y="8481"/>
                  </a:lnTo>
                  <a:cubicBezTo>
                    <a:pt x="78391" y="8694"/>
                    <a:pt x="78726" y="8907"/>
                    <a:pt x="79029" y="9119"/>
                  </a:cubicBezTo>
                  <a:lnTo>
                    <a:pt x="79242" y="8815"/>
                  </a:lnTo>
                  <a:cubicBezTo>
                    <a:pt x="78938" y="8603"/>
                    <a:pt x="78604" y="8390"/>
                    <a:pt x="78300" y="8177"/>
                  </a:cubicBezTo>
                  <a:close/>
                  <a:moveTo>
                    <a:pt x="23041" y="8207"/>
                  </a:moveTo>
                  <a:cubicBezTo>
                    <a:pt x="22737" y="8390"/>
                    <a:pt x="22402" y="8603"/>
                    <a:pt x="22098" y="8815"/>
                  </a:cubicBezTo>
                  <a:lnTo>
                    <a:pt x="22311" y="9150"/>
                  </a:lnTo>
                  <a:cubicBezTo>
                    <a:pt x="22615" y="8937"/>
                    <a:pt x="22949" y="8724"/>
                    <a:pt x="23253" y="8511"/>
                  </a:cubicBezTo>
                  <a:lnTo>
                    <a:pt x="23041" y="8207"/>
                  </a:lnTo>
                  <a:close/>
                  <a:moveTo>
                    <a:pt x="21156" y="9484"/>
                  </a:moveTo>
                  <a:cubicBezTo>
                    <a:pt x="20852" y="9697"/>
                    <a:pt x="20548" y="9940"/>
                    <a:pt x="20244" y="10153"/>
                  </a:cubicBezTo>
                  <a:lnTo>
                    <a:pt x="20457" y="10457"/>
                  </a:lnTo>
                  <a:cubicBezTo>
                    <a:pt x="20761" y="10244"/>
                    <a:pt x="21065" y="10001"/>
                    <a:pt x="21369" y="9788"/>
                  </a:cubicBezTo>
                  <a:lnTo>
                    <a:pt x="21156" y="9484"/>
                  </a:lnTo>
                  <a:close/>
                  <a:moveTo>
                    <a:pt x="80185" y="9454"/>
                  </a:moveTo>
                  <a:lnTo>
                    <a:pt x="79972" y="9758"/>
                  </a:lnTo>
                  <a:cubicBezTo>
                    <a:pt x="80276" y="10001"/>
                    <a:pt x="80580" y="10214"/>
                    <a:pt x="80884" y="10457"/>
                  </a:cubicBezTo>
                  <a:lnTo>
                    <a:pt x="81096" y="10153"/>
                  </a:lnTo>
                  <a:cubicBezTo>
                    <a:pt x="80792" y="9910"/>
                    <a:pt x="80488" y="9697"/>
                    <a:pt x="80185" y="9454"/>
                  </a:cubicBezTo>
                  <a:close/>
                  <a:moveTo>
                    <a:pt x="82008" y="10821"/>
                  </a:moveTo>
                  <a:lnTo>
                    <a:pt x="81795" y="11125"/>
                  </a:lnTo>
                  <a:cubicBezTo>
                    <a:pt x="82069" y="11369"/>
                    <a:pt x="82373" y="11612"/>
                    <a:pt x="82677" y="11855"/>
                  </a:cubicBezTo>
                  <a:lnTo>
                    <a:pt x="82920" y="11551"/>
                  </a:lnTo>
                  <a:cubicBezTo>
                    <a:pt x="82616" y="11308"/>
                    <a:pt x="82312" y="11065"/>
                    <a:pt x="82008" y="10821"/>
                  </a:cubicBezTo>
                  <a:close/>
                  <a:moveTo>
                    <a:pt x="19332" y="10852"/>
                  </a:moveTo>
                  <a:cubicBezTo>
                    <a:pt x="19028" y="11095"/>
                    <a:pt x="18724" y="11338"/>
                    <a:pt x="18451" y="11581"/>
                  </a:cubicBezTo>
                  <a:lnTo>
                    <a:pt x="18694" y="11885"/>
                  </a:lnTo>
                  <a:cubicBezTo>
                    <a:pt x="18968" y="11642"/>
                    <a:pt x="19272" y="11399"/>
                    <a:pt x="19575" y="11156"/>
                  </a:cubicBezTo>
                  <a:lnTo>
                    <a:pt x="19332" y="10852"/>
                  </a:lnTo>
                  <a:close/>
                  <a:moveTo>
                    <a:pt x="83771" y="12280"/>
                  </a:moveTo>
                  <a:lnTo>
                    <a:pt x="83528" y="12584"/>
                  </a:lnTo>
                  <a:cubicBezTo>
                    <a:pt x="83832" y="12828"/>
                    <a:pt x="84106" y="13071"/>
                    <a:pt x="84379" y="13344"/>
                  </a:cubicBezTo>
                  <a:lnTo>
                    <a:pt x="84653" y="13040"/>
                  </a:lnTo>
                  <a:cubicBezTo>
                    <a:pt x="84349" y="12797"/>
                    <a:pt x="84075" y="12554"/>
                    <a:pt x="83771" y="12280"/>
                  </a:cubicBezTo>
                  <a:close/>
                  <a:moveTo>
                    <a:pt x="17569" y="12311"/>
                  </a:moveTo>
                  <a:cubicBezTo>
                    <a:pt x="17265" y="12584"/>
                    <a:pt x="16992" y="12828"/>
                    <a:pt x="16718" y="13071"/>
                  </a:cubicBezTo>
                  <a:lnTo>
                    <a:pt x="16961" y="13375"/>
                  </a:lnTo>
                  <a:cubicBezTo>
                    <a:pt x="17235" y="13101"/>
                    <a:pt x="17539" y="12858"/>
                    <a:pt x="17813" y="12615"/>
                  </a:cubicBezTo>
                  <a:lnTo>
                    <a:pt x="17569" y="12311"/>
                  </a:lnTo>
                  <a:close/>
                  <a:moveTo>
                    <a:pt x="85504" y="13831"/>
                  </a:moveTo>
                  <a:lnTo>
                    <a:pt x="85230" y="14104"/>
                  </a:lnTo>
                  <a:cubicBezTo>
                    <a:pt x="85504" y="14378"/>
                    <a:pt x="85777" y="14621"/>
                    <a:pt x="86051" y="14894"/>
                  </a:cubicBezTo>
                  <a:lnTo>
                    <a:pt x="86324" y="14621"/>
                  </a:lnTo>
                  <a:cubicBezTo>
                    <a:pt x="86051" y="14347"/>
                    <a:pt x="85777" y="14074"/>
                    <a:pt x="85504" y="13831"/>
                  </a:cubicBezTo>
                  <a:close/>
                  <a:moveTo>
                    <a:pt x="15867" y="13861"/>
                  </a:moveTo>
                  <a:cubicBezTo>
                    <a:pt x="15594" y="14135"/>
                    <a:pt x="15320" y="14378"/>
                    <a:pt x="15047" y="14651"/>
                  </a:cubicBezTo>
                  <a:lnTo>
                    <a:pt x="15320" y="14925"/>
                  </a:lnTo>
                  <a:cubicBezTo>
                    <a:pt x="15594" y="14651"/>
                    <a:pt x="15867" y="14378"/>
                    <a:pt x="16141" y="14135"/>
                  </a:cubicBezTo>
                  <a:lnTo>
                    <a:pt x="15867" y="13861"/>
                  </a:lnTo>
                  <a:close/>
                  <a:moveTo>
                    <a:pt x="87115" y="15442"/>
                  </a:moveTo>
                  <a:lnTo>
                    <a:pt x="86841" y="15715"/>
                  </a:lnTo>
                  <a:cubicBezTo>
                    <a:pt x="87115" y="15989"/>
                    <a:pt x="87358" y="16262"/>
                    <a:pt x="87631" y="16536"/>
                  </a:cubicBezTo>
                  <a:lnTo>
                    <a:pt x="87905" y="16262"/>
                  </a:lnTo>
                  <a:cubicBezTo>
                    <a:pt x="87631" y="15989"/>
                    <a:pt x="87388" y="15715"/>
                    <a:pt x="87115" y="15442"/>
                  </a:cubicBezTo>
                  <a:close/>
                  <a:moveTo>
                    <a:pt x="14226" y="15472"/>
                  </a:moveTo>
                  <a:cubicBezTo>
                    <a:pt x="13983" y="15746"/>
                    <a:pt x="13709" y="16019"/>
                    <a:pt x="13466" y="16293"/>
                  </a:cubicBezTo>
                  <a:lnTo>
                    <a:pt x="13740" y="16566"/>
                  </a:lnTo>
                  <a:cubicBezTo>
                    <a:pt x="13983" y="16293"/>
                    <a:pt x="14256" y="15989"/>
                    <a:pt x="14499" y="15715"/>
                  </a:cubicBezTo>
                  <a:lnTo>
                    <a:pt x="14226" y="15472"/>
                  </a:lnTo>
                  <a:close/>
                  <a:moveTo>
                    <a:pt x="88665" y="17113"/>
                  </a:moveTo>
                  <a:lnTo>
                    <a:pt x="88391" y="17387"/>
                  </a:lnTo>
                  <a:cubicBezTo>
                    <a:pt x="88635" y="17660"/>
                    <a:pt x="88878" y="17934"/>
                    <a:pt x="89121" y="18238"/>
                  </a:cubicBezTo>
                  <a:lnTo>
                    <a:pt x="89425" y="17995"/>
                  </a:lnTo>
                  <a:cubicBezTo>
                    <a:pt x="89182" y="17691"/>
                    <a:pt x="88938" y="17417"/>
                    <a:pt x="88665" y="17113"/>
                  </a:cubicBezTo>
                  <a:close/>
                  <a:moveTo>
                    <a:pt x="12676" y="17144"/>
                  </a:moveTo>
                  <a:cubicBezTo>
                    <a:pt x="12433" y="17417"/>
                    <a:pt x="12189" y="17721"/>
                    <a:pt x="11946" y="18025"/>
                  </a:cubicBezTo>
                  <a:lnTo>
                    <a:pt x="12220" y="18268"/>
                  </a:lnTo>
                  <a:cubicBezTo>
                    <a:pt x="12463" y="17964"/>
                    <a:pt x="12706" y="17691"/>
                    <a:pt x="12980" y="17387"/>
                  </a:cubicBezTo>
                  <a:lnTo>
                    <a:pt x="12676" y="17144"/>
                  </a:lnTo>
                  <a:close/>
                  <a:moveTo>
                    <a:pt x="90154" y="18876"/>
                  </a:moveTo>
                  <a:lnTo>
                    <a:pt x="89850" y="19119"/>
                  </a:lnTo>
                  <a:cubicBezTo>
                    <a:pt x="90094" y="19393"/>
                    <a:pt x="90337" y="19697"/>
                    <a:pt x="90549" y="20001"/>
                  </a:cubicBezTo>
                  <a:lnTo>
                    <a:pt x="90853" y="19758"/>
                  </a:lnTo>
                  <a:cubicBezTo>
                    <a:pt x="90610" y="19454"/>
                    <a:pt x="90397" y="19150"/>
                    <a:pt x="90154" y="18876"/>
                  </a:cubicBezTo>
                  <a:close/>
                  <a:moveTo>
                    <a:pt x="11217" y="18907"/>
                  </a:moveTo>
                  <a:cubicBezTo>
                    <a:pt x="10974" y="19211"/>
                    <a:pt x="10730" y="19484"/>
                    <a:pt x="10487" y="19788"/>
                  </a:cubicBezTo>
                  <a:lnTo>
                    <a:pt x="10791" y="20031"/>
                  </a:lnTo>
                  <a:cubicBezTo>
                    <a:pt x="11034" y="19727"/>
                    <a:pt x="11277" y="19423"/>
                    <a:pt x="11490" y="19150"/>
                  </a:cubicBezTo>
                  <a:lnTo>
                    <a:pt x="11217" y="18907"/>
                  </a:lnTo>
                  <a:close/>
                  <a:moveTo>
                    <a:pt x="91553" y="20670"/>
                  </a:moveTo>
                  <a:lnTo>
                    <a:pt x="91249" y="20913"/>
                  </a:lnTo>
                  <a:cubicBezTo>
                    <a:pt x="91461" y="21217"/>
                    <a:pt x="91674" y="21521"/>
                    <a:pt x="91887" y="21825"/>
                  </a:cubicBezTo>
                  <a:lnTo>
                    <a:pt x="92221" y="21612"/>
                  </a:lnTo>
                  <a:cubicBezTo>
                    <a:pt x="91978" y="21308"/>
                    <a:pt x="91765" y="20974"/>
                    <a:pt x="91553" y="20670"/>
                  </a:cubicBezTo>
                  <a:close/>
                  <a:moveTo>
                    <a:pt x="9818" y="20730"/>
                  </a:moveTo>
                  <a:cubicBezTo>
                    <a:pt x="9575" y="21034"/>
                    <a:pt x="9363" y="21338"/>
                    <a:pt x="9150" y="21642"/>
                  </a:cubicBezTo>
                  <a:lnTo>
                    <a:pt x="9454" y="21855"/>
                  </a:lnTo>
                  <a:cubicBezTo>
                    <a:pt x="9666" y="21551"/>
                    <a:pt x="9879" y="21247"/>
                    <a:pt x="10122" y="20943"/>
                  </a:cubicBezTo>
                  <a:lnTo>
                    <a:pt x="9818" y="20730"/>
                  </a:lnTo>
                  <a:close/>
                  <a:moveTo>
                    <a:pt x="92860" y="22554"/>
                  </a:moveTo>
                  <a:lnTo>
                    <a:pt x="92556" y="22767"/>
                  </a:lnTo>
                  <a:cubicBezTo>
                    <a:pt x="92768" y="23071"/>
                    <a:pt x="92951" y="23405"/>
                    <a:pt x="93163" y="23709"/>
                  </a:cubicBezTo>
                  <a:lnTo>
                    <a:pt x="93498" y="23496"/>
                  </a:lnTo>
                  <a:cubicBezTo>
                    <a:pt x="93285" y="23192"/>
                    <a:pt x="93072" y="22858"/>
                    <a:pt x="92860" y="22554"/>
                  </a:cubicBezTo>
                  <a:close/>
                  <a:moveTo>
                    <a:pt x="8481" y="22585"/>
                  </a:moveTo>
                  <a:cubicBezTo>
                    <a:pt x="8268" y="22919"/>
                    <a:pt x="8086" y="23223"/>
                    <a:pt x="7873" y="23557"/>
                  </a:cubicBezTo>
                  <a:lnTo>
                    <a:pt x="8177" y="23770"/>
                  </a:lnTo>
                  <a:cubicBezTo>
                    <a:pt x="8390" y="23436"/>
                    <a:pt x="8603" y="23132"/>
                    <a:pt x="8815" y="22797"/>
                  </a:cubicBezTo>
                  <a:lnTo>
                    <a:pt x="8481" y="22585"/>
                  </a:lnTo>
                  <a:close/>
                  <a:moveTo>
                    <a:pt x="94075" y="24469"/>
                  </a:moveTo>
                  <a:lnTo>
                    <a:pt x="93771" y="24682"/>
                  </a:lnTo>
                  <a:cubicBezTo>
                    <a:pt x="93954" y="25016"/>
                    <a:pt x="94136" y="25320"/>
                    <a:pt x="94349" y="25655"/>
                  </a:cubicBezTo>
                  <a:lnTo>
                    <a:pt x="94683" y="25472"/>
                  </a:lnTo>
                  <a:cubicBezTo>
                    <a:pt x="94471" y="25138"/>
                    <a:pt x="94288" y="24803"/>
                    <a:pt x="94075" y="24469"/>
                  </a:cubicBezTo>
                  <a:close/>
                  <a:moveTo>
                    <a:pt x="7265" y="24530"/>
                  </a:moveTo>
                  <a:cubicBezTo>
                    <a:pt x="7052" y="24864"/>
                    <a:pt x="6870" y="25199"/>
                    <a:pt x="6688" y="25533"/>
                  </a:cubicBezTo>
                  <a:lnTo>
                    <a:pt x="7022" y="25715"/>
                  </a:lnTo>
                  <a:cubicBezTo>
                    <a:pt x="7204" y="25381"/>
                    <a:pt x="7387" y="25047"/>
                    <a:pt x="7600" y="24743"/>
                  </a:cubicBezTo>
                  <a:lnTo>
                    <a:pt x="7265" y="24530"/>
                  </a:lnTo>
                  <a:close/>
                  <a:moveTo>
                    <a:pt x="95230" y="26475"/>
                  </a:moveTo>
                  <a:lnTo>
                    <a:pt x="94896" y="26658"/>
                  </a:lnTo>
                  <a:cubicBezTo>
                    <a:pt x="95078" y="26992"/>
                    <a:pt x="95261" y="27326"/>
                    <a:pt x="95413" y="27661"/>
                  </a:cubicBezTo>
                  <a:lnTo>
                    <a:pt x="95778" y="27478"/>
                  </a:lnTo>
                  <a:cubicBezTo>
                    <a:pt x="95595" y="27144"/>
                    <a:pt x="95413" y="26779"/>
                    <a:pt x="95230" y="26475"/>
                  </a:cubicBezTo>
                  <a:close/>
                  <a:moveTo>
                    <a:pt x="6110" y="26536"/>
                  </a:moveTo>
                  <a:cubicBezTo>
                    <a:pt x="5928" y="26870"/>
                    <a:pt x="5745" y="27205"/>
                    <a:pt x="5593" y="27539"/>
                  </a:cubicBezTo>
                  <a:lnTo>
                    <a:pt x="5928" y="27721"/>
                  </a:lnTo>
                  <a:cubicBezTo>
                    <a:pt x="6110" y="27387"/>
                    <a:pt x="6262" y="27053"/>
                    <a:pt x="6445" y="26718"/>
                  </a:cubicBezTo>
                  <a:lnTo>
                    <a:pt x="6110" y="26536"/>
                  </a:lnTo>
                  <a:close/>
                  <a:moveTo>
                    <a:pt x="96264" y="28481"/>
                  </a:moveTo>
                  <a:lnTo>
                    <a:pt x="95929" y="28664"/>
                  </a:lnTo>
                  <a:cubicBezTo>
                    <a:pt x="96112" y="28998"/>
                    <a:pt x="96264" y="29332"/>
                    <a:pt x="96416" y="29697"/>
                  </a:cubicBezTo>
                  <a:lnTo>
                    <a:pt x="96781" y="29515"/>
                  </a:lnTo>
                  <a:cubicBezTo>
                    <a:pt x="96598" y="29180"/>
                    <a:pt x="96446" y="28846"/>
                    <a:pt x="96264" y="28481"/>
                  </a:cubicBezTo>
                  <a:close/>
                  <a:moveTo>
                    <a:pt x="5077" y="28572"/>
                  </a:moveTo>
                  <a:cubicBezTo>
                    <a:pt x="4894" y="28907"/>
                    <a:pt x="4742" y="29241"/>
                    <a:pt x="4590" y="29606"/>
                  </a:cubicBezTo>
                  <a:lnTo>
                    <a:pt x="4925" y="29758"/>
                  </a:lnTo>
                  <a:cubicBezTo>
                    <a:pt x="5077" y="29424"/>
                    <a:pt x="5259" y="29059"/>
                    <a:pt x="5411" y="28724"/>
                  </a:cubicBezTo>
                  <a:lnTo>
                    <a:pt x="5077" y="28572"/>
                  </a:lnTo>
                  <a:close/>
                  <a:moveTo>
                    <a:pt x="97237" y="30579"/>
                  </a:moveTo>
                  <a:lnTo>
                    <a:pt x="96872" y="30731"/>
                  </a:lnTo>
                  <a:cubicBezTo>
                    <a:pt x="97024" y="31065"/>
                    <a:pt x="97176" y="31430"/>
                    <a:pt x="97328" y="31764"/>
                  </a:cubicBezTo>
                  <a:lnTo>
                    <a:pt x="97662" y="31612"/>
                  </a:lnTo>
                  <a:cubicBezTo>
                    <a:pt x="97540" y="31278"/>
                    <a:pt x="97388" y="30913"/>
                    <a:pt x="97237" y="30579"/>
                  </a:cubicBezTo>
                  <a:close/>
                  <a:moveTo>
                    <a:pt x="4104" y="30639"/>
                  </a:moveTo>
                  <a:cubicBezTo>
                    <a:pt x="3952" y="31004"/>
                    <a:pt x="3800" y="31369"/>
                    <a:pt x="3679" y="31703"/>
                  </a:cubicBezTo>
                  <a:lnTo>
                    <a:pt x="4013" y="31855"/>
                  </a:lnTo>
                  <a:cubicBezTo>
                    <a:pt x="4165" y="31490"/>
                    <a:pt x="4317" y="31156"/>
                    <a:pt x="4469" y="30791"/>
                  </a:cubicBezTo>
                  <a:lnTo>
                    <a:pt x="4104" y="30639"/>
                  </a:lnTo>
                  <a:close/>
                  <a:moveTo>
                    <a:pt x="98088" y="32676"/>
                  </a:moveTo>
                  <a:lnTo>
                    <a:pt x="97723" y="32828"/>
                  </a:lnTo>
                  <a:cubicBezTo>
                    <a:pt x="97875" y="33162"/>
                    <a:pt x="97996" y="33527"/>
                    <a:pt x="98118" y="33892"/>
                  </a:cubicBezTo>
                  <a:lnTo>
                    <a:pt x="98483" y="33770"/>
                  </a:lnTo>
                  <a:cubicBezTo>
                    <a:pt x="98361" y="33405"/>
                    <a:pt x="98240" y="33041"/>
                    <a:pt x="98088" y="32676"/>
                  </a:cubicBezTo>
                  <a:close/>
                  <a:moveTo>
                    <a:pt x="3253" y="32767"/>
                  </a:moveTo>
                  <a:cubicBezTo>
                    <a:pt x="3131" y="33132"/>
                    <a:pt x="2979" y="33497"/>
                    <a:pt x="2858" y="33861"/>
                  </a:cubicBezTo>
                  <a:lnTo>
                    <a:pt x="3223" y="33983"/>
                  </a:lnTo>
                  <a:cubicBezTo>
                    <a:pt x="3344" y="33618"/>
                    <a:pt x="3466" y="33284"/>
                    <a:pt x="3618" y="32919"/>
                  </a:cubicBezTo>
                  <a:lnTo>
                    <a:pt x="3253" y="32767"/>
                  </a:lnTo>
                  <a:close/>
                  <a:moveTo>
                    <a:pt x="98847" y="34864"/>
                  </a:moveTo>
                  <a:lnTo>
                    <a:pt x="98483" y="34956"/>
                  </a:lnTo>
                  <a:cubicBezTo>
                    <a:pt x="98604" y="35320"/>
                    <a:pt x="98726" y="35685"/>
                    <a:pt x="98847" y="36050"/>
                  </a:cubicBezTo>
                  <a:lnTo>
                    <a:pt x="99212" y="35959"/>
                  </a:lnTo>
                  <a:cubicBezTo>
                    <a:pt x="99091" y="35563"/>
                    <a:pt x="98969" y="35199"/>
                    <a:pt x="98847" y="34864"/>
                  </a:cubicBezTo>
                  <a:close/>
                  <a:moveTo>
                    <a:pt x="2493" y="34956"/>
                  </a:moveTo>
                  <a:cubicBezTo>
                    <a:pt x="2372" y="35320"/>
                    <a:pt x="2250" y="35685"/>
                    <a:pt x="2159" y="36050"/>
                  </a:cubicBezTo>
                  <a:lnTo>
                    <a:pt x="2524" y="36171"/>
                  </a:lnTo>
                  <a:cubicBezTo>
                    <a:pt x="2615" y="35807"/>
                    <a:pt x="2736" y="35442"/>
                    <a:pt x="2858" y="35077"/>
                  </a:cubicBezTo>
                  <a:lnTo>
                    <a:pt x="2493" y="34956"/>
                  </a:lnTo>
                  <a:close/>
                  <a:moveTo>
                    <a:pt x="99516" y="37053"/>
                  </a:moveTo>
                  <a:lnTo>
                    <a:pt x="99151" y="37144"/>
                  </a:lnTo>
                  <a:cubicBezTo>
                    <a:pt x="99273" y="37509"/>
                    <a:pt x="99364" y="37874"/>
                    <a:pt x="99455" y="38238"/>
                  </a:cubicBezTo>
                  <a:lnTo>
                    <a:pt x="99820" y="38147"/>
                  </a:lnTo>
                  <a:cubicBezTo>
                    <a:pt x="99729" y="37782"/>
                    <a:pt x="99638" y="37418"/>
                    <a:pt x="99516" y="37053"/>
                  </a:cubicBezTo>
                  <a:close/>
                  <a:moveTo>
                    <a:pt x="1824" y="37144"/>
                  </a:moveTo>
                  <a:cubicBezTo>
                    <a:pt x="1733" y="37509"/>
                    <a:pt x="1642" y="37874"/>
                    <a:pt x="1520" y="38269"/>
                  </a:cubicBezTo>
                  <a:lnTo>
                    <a:pt x="1916" y="38360"/>
                  </a:lnTo>
                  <a:cubicBezTo>
                    <a:pt x="2007" y="37965"/>
                    <a:pt x="2098" y="37630"/>
                    <a:pt x="2189" y="37266"/>
                  </a:cubicBezTo>
                  <a:lnTo>
                    <a:pt x="1824" y="37144"/>
                  </a:lnTo>
                  <a:close/>
                  <a:moveTo>
                    <a:pt x="100094" y="39272"/>
                  </a:moveTo>
                  <a:lnTo>
                    <a:pt x="99729" y="39333"/>
                  </a:lnTo>
                  <a:cubicBezTo>
                    <a:pt x="99790" y="39728"/>
                    <a:pt x="99881" y="40092"/>
                    <a:pt x="99972" y="40457"/>
                  </a:cubicBezTo>
                  <a:lnTo>
                    <a:pt x="100337" y="40396"/>
                  </a:lnTo>
                  <a:cubicBezTo>
                    <a:pt x="100246" y="40001"/>
                    <a:pt x="100185" y="39636"/>
                    <a:pt x="100094" y="39272"/>
                  </a:cubicBezTo>
                  <a:close/>
                  <a:moveTo>
                    <a:pt x="1277" y="39363"/>
                  </a:moveTo>
                  <a:cubicBezTo>
                    <a:pt x="1186" y="39758"/>
                    <a:pt x="1095" y="40123"/>
                    <a:pt x="1034" y="40488"/>
                  </a:cubicBezTo>
                  <a:lnTo>
                    <a:pt x="1399" y="40579"/>
                  </a:lnTo>
                  <a:cubicBezTo>
                    <a:pt x="1460" y="40184"/>
                    <a:pt x="1551" y="39819"/>
                    <a:pt x="1642" y="39454"/>
                  </a:cubicBezTo>
                  <a:lnTo>
                    <a:pt x="1277" y="39363"/>
                  </a:lnTo>
                  <a:close/>
                  <a:moveTo>
                    <a:pt x="100550" y="41491"/>
                  </a:moveTo>
                  <a:lnTo>
                    <a:pt x="100185" y="41582"/>
                  </a:lnTo>
                  <a:cubicBezTo>
                    <a:pt x="100246" y="41947"/>
                    <a:pt x="100306" y="42311"/>
                    <a:pt x="100367" y="42706"/>
                  </a:cubicBezTo>
                  <a:lnTo>
                    <a:pt x="100732" y="42646"/>
                  </a:lnTo>
                  <a:cubicBezTo>
                    <a:pt x="100671" y="42250"/>
                    <a:pt x="100610" y="41886"/>
                    <a:pt x="100550" y="41491"/>
                  </a:cubicBezTo>
                  <a:close/>
                  <a:moveTo>
                    <a:pt x="821" y="41612"/>
                  </a:moveTo>
                  <a:cubicBezTo>
                    <a:pt x="730" y="41977"/>
                    <a:pt x="669" y="42372"/>
                    <a:pt x="609" y="42737"/>
                  </a:cubicBezTo>
                  <a:lnTo>
                    <a:pt x="1004" y="42798"/>
                  </a:lnTo>
                  <a:cubicBezTo>
                    <a:pt x="1065" y="42433"/>
                    <a:pt x="1125" y="42038"/>
                    <a:pt x="1186" y="41673"/>
                  </a:cubicBezTo>
                  <a:lnTo>
                    <a:pt x="821" y="41612"/>
                  </a:lnTo>
                  <a:close/>
                  <a:moveTo>
                    <a:pt x="100914" y="43770"/>
                  </a:moveTo>
                  <a:lnTo>
                    <a:pt x="100550" y="43831"/>
                  </a:lnTo>
                  <a:cubicBezTo>
                    <a:pt x="100580" y="44196"/>
                    <a:pt x="100641" y="44561"/>
                    <a:pt x="100671" y="44956"/>
                  </a:cubicBezTo>
                  <a:lnTo>
                    <a:pt x="101066" y="44895"/>
                  </a:lnTo>
                  <a:cubicBezTo>
                    <a:pt x="101006" y="44530"/>
                    <a:pt x="100975" y="44135"/>
                    <a:pt x="100914" y="43770"/>
                  </a:cubicBezTo>
                  <a:close/>
                  <a:moveTo>
                    <a:pt x="457" y="43861"/>
                  </a:moveTo>
                  <a:cubicBezTo>
                    <a:pt x="396" y="44257"/>
                    <a:pt x="365" y="44621"/>
                    <a:pt x="305" y="45016"/>
                  </a:cubicBezTo>
                  <a:lnTo>
                    <a:pt x="700" y="45047"/>
                  </a:lnTo>
                  <a:cubicBezTo>
                    <a:pt x="730" y="44682"/>
                    <a:pt x="791" y="44317"/>
                    <a:pt x="821" y="43922"/>
                  </a:cubicBezTo>
                  <a:lnTo>
                    <a:pt x="457" y="43861"/>
                  </a:lnTo>
                  <a:close/>
                  <a:moveTo>
                    <a:pt x="101158" y="46050"/>
                  </a:moveTo>
                  <a:lnTo>
                    <a:pt x="100793" y="46080"/>
                  </a:lnTo>
                  <a:cubicBezTo>
                    <a:pt x="100823" y="46445"/>
                    <a:pt x="100854" y="46840"/>
                    <a:pt x="100884" y="47205"/>
                  </a:cubicBezTo>
                  <a:lnTo>
                    <a:pt x="101249" y="47175"/>
                  </a:lnTo>
                  <a:cubicBezTo>
                    <a:pt x="101218" y="46810"/>
                    <a:pt x="101218" y="46415"/>
                    <a:pt x="101158" y="46050"/>
                  </a:cubicBezTo>
                  <a:close/>
                  <a:moveTo>
                    <a:pt x="183" y="46141"/>
                  </a:moveTo>
                  <a:cubicBezTo>
                    <a:pt x="153" y="46536"/>
                    <a:pt x="122" y="46931"/>
                    <a:pt x="122" y="47296"/>
                  </a:cubicBezTo>
                  <a:lnTo>
                    <a:pt x="487" y="47327"/>
                  </a:lnTo>
                  <a:cubicBezTo>
                    <a:pt x="517" y="46931"/>
                    <a:pt x="548" y="46567"/>
                    <a:pt x="578" y="46202"/>
                  </a:cubicBezTo>
                  <a:lnTo>
                    <a:pt x="183" y="46141"/>
                  </a:lnTo>
                  <a:close/>
                  <a:moveTo>
                    <a:pt x="100945" y="48330"/>
                  </a:moveTo>
                  <a:cubicBezTo>
                    <a:pt x="100975" y="48725"/>
                    <a:pt x="100975" y="49090"/>
                    <a:pt x="100975" y="49485"/>
                  </a:cubicBezTo>
                  <a:lnTo>
                    <a:pt x="101370" y="49454"/>
                  </a:lnTo>
                  <a:cubicBezTo>
                    <a:pt x="101370" y="49090"/>
                    <a:pt x="101340" y="48694"/>
                    <a:pt x="101340" y="48330"/>
                  </a:cubicBezTo>
                  <a:close/>
                  <a:moveTo>
                    <a:pt x="61" y="48451"/>
                  </a:moveTo>
                  <a:cubicBezTo>
                    <a:pt x="31" y="48816"/>
                    <a:pt x="31" y="49211"/>
                    <a:pt x="1" y="49576"/>
                  </a:cubicBezTo>
                  <a:lnTo>
                    <a:pt x="396" y="49606"/>
                  </a:lnTo>
                  <a:cubicBezTo>
                    <a:pt x="396" y="49211"/>
                    <a:pt x="426" y="48846"/>
                    <a:pt x="426" y="48451"/>
                  </a:cubicBezTo>
                  <a:close/>
                  <a:moveTo>
                    <a:pt x="101006" y="50609"/>
                  </a:moveTo>
                  <a:lnTo>
                    <a:pt x="101006" y="50700"/>
                  </a:lnTo>
                  <a:cubicBezTo>
                    <a:pt x="101006" y="51065"/>
                    <a:pt x="101006" y="51460"/>
                    <a:pt x="100975" y="51825"/>
                  </a:cubicBezTo>
                  <a:lnTo>
                    <a:pt x="101370" y="51825"/>
                  </a:lnTo>
                  <a:cubicBezTo>
                    <a:pt x="101370" y="51460"/>
                    <a:pt x="101370" y="51065"/>
                    <a:pt x="101370" y="50700"/>
                  </a:cubicBezTo>
                  <a:lnTo>
                    <a:pt x="101370" y="50609"/>
                  </a:lnTo>
                  <a:close/>
                  <a:moveTo>
                    <a:pt x="1" y="50731"/>
                  </a:moveTo>
                  <a:cubicBezTo>
                    <a:pt x="1" y="51126"/>
                    <a:pt x="1" y="51491"/>
                    <a:pt x="1" y="51886"/>
                  </a:cubicBezTo>
                  <a:lnTo>
                    <a:pt x="396" y="51855"/>
                  </a:lnTo>
                  <a:cubicBezTo>
                    <a:pt x="365" y="51491"/>
                    <a:pt x="365" y="51126"/>
                    <a:pt x="365" y="50731"/>
                  </a:cubicBezTo>
                  <a:close/>
                  <a:moveTo>
                    <a:pt x="100945" y="52950"/>
                  </a:moveTo>
                  <a:cubicBezTo>
                    <a:pt x="100945" y="53345"/>
                    <a:pt x="100914" y="53710"/>
                    <a:pt x="100884" y="54105"/>
                  </a:cubicBezTo>
                  <a:lnTo>
                    <a:pt x="101279" y="54135"/>
                  </a:lnTo>
                  <a:cubicBezTo>
                    <a:pt x="101279" y="53740"/>
                    <a:pt x="101310" y="53375"/>
                    <a:pt x="101340" y="52980"/>
                  </a:cubicBezTo>
                  <a:lnTo>
                    <a:pt x="100945" y="52950"/>
                  </a:lnTo>
                  <a:close/>
                  <a:moveTo>
                    <a:pt x="61" y="53011"/>
                  </a:moveTo>
                  <a:cubicBezTo>
                    <a:pt x="61" y="53406"/>
                    <a:pt x="92" y="53801"/>
                    <a:pt x="122" y="54166"/>
                  </a:cubicBezTo>
                  <a:lnTo>
                    <a:pt x="487" y="54135"/>
                  </a:lnTo>
                  <a:cubicBezTo>
                    <a:pt x="457" y="53770"/>
                    <a:pt x="457" y="53375"/>
                    <a:pt x="426" y="53011"/>
                  </a:cubicBezTo>
                  <a:close/>
                  <a:moveTo>
                    <a:pt x="100793" y="55229"/>
                  </a:moveTo>
                  <a:cubicBezTo>
                    <a:pt x="100762" y="55625"/>
                    <a:pt x="100732" y="55989"/>
                    <a:pt x="100671" y="56354"/>
                  </a:cubicBezTo>
                  <a:lnTo>
                    <a:pt x="101066" y="56415"/>
                  </a:lnTo>
                  <a:cubicBezTo>
                    <a:pt x="101097" y="56020"/>
                    <a:pt x="101158" y="55655"/>
                    <a:pt x="101188" y="55260"/>
                  </a:cubicBezTo>
                  <a:lnTo>
                    <a:pt x="100793" y="55229"/>
                  </a:lnTo>
                  <a:close/>
                  <a:moveTo>
                    <a:pt x="578" y="55260"/>
                  </a:moveTo>
                  <a:lnTo>
                    <a:pt x="213" y="55321"/>
                  </a:lnTo>
                  <a:cubicBezTo>
                    <a:pt x="244" y="55685"/>
                    <a:pt x="274" y="56080"/>
                    <a:pt x="335" y="56445"/>
                  </a:cubicBezTo>
                  <a:lnTo>
                    <a:pt x="700" y="56415"/>
                  </a:lnTo>
                  <a:cubicBezTo>
                    <a:pt x="669" y="56020"/>
                    <a:pt x="609" y="55655"/>
                    <a:pt x="578" y="55260"/>
                  </a:cubicBezTo>
                  <a:close/>
                  <a:moveTo>
                    <a:pt x="100550" y="57479"/>
                  </a:moveTo>
                  <a:cubicBezTo>
                    <a:pt x="100489" y="57874"/>
                    <a:pt x="100428" y="58239"/>
                    <a:pt x="100367" y="58603"/>
                  </a:cubicBezTo>
                  <a:lnTo>
                    <a:pt x="100762" y="58664"/>
                  </a:lnTo>
                  <a:cubicBezTo>
                    <a:pt x="100823" y="58299"/>
                    <a:pt x="100884" y="57935"/>
                    <a:pt x="100914" y="57539"/>
                  </a:cubicBezTo>
                  <a:lnTo>
                    <a:pt x="100550" y="57479"/>
                  </a:lnTo>
                  <a:close/>
                  <a:moveTo>
                    <a:pt x="852" y="57539"/>
                  </a:moveTo>
                  <a:lnTo>
                    <a:pt x="457" y="57570"/>
                  </a:lnTo>
                  <a:cubicBezTo>
                    <a:pt x="517" y="57965"/>
                    <a:pt x="578" y="58330"/>
                    <a:pt x="639" y="58725"/>
                  </a:cubicBezTo>
                  <a:lnTo>
                    <a:pt x="1004" y="58664"/>
                  </a:lnTo>
                  <a:cubicBezTo>
                    <a:pt x="943" y="58299"/>
                    <a:pt x="882" y="57904"/>
                    <a:pt x="852" y="57539"/>
                  </a:cubicBezTo>
                  <a:close/>
                  <a:moveTo>
                    <a:pt x="100185" y="59728"/>
                  </a:moveTo>
                  <a:cubicBezTo>
                    <a:pt x="100124" y="60123"/>
                    <a:pt x="100063" y="60488"/>
                    <a:pt x="99972" y="60853"/>
                  </a:cubicBezTo>
                  <a:lnTo>
                    <a:pt x="100337" y="60944"/>
                  </a:lnTo>
                  <a:cubicBezTo>
                    <a:pt x="100428" y="60549"/>
                    <a:pt x="100489" y="60184"/>
                    <a:pt x="100580" y="59819"/>
                  </a:cubicBezTo>
                  <a:lnTo>
                    <a:pt x="100185" y="59728"/>
                  </a:lnTo>
                  <a:close/>
                  <a:moveTo>
                    <a:pt x="1186" y="59789"/>
                  </a:moveTo>
                  <a:lnTo>
                    <a:pt x="821" y="59850"/>
                  </a:lnTo>
                  <a:cubicBezTo>
                    <a:pt x="882" y="60214"/>
                    <a:pt x="973" y="60609"/>
                    <a:pt x="1034" y="60974"/>
                  </a:cubicBezTo>
                  <a:lnTo>
                    <a:pt x="1399" y="60883"/>
                  </a:lnTo>
                  <a:cubicBezTo>
                    <a:pt x="1338" y="60518"/>
                    <a:pt x="1277" y="60153"/>
                    <a:pt x="1186" y="59789"/>
                  </a:cubicBezTo>
                  <a:close/>
                  <a:moveTo>
                    <a:pt x="99729" y="61977"/>
                  </a:moveTo>
                  <a:cubicBezTo>
                    <a:pt x="99638" y="62342"/>
                    <a:pt x="99547" y="62707"/>
                    <a:pt x="99455" y="63071"/>
                  </a:cubicBezTo>
                  <a:lnTo>
                    <a:pt x="99820" y="63163"/>
                  </a:lnTo>
                  <a:cubicBezTo>
                    <a:pt x="99942" y="62798"/>
                    <a:pt x="100033" y="62433"/>
                    <a:pt x="100094" y="62038"/>
                  </a:cubicBezTo>
                  <a:lnTo>
                    <a:pt x="99729" y="61977"/>
                  </a:lnTo>
                  <a:close/>
                  <a:moveTo>
                    <a:pt x="1642" y="62008"/>
                  </a:moveTo>
                  <a:lnTo>
                    <a:pt x="1277" y="62099"/>
                  </a:lnTo>
                  <a:cubicBezTo>
                    <a:pt x="1368" y="62464"/>
                    <a:pt x="1460" y="62828"/>
                    <a:pt x="1551" y="63193"/>
                  </a:cubicBezTo>
                  <a:lnTo>
                    <a:pt x="1916" y="63102"/>
                  </a:lnTo>
                  <a:cubicBezTo>
                    <a:pt x="1824" y="62737"/>
                    <a:pt x="1733" y="62372"/>
                    <a:pt x="1642" y="62008"/>
                  </a:cubicBezTo>
                  <a:close/>
                  <a:moveTo>
                    <a:pt x="99182" y="64166"/>
                  </a:moveTo>
                  <a:cubicBezTo>
                    <a:pt x="99091" y="64530"/>
                    <a:pt x="98969" y="64895"/>
                    <a:pt x="98847" y="65260"/>
                  </a:cubicBezTo>
                  <a:lnTo>
                    <a:pt x="99212" y="65382"/>
                  </a:lnTo>
                  <a:cubicBezTo>
                    <a:pt x="99334" y="65017"/>
                    <a:pt x="99455" y="64652"/>
                    <a:pt x="99547" y="64287"/>
                  </a:cubicBezTo>
                  <a:lnTo>
                    <a:pt x="99182" y="64166"/>
                  </a:lnTo>
                  <a:close/>
                  <a:moveTo>
                    <a:pt x="2220" y="64196"/>
                  </a:moveTo>
                  <a:lnTo>
                    <a:pt x="1855" y="64318"/>
                  </a:lnTo>
                  <a:cubicBezTo>
                    <a:pt x="1946" y="64682"/>
                    <a:pt x="2068" y="65047"/>
                    <a:pt x="2159" y="65412"/>
                  </a:cubicBezTo>
                  <a:lnTo>
                    <a:pt x="2524" y="65290"/>
                  </a:lnTo>
                  <a:cubicBezTo>
                    <a:pt x="2432" y="64926"/>
                    <a:pt x="2311" y="64561"/>
                    <a:pt x="2220" y="64196"/>
                  </a:cubicBezTo>
                  <a:close/>
                  <a:moveTo>
                    <a:pt x="98513" y="66354"/>
                  </a:moveTo>
                  <a:cubicBezTo>
                    <a:pt x="98392" y="66719"/>
                    <a:pt x="98270" y="67084"/>
                    <a:pt x="98148" y="67448"/>
                  </a:cubicBezTo>
                  <a:lnTo>
                    <a:pt x="98513" y="67570"/>
                  </a:lnTo>
                  <a:cubicBezTo>
                    <a:pt x="98635" y="67205"/>
                    <a:pt x="98756" y="66841"/>
                    <a:pt x="98878" y="66476"/>
                  </a:cubicBezTo>
                  <a:lnTo>
                    <a:pt x="98513" y="66354"/>
                  </a:lnTo>
                  <a:close/>
                  <a:moveTo>
                    <a:pt x="2858" y="66385"/>
                  </a:moveTo>
                  <a:lnTo>
                    <a:pt x="2524" y="66506"/>
                  </a:lnTo>
                  <a:cubicBezTo>
                    <a:pt x="2645" y="66871"/>
                    <a:pt x="2767" y="67236"/>
                    <a:pt x="2888" y="67600"/>
                  </a:cubicBezTo>
                  <a:lnTo>
                    <a:pt x="3253" y="67448"/>
                  </a:lnTo>
                  <a:cubicBezTo>
                    <a:pt x="3101" y="67114"/>
                    <a:pt x="2979" y="66749"/>
                    <a:pt x="2858" y="66385"/>
                  </a:cubicBezTo>
                  <a:close/>
                  <a:moveTo>
                    <a:pt x="97753" y="68512"/>
                  </a:moveTo>
                  <a:cubicBezTo>
                    <a:pt x="97632" y="68847"/>
                    <a:pt x="97480" y="69211"/>
                    <a:pt x="97328" y="69576"/>
                  </a:cubicBezTo>
                  <a:lnTo>
                    <a:pt x="97692" y="69698"/>
                  </a:lnTo>
                  <a:cubicBezTo>
                    <a:pt x="97844" y="69363"/>
                    <a:pt x="97966" y="68999"/>
                    <a:pt x="98118" y="68634"/>
                  </a:cubicBezTo>
                  <a:lnTo>
                    <a:pt x="97753" y="68512"/>
                  </a:lnTo>
                  <a:close/>
                  <a:moveTo>
                    <a:pt x="3618" y="68512"/>
                  </a:moveTo>
                  <a:lnTo>
                    <a:pt x="3283" y="68664"/>
                  </a:lnTo>
                  <a:cubicBezTo>
                    <a:pt x="3405" y="69029"/>
                    <a:pt x="3557" y="69363"/>
                    <a:pt x="3709" y="69728"/>
                  </a:cubicBezTo>
                  <a:lnTo>
                    <a:pt x="4043" y="69576"/>
                  </a:lnTo>
                  <a:cubicBezTo>
                    <a:pt x="3922" y="69242"/>
                    <a:pt x="3770" y="68877"/>
                    <a:pt x="3618" y="68512"/>
                  </a:cubicBezTo>
                  <a:close/>
                  <a:moveTo>
                    <a:pt x="4499" y="70640"/>
                  </a:moveTo>
                  <a:lnTo>
                    <a:pt x="4134" y="70792"/>
                  </a:lnTo>
                  <a:cubicBezTo>
                    <a:pt x="4286" y="71126"/>
                    <a:pt x="4438" y="71491"/>
                    <a:pt x="4590" y="71825"/>
                  </a:cubicBezTo>
                  <a:lnTo>
                    <a:pt x="4955" y="71673"/>
                  </a:lnTo>
                  <a:cubicBezTo>
                    <a:pt x="4803" y="71309"/>
                    <a:pt x="4621" y="70974"/>
                    <a:pt x="4499" y="70640"/>
                  </a:cubicBezTo>
                  <a:close/>
                  <a:moveTo>
                    <a:pt x="96902" y="70610"/>
                  </a:moveTo>
                  <a:cubicBezTo>
                    <a:pt x="96750" y="70974"/>
                    <a:pt x="96598" y="71309"/>
                    <a:pt x="96446" y="71673"/>
                  </a:cubicBezTo>
                  <a:lnTo>
                    <a:pt x="96781" y="71825"/>
                  </a:lnTo>
                  <a:cubicBezTo>
                    <a:pt x="96933" y="71461"/>
                    <a:pt x="97115" y="71126"/>
                    <a:pt x="97267" y="70762"/>
                  </a:cubicBezTo>
                  <a:lnTo>
                    <a:pt x="96902" y="70610"/>
                  </a:lnTo>
                  <a:close/>
                  <a:moveTo>
                    <a:pt x="5411" y="72676"/>
                  </a:moveTo>
                  <a:lnTo>
                    <a:pt x="5077" y="72859"/>
                  </a:lnTo>
                  <a:cubicBezTo>
                    <a:pt x="5259" y="73193"/>
                    <a:pt x="5411" y="73528"/>
                    <a:pt x="5593" y="73892"/>
                  </a:cubicBezTo>
                  <a:lnTo>
                    <a:pt x="5928" y="73710"/>
                  </a:lnTo>
                  <a:cubicBezTo>
                    <a:pt x="5745" y="73376"/>
                    <a:pt x="5593" y="73041"/>
                    <a:pt x="5411" y="72676"/>
                  </a:cubicBezTo>
                  <a:close/>
                  <a:moveTo>
                    <a:pt x="95960" y="72676"/>
                  </a:moveTo>
                  <a:cubicBezTo>
                    <a:pt x="95778" y="73041"/>
                    <a:pt x="95626" y="73376"/>
                    <a:pt x="95443" y="73710"/>
                  </a:cubicBezTo>
                  <a:lnTo>
                    <a:pt x="95778" y="73892"/>
                  </a:lnTo>
                  <a:cubicBezTo>
                    <a:pt x="95960" y="73528"/>
                    <a:pt x="96112" y="73193"/>
                    <a:pt x="96294" y="72859"/>
                  </a:cubicBezTo>
                  <a:lnTo>
                    <a:pt x="95960" y="72676"/>
                  </a:lnTo>
                  <a:close/>
                  <a:moveTo>
                    <a:pt x="6475" y="74713"/>
                  </a:moveTo>
                  <a:lnTo>
                    <a:pt x="6141" y="74895"/>
                  </a:lnTo>
                  <a:cubicBezTo>
                    <a:pt x="6323" y="75230"/>
                    <a:pt x="6505" y="75564"/>
                    <a:pt x="6688" y="75898"/>
                  </a:cubicBezTo>
                  <a:lnTo>
                    <a:pt x="7022" y="75686"/>
                  </a:lnTo>
                  <a:cubicBezTo>
                    <a:pt x="6840" y="75351"/>
                    <a:pt x="6657" y="75047"/>
                    <a:pt x="6475" y="74713"/>
                  </a:cubicBezTo>
                  <a:close/>
                  <a:moveTo>
                    <a:pt x="94896" y="74713"/>
                  </a:moveTo>
                  <a:cubicBezTo>
                    <a:pt x="94714" y="75047"/>
                    <a:pt x="94531" y="75382"/>
                    <a:pt x="94349" y="75716"/>
                  </a:cubicBezTo>
                  <a:lnTo>
                    <a:pt x="94683" y="75898"/>
                  </a:lnTo>
                  <a:cubicBezTo>
                    <a:pt x="94866" y="75564"/>
                    <a:pt x="95048" y="75230"/>
                    <a:pt x="95230" y="74895"/>
                  </a:cubicBezTo>
                  <a:lnTo>
                    <a:pt x="94896" y="74713"/>
                  </a:lnTo>
                  <a:close/>
                  <a:moveTo>
                    <a:pt x="7600" y="76658"/>
                  </a:moveTo>
                  <a:lnTo>
                    <a:pt x="7265" y="76871"/>
                  </a:lnTo>
                  <a:cubicBezTo>
                    <a:pt x="7478" y="77205"/>
                    <a:pt x="7660" y="77509"/>
                    <a:pt x="7873" y="77844"/>
                  </a:cubicBezTo>
                  <a:lnTo>
                    <a:pt x="8208" y="77631"/>
                  </a:lnTo>
                  <a:cubicBezTo>
                    <a:pt x="7995" y="77327"/>
                    <a:pt x="7782" y="76993"/>
                    <a:pt x="7600" y="76658"/>
                  </a:cubicBezTo>
                  <a:close/>
                  <a:moveTo>
                    <a:pt x="93771" y="76689"/>
                  </a:moveTo>
                  <a:cubicBezTo>
                    <a:pt x="93589" y="77023"/>
                    <a:pt x="93376" y="77327"/>
                    <a:pt x="93163" y="77661"/>
                  </a:cubicBezTo>
                  <a:lnTo>
                    <a:pt x="93498" y="77874"/>
                  </a:lnTo>
                  <a:cubicBezTo>
                    <a:pt x="93711" y="77540"/>
                    <a:pt x="93893" y="77205"/>
                    <a:pt x="94106" y="76871"/>
                  </a:cubicBezTo>
                  <a:lnTo>
                    <a:pt x="93771" y="76689"/>
                  </a:lnTo>
                  <a:close/>
                  <a:moveTo>
                    <a:pt x="8815" y="78604"/>
                  </a:moveTo>
                  <a:lnTo>
                    <a:pt x="8511" y="78786"/>
                  </a:lnTo>
                  <a:cubicBezTo>
                    <a:pt x="8724" y="79120"/>
                    <a:pt x="8937" y="79424"/>
                    <a:pt x="9150" y="79759"/>
                  </a:cubicBezTo>
                  <a:lnTo>
                    <a:pt x="9454" y="79515"/>
                  </a:lnTo>
                  <a:cubicBezTo>
                    <a:pt x="9241" y="79212"/>
                    <a:pt x="9028" y="78908"/>
                    <a:pt x="8815" y="78604"/>
                  </a:cubicBezTo>
                  <a:close/>
                  <a:moveTo>
                    <a:pt x="92556" y="78604"/>
                  </a:moveTo>
                  <a:cubicBezTo>
                    <a:pt x="92343" y="78938"/>
                    <a:pt x="92130" y="79242"/>
                    <a:pt x="91917" y="79546"/>
                  </a:cubicBezTo>
                  <a:lnTo>
                    <a:pt x="92221" y="79759"/>
                  </a:lnTo>
                  <a:cubicBezTo>
                    <a:pt x="92434" y="79455"/>
                    <a:pt x="92647" y="79151"/>
                    <a:pt x="92860" y="78816"/>
                  </a:cubicBezTo>
                  <a:lnTo>
                    <a:pt x="92556" y="78604"/>
                  </a:lnTo>
                  <a:close/>
                  <a:moveTo>
                    <a:pt x="10122" y="80458"/>
                  </a:moveTo>
                  <a:lnTo>
                    <a:pt x="9818" y="80671"/>
                  </a:lnTo>
                  <a:cubicBezTo>
                    <a:pt x="10031" y="80974"/>
                    <a:pt x="10274" y="81278"/>
                    <a:pt x="10487" y="81582"/>
                  </a:cubicBezTo>
                  <a:lnTo>
                    <a:pt x="10791" y="81370"/>
                  </a:lnTo>
                  <a:cubicBezTo>
                    <a:pt x="10578" y="81066"/>
                    <a:pt x="10335" y="80762"/>
                    <a:pt x="10122" y="80458"/>
                  </a:cubicBezTo>
                  <a:close/>
                  <a:moveTo>
                    <a:pt x="91249" y="80488"/>
                  </a:moveTo>
                  <a:cubicBezTo>
                    <a:pt x="91036" y="80762"/>
                    <a:pt x="90793" y="81096"/>
                    <a:pt x="90549" y="81370"/>
                  </a:cubicBezTo>
                  <a:lnTo>
                    <a:pt x="90853" y="81613"/>
                  </a:lnTo>
                  <a:cubicBezTo>
                    <a:pt x="91097" y="81309"/>
                    <a:pt x="91340" y="81005"/>
                    <a:pt x="91553" y="80701"/>
                  </a:cubicBezTo>
                  <a:lnTo>
                    <a:pt x="91249" y="80488"/>
                  </a:lnTo>
                  <a:close/>
                  <a:moveTo>
                    <a:pt x="11490" y="82251"/>
                  </a:moveTo>
                  <a:lnTo>
                    <a:pt x="11217" y="82494"/>
                  </a:lnTo>
                  <a:cubicBezTo>
                    <a:pt x="11460" y="82768"/>
                    <a:pt x="11703" y="83072"/>
                    <a:pt x="11946" y="83376"/>
                  </a:cubicBezTo>
                  <a:lnTo>
                    <a:pt x="12220" y="83133"/>
                  </a:lnTo>
                  <a:cubicBezTo>
                    <a:pt x="11977" y="82829"/>
                    <a:pt x="11733" y="82555"/>
                    <a:pt x="11490" y="82251"/>
                  </a:cubicBezTo>
                  <a:close/>
                  <a:moveTo>
                    <a:pt x="89850" y="82281"/>
                  </a:moveTo>
                  <a:cubicBezTo>
                    <a:pt x="89607" y="82585"/>
                    <a:pt x="89394" y="82859"/>
                    <a:pt x="89121" y="83163"/>
                  </a:cubicBezTo>
                  <a:lnTo>
                    <a:pt x="89425" y="83406"/>
                  </a:lnTo>
                  <a:cubicBezTo>
                    <a:pt x="89668" y="83102"/>
                    <a:pt x="89911" y="82798"/>
                    <a:pt x="90154" y="82525"/>
                  </a:cubicBezTo>
                  <a:lnTo>
                    <a:pt x="89850" y="82281"/>
                  </a:lnTo>
                  <a:close/>
                  <a:moveTo>
                    <a:pt x="12980" y="83984"/>
                  </a:moveTo>
                  <a:lnTo>
                    <a:pt x="12676" y="84227"/>
                  </a:lnTo>
                  <a:cubicBezTo>
                    <a:pt x="12949" y="84531"/>
                    <a:pt x="13192" y="84804"/>
                    <a:pt x="13466" y="85078"/>
                  </a:cubicBezTo>
                  <a:lnTo>
                    <a:pt x="13740" y="84835"/>
                  </a:lnTo>
                  <a:cubicBezTo>
                    <a:pt x="13466" y="84561"/>
                    <a:pt x="13223" y="84257"/>
                    <a:pt x="12980" y="83984"/>
                  </a:cubicBezTo>
                  <a:close/>
                  <a:moveTo>
                    <a:pt x="88391" y="84014"/>
                  </a:moveTo>
                  <a:cubicBezTo>
                    <a:pt x="88148" y="84288"/>
                    <a:pt x="87875" y="84592"/>
                    <a:pt x="87631" y="84865"/>
                  </a:cubicBezTo>
                  <a:lnTo>
                    <a:pt x="87905" y="85108"/>
                  </a:lnTo>
                  <a:cubicBezTo>
                    <a:pt x="88148" y="84835"/>
                    <a:pt x="88422" y="84561"/>
                    <a:pt x="88665" y="84257"/>
                  </a:cubicBezTo>
                  <a:lnTo>
                    <a:pt x="88391" y="84014"/>
                  </a:lnTo>
                  <a:close/>
                  <a:moveTo>
                    <a:pt x="14499" y="85655"/>
                  </a:moveTo>
                  <a:lnTo>
                    <a:pt x="14226" y="85929"/>
                  </a:lnTo>
                  <a:cubicBezTo>
                    <a:pt x="14499" y="86202"/>
                    <a:pt x="14773" y="86476"/>
                    <a:pt x="15047" y="86719"/>
                  </a:cubicBezTo>
                  <a:lnTo>
                    <a:pt x="15320" y="86476"/>
                  </a:lnTo>
                  <a:cubicBezTo>
                    <a:pt x="15047" y="86202"/>
                    <a:pt x="14773" y="85929"/>
                    <a:pt x="14499" y="85655"/>
                  </a:cubicBezTo>
                  <a:close/>
                  <a:moveTo>
                    <a:pt x="86841" y="85686"/>
                  </a:moveTo>
                  <a:cubicBezTo>
                    <a:pt x="86568" y="85959"/>
                    <a:pt x="86324" y="86233"/>
                    <a:pt x="86051" y="86506"/>
                  </a:cubicBezTo>
                  <a:lnTo>
                    <a:pt x="86324" y="86750"/>
                  </a:lnTo>
                  <a:cubicBezTo>
                    <a:pt x="86568" y="86506"/>
                    <a:pt x="86841" y="86233"/>
                    <a:pt x="87115" y="85959"/>
                  </a:cubicBezTo>
                  <a:lnTo>
                    <a:pt x="86841" y="85686"/>
                  </a:lnTo>
                  <a:close/>
                  <a:moveTo>
                    <a:pt x="16141" y="87236"/>
                  </a:moveTo>
                  <a:lnTo>
                    <a:pt x="15867" y="87540"/>
                  </a:lnTo>
                  <a:cubicBezTo>
                    <a:pt x="16141" y="87783"/>
                    <a:pt x="16414" y="88057"/>
                    <a:pt x="16718" y="88300"/>
                  </a:cubicBezTo>
                  <a:lnTo>
                    <a:pt x="16961" y="88026"/>
                  </a:lnTo>
                  <a:cubicBezTo>
                    <a:pt x="16688" y="87753"/>
                    <a:pt x="16414" y="87510"/>
                    <a:pt x="16141" y="87236"/>
                  </a:cubicBezTo>
                  <a:close/>
                  <a:moveTo>
                    <a:pt x="85230" y="87266"/>
                  </a:moveTo>
                  <a:cubicBezTo>
                    <a:pt x="84957" y="87540"/>
                    <a:pt x="84683" y="87783"/>
                    <a:pt x="84379" y="88057"/>
                  </a:cubicBezTo>
                  <a:lnTo>
                    <a:pt x="84653" y="88330"/>
                  </a:lnTo>
                  <a:cubicBezTo>
                    <a:pt x="84926" y="88087"/>
                    <a:pt x="85200" y="87813"/>
                    <a:pt x="85504" y="87570"/>
                  </a:cubicBezTo>
                  <a:lnTo>
                    <a:pt x="85230" y="87266"/>
                  </a:lnTo>
                  <a:close/>
                  <a:moveTo>
                    <a:pt x="17813" y="88786"/>
                  </a:moveTo>
                  <a:lnTo>
                    <a:pt x="17569" y="89060"/>
                  </a:lnTo>
                  <a:cubicBezTo>
                    <a:pt x="17843" y="89303"/>
                    <a:pt x="18147" y="89576"/>
                    <a:pt x="18451" y="89820"/>
                  </a:cubicBezTo>
                  <a:lnTo>
                    <a:pt x="18694" y="89516"/>
                  </a:lnTo>
                  <a:cubicBezTo>
                    <a:pt x="18390" y="89272"/>
                    <a:pt x="18086" y="89029"/>
                    <a:pt x="17813" y="88786"/>
                  </a:cubicBezTo>
                  <a:close/>
                  <a:moveTo>
                    <a:pt x="83528" y="88817"/>
                  </a:moveTo>
                  <a:cubicBezTo>
                    <a:pt x="83254" y="89060"/>
                    <a:pt x="82951" y="89303"/>
                    <a:pt x="82677" y="89546"/>
                  </a:cubicBezTo>
                  <a:lnTo>
                    <a:pt x="82920" y="89820"/>
                  </a:lnTo>
                  <a:cubicBezTo>
                    <a:pt x="83194" y="89576"/>
                    <a:pt x="83498" y="89333"/>
                    <a:pt x="83771" y="89090"/>
                  </a:cubicBezTo>
                  <a:lnTo>
                    <a:pt x="83528" y="88817"/>
                  </a:lnTo>
                  <a:close/>
                  <a:moveTo>
                    <a:pt x="19575" y="90215"/>
                  </a:moveTo>
                  <a:lnTo>
                    <a:pt x="19332" y="90519"/>
                  </a:lnTo>
                  <a:cubicBezTo>
                    <a:pt x="19636" y="90762"/>
                    <a:pt x="19940" y="91005"/>
                    <a:pt x="20244" y="91218"/>
                  </a:cubicBezTo>
                  <a:lnTo>
                    <a:pt x="20457" y="90914"/>
                  </a:lnTo>
                  <a:cubicBezTo>
                    <a:pt x="20153" y="90701"/>
                    <a:pt x="19879" y="90458"/>
                    <a:pt x="19575" y="90215"/>
                  </a:cubicBezTo>
                  <a:close/>
                  <a:moveTo>
                    <a:pt x="81795" y="90245"/>
                  </a:moveTo>
                  <a:cubicBezTo>
                    <a:pt x="81492" y="90488"/>
                    <a:pt x="81188" y="90701"/>
                    <a:pt x="80884" y="90944"/>
                  </a:cubicBezTo>
                  <a:lnTo>
                    <a:pt x="81127" y="91248"/>
                  </a:lnTo>
                  <a:cubicBezTo>
                    <a:pt x="81431" y="91005"/>
                    <a:pt x="81735" y="90792"/>
                    <a:pt x="82008" y="90549"/>
                  </a:cubicBezTo>
                  <a:lnTo>
                    <a:pt x="81795" y="90245"/>
                  </a:lnTo>
                  <a:close/>
                  <a:moveTo>
                    <a:pt x="21369" y="91583"/>
                  </a:moveTo>
                  <a:lnTo>
                    <a:pt x="21156" y="91886"/>
                  </a:lnTo>
                  <a:cubicBezTo>
                    <a:pt x="21460" y="92130"/>
                    <a:pt x="21794" y="92342"/>
                    <a:pt x="22098" y="92555"/>
                  </a:cubicBezTo>
                  <a:lnTo>
                    <a:pt x="22311" y="92251"/>
                  </a:lnTo>
                  <a:cubicBezTo>
                    <a:pt x="22007" y="92038"/>
                    <a:pt x="21703" y="91826"/>
                    <a:pt x="21369" y="91583"/>
                  </a:cubicBezTo>
                  <a:close/>
                  <a:moveTo>
                    <a:pt x="79972" y="91613"/>
                  </a:moveTo>
                  <a:cubicBezTo>
                    <a:pt x="79668" y="91826"/>
                    <a:pt x="79364" y="92038"/>
                    <a:pt x="79029" y="92251"/>
                  </a:cubicBezTo>
                  <a:lnTo>
                    <a:pt x="79242" y="92586"/>
                  </a:lnTo>
                  <a:cubicBezTo>
                    <a:pt x="79577" y="92373"/>
                    <a:pt x="79881" y="92130"/>
                    <a:pt x="80185" y="91917"/>
                  </a:cubicBezTo>
                  <a:lnTo>
                    <a:pt x="79972" y="91613"/>
                  </a:lnTo>
                  <a:close/>
                  <a:moveTo>
                    <a:pt x="23253" y="92890"/>
                  </a:moveTo>
                  <a:lnTo>
                    <a:pt x="23071" y="93193"/>
                  </a:lnTo>
                  <a:cubicBezTo>
                    <a:pt x="23375" y="93406"/>
                    <a:pt x="23709" y="93619"/>
                    <a:pt x="24013" y="93801"/>
                  </a:cubicBezTo>
                  <a:lnTo>
                    <a:pt x="24226" y="93497"/>
                  </a:lnTo>
                  <a:cubicBezTo>
                    <a:pt x="23892" y="93285"/>
                    <a:pt x="23588" y="93072"/>
                    <a:pt x="23253" y="92890"/>
                  </a:cubicBezTo>
                  <a:close/>
                  <a:moveTo>
                    <a:pt x="78087" y="92890"/>
                  </a:moveTo>
                  <a:cubicBezTo>
                    <a:pt x="77783" y="93102"/>
                    <a:pt x="77449" y="93315"/>
                    <a:pt x="77145" y="93497"/>
                  </a:cubicBezTo>
                  <a:lnTo>
                    <a:pt x="77327" y="93832"/>
                  </a:lnTo>
                  <a:cubicBezTo>
                    <a:pt x="77662" y="93619"/>
                    <a:pt x="77996" y="93406"/>
                    <a:pt x="78300" y="93224"/>
                  </a:cubicBezTo>
                  <a:lnTo>
                    <a:pt x="78087" y="92890"/>
                  </a:lnTo>
                  <a:close/>
                  <a:moveTo>
                    <a:pt x="25199" y="94075"/>
                  </a:moveTo>
                  <a:lnTo>
                    <a:pt x="25016" y="94409"/>
                  </a:lnTo>
                  <a:cubicBezTo>
                    <a:pt x="25351" y="94592"/>
                    <a:pt x="25685" y="94804"/>
                    <a:pt x="26019" y="94987"/>
                  </a:cubicBezTo>
                  <a:lnTo>
                    <a:pt x="26202" y="94652"/>
                  </a:lnTo>
                  <a:cubicBezTo>
                    <a:pt x="25867" y="94470"/>
                    <a:pt x="25533" y="94288"/>
                    <a:pt x="25199" y="94075"/>
                  </a:cubicBezTo>
                  <a:close/>
                  <a:moveTo>
                    <a:pt x="76172" y="94075"/>
                  </a:moveTo>
                  <a:cubicBezTo>
                    <a:pt x="75838" y="94288"/>
                    <a:pt x="75504" y="94470"/>
                    <a:pt x="75169" y="94652"/>
                  </a:cubicBezTo>
                  <a:lnTo>
                    <a:pt x="75382" y="94987"/>
                  </a:lnTo>
                  <a:cubicBezTo>
                    <a:pt x="75686" y="94804"/>
                    <a:pt x="76020" y="94592"/>
                    <a:pt x="76355" y="94409"/>
                  </a:cubicBezTo>
                  <a:lnTo>
                    <a:pt x="76172" y="94075"/>
                  </a:lnTo>
                  <a:close/>
                  <a:moveTo>
                    <a:pt x="27205" y="95200"/>
                  </a:moveTo>
                  <a:lnTo>
                    <a:pt x="27022" y="95534"/>
                  </a:lnTo>
                  <a:cubicBezTo>
                    <a:pt x="27357" y="95716"/>
                    <a:pt x="27691" y="95868"/>
                    <a:pt x="28025" y="96051"/>
                  </a:cubicBezTo>
                  <a:lnTo>
                    <a:pt x="28208" y="95716"/>
                  </a:lnTo>
                  <a:cubicBezTo>
                    <a:pt x="27874" y="95534"/>
                    <a:pt x="27539" y="95382"/>
                    <a:pt x="27205" y="95200"/>
                  </a:cubicBezTo>
                  <a:close/>
                  <a:moveTo>
                    <a:pt x="74197" y="95200"/>
                  </a:moveTo>
                  <a:cubicBezTo>
                    <a:pt x="73862" y="95382"/>
                    <a:pt x="73528" y="95534"/>
                    <a:pt x="73163" y="95716"/>
                  </a:cubicBezTo>
                  <a:lnTo>
                    <a:pt x="73345" y="96051"/>
                  </a:lnTo>
                  <a:cubicBezTo>
                    <a:pt x="73680" y="95868"/>
                    <a:pt x="74014" y="95716"/>
                    <a:pt x="74349" y="95534"/>
                  </a:cubicBezTo>
                  <a:lnTo>
                    <a:pt x="74197" y="95200"/>
                  </a:lnTo>
                  <a:close/>
                  <a:moveTo>
                    <a:pt x="29241" y="96203"/>
                  </a:moveTo>
                  <a:lnTo>
                    <a:pt x="29059" y="96567"/>
                  </a:lnTo>
                  <a:cubicBezTo>
                    <a:pt x="29424" y="96719"/>
                    <a:pt x="29758" y="96871"/>
                    <a:pt x="30123" y="97023"/>
                  </a:cubicBezTo>
                  <a:lnTo>
                    <a:pt x="30275" y="96689"/>
                  </a:lnTo>
                  <a:cubicBezTo>
                    <a:pt x="29910" y="96537"/>
                    <a:pt x="29576" y="96385"/>
                    <a:pt x="29241" y="96203"/>
                  </a:cubicBezTo>
                  <a:close/>
                  <a:moveTo>
                    <a:pt x="72160" y="96203"/>
                  </a:moveTo>
                  <a:cubicBezTo>
                    <a:pt x="71826" y="96355"/>
                    <a:pt x="71461" y="96537"/>
                    <a:pt x="71127" y="96689"/>
                  </a:cubicBezTo>
                  <a:lnTo>
                    <a:pt x="71279" y="97023"/>
                  </a:lnTo>
                  <a:cubicBezTo>
                    <a:pt x="71643" y="96871"/>
                    <a:pt x="71978" y="96719"/>
                    <a:pt x="72312" y="96537"/>
                  </a:cubicBezTo>
                  <a:lnTo>
                    <a:pt x="72160" y="96203"/>
                  </a:lnTo>
                  <a:close/>
                  <a:moveTo>
                    <a:pt x="31308" y="97145"/>
                  </a:moveTo>
                  <a:lnTo>
                    <a:pt x="31156" y="97479"/>
                  </a:lnTo>
                  <a:cubicBezTo>
                    <a:pt x="31521" y="97631"/>
                    <a:pt x="31886" y="97783"/>
                    <a:pt x="32220" y="97905"/>
                  </a:cubicBezTo>
                  <a:lnTo>
                    <a:pt x="32372" y="97570"/>
                  </a:lnTo>
                  <a:cubicBezTo>
                    <a:pt x="32007" y="97418"/>
                    <a:pt x="31673" y="97297"/>
                    <a:pt x="31308" y="97145"/>
                  </a:cubicBezTo>
                  <a:close/>
                  <a:moveTo>
                    <a:pt x="70093" y="97115"/>
                  </a:moveTo>
                  <a:cubicBezTo>
                    <a:pt x="69728" y="97266"/>
                    <a:pt x="69394" y="97418"/>
                    <a:pt x="69029" y="97540"/>
                  </a:cubicBezTo>
                  <a:lnTo>
                    <a:pt x="69181" y="97905"/>
                  </a:lnTo>
                  <a:cubicBezTo>
                    <a:pt x="69516" y="97753"/>
                    <a:pt x="69880" y="97631"/>
                    <a:pt x="70245" y="97479"/>
                  </a:cubicBezTo>
                  <a:lnTo>
                    <a:pt x="70093" y="97115"/>
                  </a:lnTo>
                  <a:close/>
                  <a:moveTo>
                    <a:pt x="33436" y="97966"/>
                  </a:moveTo>
                  <a:lnTo>
                    <a:pt x="33314" y="98330"/>
                  </a:lnTo>
                  <a:cubicBezTo>
                    <a:pt x="33649" y="98452"/>
                    <a:pt x="34013" y="98574"/>
                    <a:pt x="34378" y="98695"/>
                  </a:cubicBezTo>
                  <a:lnTo>
                    <a:pt x="34500" y="98361"/>
                  </a:lnTo>
                  <a:cubicBezTo>
                    <a:pt x="34135" y="98239"/>
                    <a:pt x="33801" y="98087"/>
                    <a:pt x="33436" y="97966"/>
                  </a:cubicBezTo>
                  <a:close/>
                  <a:moveTo>
                    <a:pt x="67965" y="97966"/>
                  </a:moveTo>
                  <a:cubicBezTo>
                    <a:pt x="67631" y="98087"/>
                    <a:pt x="67266" y="98209"/>
                    <a:pt x="66902" y="98330"/>
                  </a:cubicBezTo>
                  <a:lnTo>
                    <a:pt x="67023" y="98695"/>
                  </a:lnTo>
                  <a:cubicBezTo>
                    <a:pt x="67388" y="98574"/>
                    <a:pt x="67753" y="98452"/>
                    <a:pt x="68117" y="98300"/>
                  </a:cubicBezTo>
                  <a:lnTo>
                    <a:pt x="67965" y="97966"/>
                  </a:lnTo>
                  <a:close/>
                  <a:moveTo>
                    <a:pt x="35594" y="98695"/>
                  </a:moveTo>
                  <a:lnTo>
                    <a:pt x="35472" y="99060"/>
                  </a:lnTo>
                  <a:cubicBezTo>
                    <a:pt x="35837" y="99181"/>
                    <a:pt x="36202" y="99303"/>
                    <a:pt x="36567" y="99394"/>
                  </a:cubicBezTo>
                  <a:lnTo>
                    <a:pt x="36688" y="99029"/>
                  </a:lnTo>
                  <a:cubicBezTo>
                    <a:pt x="36324" y="98938"/>
                    <a:pt x="35959" y="98817"/>
                    <a:pt x="35594" y="98695"/>
                  </a:cubicBezTo>
                  <a:close/>
                  <a:moveTo>
                    <a:pt x="65807" y="98695"/>
                  </a:moveTo>
                  <a:cubicBezTo>
                    <a:pt x="65473" y="98817"/>
                    <a:pt x="65108" y="98908"/>
                    <a:pt x="64744" y="99029"/>
                  </a:cubicBezTo>
                  <a:lnTo>
                    <a:pt x="64835" y="99394"/>
                  </a:lnTo>
                  <a:cubicBezTo>
                    <a:pt x="65199" y="99273"/>
                    <a:pt x="65564" y="99151"/>
                    <a:pt x="65929" y="99060"/>
                  </a:cubicBezTo>
                  <a:lnTo>
                    <a:pt x="65807" y="98695"/>
                  </a:lnTo>
                  <a:close/>
                  <a:moveTo>
                    <a:pt x="37783" y="99333"/>
                  </a:moveTo>
                  <a:lnTo>
                    <a:pt x="37691" y="99698"/>
                  </a:lnTo>
                  <a:cubicBezTo>
                    <a:pt x="38056" y="99789"/>
                    <a:pt x="38421" y="99881"/>
                    <a:pt x="38786" y="99972"/>
                  </a:cubicBezTo>
                  <a:lnTo>
                    <a:pt x="38877" y="99607"/>
                  </a:lnTo>
                  <a:cubicBezTo>
                    <a:pt x="38512" y="99516"/>
                    <a:pt x="38147" y="99425"/>
                    <a:pt x="37783" y="99333"/>
                  </a:cubicBezTo>
                  <a:close/>
                  <a:moveTo>
                    <a:pt x="63649" y="99333"/>
                  </a:moveTo>
                  <a:cubicBezTo>
                    <a:pt x="63285" y="99425"/>
                    <a:pt x="62920" y="99516"/>
                    <a:pt x="62525" y="99607"/>
                  </a:cubicBezTo>
                  <a:lnTo>
                    <a:pt x="62616" y="99972"/>
                  </a:lnTo>
                  <a:cubicBezTo>
                    <a:pt x="63011" y="99881"/>
                    <a:pt x="63376" y="99789"/>
                    <a:pt x="63740" y="99698"/>
                  </a:cubicBezTo>
                  <a:lnTo>
                    <a:pt x="63649" y="99333"/>
                  </a:lnTo>
                  <a:close/>
                  <a:moveTo>
                    <a:pt x="40001" y="99850"/>
                  </a:moveTo>
                  <a:lnTo>
                    <a:pt x="39910" y="100245"/>
                  </a:lnTo>
                  <a:cubicBezTo>
                    <a:pt x="40275" y="100306"/>
                    <a:pt x="40670" y="100397"/>
                    <a:pt x="41035" y="100458"/>
                  </a:cubicBezTo>
                  <a:lnTo>
                    <a:pt x="41096" y="100093"/>
                  </a:lnTo>
                  <a:cubicBezTo>
                    <a:pt x="40731" y="100032"/>
                    <a:pt x="40366" y="99941"/>
                    <a:pt x="40001" y="99850"/>
                  </a:cubicBezTo>
                  <a:close/>
                  <a:moveTo>
                    <a:pt x="61430" y="99850"/>
                  </a:moveTo>
                  <a:cubicBezTo>
                    <a:pt x="61066" y="99941"/>
                    <a:pt x="60701" y="100002"/>
                    <a:pt x="60306" y="100093"/>
                  </a:cubicBezTo>
                  <a:lnTo>
                    <a:pt x="60397" y="100458"/>
                  </a:lnTo>
                  <a:cubicBezTo>
                    <a:pt x="60762" y="100397"/>
                    <a:pt x="61126" y="100306"/>
                    <a:pt x="61491" y="100245"/>
                  </a:cubicBezTo>
                  <a:lnTo>
                    <a:pt x="61430" y="99850"/>
                  </a:lnTo>
                  <a:close/>
                  <a:moveTo>
                    <a:pt x="42220" y="100276"/>
                  </a:moveTo>
                  <a:lnTo>
                    <a:pt x="42160" y="100671"/>
                  </a:lnTo>
                  <a:cubicBezTo>
                    <a:pt x="42524" y="100732"/>
                    <a:pt x="42919" y="100792"/>
                    <a:pt x="43284" y="100853"/>
                  </a:cubicBezTo>
                  <a:lnTo>
                    <a:pt x="43345" y="100458"/>
                  </a:lnTo>
                  <a:cubicBezTo>
                    <a:pt x="42980" y="100397"/>
                    <a:pt x="42585" y="100367"/>
                    <a:pt x="42220" y="100276"/>
                  </a:cubicBezTo>
                  <a:close/>
                  <a:moveTo>
                    <a:pt x="59211" y="100276"/>
                  </a:moveTo>
                  <a:cubicBezTo>
                    <a:pt x="58816" y="100367"/>
                    <a:pt x="58452" y="100428"/>
                    <a:pt x="58087" y="100458"/>
                  </a:cubicBezTo>
                  <a:lnTo>
                    <a:pt x="58117" y="100853"/>
                  </a:lnTo>
                  <a:cubicBezTo>
                    <a:pt x="58512" y="100792"/>
                    <a:pt x="58877" y="100732"/>
                    <a:pt x="59272" y="100671"/>
                  </a:cubicBezTo>
                  <a:lnTo>
                    <a:pt x="59211" y="100276"/>
                  </a:lnTo>
                  <a:close/>
                  <a:moveTo>
                    <a:pt x="44470" y="100640"/>
                  </a:moveTo>
                  <a:lnTo>
                    <a:pt x="44439" y="101005"/>
                  </a:lnTo>
                  <a:cubicBezTo>
                    <a:pt x="44804" y="101036"/>
                    <a:pt x="45199" y="101096"/>
                    <a:pt x="45564" y="101127"/>
                  </a:cubicBezTo>
                  <a:lnTo>
                    <a:pt x="45594" y="100762"/>
                  </a:lnTo>
                  <a:cubicBezTo>
                    <a:pt x="45229" y="100701"/>
                    <a:pt x="44834" y="100671"/>
                    <a:pt x="44470" y="100640"/>
                  </a:cubicBezTo>
                  <a:close/>
                  <a:moveTo>
                    <a:pt x="56932" y="100610"/>
                  </a:moveTo>
                  <a:cubicBezTo>
                    <a:pt x="56567" y="100671"/>
                    <a:pt x="56202" y="100701"/>
                    <a:pt x="55807" y="100762"/>
                  </a:cubicBezTo>
                  <a:lnTo>
                    <a:pt x="55838" y="101127"/>
                  </a:lnTo>
                  <a:cubicBezTo>
                    <a:pt x="56233" y="101096"/>
                    <a:pt x="56597" y="101036"/>
                    <a:pt x="56993" y="101005"/>
                  </a:cubicBezTo>
                  <a:lnTo>
                    <a:pt x="56932" y="100610"/>
                  </a:lnTo>
                  <a:close/>
                  <a:moveTo>
                    <a:pt x="46749" y="100853"/>
                  </a:moveTo>
                  <a:lnTo>
                    <a:pt x="46719" y="101218"/>
                  </a:lnTo>
                  <a:cubicBezTo>
                    <a:pt x="47084" y="101248"/>
                    <a:pt x="47479" y="101279"/>
                    <a:pt x="47843" y="101309"/>
                  </a:cubicBezTo>
                  <a:lnTo>
                    <a:pt x="47874" y="100914"/>
                  </a:lnTo>
                  <a:cubicBezTo>
                    <a:pt x="47479" y="100914"/>
                    <a:pt x="47114" y="100884"/>
                    <a:pt x="46749" y="100853"/>
                  </a:cubicBezTo>
                  <a:close/>
                  <a:moveTo>
                    <a:pt x="54683" y="100853"/>
                  </a:moveTo>
                  <a:cubicBezTo>
                    <a:pt x="54318" y="100884"/>
                    <a:pt x="53923" y="100914"/>
                    <a:pt x="53558" y="100914"/>
                  </a:cubicBezTo>
                  <a:lnTo>
                    <a:pt x="53558" y="101309"/>
                  </a:lnTo>
                  <a:cubicBezTo>
                    <a:pt x="53953" y="101279"/>
                    <a:pt x="54318" y="101248"/>
                    <a:pt x="54713" y="101218"/>
                  </a:cubicBezTo>
                  <a:lnTo>
                    <a:pt x="54683" y="100853"/>
                  </a:lnTo>
                  <a:close/>
                  <a:moveTo>
                    <a:pt x="48999" y="100975"/>
                  </a:moveTo>
                  <a:lnTo>
                    <a:pt x="48999" y="101370"/>
                  </a:lnTo>
                  <a:lnTo>
                    <a:pt x="50154" y="101370"/>
                  </a:lnTo>
                  <a:lnTo>
                    <a:pt x="50154" y="101005"/>
                  </a:lnTo>
                  <a:cubicBezTo>
                    <a:pt x="49758" y="101005"/>
                    <a:pt x="49394" y="100975"/>
                    <a:pt x="48999" y="100975"/>
                  </a:cubicBezTo>
                  <a:close/>
                  <a:moveTo>
                    <a:pt x="52403" y="100975"/>
                  </a:moveTo>
                  <a:cubicBezTo>
                    <a:pt x="52038" y="101005"/>
                    <a:pt x="51673" y="101005"/>
                    <a:pt x="51278" y="101005"/>
                  </a:cubicBezTo>
                  <a:lnTo>
                    <a:pt x="51278" y="101370"/>
                  </a:lnTo>
                  <a:lnTo>
                    <a:pt x="52433" y="101370"/>
                  </a:lnTo>
                  <a:lnTo>
                    <a:pt x="52403" y="10097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9"/>
            <p:cNvSpPr/>
            <p:nvPr/>
          </p:nvSpPr>
          <p:spPr>
            <a:xfrm>
              <a:off x="4187495" y="1131775"/>
              <a:ext cx="1952950" cy="1952175"/>
            </a:xfrm>
            <a:custGeom>
              <a:avLst/>
              <a:gdLst/>
              <a:ahLst/>
              <a:cxnLst/>
              <a:rect l="l" t="t" r="r" b="b"/>
              <a:pathLst>
                <a:path w="78118" h="78087" extrusionOk="0">
                  <a:moveTo>
                    <a:pt x="38420" y="0"/>
                  </a:moveTo>
                  <a:lnTo>
                    <a:pt x="38420" y="365"/>
                  </a:lnTo>
                  <a:lnTo>
                    <a:pt x="39575" y="365"/>
                  </a:lnTo>
                  <a:lnTo>
                    <a:pt x="39575" y="0"/>
                  </a:lnTo>
                  <a:close/>
                  <a:moveTo>
                    <a:pt x="37265" y="31"/>
                  </a:moveTo>
                  <a:cubicBezTo>
                    <a:pt x="36901" y="61"/>
                    <a:pt x="36505" y="91"/>
                    <a:pt x="36141" y="91"/>
                  </a:cubicBezTo>
                  <a:lnTo>
                    <a:pt x="36171" y="486"/>
                  </a:lnTo>
                  <a:cubicBezTo>
                    <a:pt x="36536" y="456"/>
                    <a:pt x="36931" y="426"/>
                    <a:pt x="37296" y="426"/>
                  </a:cubicBezTo>
                  <a:lnTo>
                    <a:pt x="37265" y="31"/>
                  </a:lnTo>
                  <a:close/>
                  <a:moveTo>
                    <a:pt x="40700" y="31"/>
                  </a:moveTo>
                  <a:lnTo>
                    <a:pt x="40700" y="395"/>
                  </a:lnTo>
                  <a:cubicBezTo>
                    <a:pt x="41065" y="426"/>
                    <a:pt x="41460" y="456"/>
                    <a:pt x="41825" y="486"/>
                  </a:cubicBezTo>
                  <a:lnTo>
                    <a:pt x="41855" y="91"/>
                  </a:lnTo>
                  <a:cubicBezTo>
                    <a:pt x="41490" y="61"/>
                    <a:pt x="41095" y="61"/>
                    <a:pt x="40700" y="31"/>
                  </a:cubicBezTo>
                  <a:close/>
                  <a:moveTo>
                    <a:pt x="43010" y="183"/>
                  </a:moveTo>
                  <a:lnTo>
                    <a:pt x="42949" y="578"/>
                  </a:lnTo>
                  <a:cubicBezTo>
                    <a:pt x="43344" y="608"/>
                    <a:pt x="43709" y="669"/>
                    <a:pt x="44104" y="699"/>
                  </a:cubicBezTo>
                  <a:lnTo>
                    <a:pt x="44135" y="335"/>
                  </a:lnTo>
                  <a:cubicBezTo>
                    <a:pt x="43770" y="274"/>
                    <a:pt x="43375" y="243"/>
                    <a:pt x="43010" y="183"/>
                  </a:cubicBezTo>
                  <a:close/>
                  <a:moveTo>
                    <a:pt x="34986" y="213"/>
                  </a:moveTo>
                  <a:cubicBezTo>
                    <a:pt x="34621" y="243"/>
                    <a:pt x="34226" y="304"/>
                    <a:pt x="33861" y="335"/>
                  </a:cubicBezTo>
                  <a:lnTo>
                    <a:pt x="33891" y="730"/>
                  </a:lnTo>
                  <a:cubicBezTo>
                    <a:pt x="34287" y="669"/>
                    <a:pt x="34651" y="608"/>
                    <a:pt x="35046" y="578"/>
                  </a:cubicBezTo>
                  <a:lnTo>
                    <a:pt x="34986" y="213"/>
                  </a:lnTo>
                  <a:close/>
                  <a:moveTo>
                    <a:pt x="45259" y="486"/>
                  </a:moveTo>
                  <a:lnTo>
                    <a:pt x="45199" y="851"/>
                  </a:lnTo>
                  <a:cubicBezTo>
                    <a:pt x="45594" y="912"/>
                    <a:pt x="45959" y="1003"/>
                    <a:pt x="46323" y="1064"/>
                  </a:cubicBezTo>
                  <a:lnTo>
                    <a:pt x="46414" y="699"/>
                  </a:lnTo>
                  <a:cubicBezTo>
                    <a:pt x="46019" y="608"/>
                    <a:pt x="45655" y="547"/>
                    <a:pt x="45259" y="486"/>
                  </a:cubicBezTo>
                  <a:close/>
                  <a:moveTo>
                    <a:pt x="32706" y="517"/>
                  </a:moveTo>
                  <a:cubicBezTo>
                    <a:pt x="32341" y="578"/>
                    <a:pt x="31976" y="638"/>
                    <a:pt x="31581" y="699"/>
                  </a:cubicBezTo>
                  <a:lnTo>
                    <a:pt x="31673" y="1094"/>
                  </a:lnTo>
                  <a:cubicBezTo>
                    <a:pt x="32037" y="1003"/>
                    <a:pt x="32402" y="942"/>
                    <a:pt x="32767" y="882"/>
                  </a:cubicBezTo>
                  <a:lnTo>
                    <a:pt x="32706" y="517"/>
                  </a:lnTo>
                  <a:close/>
                  <a:moveTo>
                    <a:pt x="47539" y="912"/>
                  </a:moveTo>
                  <a:lnTo>
                    <a:pt x="47448" y="1277"/>
                  </a:lnTo>
                  <a:cubicBezTo>
                    <a:pt x="47813" y="1368"/>
                    <a:pt x="48177" y="1459"/>
                    <a:pt x="48542" y="1550"/>
                  </a:cubicBezTo>
                  <a:lnTo>
                    <a:pt x="48633" y="1186"/>
                  </a:lnTo>
                  <a:cubicBezTo>
                    <a:pt x="48269" y="1094"/>
                    <a:pt x="47904" y="1003"/>
                    <a:pt x="47539" y="912"/>
                  </a:cubicBezTo>
                  <a:close/>
                  <a:moveTo>
                    <a:pt x="30457" y="942"/>
                  </a:moveTo>
                  <a:cubicBezTo>
                    <a:pt x="30092" y="1034"/>
                    <a:pt x="29727" y="1125"/>
                    <a:pt x="29362" y="1216"/>
                  </a:cubicBezTo>
                  <a:lnTo>
                    <a:pt x="29454" y="1581"/>
                  </a:lnTo>
                  <a:cubicBezTo>
                    <a:pt x="29818" y="1490"/>
                    <a:pt x="30183" y="1398"/>
                    <a:pt x="30548" y="1307"/>
                  </a:cubicBezTo>
                  <a:lnTo>
                    <a:pt x="30457" y="942"/>
                  </a:lnTo>
                  <a:close/>
                  <a:moveTo>
                    <a:pt x="49758" y="1490"/>
                  </a:moveTo>
                  <a:lnTo>
                    <a:pt x="49636" y="1854"/>
                  </a:lnTo>
                  <a:cubicBezTo>
                    <a:pt x="50001" y="1945"/>
                    <a:pt x="50366" y="2067"/>
                    <a:pt x="50731" y="2158"/>
                  </a:cubicBezTo>
                  <a:lnTo>
                    <a:pt x="50852" y="1824"/>
                  </a:lnTo>
                  <a:cubicBezTo>
                    <a:pt x="50487" y="1702"/>
                    <a:pt x="50123" y="1581"/>
                    <a:pt x="49758" y="1490"/>
                  </a:cubicBezTo>
                  <a:close/>
                  <a:moveTo>
                    <a:pt x="28238" y="1520"/>
                  </a:moveTo>
                  <a:cubicBezTo>
                    <a:pt x="27873" y="1611"/>
                    <a:pt x="27508" y="1733"/>
                    <a:pt x="27144" y="1854"/>
                  </a:cubicBezTo>
                  <a:lnTo>
                    <a:pt x="27265" y="2219"/>
                  </a:lnTo>
                  <a:cubicBezTo>
                    <a:pt x="27630" y="2097"/>
                    <a:pt x="27995" y="1976"/>
                    <a:pt x="28359" y="1885"/>
                  </a:cubicBezTo>
                  <a:lnTo>
                    <a:pt x="28238" y="1520"/>
                  </a:lnTo>
                  <a:close/>
                  <a:moveTo>
                    <a:pt x="51946" y="2189"/>
                  </a:moveTo>
                  <a:lnTo>
                    <a:pt x="51825" y="2523"/>
                  </a:lnTo>
                  <a:cubicBezTo>
                    <a:pt x="52159" y="2645"/>
                    <a:pt x="52524" y="2797"/>
                    <a:pt x="52889" y="2918"/>
                  </a:cubicBezTo>
                  <a:lnTo>
                    <a:pt x="53010" y="2584"/>
                  </a:lnTo>
                  <a:cubicBezTo>
                    <a:pt x="52676" y="2432"/>
                    <a:pt x="52311" y="2310"/>
                    <a:pt x="51946" y="2189"/>
                  </a:cubicBezTo>
                  <a:close/>
                  <a:moveTo>
                    <a:pt x="26049" y="2219"/>
                  </a:moveTo>
                  <a:cubicBezTo>
                    <a:pt x="25715" y="2341"/>
                    <a:pt x="25350" y="2462"/>
                    <a:pt x="24985" y="2614"/>
                  </a:cubicBezTo>
                  <a:lnTo>
                    <a:pt x="25137" y="2949"/>
                  </a:lnTo>
                  <a:cubicBezTo>
                    <a:pt x="25472" y="2827"/>
                    <a:pt x="25837" y="2705"/>
                    <a:pt x="26171" y="2553"/>
                  </a:cubicBezTo>
                  <a:lnTo>
                    <a:pt x="26049" y="2219"/>
                  </a:lnTo>
                  <a:close/>
                  <a:moveTo>
                    <a:pt x="54074" y="2979"/>
                  </a:moveTo>
                  <a:lnTo>
                    <a:pt x="53953" y="3344"/>
                  </a:lnTo>
                  <a:cubicBezTo>
                    <a:pt x="54287" y="3496"/>
                    <a:pt x="54652" y="3648"/>
                    <a:pt x="54986" y="3800"/>
                  </a:cubicBezTo>
                  <a:lnTo>
                    <a:pt x="55138" y="3465"/>
                  </a:lnTo>
                  <a:cubicBezTo>
                    <a:pt x="54804" y="3283"/>
                    <a:pt x="54439" y="3131"/>
                    <a:pt x="54074" y="2979"/>
                  </a:cubicBezTo>
                  <a:close/>
                  <a:moveTo>
                    <a:pt x="23922" y="3040"/>
                  </a:moveTo>
                  <a:cubicBezTo>
                    <a:pt x="23587" y="3192"/>
                    <a:pt x="23223" y="3344"/>
                    <a:pt x="22888" y="3496"/>
                  </a:cubicBezTo>
                  <a:lnTo>
                    <a:pt x="23040" y="3830"/>
                  </a:lnTo>
                  <a:cubicBezTo>
                    <a:pt x="23375" y="3678"/>
                    <a:pt x="23739" y="3526"/>
                    <a:pt x="24074" y="3374"/>
                  </a:cubicBezTo>
                  <a:lnTo>
                    <a:pt x="23922" y="3040"/>
                  </a:lnTo>
                  <a:close/>
                  <a:moveTo>
                    <a:pt x="56171" y="3952"/>
                  </a:moveTo>
                  <a:lnTo>
                    <a:pt x="56019" y="4286"/>
                  </a:lnTo>
                  <a:cubicBezTo>
                    <a:pt x="56354" y="4438"/>
                    <a:pt x="56688" y="4620"/>
                    <a:pt x="57023" y="4803"/>
                  </a:cubicBezTo>
                  <a:lnTo>
                    <a:pt x="57205" y="4468"/>
                  </a:lnTo>
                  <a:cubicBezTo>
                    <a:pt x="56871" y="4286"/>
                    <a:pt x="56536" y="4104"/>
                    <a:pt x="56171" y="3952"/>
                  </a:cubicBezTo>
                  <a:close/>
                  <a:moveTo>
                    <a:pt x="21855" y="3982"/>
                  </a:moveTo>
                  <a:cubicBezTo>
                    <a:pt x="21520" y="4164"/>
                    <a:pt x="21156" y="4316"/>
                    <a:pt x="20821" y="4499"/>
                  </a:cubicBezTo>
                  <a:lnTo>
                    <a:pt x="21004" y="4833"/>
                  </a:lnTo>
                  <a:cubicBezTo>
                    <a:pt x="21338" y="4651"/>
                    <a:pt x="21672" y="4499"/>
                    <a:pt x="22007" y="4316"/>
                  </a:cubicBezTo>
                  <a:lnTo>
                    <a:pt x="21855" y="3982"/>
                  </a:lnTo>
                  <a:close/>
                  <a:moveTo>
                    <a:pt x="58208" y="5015"/>
                  </a:moveTo>
                  <a:lnTo>
                    <a:pt x="58026" y="5350"/>
                  </a:lnTo>
                  <a:cubicBezTo>
                    <a:pt x="58360" y="5532"/>
                    <a:pt x="58694" y="5715"/>
                    <a:pt x="58998" y="5927"/>
                  </a:cubicBezTo>
                  <a:lnTo>
                    <a:pt x="59211" y="5593"/>
                  </a:lnTo>
                  <a:cubicBezTo>
                    <a:pt x="58877" y="5380"/>
                    <a:pt x="58542" y="5198"/>
                    <a:pt x="58208" y="5015"/>
                  </a:cubicBezTo>
                  <a:close/>
                  <a:moveTo>
                    <a:pt x="19818" y="5046"/>
                  </a:moveTo>
                  <a:cubicBezTo>
                    <a:pt x="19484" y="5228"/>
                    <a:pt x="19180" y="5441"/>
                    <a:pt x="18846" y="5623"/>
                  </a:cubicBezTo>
                  <a:lnTo>
                    <a:pt x="19028" y="5958"/>
                  </a:lnTo>
                  <a:cubicBezTo>
                    <a:pt x="19362" y="5745"/>
                    <a:pt x="19697" y="5563"/>
                    <a:pt x="20001" y="5380"/>
                  </a:cubicBezTo>
                  <a:lnTo>
                    <a:pt x="19818" y="5046"/>
                  </a:lnTo>
                  <a:close/>
                  <a:moveTo>
                    <a:pt x="60184" y="6201"/>
                  </a:moveTo>
                  <a:lnTo>
                    <a:pt x="59971" y="6535"/>
                  </a:lnTo>
                  <a:cubicBezTo>
                    <a:pt x="60305" y="6718"/>
                    <a:pt x="60609" y="6930"/>
                    <a:pt x="60913" y="7143"/>
                  </a:cubicBezTo>
                  <a:lnTo>
                    <a:pt x="61126" y="6839"/>
                  </a:lnTo>
                  <a:cubicBezTo>
                    <a:pt x="60822" y="6626"/>
                    <a:pt x="60488" y="6414"/>
                    <a:pt x="60184" y="6201"/>
                  </a:cubicBezTo>
                  <a:close/>
                  <a:moveTo>
                    <a:pt x="17873" y="6231"/>
                  </a:moveTo>
                  <a:cubicBezTo>
                    <a:pt x="17539" y="6444"/>
                    <a:pt x="17235" y="6657"/>
                    <a:pt x="16931" y="6870"/>
                  </a:cubicBezTo>
                  <a:lnTo>
                    <a:pt x="17143" y="7174"/>
                  </a:lnTo>
                  <a:cubicBezTo>
                    <a:pt x="17447" y="6961"/>
                    <a:pt x="17751" y="6748"/>
                    <a:pt x="18086" y="6566"/>
                  </a:cubicBezTo>
                  <a:lnTo>
                    <a:pt x="17873" y="6231"/>
                  </a:lnTo>
                  <a:close/>
                  <a:moveTo>
                    <a:pt x="62068" y="7508"/>
                  </a:moveTo>
                  <a:lnTo>
                    <a:pt x="61855" y="7812"/>
                  </a:lnTo>
                  <a:cubicBezTo>
                    <a:pt x="62159" y="8025"/>
                    <a:pt x="62463" y="8268"/>
                    <a:pt x="62767" y="8481"/>
                  </a:cubicBezTo>
                  <a:lnTo>
                    <a:pt x="62980" y="8177"/>
                  </a:lnTo>
                  <a:cubicBezTo>
                    <a:pt x="62676" y="7964"/>
                    <a:pt x="62372" y="7721"/>
                    <a:pt x="62068" y="7508"/>
                  </a:cubicBezTo>
                  <a:close/>
                  <a:moveTo>
                    <a:pt x="15988" y="7538"/>
                  </a:moveTo>
                  <a:cubicBezTo>
                    <a:pt x="15654" y="7751"/>
                    <a:pt x="15380" y="7994"/>
                    <a:pt x="15076" y="8237"/>
                  </a:cubicBezTo>
                  <a:lnTo>
                    <a:pt x="15289" y="8511"/>
                  </a:lnTo>
                  <a:cubicBezTo>
                    <a:pt x="15593" y="8298"/>
                    <a:pt x="15897" y="8055"/>
                    <a:pt x="16201" y="7842"/>
                  </a:cubicBezTo>
                  <a:lnTo>
                    <a:pt x="15988" y="7538"/>
                  </a:lnTo>
                  <a:close/>
                  <a:moveTo>
                    <a:pt x="63892" y="8906"/>
                  </a:moveTo>
                  <a:lnTo>
                    <a:pt x="63649" y="9210"/>
                  </a:lnTo>
                  <a:cubicBezTo>
                    <a:pt x="63922" y="9453"/>
                    <a:pt x="64226" y="9696"/>
                    <a:pt x="64500" y="9940"/>
                  </a:cubicBezTo>
                  <a:lnTo>
                    <a:pt x="64743" y="9636"/>
                  </a:lnTo>
                  <a:cubicBezTo>
                    <a:pt x="64470" y="9392"/>
                    <a:pt x="64166" y="9149"/>
                    <a:pt x="63892" y="8906"/>
                  </a:cubicBezTo>
                  <a:close/>
                  <a:moveTo>
                    <a:pt x="14165" y="8936"/>
                  </a:moveTo>
                  <a:cubicBezTo>
                    <a:pt x="13891" y="9180"/>
                    <a:pt x="13587" y="9423"/>
                    <a:pt x="13314" y="9696"/>
                  </a:cubicBezTo>
                  <a:lnTo>
                    <a:pt x="13557" y="9970"/>
                  </a:lnTo>
                  <a:cubicBezTo>
                    <a:pt x="13830" y="9727"/>
                    <a:pt x="14134" y="9484"/>
                    <a:pt x="14408" y="9240"/>
                  </a:cubicBezTo>
                  <a:lnTo>
                    <a:pt x="14165" y="8936"/>
                  </a:lnTo>
                  <a:close/>
                  <a:moveTo>
                    <a:pt x="65594" y="10426"/>
                  </a:moveTo>
                  <a:lnTo>
                    <a:pt x="65351" y="10699"/>
                  </a:lnTo>
                  <a:cubicBezTo>
                    <a:pt x="65625" y="10943"/>
                    <a:pt x="65898" y="11216"/>
                    <a:pt x="66172" y="11490"/>
                  </a:cubicBezTo>
                  <a:lnTo>
                    <a:pt x="66445" y="11216"/>
                  </a:lnTo>
                  <a:cubicBezTo>
                    <a:pt x="66172" y="10943"/>
                    <a:pt x="65898" y="10669"/>
                    <a:pt x="65594" y="10426"/>
                  </a:cubicBezTo>
                  <a:close/>
                  <a:moveTo>
                    <a:pt x="12462" y="10456"/>
                  </a:moveTo>
                  <a:cubicBezTo>
                    <a:pt x="12189" y="10699"/>
                    <a:pt x="11915" y="10973"/>
                    <a:pt x="11642" y="11247"/>
                  </a:cubicBezTo>
                  <a:lnTo>
                    <a:pt x="11885" y="11520"/>
                  </a:lnTo>
                  <a:cubicBezTo>
                    <a:pt x="12158" y="11247"/>
                    <a:pt x="12432" y="10973"/>
                    <a:pt x="12706" y="10730"/>
                  </a:cubicBezTo>
                  <a:lnTo>
                    <a:pt x="12462" y="10456"/>
                  </a:lnTo>
                  <a:close/>
                  <a:moveTo>
                    <a:pt x="67236" y="12037"/>
                  </a:moveTo>
                  <a:lnTo>
                    <a:pt x="66962" y="12280"/>
                  </a:lnTo>
                  <a:cubicBezTo>
                    <a:pt x="67236" y="12554"/>
                    <a:pt x="67479" y="12827"/>
                    <a:pt x="67752" y="13131"/>
                  </a:cubicBezTo>
                  <a:lnTo>
                    <a:pt x="68026" y="12857"/>
                  </a:lnTo>
                  <a:cubicBezTo>
                    <a:pt x="67752" y="12584"/>
                    <a:pt x="67509" y="12310"/>
                    <a:pt x="67236" y="12037"/>
                  </a:cubicBezTo>
                  <a:close/>
                  <a:moveTo>
                    <a:pt x="10821" y="12067"/>
                  </a:moveTo>
                  <a:cubicBezTo>
                    <a:pt x="10548" y="12341"/>
                    <a:pt x="10304" y="12614"/>
                    <a:pt x="10031" y="12888"/>
                  </a:cubicBezTo>
                  <a:lnTo>
                    <a:pt x="10335" y="13161"/>
                  </a:lnTo>
                  <a:cubicBezTo>
                    <a:pt x="10578" y="12888"/>
                    <a:pt x="10821" y="12584"/>
                    <a:pt x="11095" y="12310"/>
                  </a:cubicBezTo>
                  <a:lnTo>
                    <a:pt x="10821" y="12067"/>
                  </a:lnTo>
                  <a:close/>
                  <a:moveTo>
                    <a:pt x="68786" y="13739"/>
                  </a:moveTo>
                  <a:lnTo>
                    <a:pt x="68482" y="13982"/>
                  </a:lnTo>
                  <a:cubicBezTo>
                    <a:pt x="68725" y="14256"/>
                    <a:pt x="68968" y="14560"/>
                    <a:pt x="69211" y="14833"/>
                  </a:cubicBezTo>
                  <a:lnTo>
                    <a:pt x="69515" y="14620"/>
                  </a:lnTo>
                  <a:cubicBezTo>
                    <a:pt x="69272" y="14316"/>
                    <a:pt x="69029" y="14013"/>
                    <a:pt x="68786" y="13739"/>
                  </a:cubicBezTo>
                  <a:close/>
                  <a:moveTo>
                    <a:pt x="9301" y="13769"/>
                  </a:moveTo>
                  <a:cubicBezTo>
                    <a:pt x="9028" y="14043"/>
                    <a:pt x="8785" y="14347"/>
                    <a:pt x="8572" y="14651"/>
                  </a:cubicBezTo>
                  <a:lnTo>
                    <a:pt x="8845" y="14894"/>
                  </a:lnTo>
                  <a:cubicBezTo>
                    <a:pt x="9089" y="14590"/>
                    <a:pt x="9332" y="14286"/>
                    <a:pt x="9575" y="14013"/>
                  </a:cubicBezTo>
                  <a:lnTo>
                    <a:pt x="9301" y="13769"/>
                  </a:lnTo>
                  <a:close/>
                  <a:moveTo>
                    <a:pt x="70214" y="15502"/>
                  </a:moveTo>
                  <a:lnTo>
                    <a:pt x="69910" y="15745"/>
                  </a:lnTo>
                  <a:cubicBezTo>
                    <a:pt x="70123" y="16049"/>
                    <a:pt x="70366" y="16353"/>
                    <a:pt x="70579" y="16657"/>
                  </a:cubicBezTo>
                  <a:lnTo>
                    <a:pt x="70883" y="16444"/>
                  </a:lnTo>
                  <a:cubicBezTo>
                    <a:pt x="70670" y="16110"/>
                    <a:pt x="70457" y="15806"/>
                    <a:pt x="70214" y="15502"/>
                  </a:cubicBezTo>
                  <a:close/>
                  <a:moveTo>
                    <a:pt x="7842" y="15563"/>
                  </a:moveTo>
                  <a:cubicBezTo>
                    <a:pt x="7630" y="15867"/>
                    <a:pt x="7386" y="16171"/>
                    <a:pt x="7174" y="16475"/>
                  </a:cubicBezTo>
                  <a:lnTo>
                    <a:pt x="7478" y="16687"/>
                  </a:lnTo>
                  <a:cubicBezTo>
                    <a:pt x="7690" y="16383"/>
                    <a:pt x="7933" y="16079"/>
                    <a:pt x="8146" y="15775"/>
                  </a:cubicBezTo>
                  <a:lnTo>
                    <a:pt x="7842" y="15563"/>
                  </a:lnTo>
                  <a:close/>
                  <a:moveTo>
                    <a:pt x="71552" y="17386"/>
                  </a:moveTo>
                  <a:lnTo>
                    <a:pt x="71217" y="17599"/>
                  </a:lnTo>
                  <a:cubicBezTo>
                    <a:pt x="71430" y="17903"/>
                    <a:pt x="71643" y="18207"/>
                    <a:pt x="71856" y="18541"/>
                  </a:cubicBezTo>
                  <a:lnTo>
                    <a:pt x="72160" y="18329"/>
                  </a:lnTo>
                  <a:cubicBezTo>
                    <a:pt x="71947" y="18025"/>
                    <a:pt x="71764" y="17690"/>
                    <a:pt x="71552" y="17386"/>
                  </a:cubicBezTo>
                  <a:close/>
                  <a:moveTo>
                    <a:pt x="6535" y="17417"/>
                  </a:moveTo>
                  <a:cubicBezTo>
                    <a:pt x="6323" y="17751"/>
                    <a:pt x="6110" y="18055"/>
                    <a:pt x="5897" y="18389"/>
                  </a:cubicBezTo>
                  <a:lnTo>
                    <a:pt x="6231" y="18602"/>
                  </a:lnTo>
                  <a:cubicBezTo>
                    <a:pt x="6414" y="18268"/>
                    <a:pt x="6626" y="17964"/>
                    <a:pt x="6839" y="17630"/>
                  </a:cubicBezTo>
                  <a:lnTo>
                    <a:pt x="6535" y="17417"/>
                  </a:lnTo>
                  <a:close/>
                  <a:moveTo>
                    <a:pt x="72768" y="19301"/>
                  </a:moveTo>
                  <a:lnTo>
                    <a:pt x="72433" y="19514"/>
                  </a:lnTo>
                  <a:cubicBezTo>
                    <a:pt x="72616" y="19818"/>
                    <a:pt x="72798" y="20152"/>
                    <a:pt x="72980" y="20487"/>
                  </a:cubicBezTo>
                  <a:lnTo>
                    <a:pt x="73315" y="20304"/>
                  </a:lnTo>
                  <a:cubicBezTo>
                    <a:pt x="73132" y="19970"/>
                    <a:pt x="72950" y="19636"/>
                    <a:pt x="72768" y="19301"/>
                  </a:cubicBezTo>
                  <a:close/>
                  <a:moveTo>
                    <a:pt x="5319" y="19362"/>
                  </a:moveTo>
                  <a:cubicBezTo>
                    <a:pt x="5107" y="19696"/>
                    <a:pt x="4924" y="20031"/>
                    <a:pt x="4742" y="20365"/>
                  </a:cubicBezTo>
                  <a:lnTo>
                    <a:pt x="5076" y="20548"/>
                  </a:lnTo>
                  <a:cubicBezTo>
                    <a:pt x="5259" y="20213"/>
                    <a:pt x="5441" y="19879"/>
                    <a:pt x="5623" y="19575"/>
                  </a:cubicBezTo>
                  <a:lnTo>
                    <a:pt x="5319" y="19362"/>
                  </a:lnTo>
                  <a:close/>
                  <a:moveTo>
                    <a:pt x="73862" y="21338"/>
                  </a:moveTo>
                  <a:lnTo>
                    <a:pt x="73527" y="21490"/>
                  </a:lnTo>
                  <a:cubicBezTo>
                    <a:pt x="73679" y="21824"/>
                    <a:pt x="73862" y="22159"/>
                    <a:pt x="74014" y="22523"/>
                  </a:cubicBezTo>
                  <a:lnTo>
                    <a:pt x="74348" y="22341"/>
                  </a:lnTo>
                  <a:cubicBezTo>
                    <a:pt x="74196" y="22007"/>
                    <a:pt x="74044" y="21672"/>
                    <a:pt x="73862" y="21338"/>
                  </a:cubicBezTo>
                  <a:close/>
                  <a:moveTo>
                    <a:pt x="4225" y="21399"/>
                  </a:moveTo>
                  <a:cubicBezTo>
                    <a:pt x="4043" y="21733"/>
                    <a:pt x="3860" y="22067"/>
                    <a:pt x="3708" y="22432"/>
                  </a:cubicBezTo>
                  <a:lnTo>
                    <a:pt x="4043" y="22584"/>
                  </a:lnTo>
                  <a:cubicBezTo>
                    <a:pt x="4195" y="22250"/>
                    <a:pt x="4377" y="21885"/>
                    <a:pt x="4560" y="21551"/>
                  </a:cubicBezTo>
                  <a:lnTo>
                    <a:pt x="4225" y="21399"/>
                  </a:lnTo>
                  <a:close/>
                  <a:moveTo>
                    <a:pt x="74834" y="23374"/>
                  </a:moveTo>
                  <a:lnTo>
                    <a:pt x="74500" y="23526"/>
                  </a:lnTo>
                  <a:cubicBezTo>
                    <a:pt x="74652" y="23891"/>
                    <a:pt x="74774" y="24225"/>
                    <a:pt x="74926" y="24590"/>
                  </a:cubicBezTo>
                  <a:lnTo>
                    <a:pt x="75290" y="24438"/>
                  </a:lnTo>
                  <a:cubicBezTo>
                    <a:pt x="75138" y="24073"/>
                    <a:pt x="74986" y="23739"/>
                    <a:pt x="74834" y="23374"/>
                  </a:cubicBezTo>
                  <a:close/>
                  <a:moveTo>
                    <a:pt x="3222" y="23466"/>
                  </a:moveTo>
                  <a:cubicBezTo>
                    <a:pt x="3070" y="23830"/>
                    <a:pt x="2918" y="24165"/>
                    <a:pt x="2797" y="24529"/>
                  </a:cubicBezTo>
                  <a:lnTo>
                    <a:pt x="3131" y="24681"/>
                  </a:lnTo>
                  <a:cubicBezTo>
                    <a:pt x="3283" y="24317"/>
                    <a:pt x="3435" y="23952"/>
                    <a:pt x="3587" y="23618"/>
                  </a:cubicBezTo>
                  <a:lnTo>
                    <a:pt x="3222" y="23466"/>
                  </a:lnTo>
                  <a:close/>
                  <a:moveTo>
                    <a:pt x="75686" y="25502"/>
                  </a:moveTo>
                  <a:lnTo>
                    <a:pt x="75321" y="25654"/>
                  </a:lnTo>
                  <a:cubicBezTo>
                    <a:pt x="75473" y="25988"/>
                    <a:pt x="75594" y="26353"/>
                    <a:pt x="75716" y="26718"/>
                  </a:cubicBezTo>
                  <a:lnTo>
                    <a:pt x="76081" y="26596"/>
                  </a:lnTo>
                  <a:cubicBezTo>
                    <a:pt x="75959" y="26232"/>
                    <a:pt x="75837" y="25867"/>
                    <a:pt x="75686" y="25502"/>
                  </a:cubicBezTo>
                  <a:close/>
                  <a:moveTo>
                    <a:pt x="2371" y="25593"/>
                  </a:moveTo>
                  <a:cubicBezTo>
                    <a:pt x="2249" y="25958"/>
                    <a:pt x="2128" y="26323"/>
                    <a:pt x="2006" y="26687"/>
                  </a:cubicBezTo>
                  <a:lnTo>
                    <a:pt x="2341" y="26809"/>
                  </a:lnTo>
                  <a:cubicBezTo>
                    <a:pt x="2462" y="26444"/>
                    <a:pt x="2614" y="26080"/>
                    <a:pt x="2736" y="25715"/>
                  </a:cubicBezTo>
                  <a:lnTo>
                    <a:pt x="2371" y="25593"/>
                  </a:lnTo>
                  <a:close/>
                  <a:moveTo>
                    <a:pt x="76415" y="27691"/>
                  </a:moveTo>
                  <a:lnTo>
                    <a:pt x="76050" y="27782"/>
                  </a:lnTo>
                  <a:cubicBezTo>
                    <a:pt x="76172" y="28146"/>
                    <a:pt x="76263" y="28511"/>
                    <a:pt x="76385" y="28876"/>
                  </a:cubicBezTo>
                  <a:lnTo>
                    <a:pt x="76749" y="28785"/>
                  </a:lnTo>
                  <a:cubicBezTo>
                    <a:pt x="76628" y="28420"/>
                    <a:pt x="76537" y="28055"/>
                    <a:pt x="76415" y="27691"/>
                  </a:cubicBezTo>
                  <a:close/>
                  <a:moveTo>
                    <a:pt x="1642" y="27782"/>
                  </a:moveTo>
                  <a:cubicBezTo>
                    <a:pt x="1550" y="28146"/>
                    <a:pt x="1429" y="28511"/>
                    <a:pt x="1338" y="28876"/>
                  </a:cubicBezTo>
                  <a:lnTo>
                    <a:pt x="1702" y="28998"/>
                  </a:lnTo>
                  <a:cubicBezTo>
                    <a:pt x="1794" y="28602"/>
                    <a:pt x="1915" y="28268"/>
                    <a:pt x="2006" y="27903"/>
                  </a:cubicBezTo>
                  <a:lnTo>
                    <a:pt x="1642" y="27782"/>
                  </a:lnTo>
                  <a:close/>
                  <a:moveTo>
                    <a:pt x="77023" y="29909"/>
                  </a:moveTo>
                  <a:lnTo>
                    <a:pt x="76658" y="29970"/>
                  </a:lnTo>
                  <a:cubicBezTo>
                    <a:pt x="76749" y="30365"/>
                    <a:pt x="76841" y="30730"/>
                    <a:pt x="76901" y="31095"/>
                  </a:cubicBezTo>
                  <a:lnTo>
                    <a:pt x="77266" y="31004"/>
                  </a:lnTo>
                  <a:cubicBezTo>
                    <a:pt x="77205" y="30639"/>
                    <a:pt x="77114" y="30274"/>
                    <a:pt x="77023" y="29909"/>
                  </a:cubicBezTo>
                  <a:close/>
                  <a:moveTo>
                    <a:pt x="1034" y="30001"/>
                  </a:moveTo>
                  <a:cubicBezTo>
                    <a:pt x="973" y="30365"/>
                    <a:pt x="882" y="30730"/>
                    <a:pt x="791" y="31125"/>
                  </a:cubicBezTo>
                  <a:lnTo>
                    <a:pt x="1186" y="31186"/>
                  </a:lnTo>
                  <a:cubicBezTo>
                    <a:pt x="1246" y="30821"/>
                    <a:pt x="1338" y="30457"/>
                    <a:pt x="1429" y="30092"/>
                  </a:cubicBezTo>
                  <a:lnTo>
                    <a:pt x="1034" y="30001"/>
                  </a:lnTo>
                  <a:close/>
                  <a:moveTo>
                    <a:pt x="77479" y="32128"/>
                  </a:moveTo>
                  <a:lnTo>
                    <a:pt x="77114" y="32219"/>
                  </a:lnTo>
                  <a:cubicBezTo>
                    <a:pt x="77175" y="32584"/>
                    <a:pt x="77236" y="32949"/>
                    <a:pt x="77296" y="33314"/>
                  </a:cubicBezTo>
                  <a:lnTo>
                    <a:pt x="77692" y="33283"/>
                  </a:lnTo>
                  <a:cubicBezTo>
                    <a:pt x="77631" y="32888"/>
                    <a:pt x="77570" y="32523"/>
                    <a:pt x="77479" y="32128"/>
                  </a:cubicBezTo>
                  <a:close/>
                  <a:moveTo>
                    <a:pt x="578" y="32250"/>
                  </a:moveTo>
                  <a:cubicBezTo>
                    <a:pt x="517" y="32615"/>
                    <a:pt x="456" y="33010"/>
                    <a:pt x="395" y="33374"/>
                  </a:cubicBezTo>
                  <a:lnTo>
                    <a:pt x="791" y="33435"/>
                  </a:lnTo>
                  <a:cubicBezTo>
                    <a:pt x="821" y="33040"/>
                    <a:pt x="882" y="32675"/>
                    <a:pt x="973" y="32311"/>
                  </a:cubicBezTo>
                  <a:lnTo>
                    <a:pt x="578" y="32250"/>
                  </a:lnTo>
                  <a:close/>
                  <a:moveTo>
                    <a:pt x="77813" y="34408"/>
                  </a:moveTo>
                  <a:lnTo>
                    <a:pt x="77448" y="34469"/>
                  </a:lnTo>
                  <a:cubicBezTo>
                    <a:pt x="77509" y="34833"/>
                    <a:pt x="77540" y="35198"/>
                    <a:pt x="77570" y="35593"/>
                  </a:cubicBezTo>
                  <a:lnTo>
                    <a:pt x="77935" y="35563"/>
                  </a:lnTo>
                  <a:cubicBezTo>
                    <a:pt x="77904" y="35168"/>
                    <a:pt x="77874" y="34803"/>
                    <a:pt x="77813" y="34408"/>
                  </a:cubicBezTo>
                  <a:close/>
                  <a:moveTo>
                    <a:pt x="243" y="34499"/>
                  </a:moveTo>
                  <a:cubicBezTo>
                    <a:pt x="213" y="34894"/>
                    <a:pt x="183" y="35259"/>
                    <a:pt x="152" y="35654"/>
                  </a:cubicBezTo>
                  <a:lnTo>
                    <a:pt x="517" y="35685"/>
                  </a:lnTo>
                  <a:cubicBezTo>
                    <a:pt x="547" y="35320"/>
                    <a:pt x="578" y="34925"/>
                    <a:pt x="639" y="34560"/>
                  </a:cubicBezTo>
                  <a:lnTo>
                    <a:pt x="243" y="34499"/>
                  </a:lnTo>
                  <a:close/>
                  <a:moveTo>
                    <a:pt x="78026" y="36688"/>
                  </a:moveTo>
                  <a:lnTo>
                    <a:pt x="77661" y="36718"/>
                  </a:lnTo>
                  <a:cubicBezTo>
                    <a:pt x="77692" y="37083"/>
                    <a:pt x="77692" y="37478"/>
                    <a:pt x="77692" y="37843"/>
                  </a:cubicBezTo>
                  <a:lnTo>
                    <a:pt x="78087" y="37843"/>
                  </a:lnTo>
                  <a:cubicBezTo>
                    <a:pt x="78087" y="37448"/>
                    <a:pt x="78056" y="37083"/>
                    <a:pt x="78026" y="36688"/>
                  </a:cubicBezTo>
                  <a:close/>
                  <a:moveTo>
                    <a:pt x="61" y="36809"/>
                  </a:moveTo>
                  <a:cubicBezTo>
                    <a:pt x="31" y="37174"/>
                    <a:pt x="31" y="37569"/>
                    <a:pt x="0" y="37934"/>
                  </a:cubicBezTo>
                  <a:lnTo>
                    <a:pt x="395" y="37964"/>
                  </a:lnTo>
                  <a:cubicBezTo>
                    <a:pt x="395" y="37569"/>
                    <a:pt x="426" y="37204"/>
                    <a:pt x="426" y="36809"/>
                  </a:cubicBezTo>
                  <a:close/>
                  <a:moveTo>
                    <a:pt x="77722" y="38967"/>
                  </a:moveTo>
                  <a:lnTo>
                    <a:pt x="77722" y="39058"/>
                  </a:lnTo>
                  <a:cubicBezTo>
                    <a:pt x="77722" y="39423"/>
                    <a:pt x="77722" y="39818"/>
                    <a:pt x="77692" y="40183"/>
                  </a:cubicBezTo>
                  <a:lnTo>
                    <a:pt x="78087" y="40183"/>
                  </a:lnTo>
                  <a:cubicBezTo>
                    <a:pt x="78087" y="39818"/>
                    <a:pt x="78117" y="39423"/>
                    <a:pt x="78087" y="39058"/>
                  </a:cubicBezTo>
                  <a:lnTo>
                    <a:pt x="78087" y="38967"/>
                  </a:lnTo>
                  <a:close/>
                  <a:moveTo>
                    <a:pt x="0" y="39089"/>
                  </a:moveTo>
                  <a:cubicBezTo>
                    <a:pt x="0" y="39454"/>
                    <a:pt x="0" y="39849"/>
                    <a:pt x="0" y="40244"/>
                  </a:cubicBezTo>
                  <a:lnTo>
                    <a:pt x="395" y="40213"/>
                  </a:lnTo>
                  <a:cubicBezTo>
                    <a:pt x="365" y="39849"/>
                    <a:pt x="365" y="39454"/>
                    <a:pt x="365" y="39089"/>
                  </a:cubicBezTo>
                  <a:close/>
                  <a:moveTo>
                    <a:pt x="77661" y="41308"/>
                  </a:moveTo>
                  <a:cubicBezTo>
                    <a:pt x="77631" y="41703"/>
                    <a:pt x="77600" y="42068"/>
                    <a:pt x="77570" y="42463"/>
                  </a:cubicBezTo>
                  <a:lnTo>
                    <a:pt x="77965" y="42493"/>
                  </a:lnTo>
                  <a:cubicBezTo>
                    <a:pt x="77996" y="42098"/>
                    <a:pt x="78026" y="41733"/>
                    <a:pt x="78026" y="41338"/>
                  </a:cubicBezTo>
                  <a:lnTo>
                    <a:pt x="77661" y="41308"/>
                  </a:lnTo>
                  <a:close/>
                  <a:moveTo>
                    <a:pt x="61" y="41369"/>
                  </a:moveTo>
                  <a:cubicBezTo>
                    <a:pt x="91" y="41764"/>
                    <a:pt x="122" y="42128"/>
                    <a:pt x="152" y="42524"/>
                  </a:cubicBezTo>
                  <a:lnTo>
                    <a:pt x="517" y="42493"/>
                  </a:lnTo>
                  <a:cubicBezTo>
                    <a:pt x="487" y="42098"/>
                    <a:pt x="456" y="41733"/>
                    <a:pt x="456" y="41369"/>
                  </a:cubicBezTo>
                  <a:close/>
                  <a:moveTo>
                    <a:pt x="77448" y="43587"/>
                  </a:moveTo>
                  <a:cubicBezTo>
                    <a:pt x="77418" y="43952"/>
                    <a:pt x="77357" y="44347"/>
                    <a:pt x="77327" y="44712"/>
                  </a:cubicBezTo>
                  <a:lnTo>
                    <a:pt x="77692" y="44773"/>
                  </a:lnTo>
                  <a:cubicBezTo>
                    <a:pt x="77752" y="44378"/>
                    <a:pt x="77783" y="44013"/>
                    <a:pt x="77844" y="43618"/>
                  </a:cubicBezTo>
                  <a:lnTo>
                    <a:pt x="77448" y="43587"/>
                  </a:lnTo>
                  <a:close/>
                  <a:moveTo>
                    <a:pt x="639" y="43618"/>
                  </a:moveTo>
                  <a:lnTo>
                    <a:pt x="274" y="43648"/>
                  </a:lnTo>
                  <a:cubicBezTo>
                    <a:pt x="304" y="44043"/>
                    <a:pt x="365" y="44408"/>
                    <a:pt x="426" y="44803"/>
                  </a:cubicBezTo>
                  <a:lnTo>
                    <a:pt x="791" y="44742"/>
                  </a:lnTo>
                  <a:cubicBezTo>
                    <a:pt x="730" y="44378"/>
                    <a:pt x="699" y="43983"/>
                    <a:pt x="639" y="43618"/>
                  </a:cubicBezTo>
                  <a:close/>
                  <a:moveTo>
                    <a:pt x="77114" y="45837"/>
                  </a:moveTo>
                  <a:cubicBezTo>
                    <a:pt x="77053" y="46201"/>
                    <a:pt x="76993" y="46566"/>
                    <a:pt x="76932" y="46931"/>
                  </a:cubicBezTo>
                  <a:lnTo>
                    <a:pt x="77296" y="47022"/>
                  </a:lnTo>
                  <a:cubicBezTo>
                    <a:pt x="77357" y="46657"/>
                    <a:pt x="77448" y="46262"/>
                    <a:pt x="77509" y="45897"/>
                  </a:cubicBezTo>
                  <a:lnTo>
                    <a:pt x="77114" y="45837"/>
                  </a:lnTo>
                  <a:close/>
                  <a:moveTo>
                    <a:pt x="973" y="45867"/>
                  </a:moveTo>
                  <a:lnTo>
                    <a:pt x="608" y="45928"/>
                  </a:lnTo>
                  <a:cubicBezTo>
                    <a:pt x="669" y="46293"/>
                    <a:pt x="730" y="46688"/>
                    <a:pt x="821" y="47053"/>
                  </a:cubicBezTo>
                  <a:lnTo>
                    <a:pt x="1186" y="46992"/>
                  </a:lnTo>
                  <a:cubicBezTo>
                    <a:pt x="1094" y="46597"/>
                    <a:pt x="1034" y="46232"/>
                    <a:pt x="973" y="45867"/>
                  </a:cubicBezTo>
                  <a:close/>
                  <a:moveTo>
                    <a:pt x="76689" y="48056"/>
                  </a:moveTo>
                  <a:cubicBezTo>
                    <a:pt x="76597" y="48420"/>
                    <a:pt x="76506" y="48785"/>
                    <a:pt x="76385" y="49150"/>
                  </a:cubicBezTo>
                  <a:lnTo>
                    <a:pt x="76749" y="49241"/>
                  </a:lnTo>
                  <a:cubicBezTo>
                    <a:pt x="76871" y="48876"/>
                    <a:pt x="76962" y="48511"/>
                    <a:pt x="77053" y="48147"/>
                  </a:cubicBezTo>
                  <a:lnTo>
                    <a:pt x="76689" y="48056"/>
                  </a:lnTo>
                  <a:close/>
                  <a:moveTo>
                    <a:pt x="1429" y="48086"/>
                  </a:moveTo>
                  <a:lnTo>
                    <a:pt x="1064" y="48177"/>
                  </a:lnTo>
                  <a:cubicBezTo>
                    <a:pt x="1155" y="48542"/>
                    <a:pt x="1246" y="48907"/>
                    <a:pt x="1338" y="49271"/>
                  </a:cubicBezTo>
                  <a:lnTo>
                    <a:pt x="1702" y="49180"/>
                  </a:lnTo>
                  <a:cubicBezTo>
                    <a:pt x="1611" y="48815"/>
                    <a:pt x="1520" y="48451"/>
                    <a:pt x="1429" y="48086"/>
                  </a:cubicBezTo>
                  <a:close/>
                  <a:moveTo>
                    <a:pt x="76081" y="50244"/>
                  </a:moveTo>
                  <a:cubicBezTo>
                    <a:pt x="75959" y="50609"/>
                    <a:pt x="75868" y="50974"/>
                    <a:pt x="75746" y="51338"/>
                  </a:cubicBezTo>
                  <a:lnTo>
                    <a:pt x="76081" y="51460"/>
                  </a:lnTo>
                  <a:cubicBezTo>
                    <a:pt x="76202" y="51095"/>
                    <a:pt x="76324" y="50730"/>
                    <a:pt x="76445" y="50335"/>
                  </a:cubicBezTo>
                  <a:lnTo>
                    <a:pt x="76081" y="50244"/>
                  </a:lnTo>
                  <a:close/>
                  <a:moveTo>
                    <a:pt x="2037" y="50274"/>
                  </a:moveTo>
                  <a:lnTo>
                    <a:pt x="1672" y="50396"/>
                  </a:lnTo>
                  <a:cubicBezTo>
                    <a:pt x="1763" y="50761"/>
                    <a:pt x="1885" y="51126"/>
                    <a:pt x="2006" y="51490"/>
                  </a:cubicBezTo>
                  <a:lnTo>
                    <a:pt x="2371" y="51369"/>
                  </a:lnTo>
                  <a:cubicBezTo>
                    <a:pt x="2249" y="51004"/>
                    <a:pt x="2128" y="50639"/>
                    <a:pt x="2037" y="50274"/>
                  </a:cubicBezTo>
                  <a:close/>
                  <a:moveTo>
                    <a:pt x="2766" y="52433"/>
                  </a:moveTo>
                  <a:lnTo>
                    <a:pt x="2401" y="52554"/>
                  </a:lnTo>
                  <a:cubicBezTo>
                    <a:pt x="2523" y="52919"/>
                    <a:pt x="2675" y="53284"/>
                    <a:pt x="2797" y="53618"/>
                  </a:cubicBezTo>
                  <a:lnTo>
                    <a:pt x="3161" y="53496"/>
                  </a:lnTo>
                  <a:cubicBezTo>
                    <a:pt x="3009" y="53132"/>
                    <a:pt x="2888" y="52797"/>
                    <a:pt x="2766" y="52433"/>
                  </a:cubicBezTo>
                  <a:close/>
                  <a:moveTo>
                    <a:pt x="75351" y="52402"/>
                  </a:moveTo>
                  <a:cubicBezTo>
                    <a:pt x="75230" y="52767"/>
                    <a:pt x="75078" y="53101"/>
                    <a:pt x="74956" y="53466"/>
                  </a:cubicBezTo>
                  <a:lnTo>
                    <a:pt x="75290" y="53618"/>
                  </a:lnTo>
                  <a:cubicBezTo>
                    <a:pt x="75442" y="53253"/>
                    <a:pt x="75594" y="52888"/>
                    <a:pt x="75716" y="52524"/>
                  </a:cubicBezTo>
                  <a:lnTo>
                    <a:pt x="75351" y="52402"/>
                  </a:lnTo>
                  <a:close/>
                  <a:moveTo>
                    <a:pt x="3587" y="54530"/>
                  </a:moveTo>
                  <a:lnTo>
                    <a:pt x="3253" y="54682"/>
                  </a:lnTo>
                  <a:cubicBezTo>
                    <a:pt x="3405" y="55047"/>
                    <a:pt x="3557" y="55381"/>
                    <a:pt x="3708" y="55715"/>
                  </a:cubicBezTo>
                  <a:lnTo>
                    <a:pt x="4073" y="55563"/>
                  </a:lnTo>
                  <a:cubicBezTo>
                    <a:pt x="3891" y="55229"/>
                    <a:pt x="3739" y="54864"/>
                    <a:pt x="3587" y="54530"/>
                  </a:cubicBezTo>
                  <a:close/>
                  <a:moveTo>
                    <a:pt x="74500" y="54499"/>
                  </a:moveTo>
                  <a:cubicBezTo>
                    <a:pt x="74348" y="54864"/>
                    <a:pt x="74196" y="55199"/>
                    <a:pt x="74044" y="55563"/>
                  </a:cubicBezTo>
                  <a:lnTo>
                    <a:pt x="74379" y="55715"/>
                  </a:lnTo>
                  <a:cubicBezTo>
                    <a:pt x="74530" y="55381"/>
                    <a:pt x="74713" y="55016"/>
                    <a:pt x="74865" y="54651"/>
                  </a:cubicBezTo>
                  <a:lnTo>
                    <a:pt x="74500" y="54499"/>
                  </a:lnTo>
                  <a:close/>
                  <a:moveTo>
                    <a:pt x="4560" y="56566"/>
                  </a:moveTo>
                  <a:lnTo>
                    <a:pt x="4225" y="56749"/>
                  </a:lnTo>
                  <a:cubicBezTo>
                    <a:pt x="4408" y="57083"/>
                    <a:pt x="4590" y="57417"/>
                    <a:pt x="4772" y="57752"/>
                  </a:cubicBezTo>
                  <a:lnTo>
                    <a:pt x="5076" y="57569"/>
                  </a:lnTo>
                  <a:cubicBezTo>
                    <a:pt x="4894" y="57265"/>
                    <a:pt x="4742" y="56931"/>
                    <a:pt x="4560" y="56566"/>
                  </a:cubicBezTo>
                  <a:close/>
                  <a:moveTo>
                    <a:pt x="73527" y="56566"/>
                  </a:moveTo>
                  <a:cubicBezTo>
                    <a:pt x="73375" y="56901"/>
                    <a:pt x="73193" y="57235"/>
                    <a:pt x="73011" y="57569"/>
                  </a:cubicBezTo>
                  <a:lnTo>
                    <a:pt x="73345" y="57752"/>
                  </a:lnTo>
                  <a:cubicBezTo>
                    <a:pt x="73527" y="57417"/>
                    <a:pt x="73710" y="57083"/>
                    <a:pt x="73862" y="56749"/>
                  </a:cubicBezTo>
                  <a:lnTo>
                    <a:pt x="73527" y="56566"/>
                  </a:lnTo>
                  <a:close/>
                  <a:moveTo>
                    <a:pt x="5654" y="58572"/>
                  </a:moveTo>
                  <a:lnTo>
                    <a:pt x="5319" y="58755"/>
                  </a:lnTo>
                  <a:cubicBezTo>
                    <a:pt x="5532" y="59089"/>
                    <a:pt x="5715" y="59424"/>
                    <a:pt x="5927" y="59727"/>
                  </a:cubicBezTo>
                  <a:lnTo>
                    <a:pt x="6231" y="59545"/>
                  </a:lnTo>
                  <a:cubicBezTo>
                    <a:pt x="6049" y="59211"/>
                    <a:pt x="5836" y="58876"/>
                    <a:pt x="5654" y="58572"/>
                  </a:cubicBezTo>
                  <a:close/>
                  <a:moveTo>
                    <a:pt x="72433" y="58572"/>
                  </a:moveTo>
                  <a:cubicBezTo>
                    <a:pt x="72251" y="58907"/>
                    <a:pt x="72038" y="59211"/>
                    <a:pt x="71856" y="59545"/>
                  </a:cubicBezTo>
                  <a:lnTo>
                    <a:pt x="72190" y="59727"/>
                  </a:lnTo>
                  <a:cubicBezTo>
                    <a:pt x="72372" y="59424"/>
                    <a:pt x="72585" y="59089"/>
                    <a:pt x="72768" y="58755"/>
                  </a:cubicBezTo>
                  <a:lnTo>
                    <a:pt x="72433" y="58572"/>
                  </a:lnTo>
                  <a:close/>
                  <a:moveTo>
                    <a:pt x="6839" y="60487"/>
                  </a:moveTo>
                  <a:lnTo>
                    <a:pt x="6535" y="60700"/>
                  </a:lnTo>
                  <a:cubicBezTo>
                    <a:pt x="6748" y="61004"/>
                    <a:pt x="6961" y="61338"/>
                    <a:pt x="7174" y="61642"/>
                  </a:cubicBezTo>
                  <a:lnTo>
                    <a:pt x="7508" y="61430"/>
                  </a:lnTo>
                  <a:cubicBezTo>
                    <a:pt x="7265" y="61126"/>
                    <a:pt x="7052" y="60791"/>
                    <a:pt x="6839" y="60487"/>
                  </a:cubicBezTo>
                  <a:close/>
                  <a:moveTo>
                    <a:pt x="71248" y="60487"/>
                  </a:moveTo>
                  <a:cubicBezTo>
                    <a:pt x="71035" y="60822"/>
                    <a:pt x="70822" y="61126"/>
                    <a:pt x="70609" y="61430"/>
                  </a:cubicBezTo>
                  <a:lnTo>
                    <a:pt x="70913" y="61642"/>
                  </a:lnTo>
                  <a:cubicBezTo>
                    <a:pt x="71126" y="61338"/>
                    <a:pt x="71339" y="61034"/>
                    <a:pt x="71552" y="60700"/>
                  </a:cubicBezTo>
                  <a:lnTo>
                    <a:pt x="71248" y="60487"/>
                  </a:lnTo>
                  <a:close/>
                  <a:moveTo>
                    <a:pt x="8177" y="62341"/>
                  </a:moveTo>
                  <a:lnTo>
                    <a:pt x="7873" y="62554"/>
                  </a:lnTo>
                  <a:cubicBezTo>
                    <a:pt x="8085" y="62858"/>
                    <a:pt x="8329" y="63162"/>
                    <a:pt x="8572" y="63466"/>
                  </a:cubicBezTo>
                  <a:lnTo>
                    <a:pt x="8876" y="63223"/>
                  </a:lnTo>
                  <a:cubicBezTo>
                    <a:pt x="8633" y="62949"/>
                    <a:pt x="8389" y="62645"/>
                    <a:pt x="8177" y="62341"/>
                  </a:cubicBezTo>
                  <a:close/>
                  <a:moveTo>
                    <a:pt x="69910" y="62341"/>
                  </a:moveTo>
                  <a:cubicBezTo>
                    <a:pt x="69698" y="62645"/>
                    <a:pt x="69454" y="62949"/>
                    <a:pt x="69211" y="63253"/>
                  </a:cubicBezTo>
                  <a:lnTo>
                    <a:pt x="69515" y="63497"/>
                  </a:lnTo>
                  <a:cubicBezTo>
                    <a:pt x="69758" y="63193"/>
                    <a:pt x="70002" y="62889"/>
                    <a:pt x="70214" y="62585"/>
                  </a:cubicBezTo>
                  <a:lnTo>
                    <a:pt x="69910" y="62341"/>
                  </a:lnTo>
                  <a:close/>
                  <a:moveTo>
                    <a:pt x="9575" y="64104"/>
                  </a:moveTo>
                  <a:lnTo>
                    <a:pt x="9301" y="64348"/>
                  </a:lnTo>
                  <a:cubicBezTo>
                    <a:pt x="9544" y="64652"/>
                    <a:pt x="9788" y="64925"/>
                    <a:pt x="10061" y="65199"/>
                  </a:cubicBezTo>
                  <a:lnTo>
                    <a:pt x="10335" y="64955"/>
                  </a:lnTo>
                  <a:cubicBezTo>
                    <a:pt x="10092" y="64682"/>
                    <a:pt x="9818" y="64378"/>
                    <a:pt x="9575" y="64104"/>
                  </a:cubicBezTo>
                  <a:close/>
                  <a:moveTo>
                    <a:pt x="68512" y="64104"/>
                  </a:moveTo>
                  <a:cubicBezTo>
                    <a:pt x="68269" y="64408"/>
                    <a:pt x="67995" y="64682"/>
                    <a:pt x="67752" y="64986"/>
                  </a:cubicBezTo>
                  <a:lnTo>
                    <a:pt x="68026" y="65229"/>
                  </a:lnTo>
                  <a:cubicBezTo>
                    <a:pt x="68299" y="64955"/>
                    <a:pt x="68543" y="64652"/>
                    <a:pt x="68786" y="64378"/>
                  </a:cubicBezTo>
                  <a:lnTo>
                    <a:pt x="68512" y="64104"/>
                  </a:lnTo>
                  <a:close/>
                  <a:moveTo>
                    <a:pt x="11095" y="65776"/>
                  </a:moveTo>
                  <a:lnTo>
                    <a:pt x="10821" y="66050"/>
                  </a:lnTo>
                  <a:cubicBezTo>
                    <a:pt x="11095" y="66323"/>
                    <a:pt x="11368" y="66597"/>
                    <a:pt x="11642" y="66870"/>
                  </a:cubicBezTo>
                  <a:lnTo>
                    <a:pt x="11915" y="66597"/>
                  </a:lnTo>
                  <a:cubicBezTo>
                    <a:pt x="11642" y="66323"/>
                    <a:pt x="11368" y="66050"/>
                    <a:pt x="11095" y="65776"/>
                  </a:cubicBezTo>
                  <a:close/>
                  <a:moveTo>
                    <a:pt x="66992" y="65807"/>
                  </a:moveTo>
                  <a:cubicBezTo>
                    <a:pt x="66719" y="66080"/>
                    <a:pt x="66445" y="66354"/>
                    <a:pt x="66172" y="66627"/>
                  </a:cubicBezTo>
                  <a:lnTo>
                    <a:pt x="66445" y="66870"/>
                  </a:lnTo>
                  <a:cubicBezTo>
                    <a:pt x="66719" y="66627"/>
                    <a:pt x="66992" y="66354"/>
                    <a:pt x="67266" y="66080"/>
                  </a:cubicBezTo>
                  <a:lnTo>
                    <a:pt x="66992" y="65807"/>
                  </a:lnTo>
                  <a:close/>
                  <a:moveTo>
                    <a:pt x="12736" y="67387"/>
                  </a:moveTo>
                  <a:lnTo>
                    <a:pt x="12462" y="67661"/>
                  </a:lnTo>
                  <a:cubicBezTo>
                    <a:pt x="12736" y="67934"/>
                    <a:pt x="13040" y="68177"/>
                    <a:pt x="13314" y="68421"/>
                  </a:cubicBezTo>
                  <a:lnTo>
                    <a:pt x="13557" y="68147"/>
                  </a:lnTo>
                  <a:cubicBezTo>
                    <a:pt x="13283" y="67904"/>
                    <a:pt x="13010" y="67630"/>
                    <a:pt x="12736" y="67387"/>
                  </a:cubicBezTo>
                  <a:close/>
                  <a:moveTo>
                    <a:pt x="65351" y="67387"/>
                  </a:moveTo>
                  <a:cubicBezTo>
                    <a:pt x="65077" y="67661"/>
                    <a:pt x="64804" y="67904"/>
                    <a:pt x="64530" y="68147"/>
                  </a:cubicBezTo>
                  <a:lnTo>
                    <a:pt x="64773" y="68451"/>
                  </a:lnTo>
                  <a:cubicBezTo>
                    <a:pt x="65047" y="68177"/>
                    <a:pt x="65351" y="67934"/>
                    <a:pt x="65625" y="67661"/>
                  </a:cubicBezTo>
                  <a:lnTo>
                    <a:pt x="65351" y="67387"/>
                  </a:lnTo>
                  <a:close/>
                  <a:moveTo>
                    <a:pt x="14438" y="68877"/>
                  </a:moveTo>
                  <a:lnTo>
                    <a:pt x="14195" y="69180"/>
                  </a:lnTo>
                  <a:cubicBezTo>
                    <a:pt x="14499" y="69424"/>
                    <a:pt x="14773" y="69667"/>
                    <a:pt x="15076" y="69880"/>
                  </a:cubicBezTo>
                  <a:lnTo>
                    <a:pt x="15320" y="69576"/>
                  </a:lnTo>
                  <a:cubicBezTo>
                    <a:pt x="15016" y="69363"/>
                    <a:pt x="14712" y="69120"/>
                    <a:pt x="14438" y="68877"/>
                  </a:cubicBezTo>
                  <a:close/>
                  <a:moveTo>
                    <a:pt x="63649" y="68877"/>
                  </a:moveTo>
                  <a:cubicBezTo>
                    <a:pt x="63345" y="69120"/>
                    <a:pt x="63071" y="69363"/>
                    <a:pt x="62767" y="69606"/>
                  </a:cubicBezTo>
                  <a:lnTo>
                    <a:pt x="63011" y="69910"/>
                  </a:lnTo>
                  <a:cubicBezTo>
                    <a:pt x="63314" y="69667"/>
                    <a:pt x="63588" y="69424"/>
                    <a:pt x="63892" y="69180"/>
                  </a:cubicBezTo>
                  <a:lnTo>
                    <a:pt x="63649" y="68877"/>
                  </a:lnTo>
                  <a:close/>
                  <a:moveTo>
                    <a:pt x="16232" y="70275"/>
                  </a:moveTo>
                  <a:lnTo>
                    <a:pt x="15988" y="70579"/>
                  </a:lnTo>
                  <a:cubicBezTo>
                    <a:pt x="16323" y="70822"/>
                    <a:pt x="16627" y="71035"/>
                    <a:pt x="16931" y="71247"/>
                  </a:cubicBezTo>
                  <a:lnTo>
                    <a:pt x="17143" y="70943"/>
                  </a:lnTo>
                  <a:cubicBezTo>
                    <a:pt x="16839" y="70731"/>
                    <a:pt x="16535" y="70487"/>
                    <a:pt x="16232" y="70275"/>
                  </a:cubicBezTo>
                  <a:close/>
                  <a:moveTo>
                    <a:pt x="61855" y="70275"/>
                  </a:moveTo>
                  <a:cubicBezTo>
                    <a:pt x="61552" y="70518"/>
                    <a:pt x="61248" y="70731"/>
                    <a:pt x="60944" y="70943"/>
                  </a:cubicBezTo>
                  <a:lnTo>
                    <a:pt x="61156" y="71247"/>
                  </a:lnTo>
                  <a:cubicBezTo>
                    <a:pt x="61460" y="71035"/>
                    <a:pt x="61764" y="70822"/>
                    <a:pt x="62099" y="70579"/>
                  </a:cubicBezTo>
                  <a:lnTo>
                    <a:pt x="61855" y="70275"/>
                  </a:lnTo>
                  <a:close/>
                  <a:moveTo>
                    <a:pt x="18086" y="71551"/>
                  </a:moveTo>
                  <a:lnTo>
                    <a:pt x="17903" y="71886"/>
                  </a:lnTo>
                  <a:cubicBezTo>
                    <a:pt x="18207" y="72098"/>
                    <a:pt x="18542" y="72281"/>
                    <a:pt x="18876" y="72494"/>
                  </a:cubicBezTo>
                  <a:lnTo>
                    <a:pt x="19058" y="72159"/>
                  </a:lnTo>
                  <a:cubicBezTo>
                    <a:pt x="18724" y="71977"/>
                    <a:pt x="18420" y="71764"/>
                    <a:pt x="18086" y="71551"/>
                  </a:cubicBezTo>
                  <a:close/>
                  <a:moveTo>
                    <a:pt x="60001" y="71551"/>
                  </a:moveTo>
                  <a:cubicBezTo>
                    <a:pt x="59667" y="71764"/>
                    <a:pt x="59363" y="71977"/>
                    <a:pt x="59029" y="72159"/>
                  </a:cubicBezTo>
                  <a:lnTo>
                    <a:pt x="59241" y="72494"/>
                  </a:lnTo>
                  <a:cubicBezTo>
                    <a:pt x="59545" y="72311"/>
                    <a:pt x="59880" y="72098"/>
                    <a:pt x="60184" y="71886"/>
                  </a:cubicBezTo>
                  <a:lnTo>
                    <a:pt x="60001" y="71551"/>
                  </a:lnTo>
                  <a:close/>
                  <a:moveTo>
                    <a:pt x="20031" y="72737"/>
                  </a:moveTo>
                  <a:lnTo>
                    <a:pt x="19849" y="73071"/>
                  </a:lnTo>
                  <a:cubicBezTo>
                    <a:pt x="20183" y="73253"/>
                    <a:pt x="20517" y="73436"/>
                    <a:pt x="20852" y="73618"/>
                  </a:cubicBezTo>
                  <a:lnTo>
                    <a:pt x="21034" y="73284"/>
                  </a:lnTo>
                  <a:cubicBezTo>
                    <a:pt x="20700" y="73102"/>
                    <a:pt x="20365" y="72919"/>
                    <a:pt x="20031" y="72737"/>
                  </a:cubicBezTo>
                  <a:close/>
                  <a:moveTo>
                    <a:pt x="58056" y="72737"/>
                  </a:moveTo>
                  <a:cubicBezTo>
                    <a:pt x="57722" y="72919"/>
                    <a:pt x="57387" y="73102"/>
                    <a:pt x="57053" y="73284"/>
                  </a:cubicBezTo>
                  <a:lnTo>
                    <a:pt x="57235" y="73618"/>
                  </a:lnTo>
                  <a:cubicBezTo>
                    <a:pt x="57570" y="73436"/>
                    <a:pt x="57904" y="73253"/>
                    <a:pt x="58238" y="73071"/>
                  </a:cubicBezTo>
                  <a:lnTo>
                    <a:pt x="58056" y="72737"/>
                  </a:lnTo>
                  <a:close/>
                  <a:moveTo>
                    <a:pt x="22067" y="73801"/>
                  </a:moveTo>
                  <a:lnTo>
                    <a:pt x="21885" y="74135"/>
                  </a:lnTo>
                  <a:cubicBezTo>
                    <a:pt x="22219" y="74317"/>
                    <a:pt x="22584" y="74469"/>
                    <a:pt x="22919" y="74621"/>
                  </a:cubicBezTo>
                  <a:lnTo>
                    <a:pt x="23071" y="74287"/>
                  </a:lnTo>
                  <a:cubicBezTo>
                    <a:pt x="22736" y="74135"/>
                    <a:pt x="22402" y="73953"/>
                    <a:pt x="22067" y="73801"/>
                  </a:cubicBezTo>
                  <a:close/>
                  <a:moveTo>
                    <a:pt x="56050" y="73801"/>
                  </a:moveTo>
                  <a:cubicBezTo>
                    <a:pt x="55716" y="73953"/>
                    <a:pt x="55381" y="74135"/>
                    <a:pt x="55016" y="74287"/>
                  </a:cubicBezTo>
                  <a:lnTo>
                    <a:pt x="55168" y="74621"/>
                  </a:lnTo>
                  <a:cubicBezTo>
                    <a:pt x="55533" y="74469"/>
                    <a:pt x="55868" y="74317"/>
                    <a:pt x="56232" y="74135"/>
                  </a:cubicBezTo>
                  <a:lnTo>
                    <a:pt x="56050" y="73801"/>
                  </a:lnTo>
                  <a:close/>
                  <a:moveTo>
                    <a:pt x="53983" y="74743"/>
                  </a:moveTo>
                  <a:cubicBezTo>
                    <a:pt x="53649" y="74864"/>
                    <a:pt x="53284" y="75016"/>
                    <a:pt x="52950" y="75138"/>
                  </a:cubicBezTo>
                  <a:lnTo>
                    <a:pt x="53071" y="75503"/>
                  </a:lnTo>
                  <a:cubicBezTo>
                    <a:pt x="53436" y="75381"/>
                    <a:pt x="53801" y="75229"/>
                    <a:pt x="54135" y="75077"/>
                  </a:cubicBezTo>
                  <a:lnTo>
                    <a:pt x="53983" y="74743"/>
                  </a:lnTo>
                  <a:close/>
                  <a:moveTo>
                    <a:pt x="24134" y="74743"/>
                  </a:moveTo>
                  <a:lnTo>
                    <a:pt x="23982" y="75077"/>
                  </a:lnTo>
                  <a:cubicBezTo>
                    <a:pt x="24347" y="75229"/>
                    <a:pt x="24682" y="75381"/>
                    <a:pt x="25046" y="75533"/>
                  </a:cubicBezTo>
                  <a:lnTo>
                    <a:pt x="25198" y="75168"/>
                  </a:lnTo>
                  <a:cubicBezTo>
                    <a:pt x="24834" y="75016"/>
                    <a:pt x="24469" y="74895"/>
                    <a:pt x="24134" y="74743"/>
                  </a:cubicBezTo>
                  <a:close/>
                  <a:moveTo>
                    <a:pt x="51886" y="75533"/>
                  </a:moveTo>
                  <a:cubicBezTo>
                    <a:pt x="51521" y="75685"/>
                    <a:pt x="51156" y="75807"/>
                    <a:pt x="50791" y="75898"/>
                  </a:cubicBezTo>
                  <a:lnTo>
                    <a:pt x="50913" y="76263"/>
                  </a:lnTo>
                  <a:cubicBezTo>
                    <a:pt x="51278" y="76141"/>
                    <a:pt x="51643" y="76019"/>
                    <a:pt x="52007" y="75898"/>
                  </a:cubicBezTo>
                  <a:lnTo>
                    <a:pt x="51886" y="75533"/>
                  </a:lnTo>
                  <a:close/>
                  <a:moveTo>
                    <a:pt x="26262" y="75564"/>
                  </a:moveTo>
                  <a:lnTo>
                    <a:pt x="26141" y="75928"/>
                  </a:lnTo>
                  <a:cubicBezTo>
                    <a:pt x="26475" y="76050"/>
                    <a:pt x="26840" y="76171"/>
                    <a:pt x="27204" y="76293"/>
                  </a:cubicBezTo>
                  <a:lnTo>
                    <a:pt x="27326" y="75928"/>
                  </a:lnTo>
                  <a:cubicBezTo>
                    <a:pt x="26961" y="75807"/>
                    <a:pt x="26596" y="75685"/>
                    <a:pt x="26262" y="75564"/>
                  </a:cubicBezTo>
                  <a:close/>
                  <a:moveTo>
                    <a:pt x="28420" y="76232"/>
                  </a:moveTo>
                  <a:lnTo>
                    <a:pt x="28329" y="76597"/>
                  </a:lnTo>
                  <a:cubicBezTo>
                    <a:pt x="28694" y="76719"/>
                    <a:pt x="29059" y="76810"/>
                    <a:pt x="29423" y="76901"/>
                  </a:cubicBezTo>
                  <a:lnTo>
                    <a:pt x="29514" y="76536"/>
                  </a:lnTo>
                  <a:cubicBezTo>
                    <a:pt x="29150" y="76445"/>
                    <a:pt x="28785" y="76354"/>
                    <a:pt x="28420" y="76232"/>
                  </a:cubicBezTo>
                  <a:close/>
                  <a:moveTo>
                    <a:pt x="49728" y="76232"/>
                  </a:moveTo>
                  <a:cubicBezTo>
                    <a:pt x="49332" y="76354"/>
                    <a:pt x="48998" y="76445"/>
                    <a:pt x="48603" y="76536"/>
                  </a:cubicBezTo>
                  <a:lnTo>
                    <a:pt x="48725" y="76901"/>
                  </a:lnTo>
                  <a:cubicBezTo>
                    <a:pt x="49089" y="76810"/>
                    <a:pt x="49454" y="76719"/>
                    <a:pt x="49819" y="76597"/>
                  </a:cubicBezTo>
                  <a:lnTo>
                    <a:pt x="49728" y="76232"/>
                  </a:lnTo>
                  <a:close/>
                  <a:moveTo>
                    <a:pt x="47509" y="76779"/>
                  </a:moveTo>
                  <a:cubicBezTo>
                    <a:pt x="47144" y="76871"/>
                    <a:pt x="46779" y="76962"/>
                    <a:pt x="46384" y="77023"/>
                  </a:cubicBezTo>
                  <a:lnTo>
                    <a:pt x="46475" y="77387"/>
                  </a:lnTo>
                  <a:cubicBezTo>
                    <a:pt x="46840" y="77326"/>
                    <a:pt x="47235" y="77266"/>
                    <a:pt x="47600" y="77175"/>
                  </a:cubicBezTo>
                  <a:lnTo>
                    <a:pt x="47509" y="76779"/>
                  </a:lnTo>
                  <a:close/>
                  <a:moveTo>
                    <a:pt x="30609" y="76810"/>
                  </a:moveTo>
                  <a:lnTo>
                    <a:pt x="30548" y="77175"/>
                  </a:lnTo>
                  <a:cubicBezTo>
                    <a:pt x="30913" y="77266"/>
                    <a:pt x="31277" y="77326"/>
                    <a:pt x="31673" y="77418"/>
                  </a:cubicBezTo>
                  <a:lnTo>
                    <a:pt x="31733" y="77023"/>
                  </a:lnTo>
                  <a:cubicBezTo>
                    <a:pt x="31369" y="76962"/>
                    <a:pt x="30973" y="76871"/>
                    <a:pt x="30609" y="76810"/>
                  </a:cubicBezTo>
                  <a:close/>
                  <a:moveTo>
                    <a:pt x="45290" y="77235"/>
                  </a:moveTo>
                  <a:cubicBezTo>
                    <a:pt x="44925" y="77296"/>
                    <a:pt x="44530" y="77326"/>
                    <a:pt x="44165" y="77387"/>
                  </a:cubicBezTo>
                  <a:lnTo>
                    <a:pt x="44196" y="77752"/>
                  </a:lnTo>
                  <a:cubicBezTo>
                    <a:pt x="44591" y="77722"/>
                    <a:pt x="44955" y="77661"/>
                    <a:pt x="45351" y="77600"/>
                  </a:cubicBezTo>
                  <a:lnTo>
                    <a:pt x="45290" y="77235"/>
                  </a:lnTo>
                  <a:close/>
                  <a:moveTo>
                    <a:pt x="32858" y="77235"/>
                  </a:moveTo>
                  <a:lnTo>
                    <a:pt x="32797" y="77600"/>
                  </a:lnTo>
                  <a:cubicBezTo>
                    <a:pt x="33162" y="77661"/>
                    <a:pt x="33557" y="77722"/>
                    <a:pt x="33922" y="77782"/>
                  </a:cubicBezTo>
                  <a:lnTo>
                    <a:pt x="33983" y="77387"/>
                  </a:lnTo>
                  <a:cubicBezTo>
                    <a:pt x="33587" y="77357"/>
                    <a:pt x="33223" y="77296"/>
                    <a:pt x="32858" y="77235"/>
                  </a:cubicBezTo>
                  <a:close/>
                  <a:moveTo>
                    <a:pt x="35107" y="77539"/>
                  </a:moveTo>
                  <a:lnTo>
                    <a:pt x="35077" y="77904"/>
                  </a:lnTo>
                  <a:cubicBezTo>
                    <a:pt x="35442" y="77934"/>
                    <a:pt x="35806" y="77965"/>
                    <a:pt x="36201" y="77995"/>
                  </a:cubicBezTo>
                  <a:lnTo>
                    <a:pt x="36232" y="77630"/>
                  </a:lnTo>
                  <a:cubicBezTo>
                    <a:pt x="35867" y="77600"/>
                    <a:pt x="35472" y="77570"/>
                    <a:pt x="35107" y="77539"/>
                  </a:cubicBezTo>
                  <a:close/>
                  <a:moveTo>
                    <a:pt x="43041" y="77509"/>
                  </a:moveTo>
                  <a:cubicBezTo>
                    <a:pt x="42645" y="77570"/>
                    <a:pt x="42281" y="77600"/>
                    <a:pt x="41885" y="77630"/>
                  </a:cubicBezTo>
                  <a:lnTo>
                    <a:pt x="41916" y="77995"/>
                  </a:lnTo>
                  <a:cubicBezTo>
                    <a:pt x="42311" y="77965"/>
                    <a:pt x="42676" y="77934"/>
                    <a:pt x="43071" y="77904"/>
                  </a:cubicBezTo>
                  <a:lnTo>
                    <a:pt x="43041" y="77509"/>
                  </a:lnTo>
                  <a:close/>
                  <a:moveTo>
                    <a:pt x="37357" y="77691"/>
                  </a:moveTo>
                  <a:lnTo>
                    <a:pt x="37357" y="78056"/>
                  </a:lnTo>
                  <a:cubicBezTo>
                    <a:pt x="37721" y="78086"/>
                    <a:pt x="38116" y="78086"/>
                    <a:pt x="38481" y="78086"/>
                  </a:cubicBezTo>
                  <a:lnTo>
                    <a:pt x="38512" y="77722"/>
                  </a:lnTo>
                  <a:cubicBezTo>
                    <a:pt x="38116" y="77722"/>
                    <a:pt x="37752" y="77691"/>
                    <a:pt x="37357" y="77691"/>
                  </a:cubicBezTo>
                  <a:close/>
                  <a:moveTo>
                    <a:pt x="40761" y="77691"/>
                  </a:moveTo>
                  <a:cubicBezTo>
                    <a:pt x="40396" y="77691"/>
                    <a:pt x="40031" y="77722"/>
                    <a:pt x="39636" y="77722"/>
                  </a:cubicBezTo>
                  <a:lnTo>
                    <a:pt x="39636" y="78086"/>
                  </a:lnTo>
                  <a:cubicBezTo>
                    <a:pt x="40031" y="78086"/>
                    <a:pt x="40396" y="78086"/>
                    <a:pt x="40791" y="78056"/>
                  </a:cubicBezTo>
                  <a:lnTo>
                    <a:pt x="40761" y="7769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9"/>
            <p:cNvSpPr/>
            <p:nvPr/>
          </p:nvSpPr>
          <p:spPr>
            <a:xfrm>
              <a:off x="4633545" y="1577825"/>
              <a:ext cx="1060825" cy="1060825"/>
            </a:xfrm>
            <a:custGeom>
              <a:avLst/>
              <a:gdLst/>
              <a:ahLst/>
              <a:cxnLst/>
              <a:rect l="l" t="t" r="r" b="b"/>
              <a:pathLst>
                <a:path w="42433" h="42433" extrusionOk="0">
                  <a:moveTo>
                    <a:pt x="21156" y="0"/>
                  </a:moveTo>
                  <a:cubicBezTo>
                    <a:pt x="20761" y="0"/>
                    <a:pt x="20366" y="0"/>
                    <a:pt x="20001" y="31"/>
                  </a:cubicBezTo>
                  <a:lnTo>
                    <a:pt x="20031" y="395"/>
                  </a:lnTo>
                  <a:cubicBezTo>
                    <a:pt x="20396" y="395"/>
                    <a:pt x="20761" y="365"/>
                    <a:pt x="21156" y="365"/>
                  </a:cubicBezTo>
                  <a:lnTo>
                    <a:pt x="21156" y="0"/>
                  </a:lnTo>
                  <a:close/>
                  <a:moveTo>
                    <a:pt x="22281" y="31"/>
                  </a:moveTo>
                  <a:lnTo>
                    <a:pt x="22281" y="395"/>
                  </a:lnTo>
                  <a:cubicBezTo>
                    <a:pt x="22645" y="426"/>
                    <a:pt x="23010" y="456"/>
                    <a:pt x="23405" y="487"/>
                  </a:cubicBezTo>
                  <a:lnTo>
                    <a:pt x="23436" y="92"/>
                  </a:lnTo>
                  <a:cubicBezTo>
                    <a:pt x="23040" y="61"/>
                    <a:pt x="22676" y="31"/>
                    <a:pt x="22281" y="31"/>
                  </a:cubicBezTo>
                  <a:close/>
                  <a:moveTo>
                    <a:pt x="18846" y="122"/>
                  </a:moveTo>
                  <a:cubicBezTo>
                    <a:pt x="18481" y="152"/>
                    <a:pt x="18086" y="213"/>
                    <a:pt x="17721" y="274"/>
                  </a:cubicBezTo>
                  <a:lnTo>
                    <a:pt x="17782" y="639"/>
                  </a:lnTo>
                  <a:cubicBezTo>
                    <a:pt x="18147" y="578"/>
                    <a:pt x="18511" y="547"/>
                    <a:pt x="18907" y="487"/>
                  </a:cubicBezTo>
                  <a:lnTo>
                    <a:pt x="18846" y="122"/>
                  </a:lnTo>
                  <a:close/>
                  <a:moveTo>
                    <a:pt x="24560" y="244"/>
                  </a:moveTo>
                  <a:lnTo>
                    <a:pt x="24499" y="639"/>
                  </a:lnTo>
                  <a:cubicBezTo>
                    <a:pt x="24895" y="699"/>
                    <a:pt x="25259" y="760"/>
                    <a:pt x="25624" y="851"/>
                  </a:cubicBezTo>
                  <a:lnTo>
                    <a:pt x="25715" y="456"/>
                  </a:lnTo>
                  <a:cubicBezTo>
                    <a:pt x="25320" y="395"/>
                    <a:pt x="24955" y="304"/>
                    <a:pt x="24560" y="244"/>
                  </a:cubicBezTo>
                  <a:close/>
                  <a:moveTo>
                    <a:pt x="16597" y="487"/>
                  </a:moveTo>
                  <a:cubicBezTo>
                    <a:pt x="16201" y="578"/>
                    <a:pt x="15837" y="669"/>
                    <a:pt x="15472" y="760"/>
                  </a:cubicBezTo>
                  <a:lnTo>
                    <a:pt x="15563" y="1125"/>
                  </a:lnTo>
                  <a:cubicBezTo>
                    <a:pt x="15928" y="1034"/>
                    <a:pt x="16293" y="943"/>
                    <a:pt x="16657" y="851"/>
                  </a:cubicBezTo>
                  <a:lnTo>
                    <a:pt x="16597" y="487"/>
                  </a:lnTo>
                  <a:close/>
                  <a:moveTo>
                    <a:pt x="26810" y="730"/>
                  </a:moveTo>
                  <a:lnTo>
                    <a:pt x="26718" y="1095"/>
                  </a:lnTo>
                  <a:cubicBezTo>
                    <a:pt x="27083" y="1216"/>
                    <a:pt x="27448" y="1307"/>
                    <a:pt x="27782" y="1429"/>
                  </a:cubicBezTo>
                  <a:lnTo>
                    <a:pt x="27904" y="1064"/>
                  </a:lnTo>
                  <a:cubicBezTo>
                    <a:pt x="27569" y="943"/>
                    <a:pt x="27174" y="851"/>
                    <a:pt x="26810" y="730"/>
                  </a:cubicBezTo>
                  <a:close/>
                  <a:moveTo>
                    <a:pt x="14378" y="1095"/>
                  </a:moveTo>
                  <a:cubicBezTo>
                    <a:pt x="14013" y="1216"/>
                    <a:pt x="13648" y="1368"/>
                    <a:pt x="13283" y="1520"/>
                  </a:cubicBezTo>
                  <a:lnTo>
                    <a:pt x="13435" y="1854"/>
                  </a:lnTo>
                  <a:cubicBezTo>
                    <a:pt x="13800" y="1733"/>
                    <a:pt x="14134" y="1581"/>
                    <a:pt x="14499" y="1459"/>
                  </a:cubicBezTo>
                  <a:lnTo>
                    <a:pt x="14378" y="1095"/>
                  </a:lnTo>
                  <a:close/>
                  <a:moveTo>
                    <a:pt x="28998" y="1459"/>
                  </a:moveTo>
                  <a:lnTo>
                    <a:pt x="28876" y="1824"/>
                  </a:lnTo>
                  <a:cubicBezTo>
                    <a:pt x="29211" y="1946"/>
                    <a:pt x="29545" y="2098"/>
                    <a:pt x="29910" y="2250"/>
                  </a:cubicBezTo>
                  <a:lnTo>
                    <a:pt x="30062" y="1915"/>
                  </a:lnTo>
                  <a:cubicBezTo>
                    <a:pt x="29727" y="1763"/>
                    <a:pt x="29363" y="1611"/>
                    <a:pt x="28998" y="1459"/>
                  </a:cubicBezTo>
                  <a:close/>
                  <a:moveTo>
                    <a:pt x="12250" y="1976"/>
                  </a:moveTo>
                  <a:cubicBezTo>
                    <a:pt x="11885" y="2128"/>
                    <a:pt x="11551" y="2310"/>
                    <a:pt x="11217" y="2493"/>
                  </a:cubicBezTo>
                  <a:lnTo>
                    <a:pt x="11399" y="2827"/>
                  </a:lnTo>
                  <a:cubicBezTo>
                    <a:pt x="11733" y="2645"/>
                    <a:pt x="12068" y="2462"/>
                    <a:pt x="12402" y="2310"/>
                  </a:cubicBezTo>
                  <a:lnTo>
                    <a:pt x="12250" y="1976"/>
                  </a:lnTo>
                  <a:close/>
                  <a:moveTo>
                    <a:pt x="31095" y="2432"/>
                  </a:moveTo>
                  <a:lnTo>
                    <a:pt x="30913" y="2766"/>
                  </a:lnTo>
                  <a:cubicBezTo>
                    <a:pt x="31247" y="2949"/>
                    <a:pt x="31582" y="3131"/>
                    <a:pt x="31886" y="3313"/>
                  </a:cubicBezTo>
                  <a:lnTo>
                    <a:pt x="32098" y="2979"/>
                  </a:lnTo>
                  <a:cubicBezTo>
                    <a:pt x="31764" y="2797"/>
                    <a:pt x="31430" y="2614"/>
                    <a:pt x="31095" y="2432"/>
                  </a:cubicBezTo>
                  <a:close/>
                  <a:moveTo>
                    <a:pt x="10213" y="3040"/>
                  </a:moveTo>
                  <a:cubicBezTo>
                    <a:pt x="9909" y="3253"/>
                    <a:pt x="9575" y="3465"/>
                    <a:pt x="9271" y="3678"/>
                  </a:cubicBezTo>
                  <a:lnTo>
                    <a:pt x="9484" y="3982"/>
                  </a:lnTo>
                  <a:cubicBezTo>
                    <a:pt x="9788" y="3769"/>
                    <a:pt x="10092" y="3557"/>
                    <a:pt x="10426" y="3374"/>
                  </a:cubicBezTo>
                  <a:lnTo>
                    <a:pt x="10213" y="3040"/>
                  </a:lnTo>
                  <a:close/>
                  <a:moveTo>
                    <a:pt x="33071" y="3617"/>
                  </a:moveTo>
                  <a:lnTo>
                    <a:pt x="32858" y="3921"/>
                  </a:lnTo>
                  <a:cubicBezTo>
                    <a:pt x="33162" y="4134"/>
                    <a:pt x="33466" y="4347"/>
                    <a:pt x="33770" y="4590"/>
                  </a:cubicBezTo>
                  <a:lnTo>
                    <a:pt x="33983" y="4286"/>
                  </a:lnTo>
                  <a:cubicBezTo>
                    <a:pt x="33679" y="4043"/>
                    <a:pt x="33375" y="3830"/>
                    <a:pt x="33071" y="3617"/>
                  </a:cubicBezTo>
                  <a:close/>
                  <a:moveTo>
                    <a:pt x="8329" y="4347"/>
                  </a:moveTo>
                  <a:cubicBezTo>
                    <a:pt x="8025" y="4590"/>
                    <a:pt x="7721" y="4833"/>
                    <a:pt x="7447" y="5076"/>
                  </a:cubicBezTo>
                  <a:lnTo>
                    <a:pt x="7691" y="5350"/>
                  </a:lnTo>
                  <a:cubicBezTo>
                    <a:pt x="7964" y="5107"/>
                    <a:pt x="8268" y="4864"/>
                    <a:pt x="8572" y="4651"/>
                  </a:cubicBezTo>
                  <a:lnTo>
                    <a:pt x="8329" y="4347"/>
                  </a:lnTo>
                  <a:close/>
                  <a:moveTo>
                    <a:pt x="34895" y="4985"/>
                  </a:moveTo>
                  <a:lnTo>
                    <a:pt x="34652" y="5289"/>
                  </a:lnTo>
                  <a:cubicBezTo>
                    <a:pt x="34925" y="5532"/>
                    <a:pt x="35199" y="5776"/>
                    <a:pt x="35472" y="6049"/>
                  </a:cubicBezTo>
                  <a:lnTo>
                    <a:pt x="35746" y="5745"/>
                  </a:lnTo>
                  <a:cubicBezTo>
                    <a:pt x="35472" y="5502"/>
                    <a:pt x="35168" y="5228"/>
                    <a:pt x="34895" y="4985"/>
                  </a:cubicBezTo>
                  <a:close/>
                  <a:moveTo>
                    <a:pt x="6566" y="5836"/>
                  </a:moveTo>
                  <a:cubicBezTo>
                    <a:pt x="6292" y="6110"/>
                    <a:pt x="6019" y="6383"/>
                    <a:pt x="5776" y="6657"/>
                  </a:cubicBezTo>
                  <a:lnTo>
                    <a:pt x="6049" y="6900"/>
                  </a:lnTo>
                  <a:cubicBezTo>
                    <a:pt x="6292" y="6627"/>
                    <a:pt x="6566" y="6383"/>
                    <a:pt x="6840" y="6110"/>
                  </a:cubicBezTo>
                  <a:lnTo>
                    <a:pt x="6566" y="5836"/>
                  </a:lnTo>
                  <a:close/>
                  <a:moveTo>
                    <a:pt x="36567" y="6566"/>
                  </a:moveTo>
                  <a:lnTo>
                    <a:pt x="36293" y="6839"/>
                  </a:lnTo>
                  <a:cubicBezTo>
                    <a:pt x="36536" y="7113"/>
                    <a:pt x="36810" y="7386"/>
                    <a:pt x="37053" y="7660"/>
                  </a:cubicBezTo>
                  <a:lnTo>
                    <a:pt x="37326" y="7417"/>
                  </a:lnTo>
                  <a:cubicBezTo>
                    <a:pt x="37083" y="7143"/>
                    <a:pt x="36840" y="6839"/>
                    <a:pt x="36567" y="6566"/>
                  </a:cubicBezTo>
                  <a:close/>
                  <a:moveTo>
                    <a:pt x="4985" y="7508"/>
                  </a:moveTo>
                  <a:cubicBezTo>
                    <a:pt x="4773" y="7782"/>
                    <a:pt x="4529" y="8086"/>
                    <a:pt x="4286" y="8390"/>
                  </a:cubicBezTo>
                  <a:lnTo>
                    <a:pt x="4590" y="8633"/>
                  </a:lnTo>
                  <a:cubicBezTo>
                    <a:pt x="4803" y="8329"/>
                    <a:pt x="5046" y="8025"/>
                    <a:pt x="5289" y="7751"/>
                  </a:cubicBezTo>
                  <a:lnTo>
                    <a:pt x="4985" y="7508"/>
                  </a:lnTo>
                  <a:close/>
                  <a:moveTo>
                    <a:pt x="38056" y="8298"/>
                  </a:moveTo>
                  <a:lnTo>
                    <a:pt x="37752" y="8542"/>
                  </a:lnTo>
                  <a:cubicBezTo>
                    <a:pt x="37995" y="8845"/>
                    <a:pt x="38208" y="9149"/>
                    <a:pt x="38421" y="9453"/>
                  </a:cubicBezTo>
                  <a:lnTo>
                    <a:pt x="38725" y="9241"/>
                  </a:lnTo>
                  <a:cubicBezTo>
                    <a:pt x="38512" y="8937"/>
                    <a:pt x="38299" y="8602"/>
                    <a:pt x="38056" y="8298"/>
                  </a:cubicBezTo>
                  <a:close/>
                  <a:moveTo>
                    <a:pt x="3618" y="9332"/>
                  </a:moveTo>
                  <a:cubicBezTo>
                    <a:pt x="3405" y="9666"/>
                    <a:pt x="3192" y="9970"/>
                    <a:pt x="3010" y="10304"/>
                  </a:cubicBezTo>
                  <a:lnTo>
                    <a:pt x="3314" y="10487"/>
                  </a:lnTo>
                  <a:cubicBezTo>
                    <a:pt x="3526" y="10183"/>
                    <a:pt x="3709" y="9849"/>
                    <a:pt x="3922" y="9545"/>
                  </a:cubicBezTo>
                  <a:lnTo>
                    <a:pt x="3618" y="9332"/>
                  </a:lnTo>
                  <a:close/>
                  <a:moveTo>
                    <a:pt x="39363" y="10213"/>
                  </a:moveTo>
                  <a:lnTo>
                    <a:pt x="39029" y="10396"/>
                  </a:lnTo>
                  <a:cubicBezTo>
                    <a:pt x="39241" y="10730"/>
                    <a:pt x="39424" y="11064"/>
                    <a:pt x="39576" y="11368"/>
                  </a:cubicBezTo>
                  <a:lnTo>
                    <a:pt x="39940" y="11216"/>
                  </a:lnTo>
                  <a:cubicBezTo>
                    <a:pt x="39758" y="10882"/>
                    <a:pt x="39545" y="10548"/>
                    <a:pt x="39363" y="10213"/>
                  </a:cubicBezTo>
                  <a:close/>
                  <a:moveTo>
                    <a:pt x="2432" y="11308"/>
                  </a:moveTo>
                  <a:cubicBezTo>
                    <a:pt x="2250" y="11642"/>
                    <a:pt x="2098" y="12007"/>
                    <a:pt x="1915" y="12341"/>
                  </a:cubicBezTo>
                  <a:lnTo>
                    <a:pt x="2280" y="12493"/>
                  </a:lnTo>
                  <a:cubicBezTo>
                    <a:pt x="2432" y="12159"/>
                    <a:pt x="2584" y="11824"/>
                    <a:pt x="2767" y="11490"/>
                  </a:cubicBezTo>
                  <a:lnTo>
                    <a:pt x="2432" y="11308"/>
                  </a:lnTo>
                  <a:close/>
                  <a:moveTo>
                    <a:pt x="40427" y="12219"/>
                  </a:moveTo>
                  <a:lnTo>
                    <a:pt x="40092" y="12402"/>
                  </a:lnTo>
                  <a:cubicBezTo>
                    <a:pt x="40244" y="12736"/>
                    <a:pt x="40396" y="13070"/>
                    <a:pt x="40548" y="13435"/>
                  </a:cubicBezTo>
                  <a:lnTo>
                    <a:pt x="40883" y="13283"/>
                  </a:lnTo>
                  <a:cubicBezTo>
                    <a:pt x="40761" y="12918"/>
                    <a:pt x="40609" y="12584"/>
                    <a:pt x="40427" y="12219"/>
                  </a:cubicBezTo>
                  <a:close/>
                  <a:moveTo>
                    <a:pt x="1459" y="13405"/>
                  </a:moveTo>
                  <a:cubicBezTo>
                    <a:pt x="1338" y="13770"/>
                    <a:pt x="1186" y="14134"/>
                    <a:pt x="1064" y="14469"/>
                  </a:cubicBezTo>
                  <a:lnTo>
                    <a:pt x="1429" y="14590"/>
                  </a:lnTo>
                  <a:cubicBezTo>
                    <a:pt x="1551" y="14256"/>
                    <a:pt x="1672" y="13891"/>
                    <a:pt x="1824" y="13526"/>
                  </a:cubicBezTo>
                  <a:lnTo>
                    <a:pt x="1459" y="13405"/>
                  </a:lnTo>
                  <a:close/>
                  <a:moveTo>
                    <a:pt x="41308" y="14347"/>
                  </a:moveTo>
                  <a:lnTo>
                    <a:pt x="40944" y="14469"/>
                  </a:lnTo>
                  <a:cubicBezTo>
                    <a:pt x="41065" y="14833"/>
                    <a:pt x="41156" y="15198"/>
                    <a:pt x="41278" y="15563"/>
                  </a:cubicBezTo>
                  <a:lnTo>
                    <a:pt x="41643" y="15441"/>
                  </a:lnTo>
                  <a:cubicBezTo>
                    <a:pt x="41521" y="15107"/>
                    <a:pt x="41430" y="14712"/>
                    <a:pt x="41308" y="14347"/>
                  </a:cubicBezTo>
                  <a:close/>
                  <a:moveTo>
                    <a:pt x="730" y="15563"/>
                  </a:moveTo>
                  <a:cubicBezTo>
                    <a:pt x="639" y="15928"/>
                    <a:pt x="548" y="16323"/>
                    <a:pt x="456" y="16688"/>
                  </a:cubicBezTo>
                  <a:lnTo>
                    <a:pt x="852" y="16779"/>
                  </a:lnTo>
                  <a:cubicBezTo>
                    <a:pt x="912" y="16414"/>
                    <a:pt x="1004" y="16049"/>
                    <a:pt x="1095" y="15684"/>
                  </a:cubicBezTo>
                  <a:lnTo>
                    <a:pt x="730" y="15563"/>
                  </a:lnTo>
                  <a:close/>
                  <a:moveTo>
                    <a:pt x="41916" y="16566"/>
                  </a:moveTo>
                  <a:lnTo>
                    <a:pt x="41551" y="16657"/>
                  </a:lnTo>
                  <a:cubicBezTo>
                    <a:pt x="41612" y="17022"/>
                    <a:pt x="41703" y="17387"/>
                    <a:pt x="41764" y="17751"/>
                  </a:cubicBezTo>
                  <a:lnTo>
                    <a:pt x="42129" y="17691"/>
                  </a:lnTo>
                  <a:cubicBezTo>
                    <a:pt x="42068" y="17326"/>
                    <a:pt x="42007" y="16931"/>
                    <a:pt x="41916" y="16566"/>
                  </a:cubicBezTo>
                  <a:close/>
                  <a:moveTo>
                    <a:pt x="274" y="17812"/>
                  </a:moveTo>
                  <a:cubicBezTo>
                    <a:pt x="213" y="18207"/>
                    <a:pt x="152" y="18572"/>
                    <a:pt x="122" y="18967"/>
                  </a:cubicBezTo>
                  <a:lnTo>
                    <a:pt x="487" y="18998"/>
                  </a:lnTo>
                  <a:cubicBezTo>
                    <a:pt x="517" y="18633"/>
                    <a:pt x="578" y="18268"/>
                    <a:pt x="639" y="17873"/>
                  </a:cubicBezTo>
                  <a:lnTo>
                    <a:pt x="274" y="17812"/>
                  </a:lnTo>
                  <a:close/>
                  <a:moveTo>
                    <a:pt x="42281" y="18815"/>
                  </a:moveTo>
                  <a:lnTo>
                    <a:pt x="41916" y="18876"/>
                  </a:lnTo>
                  <a:cubicBezTo>
                    <a:pt x="41947" y="19241"/>
                    <a:pt x="41977" y="19636"/>
                    <a:pt x="42007" y="20001"/>
                  </a:cubicBezTo>
                  <a:lnTo>
                    <a:pt x="42402" y="19970"/>
                  </a:lnTo>
                  <a:cubicBezTo>
                    <a:pt x="42372" y="19606"/>
                    <a:pt x="42342" y="19210"/>
                    <a:pt x="42281" y="18815"/>
                  </a:cubicBezTo>
                  <a:close/>
                  <a:moveTo>
                    <a:pt x="0" y="20092"/>
                  </a:moveTo>
                  <a:cubicBezTo>
                    <a:pt x="0" y="20457"/>
                    <a:pt x="0" y="20852"/>
                    <a:pt x="0" y="21216"/>
                  </a:cubicBezTo>
                  <a:lnTo>
                    <a:pt x="0" y="21247"/>
                  </a:lnTo>
                  <a:lnTo>
                    <a:pt x="365" y="21247"/>
                  </a:lnTo>
                  <a:lnTo>
                    <a:pt x="365" y="21216"/>
                  </a:lnTo>
                  <a:cubicBezTo>
                    <a:pt x="365" y="20852"/>
                    <a:pt x="365" y="20487"/>
                    <a:pt x="396" y="20122"/>
                  </a:cubicBezTo>
                  <a:lnTo>
                    <a:pt x="0" y="20092"/>
                  </a:lnTo>
                  <a:close/>
                  <a:moveTo>
                    <a:pt x="42038" y="21125"/>
                  </a:moveTo>
                  <a:lnTo>
                    <a:pt x="42038" y="21216"/>
                  </a:lnTo>
                  <a:cubicBezTo>
                    <a:pt x="42038" y="21581"/>
                    <a:pt x="42038" y="21976"/>
                    <a:pt x="42007" y="22341"/>
                  </a:cubicBezTo>
                  <a:lnTo>
                    <a:pt x="42402" y="22371"/>
                  </a:lnTo>
                  <a:cubicBezTo>
                    <a:pt x="42402" y="21976"/>
                    <a:pt x="42433" y="21581"/>
                    <a:pt x="42433" y="21216"/>
                  </a:cubicBezTo>
                  <a:lnTo>
                    <a:pt x="42433" y="21125"/>
                  </a:lnTo>
                  <a:close/>
                  <a:moveTo>
                    <a:pt x="396" y="22371"/>
                  </a:moveTo>
                  <a:lnTo>
                    <a:pt x="31" y="22402"/>
                  </a:lnTo>
                  <a:cubicBezTo>
                    <a:pt x="31" y="22767"/>
                    <a:pt x="61" y="23162"/>
                    <a:pt x="122" y="23557"/>
                  </a:cubicBezTo>
                  <a:lnTo>
                    <a:pt x="487" y="23496"/>
                  </a:lnTo>
                  <a:cubicBezTo>
                    <a:pt x="456" y="23131"/>
                    <a:pt x="426" y="22767"/>
                    <a:pt x="396" y="22371"/>
                  </a:cubicBezTo>
                  <a:close/>
                  <a:moveTo>
                    <a:pt x="41916" y="23466"/>
                  </a:moveTo>
                  <a:cubicBezTo>
                    <a:pt x="41886" y="23830"/>
                    <a:pt x="41825" y="24195"/>
                    <a:pt x="41764" y="24590"/>
                  </a:cubicBezTo>
                  <a:lnTo>
                    <a:pt x="42159" y="24651"/>
                  </a:lnTo>
                  <a:cubicBezTo>
                    <a:pt x="42220" y="24256"/>
                    <a:pt x="42251" y="23891"/>
                    <a:pt x="42311" y="23496"/>
                  </a:cubicBezTo>
                  <a:lnTo>
                    <a:pt x="41916" y="23466"/>
                  </a:lnTo>
                  <a:close/>
                  <a:moveTo>
                    <a:pt x="639" y="24621"/>
                  </a:moveTo>
                  <a:lnTo>
                    <a:pt x="274" y="24682"/>
                  </a:lnTo>
                  <a:cubicBezTo>
                    <a:pt x="335" y="25046"/>
                    <a:pt x="396" y="25441"/>
                    <a:pt x="487" y="25806"/>
                  </a:cubicBezTo>
                  <a:lnTo>
                    <a:pt x="852" y="25745"/>
                  </a:lnTo>
                  <a:cubicBezTo>
                    <a:pt x="791" y="25350"/>
                    <a:pt x="700" y="24986"/>
                    <a:pt x="639" y="24621"/>
                  </a:cubicBezTo>
                  <a:close/>
                  <a:moveTo>
                    <a:pt x="41551" y="25685"/>
                  </a:moveTo>
                  <a:cubicBezTo>
                    <a:pt x="41491" y="26049"/>
                    <a:pt x="41399" y="26414"/>
                    <a:pt x="41278" y="26779"/>
                  </a:cubicBezTo>
                  <a:lnTo>
                    <a:pt x="41673" y="26870"/>
                  </a:lnTo>
                  <a:cubicBezTo>
                    <a:pt x="41764" y="26505"/>
                    <a:pt x="41855" y="26141"/>
                    <a:pt x="41947" y="25776"/>
                  </a:cubicBezTo>
                  <a:lnTo>
                    <a:pt x="41551" y="25685"/>
                  </a:lnTo>
                  <a:close/>
                  <a:moveTo>
                    <a:pt x="1125" y="26809"/>
                  </a:moveTo>
                  <a:lnTo>
                    <a:pt x="760" y="26931"/>
                  </a:lnTo>
                  <a:cubicBezTo>
                    <a:pt x="882" y="27296"/>
                    <a:pt x="973" y="27660"/>
                    <a:pt x="1095" y="28025"/>
                  </a:cubicBezTo>
                  <a:lnTo>
                    <a:pt x="1459" y="27903"/>
                  </a:lnTo>
                  <a:cubicBezTo>
                    <a:pt x="1338" y="27539"/>
                    <a:pt x="1247" y="27174"/>
                    <a:pt x="1125" y="26809"/>
                  </a:cubicBezTo>
                  <a:close/>
                  <a:moveTo>
                    <a:pt x="40974" y="27873"/>
                  </a:moveTo>
                  <a:cubicBezTo>
                    <a:pt x="40852" y="28207"/>
                    <a:pt x="40700" y="28572"/>
                    <a:pt x="40579" y="28907"/>
                  </a:cubicBezTo>
                  <a:lnTo>
                    <a:pt x="40913" y="29059"/>
                  </a:lnTo>
                  <a:cubicBezTo>
                    <a:pt x="41065" y="28694"/>
                    <a:pt x="41217" y="28329"/>
                    <a:pt x="41339" y="27995"/>
                  </a:cubicBezTo>
                  <a:lnTo>
                    <a:pt x="40974" y="27873"/>
                  </a:lnTo>
                  <a:close/>
                  <a:moveTo>
                    <a:pt x="1855" y="28967"/>
                  </a:moveTo>
                  <a:lnTo>
                    <a:pt x="1490" y="29089"/>
                  </a:lnTo>
                  <a:cubicBezTo>
                    <a:pt x="1642" y="29454"/>
                    <a:pt x="1794" y="29818"/>
                    <a:pt x="1946" y="30153"/>
                  </a:cubicBezTo>
                  <a:lnTo>
                    <a:pt x="2311" y="30001"/>
                  </a:lnTo>
                  <a:cubicBezTo>
                    <a:pt x="2159" y="29636"/>
                    <a:pt x="2007" y="29302"/>
                    <a:pt x="1855" y="28967"/>
                  </a:cubicBezTo>
                  <a:close/>
                  <a:moveTo>
                    <a:pt x="40123" y="29970"/>
                  </a:moveTo>
                  <a:cubicBezTo>
                    <a:pt x="39971" y="30305"/>
                    <a:pt x="39788" y="30639"/>
                    <a:pt x="39606" y="30973"/>
                  </a:cubicBezTo>
                  <a:lnTo>
                    <a:pt x="39940" y="31156"/>
                  </a:lnTo>
                  <a:cubicBezTo>
                    <a:pt x="40153" y="30821"/>
                    <a:pt x="40305" y="30457"/>
                    <a:pt x="40457" y="30122"/>
                  </a:cubicBezTo>
                  <a:lnTo>
                    <a:pt x="40123" y="29970"/>
                  </a:lnTo>
                  <a:close/>
                  <a:moveTo>
                    <a:pt x="2797" y="31004"/>
                  </a:moveTo>
                  <a:lnTo>
                    <a:pt x="2463" y="31186"/>
                  </a:lnTo>
                  <a:cubicBezTo>
                    <a:pt x="2645" y="31521"/>
                    <a:pt x="2827" y="31855"/>
                    <a:pt x="3040" y="32189"/>
                  </a:cubicBezTo>
                  <a:lnTo>
                    <a:pt x="3344" y="31977"/>
                  </a:lnTo>
                  <a:cubicBezTo>
                    <a:pt x="3162" y="31673"/>
                    <a:pt x="2979" y="31338"/>
                    <a:pt x="2797" y="31004"/>
                  </a:cubicBezTo>
                  <a:close/>
                  <a:moveTo>
                    <a:pt x="39059" y="31946"/>
                  </a:moveTo>
                  <a:cubicBezTo>
                    <a:pt x="38877" y="32280"/>
                    <a:pt x="38664" y="32584"/>
                    <a:pt x="38451" y="32919"/>
                  </a:cubicBezTo>
                  <a:lnTo>
                    <a:pt x="38755" y="33132"/>
                  </a:lnTo>
                  <a:cubicBezTo>
                    <a:pt x="38998" y="32797"/>
                    <a:pt x="39181" y="32463"/>
                    <a:pt x="39393" y="32159"/>
                  </a:cubicBezTo>
                  <a:lnTo>
                    <a:pt x="39059" y="31946"/>
                  </a:lnTo>
                  <a:close/>
                  <a:moveTo>
                    <a:pt x="3982" y="32919"/>
                  </a:moveTo>
                  <a:lnTo>
                    <a:pt x="3648" y="33132"/>
                  </a:lnTo>
                  <a:cubicBezTo>
                    <a:pt x="3861" y="33466"/>
                    <a:pt x="4104" y="33770"/>
                    <a:pt x="4317" y="34074"/>
                  </a:cubicBezTo>
                  <a:lnTo>
                    <a:pt x="4621" y="33831"/>
                  </a:lnTo>
                  <a:cubicBezTo>
                    <a:pt x="4408" y="33557"/>
                    <a:pt x="4195" y="33253"/>
                    <a:pt x="3982" y="32919"/>
                  </a:cubicBezTo>
                  <a:close/>
                  <a:moveTo>
                    <a:pt x="37813" y="33831"/>
                  </a:moveTo>
                  <a:cubicBezTo>
                    <a:pt x="37570" y="34104"/>
                    <a:pt x="37326" y="34408"/>
                    <a:pt x="37083" y="34712"/>
                  </a:cubicBezTo>
                  <a:lnTo>
                    <a:pt x="37387" y="34955"/>
                  </a:lnTo>
                  <a:cubicBezTo>
                    <a:pt x="37630" y="34651"/>
                    <a:pt x="37874" y="34347"/>
                    <a:pt x="38086" y="34043"/>
                  </a:cubicBezTo>
                  <a:lnTo>
                    <a:pt x="37813" y="33831"/>
                  </a:lnTo>
                  <a:close/>
                  <a:moveTo>
                    <a:pt x="5350" y="34712"/>
                  </a:moveTo>
                  <a:lnTo>
                    <a:pt x="5046" y="34955"/>
                  </a:lnTo>
                  <a:cubicBezTo>
                    <a:pt x="5289" y="35259"/>
                    <a:pt x="5563" y="35533"/>
                    <a:pt x="5806" y="35806"/>
                  </a:cubicBezTo>
                  <a:lnTo>
                    <a:pt x="6080" y="35563"/>
                  </a:lnTo>
                  <a:cubicBezTo>
                    <a:pt x="5836" y="35290"/>
                    <a:pt x="5593" y="35016"/>
                    <a:pt x="5350" y="34712"/>
                  </a:cubicBezTo>
                  <a:close/>
                  <a:moveTo>
                    <a:pt x="36323" y="35533"/>
                  </a:moveTo>
                  <a:cubicBezTo>
                    <a:pt x="36080" y="35806"/>
                    <a:pt x="35807" y="36080"/>
                    <a:pt x="35533" y="36323"/>
                  </a:cubicBezTo>
                  <a:lnTo>
                    <a:pt x="35807" y="36627"/>
                  </a:lnTo>
                  <a:cubicBezTo>
                    <a:pt x="36080" y="36353"/>
                    <a:pt x="36354" y="36080"/>
                    <a:pt x="36627" y="35806"/>
                  </a:cubicBezTo>
                  <a:lnTo>
                    <a:pt x="36323" y="35533"/>
                  </a:lnTo>
                  <a:close/>
                  <a:moveTo>
                    <a:pt x="6900" y="36353"/>
                  </a:moveTo>
                  <a:lnTo>
                    <a:pt x="6627" y="36627"/>
                  </a:lnTo>
                  <a:cubicBezTo>
                    <a:pt x="6900" y="36901"/>
                    <a:pt x="7204" y="37144"/>
                    <a:pt x="7478" y="37387"/>
                  </a:cubicBezTo>
                  <a:lnTo>
                    <a:pt x="7721" y="37113"/>
                  </a:lnTo>
                  <a:cubicBezTo>
                    <a:pt x="7447" y="36870"/>
                    <a:pt x="7174" y="36597"/>
                    <a:pt x="6900" y="36353"/>
                  </a:cubicBezTo>
                  <a:close/>
                  <a:moveTo>
                    <a:pt x="34682" y="37083"/>
                  </a:moveTo>
                  <a:cubicBezTo>
                    <a:pt x="34408" y="37326"/>
                    <a:pt x="34104" y="37569"/>
                    <a:pt x="33831" y="37782"/>
                  </a:cubicBezTo>
                  <a:lnTo>
                    <a:pt x="34044" y="38086"/>
                  </a:lnTo>
                  <a:cubicBezTo>
                    <a:pt x="34348" y="37873"/>
                    <a:pt x="34652" y="37630"/>
                    <a:pt x="34956" y="37387"/>
                  </a:cubicBezTo>
                  <a:lnTo>
                    <a:pt x="34682" y="37083"/>
                  </a:lnTo>
                  <a:close/>
                  <a:moveTo>
                    <a:pt x="8602" y="37812"/>
                  </a:moveTo>
                  <a:lnTo>
                    <a:pt x="8390" y="38116"/>
                  </a:lnTo>
                  <a:cubicBezTo>
                    <a:pt x="8694" y="38360"/>
                    <a:pt x="8998" y="38572"/>
                    <a:pt x="9302" y="38785"/>
                  </a:cubicBezTo>
                  <a:lnTo>
                    <a:pt x="9514" y="38481"/>
                  </a:lnTo>
                  <a:cubicBezTo>
                    <a:pt x="9210" y="38268"/>
                    <a:pt x="8906" y="38025"/>
                    <a:pt x="8602" y="37812"/>
                  </a:cubicBezTo>
                  <a:close/>
                  <a:moveTo>
                    <a:pt x="32919" y="38451"/>
                  </a:moveTo>
                  <a:cubicBezTo>
                    <a:pt x="32585" y="38664"/>
                    <a:pt x="32281" y="38876"/>
                    <a:pt x="31946" y="39059"/>
                  </a:cubicBezTo>
                  <a:lnTo>
                    <a:pt x="32159" y="39393"/>
                  </a:lnTo>
                  <a:cubicBezTo>
                    <a:pt x="32493" y="39180"/>
                    <a:pt x="32797" y="38998"/>
                    <a:pt x="33101" y="38785"/>
                  </a:cubicBezTo>
                  <a:lnTo>
                    <a:pt x="32919" y="38451"/>
                  </a:lnTo>
                  <a:close/>
                  <a:moveTo>
                    <a:pt x="10487" y="39089"/>
                  </a:moveTo>
                  <a:lnTo>
                    <a:pt x="10274" y="39393"/>
                  </a:lnTo>
                  <a:cubicBezTo>
                    <a:pt x="10609" y="39606"/>
                    <a:pt x="10943" y="39788"/>
                    <a:pt x="11277" y="39971"/>
                  </a:cubicBezTo>
                  <a:lnTo>
                    <a:pt x="11460" y="39636"/>
                  </a:lnTo>
                  <a:cubicBezTo>
                    <a:pt x="11125" y="39454"/>
                    <a:pt x="10791" y="39271"/>
                    <a:pt x="10487" y="39089"/>
                  </a:cubicBezTo>
                  <a:close/>
                  <a:moveTo>
                    <a:pt x="30974" y="39606"/>
                  </a:moveTo>
                  <a:cubicBezTo>
                    <a:pt x="30639" y="39788"/>
                    <a:pt x="30305" y="39971"/>
                    <a:pt x="29971" y="40123"/>
                  </a:cubicBezTo>
                  <a:lnTo>
                    <a:pt x="30123" y="40457"/>
                  </a:lnTo>
                  <a:cubicBezTo>
                    <a:pt x="30487" y="40305"/>
                    <a:pt x="30822" y="40123"/>
                    <a:pt x="31156" y="39940"/>
                  </a:cubicBezTo>
                  <a:lnTo>
                    <a:pt x="30974" y="39606"/>
                  </a:lnTo>
                  <a:close/>
                  <a:moveTo>
                    <a:pt x="12463" y="40153"/>
                  </a:moveTo>
                  <a:lnTo>
                    <a:pt x="12311" y="40487"/>
                  </a:lnTo>
                  <a:cubicBezTo>
                    <a:pt x="12676" y="40639"/>
                    <a:pt x="13010" y="40791"/>
                    <a:pt x="13375" y="40943"/>
                  </a:cubicBezTo>
                  <a:lnTo>
                    <a:pt x="13527" y="40578"/>
                  </a:lnTo>
                  <a:cubicBezTo>
                    <a:pt x="13162" y="40457"/>
                    <a:pt x="12827" y="40305"/>
                    <a:pt x="12463" y="40153"/>
                  </a:cubicBezTo>
                  <a:close/>
                  <a:moveTo>
                    <a:pt x="28937" y="40578"/>
                  </a:moveTo>
                  <a:cubicBezTo>
                    <a:pt x="28603" y="40700"/>
                    <a:pt x="28238" y="40822"/>
                    <a:pt x="27873" y="40943"/>
                  </a:cubicBezTo>
                  <a:lnTo>
                    <a:pt x="27995" y="41308"/>
                  </a:lnTo>
                  <a:cubicBezTo>
                    <a:pt x="28360" y="41186"/>
                    <a:pt x="28724" y="41065"/>
                    <a:pt x="29089" y="40913"/>
                  </a:cubicBezTo>
                  <a:lnTo>
                    <a:pt x="28937" y="40578"/>
                  </a:lnTo>
                  <a:close/>
                  <a:moveTo>
                    <a:pt x="14590" y="40974"/>
                  </a:moveTo>
                  <a:lnTo>
                    <a:pt x="14469" y="41338"/>
                  </a:lnTo>
                  <a:cubicBezTo>
                    <a:pt x="14803" y="41460"/>
                    <a:pt x="15198" y="41551"/>
                    <a:pt x="15563" y="41673"/>
                  </a:cubicBezTo>
                  <a:lnTo>
                    <a:pt x="15654" y="41308"/>
                  </a:lnTo>
                  <a:cubicBezTo>
                    <a:pt x="15290" y="41217"/>
                    <a:pt x="14925" y="41095"/>
                    <a:pt x="14590" y="40974"/>
                  </a:cubicBezTo>
                  <a:close/>
                  <a:moveTo>
                    <a:pt x="26810" y="41278"/>
                  </a:moveTo>
                  <a:cubicBezTo>
                    <a:pt x="26445" y="41399"/>
                    <a:pt x="26080" y="41490"/>
                    <a:pt x="25715" y="41551"/>
                  </a:cubicBezTo>
                  <a:lnTo>
                    <a:pt x="25776" y="41946"/>
                  </a:lnTo>
                  <a:cubicBezTo>
                    <a:pt x="26171" y="41855"/>
                    <a:pt x="26536" y="41764"/>
                    <a:pt x="26901" y="41642"/>
                  </a:cubicBezTo>
                  <a:lnTo>
                    <a:pt x="26810" y="41278"/>
                  </a:lnTo>
                  <a:close/>
                  <a:moveTo>
                    <a:pt x="16749" y="41582"/>
                  </a:moveTo>
                  <a:lnTo>
                    <a:pt x="16657" y="41946"/>
                  </a:lnTo>
                  <a:cubicBezTo>
                    <a:pt x="17052" y="42037"/>
                    <a:pt x="17417" y="42098"/>
                    <a:pt x="17782" y="42159"/>
                  </a:cubicBezTo>
                  <a:lnTo>
                    <a:pt x="17843" y="41794"/>
                  </a:lnTo>
                  <a:cubicBezTo>
                    <a:pt x="17478" y="41733"/>
                    <a:pt x="17113" y="41642"/>
                    <a:pt x="16749" y="41582"/>
                  </a:cubicBezTo>
                  <a:close/>
                  <a:moveTo>
                    <a:pt x="24591" y="41764"/>
                  </a:moveTo>
                  <a:cubicBezTo>
                    <a:pt x="24226" y="41825"/>
                    <a:pt x="23861" y="41885"/>
                    <a:pt x="23466" y="41916"/>
                  </a:cubicBezTo>
                  <a:lnTo>
                    <a:pt x="23527" y="42311"/>
                  </a:lnTo>
                  <a:cubicBezTo>
                    <a:pt x="23892" y="42250"/>
                    <a:pt x="24287" y="42220"/>
                    <a:pt x="24651" y="42159"/>
                  </a:cubicBezTo>
                  <a:lnTo>
                    <a:pt x="24591" y="41764"/>
                  </a:lnTo>
                  <a:close/>
                  <a:moveTo>
                    <a:pt x="18967" y="41946"/>
                  </a:moveTo>
                  <a:lnTo>
                    <a:pt x="18937" y="42311"/>
                  </a:lnTo>
                  <a:cubicBezTo>
                    <a:pt x="19302" y="42341"/>
                    <a:pt x="19697" y="42372"/>
                    <a:pt x="20092" y="42402"/>
                  </a:cubicBezTo>
                  <a:lnTo>
                    <a:pt x="20092" y="42007"/>
                  </a:lnTo>
                  <a:cubicBezTo>
                    <a:pt x="19727" y="42007"/>
                    <a:pt x="19363" y="41977"/>
                    <a:pt x="18967" y="41946"/>
                  </a:cubicBezTo>
                  <a:close/>
                  <a:moveTo>
                    <a:pt x="22372" y="42007"/>
                  </a:moveTo>
                  <a:cubicBezTo>
                    <a:pt x="21977" y="42037"/>
                    <a:pt x="21612" y="42037"/>
                    <a:pt x="21217" y="42037"/>
                  </a:cubicBezTo>
                  <a:lnTo>
                    <a:pt x="21217" y="42433"/>
                  </a:lnTo>
                  <a:cubicBezTo>
                    <a:pt x="21612" y="42433"/>
                    <a:pt x="22007" y="42433"/>
                    <a:pt x="22372" y="42402"/>
                  </a:cubicBezTo>
                  <a:lnTo>
                    <a:pt x="22372" y="4200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7" name="Google Shape;657;p39"/>
          <p:cNvSpPr/>
          <p:nvPr/>
        </p:nvSpPr>
        <p:spPr>
          <a:xfrm>
            <a:off x="1457425" y="4567075"/>
            <a:ext cx="1693956" cy="1693956"/>
          </a:xfrm>
          <a:custGeom>
            <a:avLst/>
            <a:gdLst/>
            <a:ahLst/>
            <a:cxnLst/>
            <a:rect l="l" t="t" r="r" b="b"/>
            <a:pathLst>
              <a:path w="28543" h="28543" extrusionOk="0">
                <a:moveTo>
                  <a:pt x="14287" y="6505"/>
                </a:moveTo>
                <a:cubicBezTo>
                  <a:pt x="18542" y="6505"/>
                  <a:pt x="22038" y="10001"/>
                  <a:pt x="22038" y="14256"/>
                </a:cubicBezTo>
                <a:cubicBezTo>
                  <a:pt x="22038" y="18542"/>
                  <a:pt x="18542" y="22038"/>
                  <a:pt x="14287" y="22038"/>
                </a:cubicBezTo>
                <a:cubicBezTo>
                  <a:pt x="10001" y="22038"/>
                  <a:pt x="6506" y="18542"/>
                  <a:pt x="6506" y="14256"/>
                </a:cubicBezTo>
                <a:cubicBezTo>
                  <a:pt x="6506" y="10001"/>
                  <a:pt x="10001" y="6505"/>
                  <a:pt x="14287" y="6505"/>
                </a:cubicBezTo>
                <a:close/>
                <a:moveTo>
                  <a:pt x="14287" y="6141"/>
                </a:moveTo>
                <a:cubicBezTo>
                  <a:pt x="9788" y="6141"/>
                  <a:pt x="6141" y="9788"/>
                  <a:pt x="6141" y="14287"/>
                </a:cubicBezTo>
                <a:cubicBezTo>
                  <a:pt x="6141" y="18755"/>
                  <a:pt x="9788" y="22402"/>
                  <a:pt x="14287" y="22402"/>
                </a:cubicBezTo>
                <a:cubicBezTo>
                  <a:pt x="18755" y="22402"/>
                  <a:pt x="22403" y="18755"/>
                  <a:pt x="22403" y="14287"/>
                </a:cubicBezTo>
                <a:cubicBezTo>
                  <a:pt x="22403" y="9788"/>
                  <a:pt x="18755" y="6141"/>
                  <a:pt x="14287" y="6141"/>
                </a:cubicBezTo>
                <a:close/>
                <a:moveTo>
                  <a:pt x="15381" y="366"/>
                </a:moveTo>
                <a:lnTo>
                  <a:pt x="15746" y="3040"/>
                </a:lnTo>
                <a:lnTo>
                  <a:pt x="15868" y="3071"/>
                </a:lnTo>
                <a:cubicBezTo>
                  <a:pt x="16871" y="3192"/>
                  <a:pt x="17843" y="3466"/>
                  <a:pt x="18694" y="3831"/>
                </a:cubicBezTo>
                <a:lnTo>
                  <a:pt x="18846" y="3891"/>
                </a:lnTo>
                <a:lnTo>
                  <a:pt x="20518" y="1794"/>
                </a:lnTo>
                <a:lnTo>
                  <a:pt x="22372" y="2919"/>
                </a:lnTo>
                <a:lnTo>
                  <a:pt x="21308" y="5381"/>
                </a:lnTo>
                <a:lnTo>
                  <a:pt x="21430" y="5472"/>
                </a:lnTo>
                <a:cubicBezTo>
                  <a:pt x="22007" y="5958"/>
                  <a:pt x="22524" y="6475"/>
                  <a:pt x="23011" y="7022"/>
                </a:cubicBezTo>
                <a:lnTo>
                  <a:pt x="23102" y="7144"/>
                </a:lnTo>
                <a:lnTo>
                  <a:pt x="25533" y="6049"/>
                </a:lnTo>
                <a:lnTo>
                  <a:pt x="26688" y="7934"/>
                </a:lnTo>
                <a:lnTo>
                  <a:pt x="24622" y="9606"/>
                </a:lnTo>
                <a:lnTo>
                  <a:pt x="24682" y="9758"/>
                </a:lnTo>
                <a:cubicBezTo>
                  <a:pt x="25077" y="10670"/>
                  <a:pt x="25351" y="11642"/>
                  <a:pt x="25503" y="12676"/>
                </a:cubicBezTo>
                <a:lnTo>
                  <a:pt x="25503" y="12828"/>
                </a:lnTo>
                <a:lnTo>
                  <a:pt x="28178" y="13192"/>
                </a:lnTo>
                <a:lnTo>
                  <a:pt x="28178" y="15381"/>
                </a:lnTo>
                <a:lnTo>
                  <a:pt x="25503" y="15746"/>
                </a:lnTo>
                <a:lnTo>
                  <a:pt x="25473" y="15867"/>
                </a:lnTo>
                <a:cubicBezTo>
                  <a:pt x="25351" y="16870"/>
                  <a:pt x="25077" y="17843"/>
                  <a:pt x="24713" y="18694"/>
                </a:cubicBezTo>
                <a:lnTo>
                  <a:pt x="24652" y="18846"/>
                </a:lnTo>
                <a:lnTo>
                  <a:pt x="26749" y="20487"/>
                </a:lnTo>
                <a:lnTo>
                  <a:pt x="25625" y="22372"/>
                </a:lnTo>
                <a:lnTo>
                  <a:pt x="23163" y="21308"/>
                </a:lnTo>
                <a:lnTo>
                  <a:pt x="23071" y="21430"/>
                </a:lnTo>
                <a:cubicBezTo>
                  <a:pt x="22615" y="22007"/>
                  <a:pt x="22068" y="22524"/>
                  <a:pt x="21521" y="23010"/>
                </a:cubicBezTo>
                <a:lnTo>
                  <a:pt x="21400" y="23101"/>
                </a:lnTo>
                <a:lnTo>
                  <a:pt x="22494" y="25533"/>
                </a:lnTo>
                <a:lnTo>
                  <a:pt x="20640" y="26688"/>
                </a:lnTo>
                <a:lnTo>
                  <a:pt x="18938" y="24591"/>
                </a:lnTo>
                <a:lnTo>
                  <a:pt x="18786" y="24652"/>
                </a:lnTo>
                <a:cubicBezTo>
                  <a:pt x="17904" y="25047"/>
                  <a:pt x="16901" y="25351"/>
                  <a:pt x="15868" y="25472"/>
                </a:cubicBezTo>
                <a:lnTo>
                  <a:pt x="15716" y="25503"/>
                </a:lnTo>
                <a:lnTo>
                  <a:pt x="15381" y="28177"/>
                </a:lnTo>
                <a:lnTo>
                  <a:pt x="13193" y="28177"/>
                </a:lnTo>
                <a:lnTo>
                  <a:pt x="12798" y="25503"/>
                </a:lnTo>
                <a:lnTo>
                  <a:pt x="12676" y="25472"/>
                </a:lnTo>
                <a:cubicBezTo>
                  <a:pt x="11673" y="25320"/>
                  <a:pt x="10700" y="25077"/>
                  <a:pt x="9849" y="24712"/>
                </a:cubicBezTo>
                <a:lnTo>
                  <a:pt x="9697" y="24652"/>
                </a:lnTo>
                <a:lnTo>
                  <a:pt x="8056" y="26718"/>
                </a:lnTo>
                <a:lnTo>
                  <a:pt x="6171" y="25594"/>
                </a:lnTo>
                <a:lnTo>
                  <a:pt x="7235" y="23162"/>
                </a:lnTo>
                <a:lnTo>
                  <a:pt x="7114" y="23071"/>
                </a:lnTo>
                <a:cubicBezTo>
                  <a:pt x="6536" y="22585"/>
                  <a:pt x="6019" y="22068"/>
                  <a:pt x="5533" y="21521"/>
                </a:cubicBezTo>
                <a:lnTo>
                  <a:pt x="5442" y="21399"/>
                </a:lnTo>
                <a:lnTo>
                  <a:pt x="3010" y="22493"/>
                </a:lnTo>
                <a:lnTo>
                  <a:pt x="1855" y="20609"/>
                </a:lnTo>
                <a:lnTo>
                  <a:pt x="3952" y="18937"/>
                </a:lnTo>
                <a:lnTo>
                  <a:pt x="3892" y="18785"/>
                </a:lnTo>
                <a:cubicBezTo>
                  <a:pt x="3496" y="17873"/>
                  <a:pt x="3193" y="16901"/>
                  <a:pt x="3071" y="15867"/>
                </a:cubicBezTo>
                <a:lnTo>
                  <a:pt x="3041" y="15715"/>
                </a:lnTo>
                <a:lnTo>
                  <a:pt x="396" y="15351"/>
                </a:lnTo>
                <a:lnTo>
                  <a:pt x="396" y="13162"/>
                </a:lnTo>
                <a:lnTo>
                  <a:pt x="3041" y="12828"/>
                </a:lnTo>
                <a:lnTo>
                  <a:pt x="3071" y="12676"/>
                </a:lnTo>
                <a:cubicBezTo>
                  <a:pt x="3193" y="11673"/>
                  <a:pt x="3466" y="10700"/>
                  <a:pt x="3831" y="9849"/>
                </a:cubicBezTo>
                <a:lnTo>
                  <a:pt x="3892" y="9697"/>
                </a:lnTo>
                <a:lnTo>
                  <a:pt x="1794" y="8056"/>
                </a:lnTo>
                <a:lnTo>
                  <a:pt x="2919" y="6171"/>
                </a:lnTo>
                <a:lnTo>
                  <a:pt x="5381" y="7235"/>
                </a:lnTo>
                <a:lnTo>
                  <a:pt x="5472" y="7113"/>
                </a:lnTo>
                <a:cubicBezTo>
                  <a:pt x="5959" y="6536"/>
                  <a:pt x="6475" y="6019"/>
                  <a:pt x="7022" y="5533"/>
                </a:cubicBezTo>
                <a:lnTo>
                  <a:pt x="7144" y="5442"/>
                </a:lnTo>
                <a:lnTo>
                  <a:pt x="6050" y="3010"/>
                </a:lnTo>
                <a:lnTo>
                  <a:pt x="7934" y="1855"/>
                </a:lnTo>
                <a:lnTo>
                  <a:pt x="9606" y="3952"/>
                </a:lnTo>
                <a:lnTo>
                  <a:pt x="9758" y="3891"/>
                </a:lnTo>
                <a:cubicBezTo>
                  <a:pt x="10670" y="3496"/>
                  <a:pt x="11643" y="3192"/>
                  <a:pt x="12676" y="3071"/>
                </a:cubicBezTo>
                <a:lnTo>
                  <a:pt x="12828" y="3040"/>
                </a:lnTo>
                <a:lnTo>
                  <a:pt x="13193" y="366"/>
                </a:lnTo>
                <a:close/>
                <a:moveTo>
                  <a:pt x="12858" y="1"/>
                </a:moveTo>
                <a:lnTo>
                  <a:pt x="12494" y="2706"/>
                </a:lnTo>
                <a:cubicBezTo>
                  <a:pt x="11521" y="2858"/>
                  <a:pt x="10579" y="3101"/>
                  <a:pt x="9728" y="3496"/>
                </a:cubicBezTo>
                <a:lnTo>
                  <a:pt x="7995" y="1369"/>
                </a:lnTo>
                <a:lnTo>
                  <a:pt x="5594" y="2858"/>
                </a:lnTo>
                <a:lnTo>
                  <a:pt x="6688" y="5350"/>
                </a:lnTo>
                <a:cubicBezTo>
                  <a:pt x="6171" y="5776"/>
                  <a:pt x="5715" y="6262"/>
                  <a:pt x="5290" y="6779"/>
                </a:cubicBezTo>
                <a:lnTo>
                  <a:pt x="2767" y="5685"/>
                </a:lnTo>
                <a:lnTo>
                  <a:pt x="1308" y="8147"/>
                </a:lnTo>
                <a:lnTo>
                  <a:pt x="3436" y="9849"/>
                </a:lnTo>
                <a:cubicBezTo>
                  <a:pt x="3101" y="10670"/>
                  <a:pt x="2858" y="11551"/>
                  <a:pt x="2706" y="12493"/>
                </a:cubicBezTo>
                <a:lnTo>
                  <a:pt x="1" y="12858"/>
                </a:lnTo>
                <a:lnTo>
                  <a:pt x="1" y="15685"/>
                </a:lnTo>
                <a:lnTo>
                  <a:pt x="2706" y="16050"/>
                </a:lnTo>
                <a:cubicBezTo>
                  <a:pt x="2858" y="17022"/>
                  <a:pt x="3132" y="17934"/>
                  <a:pt x="3496" y="18816"/>
                </a:cubicBezTo>
                <a:lnTo>
                  <a:pt x="1369" y="20548"/>
                </a:lnTo>
                <a:lnTo>
                  <a:pt x="2858" y="22949"/>
                </a:lnTo>
                <a:lnTo>
                  <a:pt x="5351" y="21855"/>
                </a:lnTo>
                <a:cubicBezTo>
                  <a:pt x="5776" y="22372"/>
                  <a:pt x="6263" y="22828"/>
                  <a:pt x="6779" y="23253"/>
                </a:cubicBezTo>
                <a:lnTo>
                  <a:pt x="5685" y="25776"/>
                </a:lnTo>
                <a:lnTo>
                  <a:pt x="8147" y="27235"/>
                </a:lnTo>
                <a:lnTo>
                  <a:pt x="9849" y="25108"/>
                </a:lnTo>
                <a:cubicBezTo>
                  <a:pt x="10670" y="25442"/>
                  <a:pt x="11551" y="25685"/>
                  <a:pt x="12494" y="25837"/>
                </a:cubicBezTo>
                <a:lnTo>
                  <a:pt x="12858" y="28542"/>
                </a:lnTo>
                <a:lnTo>
                  <a:pt x="15685" y="28542"/>
                </a:lnTo>
                <a:lnTo>
                  <a:pt x="16050" y="25837"/>
                </a:lnTo>
                <a:cubicBezTo>
                  <a:pt x="17023" y="25685"/>
                  <a:pt x="17934" y="25442"/>
                  <a:pt x="18816" y="25077"/>
                </a:cubicBezTo>
                <a:lnTo>
                  <a:pt x="20518" y="27174"/>
                </a:lnTo>
                <a:lnTo>
                  <a:pt x="22950" y="25685"/>
                </a:lnTo>
                <a:lnTo>
                  <a:pt x="21856" y="23193"/>
                </a:lnTo>
                <a:cubicBezTo>
                  <a:pt x="22342" y="22767"/>
                  <a:pt x="22828" y="22281"/>
                  <a:pt x="23254" y="21764"/>
                </a:cubicBezTo>
                <a:lnTo>
                  <a:pt x="25746" y="22858"/>
                </a:lnTo>
                <a:lnTo>
                  <a:pt x="27236" y="20427"/>
                </a:lnTo>
                <a:lnTo>
                  <a:pt x="25108" y="18724"/>
                </a:lnTo>
                <a:cubicBezTo>
                  <a:pt x="25442" y="17904"/>
                  <a:pt x="25685" y="16992"/>
                  <a:pt x="25837" y="16080"/>
                </a:cubicBezTo>
                <a:lnTo>
                  <a:pt x="28543" y="15685"/>
                </a:lnTo>
                <a:lnTo>
                  <a:pt x="28543" y="12858"/>
                </a:lnTo>
                <a:lnTo>
                  <a:pt x="25837" y="12493"/>
                </a:lnTo>
                <a:cubicBezTo>
                  <a:pt x="25685" y="11521"/>
                  <a:pt x="25412" y="10609"/>
                  <a:pt x="25047" y="9727"/>
                </a:cubicBezTo>
                <a:lnTo>
                  <a:pt x="27175" y="7995"/>
                </a:lnTo>
                <a:lnTo>
                  <a:pt x="25685" y="5594"/>
                </a:lnTo>
                <a:lnTo>
                  <a:pt x="23193" y="6688"/>
                </a:lnTo>
                <a:cubicBezTo>
                  <a:pt x="22767" y="6171"/>
                  <a:pt x="22281" y="5715"/>
                  <a:pt x="21764" y="5290"/>
                </a:cubicBezTo>
                <a:lnTo>
                  <a:pt x="22859" y="2797"/>
                </a:lnTo>
                <a:lnTo>
                  <a:pt x="20397" y="1308"/>
                </a:lnTo>
                <a:lnTo>
                  <a:pt x="18694" y="3435"/>
                </a:lnTo>
                <a:cubicBezTo>
                  <a:pt x="17874" y="3101"/>
                  <a:pt x="16992" y="2858"/>
                  <a:pt x="16050" y="2706"/>
                </a:cubicBezTo>
                <a:lnTo>
                  <a:pt x="156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TITLE_1">
    <p:spTree>
      <p:nvGrpSpPr>
        <p:cNvPr id="1" name="Shape 658"/>
        <p:cNvGrpSpPr/>
        <p:nvPr/>
      </p:nvGrpSpPr>
      <p:grpSpPr>
        <a:xfrm>
          <a:off x="0" y="0"/>
          <a:ext cx="0" cy="0"/>
          <a:chOff x="0" y="0"/>
          <a:chExt cx="0" cy="0"/>
        </a:xfrm>
      </p:grpSpPr>
      <p:grpSp>
        <p:nvGrpSpPr>
          <p:cNvPr id="659" name="Google Shape;659;p40"/>
          <p:cNvGrpSpPr/>
          <p:nvPr/>
        </p:nvGrpSpPr>
        <p:grpSpPr>
          <a:xfrm>
            <a:off x="5818957" y="3846164"/>
            <a:ext cx="3026178" cy="3026148"/>
            <a:chOff x="3896445" y="840725"/>
            <a:chExt cx="2534275" cy="2534250"/>
          </a:xfrm>
        </p:grpSpPr>
        <p:sp>
          <p:nvSpPr>
            <p:cNvPr id="660" name="Google Shape;660;p40"/>
            <p:cNvSpPr/>
            <p:nvPr/>
          </p:nvSpPr>
          <p:spPr>
            <a:xfrm>
              <a:off x="3896445" y="840725"/>
              <a:ext cx="2534275" cy="2534250"/>
            </a:xfrm>
            <a:custGeom>
              <a:avLst/>
              <a:gdLst/>
              <a:ahLst/>
              <a:cxnLst/>
              <a:rect l="l" t="t" r="r" b="b"/>
              <a:pathLst>
                <a:path w="101371" h="101370" extrusionOk="0">
                  <a:moveTo>
                    <a:pt x="50062" y="1"/>
                  </a:moveTo>
                  <a:lnTo>
                    <a:pt x="50062" y="396"/>
                  </a:lnTo>
                  <a:cubicBezTo>
                    <a:pt x="50306" y="396"/>
                    <a:pt x="50562" y="382"/>
                    <a:pt x="50814" y="382"/>
                  </a:cubicBezTo>
                  <a:cubicBezTo>
                    <a:pt x="50940" y="382"/>
                    <a:pt x="51065" y="386"/>
                    <a:pt x="51187" y="396"/>
                  </a:cubicBezTo>
                  <a:lnTo>
                    <a:pt x="51187" y="1"/>
                  </a:lnTo>
                  <a:close/>
                  <a:moveTo>
                    <a:pt x="48907" y="31"/>
                  </a:moveTo>
                  <a:cubicBezTo>
                    <a:pt x="48543" y="31"/>
                    <a:pt x="48147" y="61"/>
                    <a:pt x="47783" y="92"/>
                  </a:cubicBezTo>
                  <a:lnTo>
                    <a:pt x="47783" y="457"/>
                  </a:lnTo>
                  <a:cubicBezTo>
                    <a:pt x="48178" y="426"/>
                    <a:pt x="48543" y="426"/>
                    <a:pt x="48938" y="396"/>
                  </a:cubicBezTo>
                  <a:lnTo>
                    <a:pt x="48907" y="31"/>
                  </a:lnTo>
                  <a:close/>
                  <a:moveTo>
                    <a:pt x="52342" y="31"/>
                  </a:moveTo>
                  <a:lnTo>
                    <a:pt x="52342" y="396"/>
                  </a:lnTo>
                  <a:cubicBezTo>
                    <a:pt x="52707" y="426"/>
                    <a:pt x="53102" y="426"/>
                    <a:pt x="53467" y="457"/>
                  </a:cubicBezTo>
                  <a:lnTo>
                    <a:pt x="53497" y="61"/>
                  </a:lnTo>
                  <a:cubicBezTo>
                    <a:pt x="53102" y="61"/>
                    <a:pt x="52737" y="31"/>
                    <a:pt x="52342" y="31"/>
                  </a:cubicBezTo>
                  <a:close/>
                  <a:moveTo>
                    <a:pt x="46628" y="153"/>
                  </a:moveTo>
                  <a:cubicBezTo>
                    <a:pt x="46263" y="183"/>
                    <a:pt x="45868" y="213"/>
                    <a:pt x="45503" y="274"/>
                  </a:cubicBezTo>
                  <a:lnTo>
                    <a:pt x="45533" y="639"/>
                  </a:lnTo>
                  <a:cubicBezTo>
                    <a:pt x="45898" y="609"/>
                    <a:pt x="46293" y="578"/>
                    <a:pt x="46658" y="548"/>
                  </a:cubicBezTo>
                  <a:lnTo>
                    <a:pt x="46628" y="153"/>
                  </a:lnTo>
                  <a:close/>
                  <a:moveTo>
                    <a:pt x="54652" y="153"/>
                  </a:moveTo>
                  <a:lnTo>
                    <a:pt x="54622" y="548"/>
                  </a:lnTo>
                  <a:cubicBezTo>
                    <a:pt x="54986" y="548"/>
                    <a:pt x="55351" y="578"/>
                    <a:pt x="55746" y="639"/>
                  </a:cubicBezTo>
                  <a:lnTo>
                    <a:pt x="55777" y="244"/>
                  </a:lnTo>
                  <a:cubicBezTo>
                    <a:pt x="55412" y="213"/>
                    <a:pt x="55017" y="183"/>
                    <a:pt x="54652" y="153"/>
                  </a:cubicBezTo>
                  <a:close/>
                  <a:moveTo>
                    <a:pt x="44348" y="396"/>
                  </a:moveTo>
                  <a:cubicBezTo>
                    <a:pt x="43983" y="426"/>
                    <a:pt x="43588" y="487"/>
                    <a:pt x="43223" y="548"/>
                  </a:cubicBezTo>
                  <a:lnTo>
                    <a:pt x="43284" y="913"/>
                  </a:lnTo>
                  <a:cubicBezTo>
                    <a:pt x="43649" y="882"/>
                    <a:pt x="44014" y="821"/>
                    <a:pt x="44409" y="761"/>
                  </a:cubicBezTo>
                  <a:lnTo>
                    <a:pt x="44348" y="396"/>
                  </a:lnTo>
                  <a:close/>
                  <a:moveTo>
                    <a:pt x="56901" y="365"/>
                  </a:moveTo>
                  <a:lnTo>
                    <a:pt x="56871" y="761"/>
                  </a:lnTo>
                  <a:cubicBezTo>
                    <a:pt x="57236" y="791"/>
                    <a:pt x="57631" y="852"/>
                    <a:pt x="57996" y="913"/>
                  </a:cubicBezTo>
                  <a:lnTo>
                    <a:pt x="58056" y="517"/>
                  </a:lnTo>
                  <a:cubicBezTo>
                    <a:pt x="57661" y="487"/>
                    <a:pt x="57297" y="426"/>
                    <a:pt x="56901" y="365"/>
                  </a:cubicBezTo>
                  <a:close/>
                  <a:moveTo>
                    <a:pt x="59181" y="700"/>
                  </a:moveTo>
                  <a:lnTo>
                    <a:pt x="59120" y="1095"/>
                  </a:lnTo>
                  <a:cubicBezTo>
                    <a:pt x="59485" y="1156"/>
                    <a:pt x="59880" y="1216"/>
                    <a:pt x="60245" y="1277"/>
                  </a:cubicBezTo>
                  <a:lnTo>
                    <a:pt x="60306" y="913"/>
                  </a:lnTo>
                  <a:cubicBezTo>
                    <a:pt x="59941" y="852"/>
                    <a:pt x="59546" y="761"/>
                    <a:pt x="59181" y="700"/>
                  </a:cubicBezTo>
                  <a:close/>
                  <a:moveTo>
                    <a:pt x="42099" y="730"/>
                  </a:moveTo>
                  <a:cubicBezTo>
                    <a:pt x="41704" y="791"/>
                    <a:pt x="41339" y="852"/>
                    <a:pt x="40944" y="943"/>
                  </a:cubicBezTo>
                  <a:lnTo>
                    <a:pt x="41035" y="1308"/>
                  </a:lnTo>
                  <a:cubicBezTo>
                    <a:pt x="41400" y="1247"/>
                    <a:pt x="41764" y="1156"/>
                    <a:pt x="42160" y="1095"/>
                  </a:cubicBezTo>
                  <a:lnTo>
                    <a:pt x="42099" y="730"/>
                  </a:lnTo>
                  <a:close/>
                  <a:moveTo>
                    <a:pt x="61430" y="1156"/>
                  </a:moveTo>
                  <a:lnTo>
                    <a:pt x="61339" y="1520"/>
                  </a:lnTo>
                  <a:cubicBezTo>
                    <a:pt x="61734" y="1581"/>
                    <a:pt x="62099" y="1672"/>
                    <a:pt x="62464" y="1764"/>
                  </a:cubicBezTo>
                  <a:lnTo>
                    <a:pt x="62555" y="1399"/>
                  </a:lnTo>
                  <a:cubicBezTo>
                    <a:pt x="62190" y="1308"/>
                    <a:pt x="61795" y="1216"/>
                    <a:pt x="61430" y="1156"/>
                  </a:cubicBezTo>
                  <a:close/>
                  <a:moveTo>
                    <a:pt x="39819" y="1156"/>
                  </a:moveTo>
                  <a:cubicBezTo>
                    <a:pt x="39454" y="1247"/>
                    <a:pt x="39090" y="1338"/>
                    <a:pt x="38725" y="1429"/>
                  </a:cubicBezTo>
                  <a:lnTo>
                    <a:pt x="38816" y="1794"/>
                  </a:lnTo>
                  <a:cubicBezTo>
                    <a:pt x="39181" y="1703"/>
                    <a:pt x="39545" y="1612"/>
                    <a:pt x="39910" y="1551"/>
                  </a:cubicBezTo>
                  <a:lnTo>
                    <a:pt x="39819" y="1156"/>
                  </a:lnTo>
                  <a:close/>
                  <a:moveTo>
                    <a:pt x="63680" y="1672"/>
                  </a:moveTo>
                  <a:lnTo>
                    <a:pt x="63558" y="2037"/>
                  </a:lnTo>
                  <a:cubicBezTo>
                    <a:pt x="63923" y="2128"/>
                    <a:pt x="64288" y="2250"/>
                    <a:pt x="64652" y="2341"/>
                  </a:cubicBezTo>
                  <a:lnTo>
                    <a:pt x="64774" y="1976"/>
                  </a:lnTo>
                  <a:cubicBezTo>
                    <a:pt x="64409" y="1885"/>
                    <a:pt x="64044" y="1764"/>
                    <a:pt x="63680" y="1672"/>
                  </a:cubicBezTo>
                  <a:close/>
                  <a:moveTo>
                    <a:pt x="37600" y="1703"/>
                  </a:moveTo>
                  <a:cubicBezTo>
                    <a:pt x="37235" y="1794"/>
                    <a:pt x="36871" y="1916"/>
                    <a:pt x="36506" y="2007"/>
                  </a:cubicBezTo>
                  <a:lnTo>
                    <a:pt x="36597" y="2372"/>
                  </a:lnTo>
                  <a:cubicBezTo>
                    <a:pt x="36962" y="2280"/>
                    <a:pt x="37327" y="2159"/>
                    <a:pt x="37691" y="2068"/>
                  </a:cubicBezTo>
                  <a:lnTo>
                    <a:pt x="37600" y="1703"/>
                  </a:lnTo>
                  <a:close/>
                  <a:moveTo>
                    <a:pt x="65868" y="2311"/>
                  </a:moveTo>
                  <a:lnTo>
                    <a:pt x="65747" y="2675"/>
                  </a:lnTo>
                  <a:cubicBezTo>
                    <a:pt x="66111" y="2797"/>
                    <a:pt x="66476" y="2919"/>
                    <a:pt x="66841" y="3040"/>
                  </a:cubicBezTo>
                  <a:lnTo>
                    <a:pt x="66962" y="2675"/>
                  </a:lnTo>
                  <a:cubicBezTo>
                    <a:pt x="66598" y="2554"/>
                    <a:pt x="66233" y="2432"/>
                    <a:pt x="65868" y="2311"/>
                  </a:cubicBezTo>
                  <a:close/>
                  <a:moveTo>
                    <a:pt x="35412" y="2341"/>
                  </a:moveTo>
                  <a:cubicBezTo>
                    <a:pt x="35047" y="2463"/>
                    <a:pt x="34682" y="2584"/>
                    <a:pt x="34317" y="2706"/>
                  </a:cubicBezTo>
                  <a:lnTo>
                    <a:pt x="34439" y="3071"/>
                  </a:lnTo>
                  <a:cubicBezTo>
                    <a:pt x="34804" y="2949"/>
                    <a:pt x="35168" y="2827"/>
                    <a:pt x="35533" y="2706"/>
                  </a:cubicBezTo>
                  <a:lnTo>
                    <a:pt x="35412" y="2341"/>
                  </a:lnTo>
                  <a:close/>
                  <a:moveTo>
                    <a:pt x="68026" y="3040"/>
                  </a:moveTo>
                  <a:lnTo>
                    <a:pt x="67905" y="3405"/>
                  </a:lnTo>
                  <a:cubicBezTo>
                    <a:pt x="68269" y="3527"/>
                    <a:pt x="68634" y="3679"/>
                    <a:pt x="68969" y="3800"/>
                  </a:cubicBezTo>
                  <a:lnTo>
                    <a:pt x="69120" y="3466"/>
                  </a:lnTo>
                  <a:cubicBezTo>
                    <a:pt x="68756" y="3314"/>
                    <a:pt x="68391" y="3192"/>
                    <a:pt x="68026" y="3040"/>
                  </a:cubicBezTo>
                  <a:close/>
                  <a:moveTo>
                    <a:pt x="33254" y="3071"/>
                  </a:moveTo>
                  <a:cubicBezTo>
                    <a:pt x="32889" y="3223"/>
                    <a:pt x="32524" y="3344"/>
                    <a:pt x="32159" y="3496"/>
                  </a:cubicBezTo>
                  <a:lnTo>
                    <a:pt x="32311" y="3830"/>
                  </a:lnTo>
                  <a:cubicBezTo>
                    <a:pt x="32646" y="3709"/>
                    <a:pt x="33010" y="3587"/>
                    <a:pt x="33375" y="3435"/>
                  </a:cubicBezTo>
                  <a:lnTo>
                    <a:pt x="33254" y="3071"/>
                  </a:lnTo>
                  <a:close/>
                  <a:moveTo>
                    <a:pt x="70184" y="3891"/>
                  </a:moveTo>
                  <a:lnTo>
                    <a:pt x="70032" y="4226"/>
                  </a:lnTo>
                  <a:cubicBezTo>
                    <a:pt x="70397" y="4378"/>
                    <a:pt x="70731" y="4530"/>
                    <a:pt x="71096" y="4682"/>
                  </a:cubicBezTo>
                  <a:lnTo>
                    <a:pt x="71248" y="4347"/>
                  </a:lnTo>
                  <a:cubicBezTo>
                    <a:pt x="70883" y="4195"/>
                    <a:pt x="70519" y="4043"/>
                    <a:pt x="70184" y="3891"/>
                  </a:cubicBezTo>
                  <a:close/>
                  <a:moveTo>
                    <a:pt x="31095" y="3922"/>
                  </a:moveTo>
                  <a:cubicBezTo>
                    <a:pt x="30761" y="4074"/>
                    <a:pt x="30396" y="4226"/>
                    <a:pt x="30062" y="4378"/>
                  </a:cubicBezTo>
                  <a:lnTo>
                    <a:pt x="30214" y="4712"/>
                  </a:lnTo>
                  <a:cubicBezTo>
                    <a:pt x="30548" y="4560"/>
                    <a:pt x="30913" y="4408"/>
                    <a:pt x="31247" y="4286"/>
                  </a:cubicBezTo>
                  <a:lnTo>
                    <a:pt x="31095" y="3922"/>
                  </a:lnTo>
                  <a:close/>
                  <a:moveTo>
                    <a:pt x="72282" y="4803"/>
                  </a:moveTo>
                  <a:lnTo>
                    <a:pt x="72130" y="5168"/>
                  </a:lnTo>
                  <a:cubicBezTo>
                    <a:pt x="72464" y="5320"/>
                    <a:pt x="72798" y="5472"/>
                    <a:pt x="73133" y="5654"/>
                  </a:cubicBezTo>
                  <a:lnTo>
                    <a:pt x="73315" y="5320"/>
                  </a:lnTo>
                  <a:cubicBezTo>
                    <a:pt x="72981" y="5137"/>
                    <a:pt x="72616" y="4986"/>
                    <a:pt x="72282" y="4803"/>
                  </a:cubicBezTo>
                  <a:close/>
                  <a:moveTo>
                    <a:pt x="29029" y="4864"/>
                  </a:moveTo>
                  <a:cubicBezTo>
                    <a:pt x="28694" y="5016"/>
                    <a:pt x="28329" y="5168"/>
                    <a:pt x="27995" y="5350"/>
                  </a:cubicBezTo>
                  <a:lnTo>
                    <a:pt x="28177" y="5685"/>
                  </a:lnTo>
                  <a:cubicBezTo>
                    <a:pt x="28512" y="5533"/>
                    <a:pt x="28846" y="5350"/>
                    <a:pt x="29181" y="5198"/>
                  </a:cubicBezTo>
                  <a:lnTo>
                    <a:pt x="29029" y="4864"/>
                  </a:lnTo>
                  <a:close/>
                  <a:moveTo>
                    <a:pt x="74349" y="5837"/>
                  </a:moveTo>
                  <a:lnTo>
                    <a:pt x="74166" y="6171"/>
                  </a:lnTo>
                  <a:cubicBezTo>
                    <a:pt x="74501" y="6353"/>
                    <a:pt x="74835" y="6536"/>
                    <a:pt x="75169" y="6718"/>
                  </a:cubicBezTo>
                  <a:lnTo>
                    <a:pt x="75352" y="6384"/>
                  </a:lnTo>
                  <a:cubicBezTo>
                    <a:pt x="75017" y="6201"/>
                    <a:pt x="74683" y="6019"/>
                    <a:pt x="74349" y="5837"/>
                  </a:cubicBezTo>
                  <a:close/>
                  <a:moveTo>
                    <a:pt x="26992" y="5867"/>
                  </a:moveTo>
                  <a:cubicBezTo>
                    <a:pt x="26658" y="6049"/>
                    <a:pt x="26323" y="6232"/>
                    <a:pt x="25989" y="6414"/>
                  </a:cubicBezTo>
                  <a:lnTo>
                    <a:pt x="26171" y="6748"/>
                  </a:lnTo>
                  <a:cubicBezTo>
                    <a:pt x="26506" y="6566"/>
                    <a:pt x="26840" y="6384"/>
                    <a:pt x="27174" y="6201"/>
                  </a:cubicBezTo>
                  <a:lnTo>
                    <a:pt x="26992" y="5867"/>
                  </a:lnTo>
                  <a:close/>
                  <a:moveTo>
                    <a:pt x="76324" y="6961"/>
                  </a:moveTo>
                  <a:lnTo>
                    <a:pt x="76142" y="7296"/>
                  </a:lnTo>
                  <a:cubicBezTo>
                    <a:pt x="76476" y="7478"/>
                    <a:pt x="76811" y="7660"/>
                    <a:pt x="77115" y="7873"/>
                  </a:cubicBezTo>
                  <a:lnTo>
                    <a:pt x="77327" y="7539"/>
                  </a:lnTo>
                  <a:cubicBezTo>
                    <a:pt x="76993" y="7356"/>
                    <a:pt x="76659" y="7144"/>
                    <a:pt x="76324" y="6961"/>
                  </a:cubicBezTo>
                  <a:close/>
                  <a:moveTo>
                    <a:pt x="24986" y="6992"/>
                  </a:moveTo>
                  <a:cubicBezTo>
                    <a:pt x="24652" y="7174"/>
                    <a:pt x="24348" y="7387"/>
                    <a:pt x="24013" y="7569"/>
                  </a:cubicBezTo>
                  <a:lnTo>
                    <a:pt x="24226" y="7903"/>
                  </a:lnTo>
                  <a:cubicBezTo>
                    <a:pt x="24530" y="7691"/>
                    <a:pt x="24864" y="7508"/>
                    <a:pt x="25199" y="7326"/>
                  </a:cubicBezTo>
                  <a:lnTo>
                    <a:pt x="24986" y="6992"/>
                  </a:lnTo>
                  <a:close/>
                  <a:moveTo>
                    <a:pt x="78300" y="8177"/>
                  </a:moveTo>
                  <a:lnTo>
                    <a:pt x="78087" y="8481"/>
                  </a:lnTo>
                  <a:cubicBezTo>
                    <a:pt x="78391" y="8694"/>
                    <a:pt x="78726" y="8907"/>
                    <a:pt x="79029" y="9119"/>
                  </a:cubicBezTo>
                  <a:lnTo>
                    <a:pt x="79242" y="8815"/>
                  </a:lnTo>
                  <a:cubicBezTo>
                    <a:pt x="78938" y="8603"/>
                    <a:pt x="78604" y="8390"/>
                    <a:pt x="78300" y="8177"/>
                  </a:cubicBezTo>
                  <a:close/>
                  <a:moveTo>
                    <a:pt x="23041" y="8207"/>
                  </a:moveTo>
                  <a:cubicBezTo>
                    <a:pt x="22737" y="8390"/>
                    <a:pt x="22402" y="8603"/>
                    <a:pt x="22098" y="8815"/>
                  </a:cubicBezTo>
                  <a:lnTo>
                    <a:pt x="22311" y="9150"/>
                  </a:lnTo>
                  <a:cubicBezTo>
                    <a:pt x="22615" y="8937"/>
                    <a:pt x="22949" y="8724"/>
                    <a:pt x="23253" y="8511"/>
                  </a:cubicBezTo>
                  <a:lnTo>
                    <a:pt x="23041" y="8207"/>
                  </a:lnTo>
                  <a:close/>
                  <a:moveTo>
                    <a:pt x="21156" y="9484"/>
                  </a:moveTo>
                  <a:cubicBezTo>
                    <a:pt x="20852" y="9697"/>
                    <a:pt x="20548" y="9940"/>
                    <a:pt x="20244" y="10153"/>
                  </a:cubicBezTo>
                  <a:lnTo>
                    <a:pt x="20457" y="10457"/>
                  </a:lnTo>
                  <a:cubicBezTo>
                    <a:pt x="20761" y="10244"/>
                    <a:pt x="21065" y="10001"/>
                    <a:pt x="21369" y="9788"/>
                  </a:cubicBezTo>
                  <a:lnTo>
                    <a:pt x="21156" y="9484"/>
                  </a:lnTo>
                  <a:close/>
                  <a:moveTo>
                    <a:pt x="80185" y="9454"/>
                  </a:moveTo>
                  <a:lnTo>
                    <a:pt x="79972" y="9758"/>
                  </a:lnTo>
                  <a:cubicBezTo>
                    <a:pt x="80276" y="10001"/>
                    <a:pt x="80580" y="10214"/>
                    <a:pt x="80884" y="10457"/>
                  </a:cubicBezTo>
                  <a:lnTo>
                    <a:pt x="81096" y="10153"/>
                  </a:lnTo>
                  <a:cubicBezTo>
                    <a:pt x="80792" y="9910"/>
                    <a:pt x="80488" y="9697"/>
                    <a:pt x="80185" y="9454"/>
                  </a:cubicBezTo>
                  <a:close/>
                  <a:moveTo>
                    <a:pt x="82008" y="10821"/>
                  </a:moveTo>
                  <a:lnTo>
                    <a:pt x="81795" y="11125"/>
                  </a:lnTo>
                  <a:cubicBezTo>
                    <a:pt x="82069" y="11369"/>
                    <a:pt x="82373" y="11612"/>
                    <a:pt x="82677" y="11855"/>
                  </a:cubicBezTo>
                  <a:lnTo>
                    <a:pt x="82920" y="11551"/>
                  </a:lnTo>
                  <a:cubicBezTo>
                    <a:pt x="82616" y="11308"/>
                    <a:pt x="82312" y="11065"/>
                    <a:pt x="82008" y="10821"/>
                  </a:cubicBezTo>
                  <a:close/>
                  <a:moveTo>
                    <a:pt x="19332" y="10852"/>
                  </a:moveTo>
                  <a:cubicBezTo>
                    <a:pt x="19028" y="11095"/>
                    <a:pt x="18724" y="11338"/>
                    <a:pt x="18451" y="11581"/>
                  </a:cubicBezTo>
                  <a:lnTo>
                    <a:pt x="18694" y="11885"/>
                  </a:lnTo>
                  <a:cubicBezTo>
                    <a:pt x="18968" y="11642"/>
                    <a:pt x="19272" y="11399"/>
                    <a:pt x="19575" y="11156"/>
                  </a:cubicBezTo>
                  <a:lnTo>
                    <a:pt x="19332" y="10852"/>
                  </a:lnTo>
                  <a:close/>
                  <a:moveTo>
                    <a:pt x="83771" y="12280"/>
                  </a:moveTo>
                  <a:lnTo>
                    <a:pt x="83528" y="12584"/>
                  </a:lnTo>
                  <a:cubicBezTo>
                    <a:pt x="83832" y="12828"/>
                    <a:pt x="84106" y="13071"/>
                    <a:pt x="84379" y="13344"/>
                  </a:cubicBezTo>
                  <a:lnTo>
                    <a:pt x="84653" y="13040"/>
                  </a:lnTo>
                  <a:cubicBezTo>
                    <a:pt x="84349" y="12797"/>
                    <a:pt x="84075" y="12554"/>
                    <a:pt x="83771" y="12280"/>
                  </a:cubicBezTo>
                  <a:close/>
                  <a:moveTo>
                    <a:pt x="17569" y="12311"/>
                  </a:moveTo>
                  <a:cubicBezTo>
                    <a:pt x="17265" y="12584"/>
                    <a:pt x="16992" y="12828"/>
                    <a:pt x="16718" y="13071"/>
                  </a:cubicBezTo>
                  <a:lnTo>
                    <a:pt x="16961" y="13375"/>
                  </a:lnTo>
                  <a:cubicBezTo>
                    <a:pt x="17235" y="13101"/>
                    <a:pt x="17539" y="12858"/>
                    <a:pt x="17813" y="12615"/>
                  </a:cubicBezTo>
                  <a:lnTo>
                    <a:pt x="17569" y="12311"/>
                  </a:lnTo>
                  <a:close/>
                  <a:moveTo>
                    <a:pt x="85504" y="13831"/>
                  </a:moveTo>
                  <a:lnTo>
                    <a:pt x="85230" y="14104"/>
                  </a:lnTo>
                  <a:cubicBezTo>
                    <a:pt x="85504" y="14378"/>
                    <a:pt x="85777" y="14621"/>
                    <a:pt x="86051" y="14894"/>
                  </a:cubicBezTo>
                  <a:lnTo>
                    <a:pt x="86324" y="14621"/>
                  </a:lnTo>
                  <a:cubicBezTo>
                    <a:pt x="86051" y="14347"/>
                    <a:pt x="85777" y="14074"/>
                    <a:pt x="85504" y="13831"/>
                  </a:cubicBezTo>
                  <a:close/>
                  <a:moveTo>
                    <a:pt x="15867" y="13861"/>
                  </a:moveTo>
                  <a:cubicBezTo>
                    <a:pt x="15594" y="14135"/>
                    <a:pt x="15320" y="14378"/>
                    <a:pt x="15047" y="14651"/>
                  </a:cubicBezTo>
                  <a:lnTo>
                    <a:pt x="15320" y="14925"/>
                  </a:lnTo>
                  <a:cubicBezTo>
                    <a:pt x="15594" y="14651"/>
                    <a:pt x="15867" y="14378"/>
                    <a:pt x="16141" y="14135"/>
                  </a:cubicBezTo>
                  <a:lnTo>
                    <a:pt x="15867" y="13861"/>
                  </a:lnTo>
                  <a:close/>
                  <a:moveTo>
                    <a:pt x="87115" y="15442"/>
                  </a:moveTo>
                  <a:lnTo>
                    <a:pt x="86841" y="15715"/>
                  </a:lnTo>
                  <a:cubicBezTo>
                    <a:pt x="87115" y="15989"/>
                    <a:pt x="87358" y="16262"/>
                    <a:pt x="87631" y="16536"/>
                  </a:cubicBezTo>
                  <a:lnTo>
                    <a:pt x="87905" y="16262"/>
                  </a:lnTo>
                  <a:cubicBezTo>
                    <a:pt x="87631" y="15989"/>
                    <a:pt x="87388" y="15715"/>
                    <a:pt x="87115" y="15442"/>
                  </a:cubicBezTo>
                  <a:close/>
                  <a:moveTo>
                    <a:pt x="14226" y="15472"/>
                  </a:moveTo>
                  <a:cubicBezTo>
                    <a:pt x="13983" y="15746"/>
                    <a:pt x="13709" y="16019"/>
                    <a:pt x="13466" y="16293"/>
                  </a:cubicBezTo>
                  <a:lnTo>
                    <a:pt x="13740" y="16566"/>
                  </a:lnTo>
                  <a:cubicBezTo>
                    <a:pt x="13983" y="16293"/>
                    <a:pt x="14256" y="15989"/>
                    <a:pt x="14499" y="15715"/>
                  </a:cubicBezTo>
                  <a:lnTo>
                    <a:pt x="14226" y="15472"/>
                  </a:lnTo>
                  <a:close/>
                  <a:moveTo>
                    <a:pt x="88665" y="17113"/>
                  </a:moveTo>
                  <a:lnTo>
                    <a:pt x="88391" y="17387"/>
                  </a:lnTo>
                  <a:cubicBezTo>
                    <a:pt x="88635" y="17660"/>
                    <a:pt x="88878" y="17934"/>
                    <a:pt x="89121" y="18238"/>
                  </a:cubicBezTo>
                  <a:lnTo>
                    <a:pt x="89425" y="17995"/>
                  </a:lnTo>
                  <a:cubicBezTo>
                    <a:pt x="89182" y="17691"/>
                    <a:pt x="88938" y="17417"/>
                    <a:pt x="88665" y="17113"/>
                  </a:cubicBezTo>
                  <a:close/>
                  <a:moveTo>
                    <a:pt x="12676" y="17144"/>
                  </a:moveTo>
                  <a:cubicBezTo>
                    <a:pt x="12433" y="17417"/>
                    <a:pt x="12189" y="17721"/>
                    <a:pt x="11946" y="18025"/>
                  </a:cubicBezTo>
                  <a:lnTo>
                    <a:pt x="12220" y="18268"/>
                  </a:lnTo>
                  <a:cubicBezTo>
                    <a:pt x="12463" y="17964"/>
                    <a:pt x="12706" y="17691"/>
                    <a:pt x="12980" y="17387"/>
                  </a:cubicBezTo>
                  <a:lnTo>
                    <a:pt x="12676" y="17144"/>
                  </a:lnTo>
                  <a:close/>
                  <a:moveTo>
                    <a:pt x="90154" y="18876"/>
                  </a:moveTo>
                  <a:lnTo>
                    <a:pt x="89850" y="19119"/>
                  </a:lnTo>
                  <a:cubicBezTo>
                    <a:pt x="90094" y="19393"/>
                    <a:pt x="90337" y="19697"/>
                    <a:pt x="90549" y="20001"/>
                  </a:cubicBezTo>
                  <a:lnTo>
                    <a:pt x="90853" y="19758"/>
                  </a:lnTo>
                  <a:cubicBezTo>
                    <a:pt x="90610" y="19454"/>
                    <a:pt x="90397" y="19150"/>
                    <a:pt x="90154" y="18876"/>
                  </a:cubicBezTo>
                  <a:close/>
                  <a:moveTo>
                    <a:pt x="11217" y="18907"/>
                  </a:moveTo>
                  <a:cubicBezTo>
                    <a:pt x="10974" y="19211"/>
                    <a:pt x="10730" y="19484"/>
                    <a:pt x="10487" y="19788"/>
                  </a:cubicBezTo>
                  <a:lnTo>
                    <a:pt x="10791" y="20031"/>
                  </a:lnTo>
                  <a:cubicBezTo>
                    <a:pt x="11034" y="19727"/>
                    <a:pt x="11277" y="19423"/>
                    <a:pt x="11490" y="19150"/>
                  </a:cubicBezTo>
                  <a:lnTo>
                    <a:pt x="11217" y="18907"/>
                  </a:lnTo>
                  <a:close/>
                  <a:moveTo>
                    <a:pt x="91553" y="20670"/>
                  </a:moveTo>
                  <a:lnTo>
                    <a:pt x="91249" y="20913"/>
                  </a:lnTo>
                  <a:cubicBezTo>
                    <a:pt x="91461" y="21217"/>
                    <a:pt x="91674" y="21521"/>
                    <a:pt x="91887" y="21825"/>
                  </a:cubicBezTo>
                  <a:lnTo>
                    <a:pt x="92221" y="21612"/>
                  </a:lnTo>
                  <a:cubicBezTo>
                    <a:pt x="91978" y="21308"/>
                    <a:pt x="91765" y="20974"/>
                    <a:pt x="91553" y="20670"/>
                  </a:cubicBezTo>
                  <a:close/>
                  <a:moveTo>
                    <a:pt x="9818" y="20730"/>
                  </a:moveTo>
                  <a:cubicBezTo>
                    <a:pt x="9575" y="21034"/>
                    <a:pt x="9363" y="21338"/>
                    <a:pt x="9150" y="21642"/>
                  </a:cubicBezTo>
                  <a:lnTo>
                    <a:pt x="9454" y="21855"/>
                  </a:lnTo>
                  <a:cubicBezTo>
                    <a:pt x="9666" y="21551"/>
                    <a:pt x="9879" y="21247"/>
                    <a:pt x="10122" y="20943"/>
                  </a:cubicBezTo>
                  <a:lnTo>
                    <a:pt x="9818" y="20730"/>
                  </a:lnTo>
                  <a:close/>
                  <a:moveTo>
                    <a:pt x="92860" y="22554"/>
                  </a:moveTo>
                  <a:lnTo>
                    <a:pt x="92556" y="22767"/>
                  </a:lnTo>
                  <a:cubicBezTo>
                    <a:pt x="92768" y="23071"/>
                    <a:pt x="92951" y="23405"/>
                    <a:pt x="93163" y="23709"/>
                  </a:cubicBezTo>
                  <a:lnTo>
                    <a:pt x="93498" y="23496"/>
                  </a:lnTo>
                  <a:cubicBezTo>
                    <a:pt x="93285" y="23192"/>
                    <a:pt x="93072" y="22858"/>
                    <a:pt x="92860" y="22554"/>
                  </a:cubicBezTo>
                  <a:close/>
                  <a:moveTo>
                    <a:pt x="8481" y="22585"/>
                  </a:moveTo>
                  <a:cubicBezTo>
                    <a:pt x="8268" y="22919"/>
                    <a:pt x="8086" y="23223"/>
                    <a:pt x="7873" y="23557"/>
                  </a:cubicBezTo>
                  <a:lnTo>
                    <a:pt x="8177" y="23770"/>
                  </a:lnTo>
                  <a:cubicBezTo>
                    <a:pt x="8390" y="23436"/>
                    <a:pt x="8603" y="23132"/>
                    <a:pt x="8815" y="22797"/>
                  </a:cubicBezTo>
                  <a:lnTo>
                    <a:pt x="8481" y="22585"/>
                  </a:lnTo>
                  <a:close/>
                  <a:moveTo>
                    <a:pt x="94075" y="24469"/>
                  </a:moveTo>
                  <a:lnTo>
                    <a:pt x="93771" y="24682"/>
                  </a:lnTo>
                  <a:cubicBezTo>
                    <a:pt x="93954" y="25016"/>
                    <a:pt x="94136" y="25320"/>
                    <a:pt x="94349" y="25655"/>
                  </a:cubicBezTo>
                  <a:lnTo>
                    <a:pt x="94683" y="25472"/>
                  </a:lnTo>
                  <a:cubicBezTo>
                    <a:pt x="94471" y="25138"/>
                    <a:pt x="94288" y="24803"/>
                    <a:pt x="94075" y="24469"/>
                  </a:cubicBezTo>
                  <a:close/>
                  <a:moveTo>
                    <a:pt x="7265" y="24530"/>
                  </a:moveTo>
                  <a:cubicBezTo>
                    <a:pt x="7052" y="24864"/>
                    <a:pt x="6870" y="25199"/>
                    <a:pt x="6688" y="25533"/>
                  </a:cubicBezTo>
                  <a:lnTo>
                    <a:pt x="7022" y="25715"/>
                  </a:lnTo>
                  <a:cubicBezTo>
                    <a:pt x="7204" y="25381"/>
                    <a:pt x="7387" y="25047"/>
                    <a:pt x="7600" y="24743"/>
                  </a:cubicBezTo>
                  <a:lnTo>
                    <a:pt x="7265" y="24530"/>
                  </a:lnTo>
                  <a:close/>
                  <a:moveTo>
                    <a:pt x="95230" y="26475"/>
                  </a:moveTo>
                  <a:lnTo>
                    <a:pt x="94896" y="26658"/>
                  </a:lnTo>
                  <a:cubicBezTo>
                    <a:pt x="95078" y="26992"/>
                    <a:pt x="95261" y="27326"/>
                    <a:pt x="95413" y="27661"/>
                  </a:cubicBezTo>
                  <a:lnTo>
                    <a:pt x="95778" y="27478"/>
                  </a:lnTo>
                  <a:cubicBezTo>
                    <a:pt x="95595" y="27144"/>
                    <a:pt x="95413" y="26779"/>
                    <a:pt x="95230" y="26475"/>
                  </a:cubicBezTo>
                  <a:close/>
                  <a:moveTo>
                    <a:pt x="6110" y="26536"/>
                  </a:moveTo>
                  <a:cubicBezTo>
                    <a:pt x="5928" y="26870"/>
                    <a:pt x="5745" y="27205"/>
                    <a:pt x="5593" y="27539"/>
                  </a:cubicBezTo>
                  <a:lnTo>
                    <a:pt x="5928" y="27721"/>
                  </a:lnTo>
                  <a:cubicBezTo>
                    <a:pt x="6110" y="27387"/>
                    <a:pt x="6262" y="27053"/>
                    <a:pt x="6445" y="26718"/>
                  </a:cubicBezTo>
                  <a:lnTo>
                    <a:pt x="6110" y="26536"/>
                  </a:lnTo>
                  <a:close/>
                  <a:moveTo>
                    <a:pt x="96264" y="28481"/>
                  </a:moveTo>
                  <a:lnTo>
                    <a:pt x="95929" y="28664"/>
                  </a:lnTo>
                  <a:cubicBezTo>
                    <a:pt x="96112" y="28998"/>
                    <a:pt x="96264" y="29332"/>
                    <a:pt x="96416" y="29697"/>
                  </a:cubicBezTo>
                  <a:lnTo>
                    <a:pt x="96781" y="29515"/>
                  </a:lnTo>
                  <a:cubicBezTo>
                    <a:pt x="96598" y="29180"/>
                    <a:pt x="96446" y="28846"/>
                    <a:pt x="96264" y="28481"/>
                  </a:cubicBezTo>
                  <a:close/>
                  <a:moveTo>
                    <a:pt x="5077" y="28572"/>
                  </a:moveTo>
                  <a:cubicBezTo>
                    <a:pt x="4894" y="28907"/>
                    <a:pt x="4742" y="29241"/>
                    <a:pt x="4590" y="29606"/>
                  </a:cubicBezTo>
                  <a:lnTo>
                    <a:pt x="4925" y="29758"/>
                  </a:lnTo>
                  <a:cubicBezTo>
                    <a:pt x="5077" y="29424"/>
                    <a:pt x="5259" y="29059"/>
                    <a:pt x="5411" y="28724"/>
                  </a:cubicBezTo>
                  <a:lnTo>
                    <a:pt x="5077" y="28572"/>
                  </a:lnTo>
                  <a:close/>
                  <a:moveTo>
                    <a:pt x="97237" y="30579"/>
                  </a:moveTo>
                  <a:lnTo>
                    <a:pt x="96872" y="30731"/>
                  </a:lnTo>
                  <a:cubicBezTo>
                    <a:pt x="97024" y="31065"/>
                    <a:pt x="97176" y="31430"/>
                    <a:pt x="97328" y="31764"/>
                  </a:cubicBezTo>
                  <a:lnTo>
                    <a:pt x="97662" y="31612"/>
                  </a:lnTo>
                  <a:cubicBezTo>
                    <a:pt x="97540" y="31278"/>
                    <a:pt x="97388" y="30913"/>
                    <a:pt x="97237" y="30579"/>
                  </a:cubicBezTo>
                  <a:close/>
                  <a:moveTo>
                    <a:pt x="4104" y="30639"/>
                  </a:moveTo>
                  <a:cubicBezTo>
                    <a:pt x="3952" y="31004"/>
                    <a:pt x="3800" y="31369"/>
                    <a:pt x="3679" y="31703"/>
                  </a:cubicBezTo>
                  <a:lnTo>
                    <a:pt x="4013" y="31855"/>
                  </a:lnTo>
                  <a:cubicBezTo>
                    <a:pt x="4165" y="31490"/>
                    <a:pt x="4317" y="31156"/>
                    <a:pt x="4469" y="30791"/>
                  </a:cubicBezTo>
                  <a:lnTo>
                    <a:pt x="4104" y="30639"/>
                  </a:lnTo>
                  <a:close/>
                  <a:moveTo>
                    <a:pt x="98088" y="32676"/>
                  </a:moveTo>
                  <a:lnTo>
                    <a:pt x="97723" y="32828"/>
                  </a:lnTo>
                  <a:cubicBezTo>
                    <a:pt x="97875" y="33162"/>
                    <a:pt x="97996" y="33527"/>
                    <a:pt x="98118" y="33892"/>
                  </a:cubicBezTo>
                  <a:lnTo>
                    <a:pt x="98483" y="33770"/>
                  </a:lnTo>
                  <a:cubicBezTo>
                    <a:pt x="98361" y="33405"/>
                    <a:pt x="98240" y="33041"/>
                    <a:pt x="98088" y="32676"/>
                  </a:cubicBezTo>
                  <a:close/>
                  <a:moveTo>
                    <a:pt x="3253" y="32767"/>
                  </a:moveTo>
                  <a:cubicBezTo>
                    <a:pt x="3131" y="33132"/>
                    <a:pt x="2979" y="33497"/>
                    <a:pt x="2858" y="33861"/>
                  </a:cubicBezTo>
                  <a:lnTo>
                    <a:pt x="3223" y="33983"/>
                  </a:lnTo>
                  <a:cubicBezTo>
                    <a:pt x="3344" y="33618"/>
                    <a:pt x="3466" y="33284"/>
                    <a:pt x="3618" y="32919"/>
                  </a:cubicBezTo>
                  <a:lnTo>
                    <a:pt x="3253" y="32767"/>
                  </a:lnTo>
                  <a:close/>
                  <a:moveTo>
                    <a:pt x="98847" y="34864"/>
                  </a:moveTo>
                  <a:lnTo>
                    <a:pt x="98483" y="34956"/>
                  </a:lnTo>
                  <a:cubicBezTo>
                    <a:pt x="98604" y="35320"/>
                    <a:pt x="98726" y="35685"/>
                    <a:pt x="98847" y="36050"/>
                  </a:cubicBezTo>
                  <a:lnTo>
                    <a:pt x="99212" y="35959"/>
                  </a:lnTo>
                  <a:cubicBezTo>
                    <a:pt x="99091" y="35563"/>
                    <a:pt x="98969" y="35199"/>
                    <a:pt x="98847" y="34864"/>
                  </a:cubicBezTo>
                  <a:close/>
                  <a:moveTo>
                    <a:pt x="2493" y="34956"/>
                  </a:moveTo>
                  <a:cubicBezTo>
                    <a:pt x="2372" y="35320"/>
                    <a:pt x="2250" y="35685"/>
                    <a:pt x="2159" y="36050"/>
                  </a:cubicBezTo>
                  <a:lnTo>
                    <a:pt x="2524" y="36171"/>
                  </a:lnTo>
                  <a:cubicBezTo>
                    <a:pt x="2615" y="35807"/>
                    <a:pt x="2736" y="35442"/>
                    <a:pt x="2858" y="35077"/>
                  </a:cubicBezTo>
                  <a:lnTo>
                    <a:pt x="2493" y="34956"/>
                  </a:lnTo>
                  <a:close/>
                  <a:moveTo>
                    <a:pt x="99516" y="37053"/>
                  </a:moveTo>
                  <a:lnTo>
                    <a:pt x="99151" y="37144"/>
                  </a:lnTo>
                  <a:cubicBezTo>
                    <a:pt x="99273" y="37509"/>
                    <a:pt x="99364" y="37874"/>
                    <a:pt x="99455" y="38238"/>
                  </a:cubicBezTo>
                  <a:lnTo>
                    <a:pt x="99820" y="38147"/>
                  </a:lnTo>
                  <a:cubicBezTo>
                    <a:pt x="99729" y="37782"/>
                    <a:pt x="99638" y="37418"/>
                    <a:pt x="99516" y="37053"/>
                  </a:cubicBezTo>
                  <a:close/>
                  <a:moveTo>
                    <a:pt x="1824" y="37144"/>
                  </a:moveTo>
                  <a:cubicBezTo>
                    <a:pt x="1733" y="37509"/>
                    <a:pt x="1642" y="37874"/>
                    <a:pt x="1520" y="38269"/>
                  </a:cubicBezTo>
                  <a:lnTo>
                    <a:pt x="1916" y="38360"/>
                  </a:lnTo>
                  <a:cubicBezTo>
                    <a:pt x="2007" y="37965"/>
                    <a:pt x="2098" y="37630"/>
                    <a:pt x="2189" y="37266"/>
                  </a:cubicBezTo>
                  <a:lnTo>
                    <a:pt x="1824" y="37144"/>
                  </a:lnTo>
                  <a:close/>
                  <a:moveTo>
                    <a:pt x="100094" y="39272"/>
                  </a:moveTo>
                  <a:lnTo>
                    <a:pt x="99729" y="39333"/>
                  </a:lnTo>
                  <a:cubicBezTo>
                    <a:pt x="99790" y="39728"/>
                    <a:pt x="99881" y="40092"/>
                    <a:pt x="99972" y="40457"/>
                  </a:cubicBezTo>
                  <a:lnTo>
                    <a:pt x="100337" y="40396"/>
                  </a:lnTo>
                  <a:cubicBezTo>
                    <a:pt x="100246" y="40001"/>
                    <a:pt x="100185" y="39636"/>
                    <a:pt x="100094" y="39272"/>
                  </a:cubicBezTo>
                  <a:close/>
                  <a:moveTo>
                    <a:pt x="1277" y="39363"/>
                  </a:moveTo>
                  <a:cubicBezTo>
                    <a:pt x="1186" y="39758"/>
                    <a:pt x="1095" y="40123"/>
                    <a:pt x="1034" y="40488"/>
                  </a:cubicBezTo>
                  <a:lnTo>
                    <a:pt x="1399" y="40579"/>
                  </a:lnTo>
                  <a:cubicBezTo>
                    <a:pt x="1460" y="40184"/>
                    <a:pt x="1551" y="39819"/>
                    <a:pt x="1642" y="39454"/>
                  </a:cubicBezTo>
                  <a:lnTo>
                    <a:pt x="1277" y="39363"/>
                  </a:lnTo>
                  <a:close/>
                  <a:moveTo>
                    <a:pt x="100550" y="41491"/>
                  </a:moveTo>
                  <a:lnTo>
                    <a:pt x="100185" y="41582"/>
                  </a:lnTo>
                  <a:cubicBezTo>
                    <a:pt x="100246" y="41947"/>
                    <a:pt x="100306" y="42311"/>
                    <a:pt x="100367" y="42706"/>
                  </a:cubicBezTo>
                  <a:lnTo>
                    <a:pt x="100732" y="42646"/>
                  </a:lnTo>
                  <a:cubicBezTo>
                    <a:pt x="100671" y="42250"/>
                    <a:pt x="100610" y="41886"/>
                    <a:pt x="100550" y="41491"/>
                  </a:cubicBezTo>
                  <a:close/>
                  <a:moveTo>
                    <a:pt x="821" y="41612"/>
                  </a:moveTo>
                  <a:cubicBezTo>
                    <a:pt x="730" y="41977"/>
                    <a:pt x="669" y="42372"/>
                    <a:pt x="609" y="42737"/>
                  </a:cubicBezTo>
                  <a:lnTo>
                    <a:pt x="1004" y="42798"/>
                  </a:lnTo>
                  <a:cubicBezTo>
                    <a:pt x="1065" y="42433"/>
                    <a:pt x="1125" y="42038"/>
                    <a:pt x="1186" y="41673"/>
                  </a:cubicBezTo>
                  <a:lnTo>
                    <a:pt x="821" y="41612"/>
                  </a:lnTo>
                  <a:close/>
                  <a:moveTo>
                    <a:pt x="100914" y="43770"/>
                  </a:moveTo>
                  <a:lnTo>
                    <a:pt x="100550" y="43831"/>
                  </a:lnTo>
                  <a:cubicBezTo>
                    <a:pt x="100580" y="44196"/>
                    <a:pt x="100641" y="44561"/>
                    <a:pt x="100671" y="44956"/>
                  </a:cubicBezTo>
                  <a:lnTo>
                    <a:pt x="101066" y="44895"/>
                  </a:lnTo>
                  <a:cubicBezTo>
                    <a:pt x="101006" y="44530"/>
                    <a:pt x="100975" y="44135"/>
                    <a:pt x="100914" y="43770"/>
                  </a:cubicBezTo>
                  <a:close/>
                  <a:moveTo>
                    <a:pt x="457" y="43861"/>
                  </a:moveTo>
                  <a:cubicBezTo>
                    <a:pt x="396" y="44257"/>
                    <a:pt x="365" y="44621"/>
                    <a:pt x="305" y="45016"/>
                  </a:cubicBezTo>
                  <a:lnTo>
                    <a:pt x="700" y="45047"/>
                  </a:lnTo>
                  <a:cubicBezTo>
                    <a:pt x="730" y="44682"/>
                    <a:pt x="791" y="44317"/>
                    <a:pt x="821" y="43922"/>
                  </a:cubicBezTo>
                  <a:lnTo>
                    <a:pt x="457" y="43861"/>
                  </a:lnTo>
                  <a:close/>
                  <a:moveTo>
                    <a:pt x="101158" y="46050"/>
                  </a:moveTo>
                  <a:lnTo>
                    <a:pt x="100793" y="46080"/>
                  </a:lnTo>
                  <a:cubicBezTo>
                    <a:pt x="100823" y="46445"/>
                    <a:pt x="100854" y="46840"/>
                    <a:pt x="100884" y="47205"/>
                  </a:cubicBezTo>
                  <a:lnTo>
                    <a:pt x="101249" y="47175"/>
                  </a:lnTo>
                  <a:cubicBezTo>
                    <a:pt x="101218" y="46810"/>
                    <a:pt x="101218" y="46415"/>
                    <a:pt x="101158" y="46050"/>
                  </a:cubicBezTo>
                  <a:close/>
                  <a:moveTo>
                    <a:pt x="183" y="46141"/>
                  </a:moveTo>
                  <a:cubicBezTo>
                    <a:pt x="153" y="46536"/>
                    <a:pt x="122" y="46931"/>
                    <a:pt x="122" y="47296"/>
                  </a:cubicBezTo>
                  <a:lnTo>
                    <a:pt x="487" y="47327"/>
                  </a:lnTo>
                  <a:cubicBezTo>
                    <a:pt x="517" y="46931"/>
                    <a:pt x="548" y="46567"/>
                    <a:pt x="578" y="46202"/>
                  </a:cubicBezTo>
                  <a:lnTo>
                    <a:pt x="183" y="46141"/>
                  </a:lnTo>
                  <a:close/>
                  <a:moveTo>
                    <a:pt x="100945" y="48330"/>
                  </a:moveTo>
                  <a:cubicBezTo>
                    <a:pt x="100975" y="48725"/>
                    <a:pt x="100975" y="49090"/>
                    <a:pt x="100975" y="49485"/>
                  </a:cubicBezTo>
                  <a:lnTo>
                    <a:pt x="101370" y="49454"/>
                  </a:lnTo>
                  <a:cubicBezTo>
                    <a:pt x="101370" y="49090"/>
                    <a:pt x="101340" y="48694"/>
                    <a:pt x="101340" y="48330"/>
                  </a:cubicBezTo>
                  <a:close/>
                  <a:moveTo>
                    <a:pt x="61" y="48451"/>
                  </a:moveTo>
                  <a:cubicBezTo>
                    <a:pt x="31" y="48816"/>
                    <a:pt x="31" y="49211"/>
                    <a:pt x="1" y="49576"/>
                  </a:cubicBezTo>
                  <a:lnTo>
                    <a:pt x="396" y="49606"/>
                  </a:lnTo>
                  <a:cubicBezTo>
                    <a:pt x="396" y="49211"/>
                    <a:pt x="426" y="48846"/>
                    <a:pt x="426" y="48451"/>
                  </a:cubicBezTo>
                  <a:close/>
                  <a:moveTo>
                    <a:pt x="101006" y="50609"/>
                  </a:moveTo>
                  <a:lnTo>
                    <a:pt x="101006" y="50700"/>
                  </a:lnTo>
                  <a:cubicBezTo>
                    <a:pt x="101006" y="51065"/>
                    <a:pt x="101006" y="51460"/>
                    <a:pt x="100975" y="51825"/>
                  </a:cubicBezTo>
                  <a:lnTo>
                    <a:pt x="101370" y="51825"/>
                  </a:lnTo>
                  <a:cubicBezTo>
                    <a:pt x="101370" y="51460"/>
                    <a:pt x="101370" y="51065"/>
                    <a:pt x="101370" y="50700"/>
                  </a:cubicBezTo>
                  <a:lnTo>
                    <a:pt x="101370" y="50609"/>
                  </a:lnTo>
                  <a:close/>
                  <a:moveTo>
                    <a:pt x="1" y="50731"/>
                  </a:moveTo>
                  <a:cubicBezTo>
                    <a:pt x="1" y="51126"/>
                    <a:pt x="1" y="51491"/>
                    <a:pt x="1" y="51886"/>
                  </a:cubicBezTo>
                  <a:lnTo>
                    <a:pt x="396" y="51855"/>
                  </a:lnTo>
                  <a:cubicBezTo>
                    <a:pt x="365" y="51491"/>
                    <a:pt x="365" y="51126"/>
                    <a:pt x="365" y="50731"/>
                  </a:cubicBezTo>
                  <a:close/>
                  <a:moveTo>
                    <a:pt x="100945" y="52950"/>
                  </a:moveTo>
                  <a:cubicBezTo>
                    <a:pt x="100945" y="53345"/>
                    <a:pt x="100914" y="53710"/>
                    <a:pt x="100884" y="54105"/>
                  </a:cubicBezTo>
                  <a:lnTo>
                    <a:pt x="101279" y="54135"/>
                  </a:lnTo>
                  <a:cubicBezTo>
                    <a:pt x="101279" y="53740"/>
                    <a:pt x="101310" y="53375"/>
                    <a:pt x="101340" y="52980"/>
                  </a:cubicBezTo>
                  <a:lnTo>
                    <a:pt x="100945" y="52950"/>
                  </a:lnTo>
                  <a:close/>
                  <a:moveTo>
                    <a:pt x="61" y="53011"/>
                  </a:moveTo>
                  <a:cubicBezTo>
                    <a:pt x="61" y="53406"/>
                    <a:pt x="92" y="53801"/>
                    <a:pt x="122" y="54166"/>
                  </a:cubicBezTo>
                  <a:lnTo>
                    <a:pt x="487" y="54135"/>
                  </a:lnTo>
                  <a:cubicBezTo>
                    <a:pt x="457" y="53770"/>
                    <a:pt x="457" y="53375"/>
                    <a:pt x="426" y="53011"/>
                  </a:cubicBezTo>
                  <a:close/>
                  <a:moveTo>
                    <a:pt x="100793" y="55229"/>
                  </a:moveTo>
                  <a:cubicBezTo>
                    <a:pt x="100762" y="55625"/>
                    <a:pt x="100732" y="55989"/>
                    <a:pt x="100671" y="56354"/>
                  </a:cubicBezTo>
                  <a:lnTo>
                    <a:pt x="101066" y="56415"/>
                  </a:lnTo>
                  <a:cubicBezTo>
                    <a:pt x="101097" y="56020"/>
                    <a:pt x="101158" y="55655"/>
                    <a:pt x="101188" y="55260"/>
                  </a:cubicBezTo>
                  <a:lnTo>
                    <a:pt x="100793" y="55229"/>
                  </a:lnTo>
                  <a:close/>
                  <a:moveTo>
                    <a:pt x="578" y="55260"/>
                  </a:moveTo>
                  <a:lnTo>
                    <a:pt x="213" y="55321"/>
                  </a:lnTo>
                  <a:cubicBezTo>
                    <a:pt x="244" y="55685"/>
                    <a:pt x="274" y="56080"/>
                    <a:pt x="335" y="56445"/>
                  </a:cubicBezTo>
                  <a:lnTo>
                    <a:pt x="700" y="56415"/>
                  </a:lnTo>
                  <a:cubicBezTo>
                    <a:pt x="669" y="56020"/>
                    <a:pt x="609" y="55655"/>
                    <a:pt x="578" y="55260"/>
                  </a:cubicBezTo>
                  <a:close/>
                  <a:moveTo>
                    <a:pt x="100550" y="57479"/>
                  </a:moveTo>
                  <a:cubicBezTo>
                    <a:pt x="100489" y="57874"/>
                    <a:pt x="100428" y="58239"/>
                    <a:pt x="100367" y="58603"/>
                  </a:cubicBezTo>
                  <a:lnTo>
                    <a:pt x="100762" y="58664"/>
                  </a:lnTo>
                  <a:cubicBezTo>
                    <a:pt x="100823" y="58299"/>
                    <a:pt x="100884" y="57935"/>
                    <a:pt x="100914" y="57539"/>
                  </a:cubicBezTo>
                  <a:lnTo>
                    <a:pt x="100550" y="57479"/>
                  </a:lnTo>
                  <a:close/>
                  <a:moveTo>
                    <a:pt x="852" y="57539"/>
                  </a:moveTo>
                  <a:lnTo>
                    <a:pt x="457" y="57570"/>
                  </a:lnTo>
                  <a:cubicBezTo>
                    <a:pt x="517" y="57965"/>
                    <a:pt x="578" y="58330"/>
                    <a:pt x="639" y="58725"/>
                  </a:cubicBezTo>
                  <a:lnTo>
                    <a:pt x="1004" y="58664"/>
                  </a:lnTo>
                  <a:cubicBezTo>
                    <a:pt x="943" y="58299"/>
                    <a:pt x="882" y="57904"/>
                    <a:pt x="852" y="57539"/>
                  </a:cubicBezTo>
                  <a:close/>
                  <a:moveTo>
                    <a:pt x="100185" y="59728"/>
                  </a:moveTo>
                  <a:cubicBezTo>
                    <a:pt x="100124" y="60123"/>
                    <a:pt x="100063" y="60488"/>
                    <a:pt x="99972" y="60853"/>
                  </a:cubicBezTo>
                  <a:lnTo>
                    <a:pt x="100337" y="60944"/>
                  </a:lnTo>
                  <a:cubicBezTo>
                    <a:pt x="100428" y="60549"/>
                    <a:pt x="100489" y="60184"/>
                    <a:pt x="100580" y="59819"/>
                  </a:cubicBezTo>
                  <a:lnTo>
                    <a:pt x="100185" y="59728"/>
                  </a:lnTo>
                  <a:close/>
                  <a:moveTo>
                    <a:pt x="1186" y="59789"/>
                  </a:moveTo>
                  <a:lnTo>
                    <a:pt x="821" y="59850"/>
                  </a:lnTo>
                  <a:cubicBezTo>
                    <a:pt x="882" y="60214"/>
                    <a:pt x="973" y="60609"/>
                    <a:pt x="1034" y="60974"/>
                  </a:cubicBezTo>
                  <a:lnTo>
                    <a:pt x="1399" y="60883"/>
                  </a:lnTo>
                  <a:cubicBezTo>
                    <a:pt x="1338" y="60518"/>
                    <a:pt x="1277" y="60153"/>
                    <a:pt x="1186" y="59789"/>
                  </a:cubicBezTo>
                  <a:close/>
                  <a:moveTo>
                    <a:pt x="99729" y="61977"/>
                  </a:moveTo>
                  <a:cubicBezTo>
                    <a:pt x="99638" y="62342"/>
                    <a:pt x="99547" y="62707"/>
                    <a:pt x="99455" y="63071"/>
                  </a:cubicBezTo>
                  <a:lnTo>
                    <a:pt x="99820" y="63163"/>
                  </a:lnTo>
                  <a:cubicBezTo>
                    <a:pt x="99942" y="62798"/>
                    <a:pt x="100033" y="62433"/>
                    <a:pt x="100094" y="62038"/>
                  </a:cubicBezTo>
                  <a:lnTo>
                    <a:pt x="99729" y="61977"/>
                  </a:lnTo>
                  <a:close/>
                  <a:moveTo>
                    <a:pt x="1642" y="62008"/>
                  </a:moveTo>
                  <a:lnTo>
                    <a:pt x="1277" y="62099"/>
                  </a:lnTo>
                  <a:cubicBezTo>
                    <a:pt x="1368" y="62464"/>
                    <a:pt x="1460" y="62828"/>
                    <a:pt x="1551" y="63193"/>
                  </a:cubicBezTo>
                  <a:lnTo>
                    <a:pt x="1916" y="63102"/>
                  </a:lnTo>
                  <a:cubicBezTo>
                    <a:pt x="1824" y="62737"/>
                    <a:pt x="1733" y="62372"/>
                    <a:pt x="1642" y="62008"/>
                  </a:cubicBezTo>
                  <a:close/>
                  <a:moveTo>
                    <a:pt x="99182" y="64166"/>
                  </a:moveTo>
                  <a:cubicBezTo>
                    <a:pt x="99091" y="64530"/>
                    <a:pt x="98969" y="64895"/>
                    <a:pt x="98847" y="65260"/>
                  </a:cubicBezTo>
                  <a:lnTo>
                    <a:pt x="99212" y="65382"/>
                  </a:lnTo>
                  <a:cubicBezTo>
                    <a:pt x="99334" y="65017"/>
                    <a:pt x="99455" y="64652"/>
                    <a:pt x="99547" y="64287"/>
                  </a:cubicBezTo>
                  <a:lnTo>
                    <a:pt x="99182" y="64166"/>
                  </a:lnTo>
                  <a:close/>
                  <a:moveTo>
                    <a:pt x="2220" y="64196"/>
                  </a:moveTo>
                  <a:lnTo>
                    <a:pt x="1855" y="64318"/>
                  </a:lnTo>
                  <a:cubicBezTo>
                    <a:pt x="1946" y="64682"/>
                    <a:pt x="2068" y="65047"/>
                    <a:pt x="2159" y="65412"/>
                  </a:cubicBezTo>
                  <a:lnTo>
                    <a:pt x="2524" y="65290"/>
                  </a:lnTo>
                  <a:cubicBezTo>
                    <a:pt x="2432" y="64926"/>
                    <a:pt x="2311" y="64561"/>
                    <a:pt x="2220" y="64196"/>
                  </a:cubicBezTo>
                  <a:close/>
                  <a:moveTo>
                    <a:pt x="98513" y="66354"/>
                  </a:moveTo>
                  <a:cubicBezTo>
                    <a:pt x="98392" y="66719"/>
                    <a:pt x="98270" y="67084"/>
                    <a:pt x="98148" y="67448"/>
                  </a:cubicBezTo>
                  <a:lnTo>
                    <a:pt x="98513" y="67570"/>
                  </a:lnTo>
                  <a:cubicBezTo>
                    <a:pt x="98635" y="67205"/>
                    <a:pt x="98756" y="66841"/>
                    <a:pt x="98878" y="66476"/>
                  </a:cubicBezTo>
                  <a:lnTo>
                    <a:pt x="98513" y="66354"/>
                  </a:lnTo>
                  <a:close/>
                  <a:moveTo>
                    <a:pt x="2858" y="66385"/>
                  </a:moveTo>
                  <a:lnTo>
                    <a:pt x="2524" y="66506"/>
                  </a:lnTo>
                  <a:cubicBezTo>
                    <a:pt x="2645" y="66871"/>
                    <a:pt x="2767" y="67236"/>
                    <a:pt x="2888" y="67600"/>
                  </a:cubicBezTo>
                  <a:lnTo>
                    <a:pt x="3253" y="67448"/>
                  </a:lnTo>
                  <a:cubicBezTo>
                    <a:pt x="3101" y="67114"/>
                    <a:pt x="2979" y="66749"/>
                    <a:pt x="2858" y="66385"/>
                  </a:cubicBezTo>
                  <a:close/>
                  <a:moveTo>
                    <a:pt x="97753" y="68512"/>
                  </a:moveTo>
                  <a:cubicBezTo>
                    <a:pt x="97632" y="68847"/>
                    <a:pt x="97480" y="69211"/>
                    <a:pt x="97328" y="69576"/>
                  </a:cubicBezTo>
                  <a:lnTo>
                    <a:pt x="97692" y="69698"/>
                  </a:lnTo>
                  <a:cubicBezTo>
                    <a:pt x="97844" y="69363"/>
                    <a:pt x="97966" y="68999"/>
                    <a:pt x="98118" y="68634"/>
                  </a:cubicBezTo>
                  <a:lnTo>
                    <a:pt x="97753" y="68512"/>
                  </a:lnTo>
                  <a:close/>
                  <a:moveTo>
                    <a:pt x="3618" y="68512"/>
                  </a:moveTo>
                  <a:lnTo>
                    <a:pt x="3283" y="68664"/>
                  </a:lnTo>
                  <a:cubicBezTo>
                    <a:pt x="3405" y="69029"/>
                    <a:pt x="3557" y="69363"/>
                    <a:pt x="3709" y="69728"/>
                  </a:cubicBezTo>
                  <a:lnTo>
                    <a:pt x="4043" y="69576"/>
                  </a:lnTo>
                  <a:cubicBezTo>
                    <a:pt x="3922" y="69242"/>
                    <a:pt x="3770" y="68877"/>
                    <a:pt x="3618" y="68512"/>
                  </a:cubicBezTo>
                  <a:close/>
                  <a:moveTo>
                    <a:pt x="4499" y="70640"/>
                  </a:moveTo>
                  <a:lnTo>
                    <a:pt x="4134" y="70792"/>
                  </a:lnTo>
                  <a:cubicBezTo>
                    <a:pt x="4286" y="71126"/>
                    <a:pt x="4438" y="71491"/>
                    <a:pt x="4590" y="71825"/>
                  </a:cubicBezTo>
                  <a:lnTo>
                    <a:pt x="4955" y="71673"/>
                  </a:lnTo>
                  <a:cubicBezTo>
                    <a:pt x="4803" y="71309"/>
                    <a:pt x="4621" y="70974"/>
                    <a:pt x="4499" y="70640"/>
                  </a:cubicBezTo>
                  <a:close/>
                  <a:moveTo>
                    <a:pt x="96902" y="70610"/>
                  </a:moveTo>
                  <a:cubicBezTo>
                    <a:pt x="96750" y="70974"/>
                    <a:pt x="96598" y="71309"/>
                    <a:pt x="96446" y="71673"/>
                  </a:cubicBezTo>
                  <a:lnTo>
                    <a:pt x="96781" y="71825"/>
                  </a:lnTo>
                  <a:cubicBezTo>
                    <a:pt x="96933" y="71461"/>
                    <a:pt x="97115" y="71126"/>
                    <a:pt x="97267" y="70762"/>
                  </a:cubicBezTo>
                  <a:lnTo>
                    <a:pt x="96902" y="70610"/>
                  </a:lnTo>
                  <a:close/>
                  <a:moveTo>
                    <a:pt x="5411" y="72676"/>
                  </a:moveTo>
                  <a:lnTo>
                    <a:pt x="5077" y="72859"/>
                  </a:lnTo>
                  <a:cubicBezTo>
                    <a:pt x="5259" y="73193"/>
                    <a:pt x="5411" y="73528"/>
                    <a:pt x="5593" y="73892"/>
                  </a:cubicBezTo>
                  <a:lnTo>
                    <a:pt x="5928" y="73710"/>
                  </a:lnTo>
                  <a:cubicBezTo>
                    <a:pt x="5745" y="73376"/>
                    <a:pt x="5593" y="73041"/>
                    <a:pt x="5411" y="72676"/>
                  </a:cubicBezTo>
                  <a:close/>
                  <a:moveTo>
                    <a:pt x="95960" y="72676"/>
                  </a:moveTo>
                  <a:cubicBezTo>
                    <a:pt x="95778" y="73041"/>
                    <a:pt x="95626" y="73376"/>
                    <a:pt x="95443" y="73710"/>
                  </a:cubicBezTo>
                  <a:lnTo>
                    <a:pt x="95778" y="73892"/>
                  </a:lnTo>
                  <a:cubicBezTo>
                    <a:pt x="95960" y="73528"/>
                    <a:pt x="96112" y="73193"/>
                    <a:pt x="96294" y="72859"/>
                  </a:cubicBezTo>
                  <a:lnTo>
                    <a:pt x="95960" y="72676"/>
                  </a:lnTo>
                  <a:close/>
                  <a:moveTo>
                    <a:pt x="6475" y="74713"/>
                  </a:moveTo>
                  <a:lnTo>
                    <a:pt x="6141" y="74895"/>
                  </a:lnTo>
                  <a:cubicBezTo>
                    <a:pt x="6323" y="75230"/>
                    <a:pt x="6505" y="75564"/>
                    <a:pt x="6688" y="75898"/>
                  </a:cubicBezTo>
                  <a:lnTo>
                    <a:pt x="7022" y="75686"/>
                  </a:lnTo>
                  <a:cubicBezTo>
                    <a:pt x="6840" y="75351"/>
                    <a:pt x="6657" y="75047"/>
                    <a:pt x="6475" y="74713"/>
                  </a:cubicBezTo>
                  <a:close/>
                  <a:moveTo>
                    <a:pt x="94896" y="74713"/>
                  </a:moveTo>
                  <a:cubicBezTo>
                    <a:pt x="94714" y="75047"/>
                    <a:pt x="94531" y="75382"/>
                    <a:pt x="94349" y="75716"/>
                  </a:cubicBezTo>
                  <a:lnTo>
                    <a:pt x="94683" y="75898"/>
                  </a:lnTo>
                  <a:cubicBezTo>
                    <a:pt x="94866" y="75564"/>
                    <a:pt x="95048" y="75230"/>
                    <a:pt x="95230" y="74895"/>
                  </a:cubicBezTo>
                  <a:lnTo>
                    <a:pt x="94896" y="74713"/>
                  </a:lnTo>
                  <a:close/>
                  <a:moveTo>
                    <a:pt x="7600" y="76658"/>
                  </a:moveTo>
                  <a:lnTo>
                    <a:pt x="7265" y="76871"/>
                  </a:lnTo>
                  <a:cubicBezTo>
                    <a:pt x="7478" y="77205"/>
                    <a:pt x="7660" y="77509"/>
                    <a:pt x="7873" y="77844"/>
                  </a:cubicBezTo>
                  <a:lnTo>
                    <a:pt x="8208" y="77631"/>
                  </a:lnTo>
                  <a:cubicBezTo>
                    <a:pt x="7995" y="77327"/>
                    <a:pt x="7782" y="76993"/>
                    <a:pt x="7600" y="76658"/>
                  </a:cubicBezTo>
                  <a:close/>
                  <a:moveTo>
                    <a:pt x="93771" y="76689"/>
                  </a:moveTo>
                  <a:cubicBezTo>
                    <a:pt x="93589" y="77023"/>
                    <a:pt x="93376" y="77327"/>
                    <a:pt x="93163" y="77661"/>
                  </a:cubicBezTo>
                  <a:lnTo>
                    <a:pt x="93498" y="77874"/>
                  </a:lnTo>
                  <a:cubicBezTo>
                    <a:pt x="93711" y="77540"/>
                    <a:pt x="93893" y="77205"/>
                    <a:pt x="94106" y="76871"/>
                  </a:cubicBezTo>
                  <a:lnTo>
                    <a:pt x="93771" y="76689"/>
                  </a:lnTo>
                  <a:close/>
                  <a:moveTo>
                    <a:pt x="8815" y="78604"/>
                  </a:moveTo>
                  <a:lnTo>
                    <a:pt x="8511" y="78786"/>
                  </a:lnTo>
                  <a:cubicBezTo>
                    <a:pt x="8724" y="79120"/>
                    <a:pt x="8937" y="79424"/>
                    <a:pt x="9150" y="79759"/>
                  </a:cubicBezTo>
                  <a:lnTo>
                    <a:pt x="9454" y="79515"/>
                  </a:lnTo>
                  <a:cubicBezTo>
                    <a:pt x="9241" y="79212"/>
                    <a:pt x="9028" y="78908"/>
                    <a:pt x="8815" y="78604"/>
                  </a:cubicBezTo>
                  <a:close/>
                  <a:moveTo>
                    <a:pt x="92556" y="78604"/>
                  </a:moveTo>
                  <a:cubicBezTo>
                    <a:pt x="92343" y="78938"/>
                    <a:pt x="92130" y="79242"/>
                    <a:pt x="91917" y="79546"/>
                  </a:cubicBezTo>
                  <a:lnTo>
                    <a:pt x="92221" y="79759"/>
                  </a:lnTo>
                  <a:cubicBezTo>
                    <a:pt x="92434" y="79455"/>
                    <a:pt x="92647" y="79151"/>
                    <a:pt x="92860" y="78816"/>
                  </a:cubicBezTo>
                  <a:lnTo>
                    <a:pt x="92556" y="78604"/>
                  </a:lnTo>
                  <a:close/>
                  <a:moveTo>
                    <a:pt x="10122" y="80458"/>
                  </a:moveTo>
                  <a:lnTo>
                    <a:pt x="9818" y="80671"/>
                  </a:lnTo>
                  <a:cubicBezTo>
                    <a:pt x="10031" y="80974"/>
                    <a:pt x="10274" y="81278"/>
                    <a:pt x="10487" y="81582"/>
                  </a:cubicBezTo>
                  <a:lnTo>
                    <a:pt x="10791" y="81370"/>
                  </a:lnTo>
                  <a:cubicBezTo>
                    <a:pt x="10578" y="81066"/>
                    <a:pt x="10335" y="80762"/>
                    <a:pt x="10122" y="80458"/>
                  </a:cubicBezTo>
                  <a:close/>
                  <a:moveTo>
                    <a:pt x="91249" y="80488"/>
                  </a:moveTo>
                  <a:cubicBezTo>
                    <a:pt x="91036" y="80762"/>
                    <a:pt x="90793" y="81096"/>
                    <a:pt x="90549" y="81370"/>
                  </a:cubicBezTo>
                  <a:lnTo>
                    <a:pt x="90853" y="81613"/>
                  </a:lnTo>
                  <a:cubicBezTo>
                    <a:pt x="91097" y="81309"/>
                    <a:pt x="91340" y="81005"/>
                    <a:pt x="91553" y="80701"/>
                  </a:cubicBezTo>
                  <a:lnTo>
                    <a:pt x="91249" y="80488"/>
                  </a:lnTo>
                  <a:close/>
                  <a:moveTo>
                    <a:pt x="11490" y="82251"/>
                  </a:moveTo>
                  <a:lnTo>
                    <a:pt x="11217" y="82494"/>
                  </a:lnTo>
                  <a:cubicBezTo>
                    <a:pt x="11460" y="82768"/>
                    <a:pt x="11703" y="83072"/>
                    <a:pt x="11946" y="83376"/>
                  </a:cubicBezTo>
                  <a:lnTo>
                    <a:pt x="12220" y="83133"/>
                  </a:lnTo>
                  <a:cubicBezTo>
                    <a:pt x="11977" y="82829"/>
                    <a:pt x="11733" y="82555"/>
                    <a:pt x="11490" y="82251"/>
                  </a:cubicBezTo>
                  <a:close/>
                  <a:moveTo>
                    <a:pt x="89850" y="82281"/>
                  </a:moveTo>
                  <a:cubicBezTo>
                    <a:pt x="89607" y="82585"/>
                    <a:pt x="89394" y="82859"/>
                    <a:pt x="89121" y="83163"/>
                  </a:cubicBezTo>
                  <a:lnTo>
                    <a:pt x="89425" y="83406"/>
                  </a:lnTo>
                  <a:cubicBezTo>
                    <a:pt x="89668" y="83102"/>
                    <a:pt x="89911" y="82798"/>
                    <a:pt x="90154" y="82525"/>
                  </a:cubicBezTo>
                  <a:lnTo>
                    <a:pt x="89850" y="82281"/>
                  </a:lnTo>
                  <a:close/>
                  <a:moveTo>
                    <a:pt x="12980" y="83984"/>
                  </a:moveTo>
                  <a:lnTo>
                    <a:pt x="12676" y="84227"/>
                  </a:lnTo>
                  <a:cubicBezTo>
                    <a:pt x="12949" y="84531"/>
                    <a:pt x="13192" y="84804"/>
                    <a:pt x="13466" y="85078"/>
                  </a:cubicBezTo>
                  <a:lnTo>
                    <a:pt x="13740" y="84835"/>
                  </a:lnTo>
                  <a:cubicBezTo>
                    <a:pt x="13466" y="84561"/>
                    <a:pt x="13223" y="84257"/>
                    <a:pt x="12980" y="83984"/>
                  </a:cubicBezTo>
                  <a:close/>
                  <a:moveTo>
                    <a:pt x="88391" y="84014"/>
                  </a:moveTo>
                  <a:cubicBezTo>
                    <a:pt x="88148" y="84288"/>
                    <a:pt x="87875" y="84592"/>
                    <a:pt x="87631" y="84865"/>
                  </a:cubicBezTo>
                  <a:lnTo>
                    <a:pt x="87905" y="85108"/>
                  </a:lnTo>
                  <a:cubicBezTo>
                    <a:pt x="88148" y="84835"/>
                    <a:pt x="88422" y="84561"/>
                    <a:pt x="88665" y="84257"/>
                  </a:cubicBezTo>
                  <a:lnTo>
                    <a:pt x="88391" y="84014"/>
                  </a:lnTo>
                  <a:close/>
                  <a:moveTo>
                    <a:pt x="14499" y="85655"/>
                  </a:moveTo>
                  <a:lnTo>
                    <a:pt x="14226" y="85929"/>
                  </a:lnTo>
                  <a:cubicBezTo>
                    <a:pt x="14499" y="86202"/>
                    <a:pt x="14773" y="86476"/>
                    <a:pt x="15047" y="86719"/>
                  </a:cubicBezTo>
                  <a:lnTo>
                    <a:pt x="15320" y="86476"/>
                  </a:lnTo>
                  <a:cubicBezTo>
                    <a:pt x="15047" y="86202"/>
                    <a:pt x="14773" y="85929"/>
                    <a:pt x="14499" y="85655"/>
                  </a:cubicBezTo>
                  <a:close/>
                  <a:moveTo>
                    <a:pt x="86841" y="85686"/>
                  </a:moveTo>
                  <a:cubicBezTo>
                    <a:pt x="86568" y="85959"/>
                    <a:pt x="86324" y="86233"/>
                    <a:pt x="86051" y="86506"/>
                  </a:cubicBezTo>
                  <a:lnTo>
                    <a:pt x="86324" y="86750"/>
                  </a:lnTo>
                  <a:cubicBezTo>
                    <a:pt x="86568" y="86506"/>
                    <a:pt x="86841" y="86233"/>
                    <a:pt x="87115" y="85959"/>
                  </a:cubicBezTo>
                  <a:lnTo>
                    <a:pt x="86841" y="85686"/>
                  </a:lnTo>
                  <a:close/>
                  <a:moveTo>
                    <a:pt x="16141" y="87236"/>
                  </a:moveTo>
                  <a:lnTo>
                    <a:pt x="15867" y="87540"/>
                  </a:lnTo>
                  <a:cubicBezTo>
                    <a:pt x="16141" y="87783"/>
                    <a:pt x="16414" y="88057"/>
                    <a:pt x="16718" y="88300"/>
                  </a:cubicBezTo>
                  <a:lnTo>
                    <a:pt x="16961" y="88026"/>
                  </a:lnTo>
                  <a:cubicBezTo>
                    <a:pt x="16688" y="87753"/>
                    <a:pt x="16414" y="87510"/>
                    <a:pt x="16141" y="87236"/>
                  </a:cubicBezTo>
                  <a:close/>
                  <a:moveTo>
                    <a:pt x="85230" y="87266"/>
                  </a:moveTo>
                  <a:cubicBezTo>
                    <a:pt x="84957" y="87540"/>
                    <a:pt x="84683" y="87783"/>
                    <a:pt x="84379" y="88057"/>
                  </a:cubicBezTo>
                  <a:lnTo>
                    <a:pt x="84653" y="88330"/>
                  </a:lnTo>
                  <a:cubicBezTo>
                    <a:pt x="84926" y="88087"/>
                    <a:pt x="85200" y="87813"/>
                    <a:pt x="85504" y="87570"/>
                  </a:cubicBezTo>
                  <a:lnTo>
                    <a:pt x="85230" y="87266"/>
                  </a:lnTo>
                  <a:close/>
                  <a:moveTo>
                    <a:pt x="17813" y="88786"/>
                  </a:moveTo>
                  <a:lnTo>
                    <a:pt x="17569" y="89060"/>
                  </a:lnTo>
                  <a:cubicBezTo>
                    <a:pt x="17843" y="89303"/>
                    <a:pt x="18147" y="89576"/>
                    <a:pt x="18451" y="89820"/>
                  </a:cubicBezTo>
                  <a:lnTo>
                    <a:pt x="18694" y="89516"/>
                  </a:lnTo>
                  <a:cubicBezTo>
                    <a:pt x="18390" y="89272"/>
                    <a:pt x="18086" y="89029"/>
                    <a:pt x="17813" y="88786"/>
                  </a:cubicBezTo>
                  <a:close/>
                  <a:moveTo>
                    <a:pt x="83528" y="88817"/>
                  </a:moveTo>
                  <a:cubicBezTo>
                    <a:pt x="83254" y="89060"/>
                    <a:pt x="82951" y="89303"/>
                    <a:pt x="82677" y="89546"/>
                  </a:cubicBezTo>
                  <a:lnTo>
                    <a:pt x="82920" y="89820"/>
                  </a:lnTo>
                  <a:cubicBezTo>
                    <a:pt x="83194" y="89576"/>
                    <a:pt x="83498" y="89333"/>
                    <a:pt x="83771" y="89090"/>
                  </a:cubicBezTo>
                  <a:lnTo>
                    <a:pt x="83528" y="88817"/>
                  </a:lnTo>
                  <a:close/>
                  <a:moveTo>
                    <a:pt x="19575" y="90215"/>
                  </a:moveTo>
                  <a:lnTo>
                    <a:pt x="19332" y="90519"/>
                  </a:lnTo>
                  <a:cubicBezTo>
                    <a:pt x="19636" y="90762"/>
                    <a:pt x="19940" y="91005"/>
                    <a:pt x="20244" y="91218"/>
                  </a:cubicBezTo>
                  <a:lnTo>
                    <a:pt x="20457" y="90914"/>
                  </a:lnTo>
                  <a:cubicBezTo>
                    <a:pt x="20153" y="90701"/>
                    <a:pt x="19879" y="90458"/>
                    <a:pt x="19575" y="90215"/>
                  </a:cubicBezTo>
                  <a:close/>
                  <a:moveTo>
                    <a:pt x="81795" y="90245"/>
                  </a:moveTo>
                  <a:cubicBezTo>
                    <a:pt x="81492" y="90488"/>
                    <a:pt x="81188" y="90701"/>
                    <a:pt x="80884" y="90944"/>
                  </a:cubicBezTo>
                  <a:lnTo>
                    <a:pt x="81127" y="91248"/>
                  </a:lnTo>
                  <a:cubicBezTo>
                    <a:pt x="81431" y="91005"/>
                    <a:pt x="81735" y="90792"/>
                    <a:pt x="82008" y="90549"/>
                  </a:cubicBezTo>
                  <a:lnTo>
                    <a:pt x="81795" y="90245"/>
                  </a:lnTo>
                  <a:close/>
                  <a:moveTo>
                    <a:pt x="21369" y="91583"/>
                  </a:moveTo>
                  <a:lnTo>
                    <a:pt x="21156" y="91886"/>
                  </a:lnTo>
                  <a:cubicBezTo>
                    <a:pt x="21460" y="92130"/>
                    <a:pt x="21794" y="92342"/>
                    <a:pt x="22098" y="92555"/>
                  </a:cubicBezTo>
                  <a:lnTo>
                    <a:pt x="22311" y="92251"/>
                  </a:lnTo>
                  <a:cubicBezTo>
                    <a:pt x="22007" y="92038"/>
                    <a:pt x="21703" y="91826"/>
                    <a:pt x="21369" y="91583"/>
                  </a:cubicBezTo>
                  <a:close/>
                  <a:moveTo>
                    <a:pt x="79972" y="91613"/>
                  </a:moveTo>
                  <a:cubicBezTo>
                    <a:pt x="79668" y="91826"/>
                    <a:pt x="79364" y="92038"/>
                    <a:pt x="79029" y="92251"/>
                  </a:cubicBezTo>
                  <a:lnTo>
                    <a:pt x="79242" y="92586"/>
                  </a:lnTo>
                  <a:cubicBezTo>
                    <a:pt x="79577" y="92373"/>
                    <a:pt x="79881" y="92130"/>
                    <a:pt x="80185" y="91917"/>
                  </a:cubicBezTo>
                  <a:lnTo>
                    <a:pt x="79972" y="91613"/>
                  </a:lnTo>
                  <a:close/>
                  <a:moveTo>
                    <a:pt x="23253" y="92890"/>
                  </a:moveTo>
                  <a:lnTo>
                    <a:pt x="23071" y="93193"/>
                  </a:lnTo>
                  <a:cubicBezTo>
                    <a:pt x="23375" y="93406"/>
                    <a:pt x="23709" y="93619"/>
                    <a:pt x="24013" y="93801"/>
                  </a:cubicBezTo>
                  <a:lnTo>
                    <a:pt x="24226" y="93497"/>
                  </a:lnTo>
                  <a:cubicBezTo>
                    <a:pt x="23892" y="93285"/>
                    <a:pt x="23588" y="93072"/>
                    <a:pt x="23253" y="92890"/>
                  </a:cubicBezTo>
                  <a:close/>
                  <a:moveTo>
                    <a:pt x="78087" y="92890"/>
                  </a:moveTo>
                  <a:cubicBezTo>
                    <a:pt x="77783" y="93102"/>
                    <a:pt x="77449" y="93315"/>
                    <a:pt x="77145" y="93497"/>
                  </a:cubicBezTo>
                  <a:lnTo>
                    <a:pt x="77327" y="93832"/>
                  </a:lnTo>
                  <a:cubicBezTo>
                    <a:pt x="77662" y="93619"/>
                    <a:pt x="77996" y="93406"/>
                    <a:pt x="78300" y="93224"/>
                  </a:cubicBezTo>
                  <a:lnTo>
                    <a:pt x="78087" y="92890"/>
                  </a:lnTo>
                  <a:close/>
                  <a:moveTo>
                    <a:pt x="25199" y="94075"/>
                  </a:moveTo>
                  <a:lnTo>
                    <a:pt x="25016" y="94409"/>
                  </a:lnTo>
                  <a:cubicBezTo>
                    <a:pt x="25351" y="94592"/>
                    <a:pt x="25685" y="94804"/>
                    <a:pt x="26019" y="94987"/>
                  </a:cubicBezTo>
                  <a:lnTo>
                    <a:pt x="26202" y="94652"/>
                  </a:lnTo>
                  <a:cubicBezTo>
                    <a:pt x="25867" y="94470"/>
                    <a:pt x="25533" y="94288"/>
                    <a:pt x="25199" y="94075"/>
                  </a:cubicBezTo>
                  <a:close/>
                  <a:moveTo>
                    <a:pt x="76172" y="94075"/>
                  </a:moveTo>
                  <a:cubicBezTo>
                    <a:pt x="75838" y="94288"/>
                    <a:pt x="75504" y="94470"/>
                    <a:pt x="75169" y="94652"/>
                  </a:cubicBezTo>
                  <a:lnTo>
                    <a:pt x="75382" y="94987"/>
                  </a:lnTo>
                  <a:cubicBezTo>
                    <a:pt x="75686" y="94804"/>
                    <a:pt x="76020" y="94592"/>
                    <a:pt x="76355" y="94409"/>
                  </a:cubicBezTo>
                  <a:lnTo>
                    <a:pt x="76172" y="94075"/>
                  </a:lnTo>
                  <a:close/>
                  <a:moveTo>
                    <a:pt x="27205" y="95200"/>
                  </a:moveTo>
                  <a:lnTo>
                    <a:pt x="27022" y="95534"/>
                  </a:lnTo>
                  <a:cubicBezTo>
                    <a:pt x="27357" y="95716"/>
                    <a:pt x="27691" y="95868"/>
                    <a:pt x="28025" y="96051"/>
                  </a:cubicBezTo>
                  <a:lnTo>
                    <a:pt x="28208" y="95716"/>
                  </a:lnTo>
                  <a:cubicBezTo>
                    <a:pt x="27874" y="95534"/>
                    <a:pt x="27539" y="95382"/>
                    <a:pt x="27205" y="95200"/>
                  </a:cubicBezTo>
                  <a:close/>
                  <a:moveTo>
                    <a:pt x="74197" y="95200"/>
                  </a:moveTo>
                  <a:cubicBezTo>
                    <a:pt x="73862" y="95382"/>
                    <a:pt x="73528" y="95534"/>
                    <a:pt x="73163" y="95716"/>
                  </a:cubicBezTo>
                  <a:lnTo>
                    <a:pt x="73345" y="96051"/>
                  </a:lnTo>
                  <a:cubicBezTo>
                    <a:pt x="73680" y="95868"/>
                    <a:pt x="74014" y="95716"/>
                    <a:pt x="74349" y="95534"/>
                  </a:cubicBezTo>
                  <a:lnTo>
                    <a:pt x="74197" y="95200"/>
                  </a:lnTo>
                  <a:close/>
                  <a:moveTo>
                    <a:pt x="29241" y="96203"/>
                  </a:moveTo>
                  <a:lnTo>
                    <a:pt x="29059" y="96567"/>
                  </a:lnTo>
                  <a:cubicBezTo>
                    <a:pt x="29424" y="96719"/>
                    <a:pt x="29758" y="96871"/>
                    <a:pt x="30123" y="97023"/>
                  </a:cubicBezTo>
                  <a:lnTo>
                    <a:pt x="30275" y="96689"/>
                  </a:lnTo>
                  <a:cubicBezTo>
                    <a:pt x="29910" y="96537"/>
                    <a:pt x="29576" y="96385"/>
                    <a:pt x="29241" y="96203"/>
                  </a:cubicBezTo>
                  <a:close/>
                  <a:moveTo>
                    <a:pt x="72160" y="96203"/>
                  </a:moveTo>
                  <a:cubicBezTo>
                    <a:pt x="71826" y="96355"/>
                    <a:pt x="71461" y="96537"/>
                    <a:pt x="71127" y="96689"/>
                  </a:cubicBezTo>
                  <a:lnTo>
                    <a:pt x="71279" y="97023"/>
                  </a:lnTo>
                  <a:cubicBezTo>
                    <a:pt x="71643" y="96871"/>
                    <a:pt x="71978" y="96719"/>
                    <a:pt x="72312" y="96537"/>
                  </a:cubicBezTo>
                  <a:lnTo>
                    <a:pt x="72160" y="96203"/>
                  </a:lnTo>
                  <a:close/>
                  <a:moveTo>
                    <a:pt x="31308" y="97145"/>
                  </a:moveTo>
                  <a:lnTo>
                    <a:pt x="31156" y="97479"/>
                  </a:lnTo>
                  <a:cubicBezTo>
                    <a:pt x="31521" y="97631"/>
                    <a:pt x="31886" y="97783"/>
                    <a:pt x="32220" y="97905"/>
                  </a:cubicBezTo>
                  <a:lnTo>
                    <a:pt x="32372" y="97570"/>
                  </a:lnTo>
                  <a:cubicBezTo>
                    <a:pt x="32007" y="97418"/>
                    <a:pt x="31673" y="97297"/>
                    <a:pt x="31308" y="97145"/>
                  </a:cubicBezTo>
                  <a:close/>
                  <a:moveTo>
                    <a:pt x="70093" y="97115"/>
                  </a:moveTo>
                  <a:cubicBezTo>
                    <a:pt x="69728" y="97266"/>
                    <a:pt x="69394" y="97418"/>
                    <a:pt x="69029" y="97540"/>
                  </a:cubicBezTo>
                  <a:lnTo>
                    <a:pt x="69181" y="97905"/>
                  </a:lnTo>
                  <a:cubicBezTo>
                    <a:pt x="69516" y="97753"/>
                    <a:pt x="69880" y="97631"/>
                    <a:pt x="70245" y="97479"/>
                  </a:cubicBezTo>
                  <a:lnTo>
                    <a:pt x="70093" y="97115"/>
                  </a:lnTo>
                  <a:close/>
                  <a:moveTo>
                    <a:pt x="33436" y="97966"/>
                  </a:moveTo>
                  <a:lnTo>
                    <a:pt x="33314" y="98330"/>
                  </a:lnTo>
                  <a:cubicBezTo>
                    <a:pt x="33649" y="98452"/>
                    <a:pt x="34013" y="98574"/>
                    <a:pt x="34378" y="98695"/>
                  </a:cubicBezTo>
                  <a:lnTo>
                    <a:pt x="34500" y="98361"/>
                  </a:lnTo>
                  <a:cubicBezTo>
                    <a:pt x="34135" y="98239"/>
                    <a:pt x="33801" y="98087"/>
                    <a:pt x="33436" y="97966"/>
                  </a:cubicBezTo>
                  <a:close/>
                  <a:moveTo>
                    <a:pt x="67965" y="97966"/>
                  </a:moveTo>
                  <a:cubicBezTo>
                    <a:pt x="67631" y="98087"/>
                    <a:pt x="67266" y="98209"/>
                    <a:pt x="66902" y="98330"/>
                  </a:cubicBezTo>
                  <a:lnTo>
                    <a:pt x="67023" y="98695"/>
                  </a:lnTo>
                  <a:cubicBezTo>
                    <a:pt x="67388" y="98574"/>
                    <a:pt x="67753" y="98452"/>
                    <a:pt x="68117" y="98300"/>
                  </a:cubicBezTo>
                  <a:lnTo>
                    <a:pt x="67965" y="97966"/>
                  </a:lnTo>
                  <a:close/>
                  <a:moveTo>
                    <a:pt x="35594" y="98695"/>
                  </a:moveTo>
                  <a:lnTo>
                    <a:pt x="35472" y="99060"/>
                  </a:lnTo>
                  <a:cubicBezTo>
                    <a:pt x="35837" y="99181"/>
                    <a:pt x="36202" y="99303"/>
                    <a:pt x="36567" y="99394"/>
                  </a:cubicBezTo>
                  <a:lnTo>
                    <a:pt x="36688" y="99029"/>
                  </a:lnTo>
                  <a:cubicBezTo>
                    <a:pt x="36324" y="98938"/>
                    <a:pt x="35959" y="98817"/>
                    <a:pt x="35594" y="98695"/>
                  </a:cubicBezTo>
                  <a:close/>
                  <a:moveTo>
                    <a:pt x="65807" y="98695"/>
                  </a:moveTo>
                  <a:cubicBezTo>
                    <a:pt x="65473" y="98817"/>
                    <a:pt x="65108" y="98908"/>
                    <a:pt x="64744" y="99029"/>
                  </a:cubicBezTo>
                  <a:lnTo>
                    <a:pt x="64835" y="99394"/>
                  </a:lnTo>
                  <a:cubicBezTo>
                    <a:pt x="65199" y="99273"/>
                    <a:pt x="65564" y="99151"/>
                    <a:pt x="65929" y="99060"/>
                  </a:cubicBezTo>
                  <a:lnTo>
                    <a:pt x="65807" y="98695"/>
                  </a:lnTo>
                  <a:close/>
                  <a:moveTo>
                    <a:pt x="37783" y="99333"/>
                  </a:moveTo>
                  <a:lnTo>
                    <a:pt x="37691" y="99698"/>
                  </a:lnTo>
                  <a:cubicBezTo>
                    <a:pt x="38056" y="99789"/>
                    <a:pt x="38421" y="99881"/>
                    <a:pt x="38786" y="99972"/>
                  </a:cubicBezTo>
                  <a:lnTo>
                    <a:pt x="38877" y="99607"/>
                  </a:lnTo>
                  <a:cubicBezTo>
                    <a:pt x="38512" y="99516"/>
                    <a:pt x="38147" y="99425"/>
                    <a:pt x="37783" y="99333"/>
                  </a:cubicBezTo>
                  <a:close/>
                  <a:moveTo>
                    <a:pt x="63649" y="99333"/>
                  </a:moveTo>
                  <a:cubicBezTo>
                    <a:pt x="63285" y="99425"/>
                    <a:pt x="62920" y="99516"/>
                    <a:pt x="62525" y="99607"/>
                  </a:cubicBezTo>
                  <a:lnTo>
                    <a:pt x="62616" y="99972"/>
                  </a:lnTo>
                  <a:cubicBezTo>
                    <a:pt x="63011" y="99881"/>
                    <a:pt x="63376" y="99789"/>
                    <a:pt x="63740" y="99698"/>
                  </a:cubicBezTo>
                  <a:lnTo>
                    <a:pt x="63649" y="99333"/>
                  </a:lnTo>
                  <a:close/>
                  <a:moveTo>
                    <a:pt x="40001" y="99850"/>
                  </a:moveTo>
                  <a:lnTo>
                    <a:pt x="39910" y="100245"/>
                  </a:lnTo>
                  <a:cubicBezTo>
                    <a:pt x="40275" y="100306"/>
                    <a:pt x="40670" y="100397"/>
                    <a:pt x="41035" y="100458"/>
                  </a:cubicBezTo>
                  <a:lnTo>
                    <a:pt x="41096" y="100093"/>
                  </a:lnTo>
                  <a:cubicBezTo>
                    <a:pt x="40731" y="100032"/>
                    <a:pt x="40366" y="99941"/>
                    <a:pt x="40001" y="99850"/>
                  </a:cubicBezTo>
                  <a:close/>
                  <a:moveTo>
                    <a:pt x="61430" y="99850"/>
                  </a:moveTo>
                  <a:cubicBezTo>
                    <a:pt x="61066" y="99941"/>
                    <a:pt x="60701" y="100002"/>
                    <a:pt x="60306" y="100093"/>
                  </a:cubicBezTo>
                  <a:lnTo>
                    <a:pt x="60397" y="100458"/>
                  </a:lnTo>
                  <a:cubicBezTo>
                    <a:pt x="60762" y="100397"/>
                    <a:pt x="61126" y="100306"/>
                    <a:pt x="61491" y="100245"/>
                  </a:cubicBezTo>
                  <a:lnTo>
                    <a:pt x="61430" y="99850"/>
                  </a:lnTo>
                  <a:close/>
                  <a:moveTo>
                    <a:pt x="42220" y="100276"/>
                  </a:moveTo>
                  <a:lnTo>
                    <a:pt x="42160" y="100671"/>
                  </a:lnTo>
                  <a:cubicBezTo>
                    <a:pt x="42524" y="100732"/>
                    <a:pt x="42919" y="100792"/>
                    <a:pt x="43284" y="100853"/>
                  </a:cubicBezTo>
                  <a:lnTo>
                    <a:pt x="43345" y="100458"/>
                  </a:lnTo>
                  <a:cubicBezTo>
                    <a:pt x="42980" y="100397"/>
                    <a:pt x="42585" y="100367"/>
                    <a:pt x="42220" y="100276"/>
                  </a:cubicBezTo>
                  <a:close/>
                  <a:moveTo>
                    <a:pt x="59211" y="100276"/>
                  </a:moveTo>
                  <a:cubicBezTo>
                    <a:pt x="58816" y="100367"/>
                    <a:pt x="58452" y="100428"/>
                    <a:pt x="58087" y="100458"/>
                  </a:cubicBezTo>
                  <a:lnTo>
                    <a:pt x="58117" y="100853"/>
                  </a:lnTo>
                  <a:cubicBezTo>
                    <a:pt x="58512" y="100792"/>
                    <a:pt x="58877" y="100732"/>
                    <a:pt x="59272" y="100671"/>
                  </a:cubicBezTo>
                  <a:lnTo>
                    <a:pt x="59211" y="100276"/>
                  </a:lnTo>
                  <a:close/>
                  <a:moveTo>
                    <a:pt x="44470" y="100640"/>
                  </a:moveTo>
                  <a:lnTo>
                    <a:pt x="44439" y="101005"/>
                  </a:lnTo>
                  <a:cubicBezTo>
                    <a:pt x="44804" y="101036"/>
                    <a:pt x="45199" y="101096"/>
                    <a:pt x="45564" y="101127"/>
                  </a:cubicBezTo>
                  <a:lnTo>
                    <a:pt x="45594" y="100762"/>
                  </a:lnTo>
                  <a:cubicBezTo>
                    <a:pt x="45229" y="100701"/>
                    <a:pt x="44834" y="100671"/>
                    <a:pt x="44470" y="100640"/>
                  </a:cubicBezTo>
                  <a:close/>
                  <a:moveTo>
                    <a:pt x="56932" y="100610"/>
                  </a:moveTo>
                  <a:cubicBezTo>
                    <a:pt x="56567" y="100671"/>
                    <a:pt x="56202" y="100701"/>
                    <a:pt x="55807" y="100762"/>
                  </a:cubicBezTo>
                  <a:lnTo>
                    <a:pt x="55838" y="101127"/>
                  </a:lnTo>
                  <a:cubicBezTo>
                    <a:pt x="56233" y="101096"/>
                    <a:pt x="56597" y="101036"/>
                    <a:pt x="56993" y="101005"/>
                  </a:cubicBezTo>
                  <a:lnTo>
                    <a:pt x="56932" y="100610"/>
                  </a:lnTo>
                  <a:close/>
                  <a:moveTo>
                    <a:pt x="46749" y="100853"/>
                  </a:moveTo>
                  <a:lnTo>
                    <a:pt x="46719" y="101218"/>
                  </a:lnTo>
                  <a:cubicBezTo>
                    <a:pt x="47084" y="101248"/>
                    <a:pt x="47479" y="101279"/>
                    <a:pt x="47843" y="101309"/>
                  </a:cubicBezTo>
                  <a:lnTo>
                    <a:pt x="47874" y="100914"/>
                  </a:lnTo>
                  <a:cubicBezTo>
                    <a:pt x="47479" y="100914"/>
                    <a:pt x="47114" y="100884"/>
                    <a:pt x="46749" y="100853"/>
                  </a:cubicBezTo>
                  <a:close/>
                  <a:moveTo>
                    <a:pt x="54683" y="100853"/>
                  </a:moveTo>
                  <a:cubicBezTo>
                    <a:pt x="54318" y="100884"/>
                    <a:pt x="53923" y="100914"/>
                    <a:pt x="53558" y="100914"/>
                  </a:cubicBezTo>
                  <a:lnTo>
                    <a:pt x="53558" y="101309"/>
                  </a:lnTo>
                  <a:cubicBezTo>
                    <a:pt x="53953" y="101279"/>
                    <a:pt x="54318" y="101248"/>
                    <a:pt x="54713" y="101218"/>
                  </a:cubicBezTo>
                  <a:lnTo>
                    <a:pt x="54683" y="100853"/>
                  </a:lnTo>
                  <a:close/>
                  <a:moveTo>
                    <a:pt x="48999" y="100975"/>
                  </a:moveTo>
                  <a:lnTo>
                    <a:pt x="48999" y="101370"/>
                  </a:lnTo>
                  <a:lnTo>
                    <a:pt x="50154" y="101370"/>
                  </a:lnTo>
                  <a:lnTo>
                    <a:pt x="50154" y="101005"/>
                  </a:lnTo>
                  <a:cubicBezTo>
                    <a:pt x="49758" y="101005"/>
                    <a:pt x="49394" y="100975"/>
                    <a:pt x="48999" y="100975"/>
                  </a:cubicBezTo>
                  <a:close/>
                  <a:moveTo>
                    <a:pt x="52403" y="100975"/>
                  </a:moveTo>
                  <a:cubicBezTo>
                    <a:pt x="52038" y="101005"/>
                    <a:pt x="51673" y="101005"/>
                    <a:pt x="51278" y="101005"/>
                  </a:cubicBezTo>
                  <a:lnTo>
                    <a:pt x="51278" y="101370"/>
                  </a:lnTo>
                  <a:lnTo>
                    <a:pt x="52433" y="101370"/>
                  </a:lnTo>
                  <a:lnTo>
                    <a:pt x="52403" y="10097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0"/>
            <p:cNvSpPr/>
            <p:nvPr/>
          </p:nvSpPr>
          <p:spPr>
            <a:xfrm>
              <a:off x="4187495" y="1131775"/>
              <a:ext cx="1952950" cy="1952175"/>
            </a:xfrm>
            <a:custGeom>
              <a:avLst/>
              <a:gdLst/>
              <a:ahLst/>
              <a:cxnLst/>
              <a:rect l="l" t="t" r="r" b="b"/>
              <a:pathLst>
                <a:path w="78118" h="78087" extrusionOk="0">
                  <a:moveTo>
                    <a:pt x="38420" y="0"/>
                  </a:moveTo>
                  <a:lnTo>
                    <a:pt x="38420" y="365"/>
                  </a:lnTo>
                  <a:lnTo>
                    <a:pt x="39575" y="365"/>
                  </a:lnTo>
                  <a:lnTo>
                    <a:pt x="39575" y="0"/>
                  </a:lnTo>
                  <a:close/>
                  <a:moveTo>
                    <a:pt x="37265" y="31"/>
                  </a:moveTo>
                  <a:cubicBezTo>
                    <a:pt x="36901" y="61"/>
                    <a:pt x="36505" y="91"/>
                    <a:pt x="36141" y="91"/>
                  </a:cubicBezTo>
                  <a:lnTo>
                    <a:pt x="36171" y="486"/>
                  </a:lnTo>
                  <a:cubicBezTo>
                    <a:pt x="36536" y="456"/>
                    <a:pt x="36931" y="426"/>
                    <a:pt x="37296" y="426"/>
                  </a:cubicBezTo>
                  <a:lnTo>
                    <a:pt x="37265" y="31"/>
                  </a:lnTo>
                  <a:close/>
                  <a:moveTo>
                    <a:pt x="40700" y="31"/>
                  </a:moveTo>
                  <a:lnTo>
                    <a:pt x="40700" y="395"/>
                  </a:lnTo>
                  <a:cubicBezTo>
                    <a:pt x="41065" y="426"/>
                    <a:pt x="41460" y="456"/>
                    <a:pt x="41825" y="486"/>
                  </a:cubicBezTo>
                  <a:lnTo>
                    <a:pt x="41855" y="91"/>
                  </a:lnTo>
                  <a:cubicBezTo>
                    <a:pt x="41490" y="61"/>
                    <a:pt x="41095" y="61"/>
                    <a:pt x="40700" y="31"/>
                  </a:cubicBezTo>
                  <a:close/>
                  <a:moveTo>
                    <a:pt x="43010" y="183"/>
                  </a:moveTo>
                  <a:lnTo>
                    <a:pt x="42949" y="578"/>
                  </a:lnTo>
                  <a:cubicBezTo>
                    <a:pt x="43344" y="608"/>
                    <a:pt x="43709" y="669"/>
                    <a:pt x="44104" y="699"/>
                  </a:cubicBezTo>
                  <a:lnTo>
                    <a:pt x="44135" y="335"/>
                  </a:lnTo>
                  <a:cubicBezTo>
                    <a:pt x="43770" y="274"/>
                    <a:pt x="43375" y="243"/>
                    <a:pt x="43010" y="183"/>
                  </a:cubicBezTo>
                  <a:close/>
                  <a:moveTo>
                    <a:pt x="34986" y="213"/>
                  </a:moveTo>
                  <a:cubicBezTo>
                    <a:pt x="34621" y="243"/>
                    <a:pt x="34226" y="304"/>
                    <a:pt x="33861" y="335"/>
                  </a:cubicBezTo>
                  <a:lnTo>
                    <a:pt x="33891" y="730"/>
                  </a:lnTo>
                  <a:cubicBezTo>
                    <a:pt x="34287" y="669"/>
                    <a:pt x="34651" y="608"/>
                    <a:pt x="35046" y="578"/>
                  </a:cubicBezTo>
                  <a:lnTo>
                    <a:pt x="34986" y="213"/>
                  </a:lnTo>
                  <a:close/>
                  <a:moveTo>
                    <a:pt x="45259" y="486"/>
                  </a:moveTo>
                  <a:lnTo>
                    <a:pt x="45199" y="851"/>
                  </a:lnTo>
                  <a:cubicBezTo>
                    <a:pt x="45594" y="912"/>
                    <a:pt x="45959" y="1003"/>
                    <a:pt x="46323" y="1064"/>
                  </a:cubicBezTo>
                  <a:lnTo>
                    <a:pt x="46414" y="699"/>
                  </a:lnTo>
                  <a:cubicBezTo>
                    <a:pt x="46019" y="608"/>
                    <a:pt x="45655" y="547"/>
                    <a:pt x="45259" y="486"/>
                  </a:cubicBezTo>
                  <a:close/>
                  <a:moveTo>
                    <a:pt x="32706" y="517"/>
                  </a:moveTo>
                  <a:cubicBezTo>
                    <a:pt x="32341" y="578"/>
                    <a:pt x="31976" y="638"/>
                    <a:pt x="31581" y="699"/>
                  </a:cubicBezTo>
                  <a:lnTo>
                    <a:pt x="31673" y="1094"/>
                  </a:lnTo>
                  <a:cubicBezTo>
                    <a:pt x="32037" y="1003"/>
                    <a:pt x="32402" y="942"/>
                    <a:pt x="32767" y="882"/>
                  </a:cubicBezTo>
                  <a:lnTo>
                    <a:pt x="32706" y="517"/>
                  </a:lnTo>
                  <a:close/>
                  <a:moveTo>
                    <a:pt x="47539" y="912"/>
                  </a:moveTo>
                  <a:lnTo>
                    <a:pt x="47448" y="1277"/>
                  </a:lnTo>
                  <a:cubicBezTo>
                    <a:pt x="47813" y="1368"/>
                    <a:pt x="48177" y="1459"/>
                    <a:pt x="48542" y="1550"/>
                  </a:cubicBezTo>
                  <a:lnTo>
                    <a:pt x="48633" y="1186"/>
                  </a:lnTo>
                  <a:cubicBezTo>
                    <a:pt x="48269" y="1094"/>
                    <a:pt x="47904" y="1003"/>
                    <a:pt x="47539" y="912"/>
                  </a:cubicBezTo>
                  <a:close/>
                  <a:moveTo>
                    <a:pt x="30457" y="942"/>
                  </a:moveTo>
                  <a:cubicBezTo>
                    <a:pt x="30092" y="1034"/>
                    <a:pt x="29727" y="1125"/>
                    <a:pt x="29362" y="1216"/>
                  </a:cubicBezTo>
                  <a:lnTo>
                    <a:pt x="29454" y="1581"/>
                  </a:lnTo>
                  <a:cubicBezTo>
                    <a:pt x="29818" y="1490"/>
                    <a:pt x="30183" y="1398"/>
                    <a:pt x="30548" y="1307"/>
                  </a:cubicBezTo>
                  <a:lnTo>
                    <a:pt x="30457" y="942"/>
                  </a:lnTo>
                  <a:close/>
                  <a:moveTo>
                    <a:pt x="49758" y="1490"/>
                  </a:moveTo>
                  <a:lnTo>
                    <a:pt x="49636" y="1854"/>
                  </a:lnTo>
                  <a:cubicBezTo>
                    <a:pt x="50001" y="1945"/>
                    <a:pt x="50366" y="2067"/>
                    <a:pt x="50731" y="2158"/>
                  </a:cubicBezTo>
                  <a:lnTo>
                    <a:pt x="50852" y="1824"/>
                  </a:lnTo>
                  <a:cubicBezTo>
                    <a:pt x="50487" y="1702"/>
                    <a:pt x="50123" y="1581"/>
                    <a:pt x="49758" y="1490"/>
                  </a:cubicBezTo>
                  <a:close/>
                  <a:moveTo>
                    <a:pt x="28238" y="1520"/>
                  </a:moveTo>
                  <a:cubicBezTo>
                    <a:pt x="27873" y="1611"/>
                    <a:pt x="27508" y="1733"/>
                    <a:pt x="27144" y="1854"/>
                  </a:cubicBezTo>
                  <a:lnTo>
                    <a:pt x="27265" y="2219"/>
                  </a:lnTo>
                  <a:cubicBezTo>
                    <a:pt x="27630" y="2097"/>
                    <a:pt x="27995" y="1976"/>
                    <a:pt x="28359" y="1885"/>
                  </a:cubicBezTo>
                  <a:lnTo>
                    <a:pt x="28238" y="1520"/>
                  </a:lnTo>
                  <a:close/>
                  <a:moveTo>
                    <a:pt x="51946" y="2189"/>
                  </a:moveTo>
                  <a:lnTo>
                    <a:pt x="51825" y="2523"/>
                  </a:lnTo>
                  <a:cubicBezTo>
                    <a:pt x="52159" y="2645"/>
                    <a:pt x="52524" y="2797"/>
                    <a:pt x="52889" y="2918"/>
                  </a:cubicBezTo>
                  <a:lnTo>
                    <a:pt x="53010" y="2584"/>
                  </a:lnTo>
                  <a:cubicBezTo>
                    <a:pt x="52676" y="2432"/>
                    <a:pt x="52311" y="2310"/>
                    <a:pt x="51946" y="2189"/>
                  </a:cubicBezTo>
                  <a:close/>
                  <a:moveTo>
                    <a:pt x="26049" y="2219"/>
                  </a:moveTo>
                  <a:cubicBezTo>
                    <a:pt x="25715" y="2341"/>
                    <a:pt x="25350" y="2462"/>
                    <a:pt x="24985" y="2614"/>
                  </a:cubicBezTo>
                  <a:lnTo>
                    <a:pt x="25137" y="2949"/>
                  </a:lnTo>
                  <a:cubicBezTo>
                    <a:pt x="25472" y="2827"/>
                    <a:pt x="25837" y="2705"/>
                    <a:pt x="26171" y="2553"/>
                  </a:cubicBezTo>
                  <a:lnTo>
                    <a:pt x="26049" y="2219"/>
                  </a:lnTo>
                  <a:close/>
                  <a:moveTo>
                    <a:pt x="54074" y="2979"/>
                  </a:moveTo>
                  <a:lnTo>
                    <a:pt x="53953" y="3344"/>
                  </a:lnTo>
                  <a:cubicBezTo>
                    <a:pt x="54287" y="3496"/>
                    <a:pt x="54652" y="3648"/>
                    <a:pt x="54986" y="3800"/>
                  </a:cubicBezTo>
                  <a:lnTo>
                    <a:pt x="55138" y="3465"/>
                  </a:lnTo>
                  <a:cubicBezTo>
                    <a:pt x="54804" y="3283"/>
                    <a:pt x="54439" y="3131"/>
                    <a:pt x="54074" y="2979"/>
                  </a:cubicBezTo>
                  <a:close/>
                  <a:moveTo>
                    <a:pt x="23922" y="3040"/>
                  </a:moveTo>
                  <a:cubicBezTo>
                    <a:pt x="23587" y="3192"/>
                    <a:pt x="23223" y="3344"/>
                    <a:pt x="22888" y="3496"/>
                  </a:cubicBezTo>
                  <a:lnTo>
                    <a:pt x="23040" y="3830"/>
                  </a:lnTo>
                  <a:cubicBezTo>
                    <a:pt x="23375" y="3678"/>
                    <a:pt x="23739" y="3526"/>
                    <a:pt x="24074" y="3374"/>
                  </a:cubicBezTo>
                  <a:lnTo>
                    <a:pt x="23922" y="3040"/>
                  </a:lnTo>
                  <a:close/>
                  <a:moveTo>
                    <a:pt x="56171" y="3952"/>
                  </a:moveTo>
                  <a:lnTo>
                    <a:pt x="56019" y="4286"/>
                  </a:lnTo>
                  <a:cubicBezTo>
                    <a:pt x="56354" y="4438"/>
                    <a:pt x="56688" y="4620"/>
                    <a:pt x="57023" y="4803"/>
                  </a:cubicBezTo>
                  <a:lnTo>
                    <a:pt x="57205" y="4468"/>
                  </a:lnTo>
                  <a:cubicBezTo>
                    <a:pt x="56871" y="4286"/>
                    <a:pt x="56536" y="4104"/>
                    <a:pt x="56171" y="3952"/>
                  </a:cubicBezTo>
                  <a:close/>
                  <a:moveTo>
                    <a:pt x="21855" y="3982"/>
                  </a:moveTo>
                  <a:cubicBezTo>
                    <a:pt x="21520" y="4164"/>
                    <a:pt x="21156" y="4316"/>
                    <a:pt x="20821" y="4499"/>
                  </a:cubicBezTo>
                  <a:lnTo>
                    <a:pt x="21004" y="4833"/>
                  </a:lnTo>
                  <a:cubicBezTo>
                    <a:pt x="21338" y="4651"/>
                    <a:pt x="21672" y="4499"/>
                    <a:pt x="22007" y="4316"/>
                  </a:cubicBezTo>
                  <a:lnTo>
                    <a:pt x="21855" y="3982"/>
                  </a:lnTo>
                  <a:close/>
                  <a:moveTo>
                    <a:pt x="58208" y="5015"/>
                  </a:moveTo>
                  <a:lnTo>
                    <a:pt x="58026" y="5350"/>
                  </a:lnTo>
                  <a:cubicBezTo>
                    <a:pt x="58360" y="5532"/>
                    <a:pt x="58694" y="5715"/>
                    <a:pt x="58998" y="5927"/>
                  </a:cubicBezTo>
                  <a:lnTo>
                    <a:pt x="59211" y="5593"/>
                  </a:lnTo>
                  <a:cubicBezTo>
                    <a:pt x="58877" y="5380"/>
                    <a:pt x="58542" y="5198"/>
                    <a:pt x="58208" y="5015"/>
                  </a:cubicBezTo>
                  <a:close/>
                  <a:moveTo>
                    <a:pt x="19818" y="5046"/>
                  </a:moveTo>
                  <a:cubicBezTo>
                    <a:pt x="19484" y="5228"/>
                    <a:pt x="19180" y="5441"/>
                    <a:pt x="18846" y="5623"/>
                  </a:cubicBezTo>
                  <a:lnTo>
                    <a:pt x="19028" y="5958"/>
                  </a:lnTo>
                  <a:cubicBezTo>
                    <a:pt x="19362" y="5745"/>
                    <a:pt x="19697" y="5563"/>
                    <a:pt x="20001" y="5380"/>
                  </a:cubicBezTo>
                  <a:lnTo>
                    <a:pt x="19818" y="5046"/>
                  </a:lnTo>
                  <a:close/>
                  <a:moveTo>
                    <a:pt x="60184" y="6201"/>
                  </a:moveTo>
                  <a:lnTo>
                    <a:pt x="59971" y="6535"/>
                  </a:lnTo>
                  <a:cubicBezTo>
                    <a:pt x="60305" y="6718"/>
                    <a:pt x="60609" y="6930"/>
                    <a:pt x="60913" y="7143"/>
                  </a:cubicBezTo>
                  <a:lnTo>
                    <a:pt x="61126" y="6839"/>
                  </a:lnTo>
                  <a:cubicBezTo>
                    <a:pt x="60822" y="6626"/>
                    <a:pt x="60488" y="6414"/>
                    <a:pt x="60184" y="6201"/>
                  </a:cubicBezTo>
                  <a:close/>
                  <a:moveTo>
                    <a:pt x="17873" y="6231"/>
                  </a:moveTo>
                  <a:cubicBezTo>
                    <a:pt x="17539" y="6444"/>
                    <a:pt x="17235" y="6657"/>
                    <a:pt x="16931" y="6870"/>
                  </a:cubicBezTo>
                  <a:lnTo>
                    <a:pt x="17143" y="7174"/>
                  </a:lnTo>
                  <a:cubicBezTo>
                    <a:pt x="17447" y="6961"/>
                    <a:pt x="17751" y="6748"/>
                    <a:pt x="18086" y="6566"/>
                  </a:cubicBezTo>
                  <a:lnTo>
                    <a:pt x="17873" y="6231"/>
                  </a:lnTo>
                  <a:close/>
                  <a:moveTo>
                    <a:pt x="62068" y="7508"/>
                  </a:moveTo>
                  <a:lnTo>
                    <a:pt x="61855" y="7812"/>
                  </a:lnTo>
                  <a:cubicBezTo>
                    <a:pt x="62159" y="8025"/>
                    <a:pt x="62463" y="8268"/>
                    <a:pt x="62767" y="8481"/>
                  </a:cubicBezTo>
                  <a:lnTo>
                    <a:pt x="62980" y="8177"/>
                  </a:lnTo>
                  <a:cubicBezTo>
                    <a:pt x="62676" y="7964"/>
                    <a:pt x="62372" y="7721"/>
                    <a:pt x="62068" y="7508"/>
                  </a:cubicBezTo>
                  <a:close/>
                  <a:moveTo>
                    <a:pt x="15988" y="7538"/>
                  </a:moveTo>
                  <a:cubicBezTo>
                    <a:pt x="15654" y="7751"/>
                    <a:pt x="15380" y="7994"/>
                    <a:pt x="15076" y="8237"/>
                  </a:cubicBezTo>
                  <a:lnTo>
                    <a:pt x="15289" y="8511"/>
                  </a:lnTo>
                  <a:cubicBezTo>
                    <a:pt x="15593" y="8298"/>
                    <a:pt x="15897" y="8055"/>
                    <a:pt x="16201" y="7842"/>
                  </a:cubicBezTo>
                  <a:lnTo>
                    <a:pt x="15988" y="7538"/>
                  </a:lnTo>
                  <a:close/>
                  <a:moveTo>
                    <a:pt x="63892" y="8906"/>
                  </a:moveTo>
                  <a:lnTo>
                    <a:pt x="63649" y="9210"/>
                  </a:lnTo>
                  <a:cubicBezTo>
                    <a:pt x="63922" y="9453"/>
                    <a:pt x="64226" y="9696"/>
                    <a:pt x="64500" y="9940"/>
                  </a:cubicBezTo>
                  <a:lnTo>
                    <a:pt x="64743" y="9636"/>
                  </a:lnTo>
                  <a:cubicBezTo>
                    <a:pt x="64470" y="9392"/>
                    <a:pt x="64166" y="9149"/>
                    <a:pt x="63892" y="8906"/>
                  </a:cubicBezTo>
                  <a:close/>
                  <a:moveTo>
                    <a:pt x="14165" y="8936"/>
                  </a:moveTo>
                  <a:cubicBezTo>
                    <a:pt x="13891" y="9180"/>
                    <a:pt x="13587" y="9423"/>
                    <a:pt x="13314" y="9696"/>
                  </a:cubicBezTo>
                  <a:lnTo>
                    <a:pt x="13557" y="9970"/>
                  </a:lnTo>
                  <a:cubicBezTo>
                    <a:pt x="13830" y="9727"/>
                    <a:pt x="14134" y="9484"/>
                    <a:pt x="14408" y="9240"/>
                  </a:cubicBezTo>
                  <a:lnTo>
                    <a:pt x="14165" y="8936"/>
                  </a:lnTo>
                  <a:close/>
                  <a:moveTo>
                    <a:pt x="65594" y="10426"/>
                  </a:moveTo>
                  <a:lnTo>
                    <a:pt x="65351" y="10699"/>
                  </a:lnTo>
                  <a:cubicBezTo>
                    <a:pt x="65625" y="10943"/>
                    <a:pt x="65898" y="11216"/>
                    <a:pt x="66172" y="11490"/>
                  </a:cubicBezTo>
                  <a:lnTo>
                    <a:pt x="66445" y="11216"/>
                  </a:lnTo>
                  <a:cubicBezTo>
                    <a:pt x="66172" y="10943"/>
                    <a:pt x="65898" y="10669"/>
                    <a:pt x="65594" y="10426"/>
                  </a:cubicBezTo>
                  <a:close/>
                  <a:moveTo>
                    <a:pt x="12462" y="10456"/>
                  </a:moveTo>
                  <a:cubicBezTo>
                    <a:pt x="12189" y="10699"/>
                    <a:pt x="11915" y="10973"/>
                    <a:pt x="11642" y="11247"/>
                  </a:cubicBezTo>
                  <a:lnTo>
                    <a:pt x="11885" y="11520"/>
                  </a:lnTo>
                  <a:cubicBezTo>
                    <a:pt x="12158" y="11247"/>
                    <a:pt x="12432" y="10973"/>
                    <a:pt x="12706" y="10730"/>
                  </a:cubicBezTo>
                  <a:lnTo>
                    <a:pt x="12462" y="10456"/>
                  </a:lnTo>
                  <a:close/>
                  <a:moveTo>
                    <a:pt x="67236" y="12037"/>
                  </a:moveTo>
                  <a:lnTo>
                    <a:pt x="66962" y="12280"/>
                  </a:lnTo>
                  <a:cubicBezTo>
                    <a:pt x="67236" y="12554"/>
                    <a:pt x="67479" y="12827"/>
                    <a:pt x="67752" y="13131"/>
                  </a:cubicBezTo>
                  <a:lnTo>
                    <a:pt x="68026" y="12857"/>
                  </a:lnTo>
                  <a:cubicBezTo>
                    <a:pt x="67752" y="12584"/>
                    <a:pt x="67509" y="12310"/>
                    <a:pt x="67236" y="12037"/>
                  </a:cubicBezTo>
                  <a:close/>
                  <a:moveTo>
                    <a:pt x="10821" y="12067"/>
                  </a:moveTo>
                  <a:cubicBezTo>
                    <a:pt x="10548" y="12341"/>
                    <a:pt x="10304" y="12614"/>
                    <a:pt x="10031" y="12888"/>
                  </a:cubicBezTo>
                  <a:lnTo>
                    <a:pt x="10335" y="13161"/>
                  </a:lnTo>
                  <a:cubicBezTo>
                    <a:pt x="10578" y="12888"/>
                    <a:pt x="10821" y="12584"/>
                    <a:pt x="11095" y="12310"/>
                  </a:cubicBezTo>
                  <a:lnTo>
                    <a:pt x="10821" y="12067"/>
                  </a:lnTo>
                  <a:close/>
                  <a:moveTo>
                    <a:pt x="68786" y="13739"/>
                  </a:moveTo>
                  <a:lnTo>
                    <a:pt x="68482" y="13982"/>
                  </a:lnTo>
                  <a:cubicBezTo>
                    <a:pt x="68725" y="14256"/>
                    <a:pt x="68968" y="14560"/>
                    <a:pt x="69211" y="14833"/>
                  </a:cubicBezTo>
                  <a:lnTo>
                    <a:pt x="69515" y="14620"/>
                  </a:lnTo>
                  <a:cubicBezTo>
                    <a:pt x="69272" y="14316"/>
                    <a:pt x="69029" y="14013"/>
                    <a:pt x="68786" y="13739"/>
                  </a:cubicBezTo>
                  <a:close/>
                  <a:moveTo>
                    <a:pt x="9301" y="13769"/>
                  </a:moveTo>
                  <a:cubicBezTo>
                    <a:pt x="9028" y="14043"/>
                    <a:pt x="8785" y="14347"/>
                    <a:pt x="8572" y="14651"/>
                  </a:cubicBezTo>
                  <a:lnTo>
                    <a:pt x="8845" y="14894"/>
                  </a:lnTo>
                  <a:cubicBezTo>
                    <a:pt x="9089" y="14590"/>
                    <a:pt x="9332" y="14286"/>
                    <a:pt x="9575" y="14013"/>
                  </a:cubicBezTo>
                  <a:lnTo>
                    <a:pt x="9301" y="13769"/>
                  </a:lnTo>
                  <a:close/>
                  <a:moveTo>
                    <a:pt x="70214" y="15502"/>
                  </a:moveTo>
                  <a:lnTo>
                    <a:pt x="69910" y="15745"/>
                  </a:lnTo>
                  <a:cubicBezTo>
                    <a:pt x="70123" y="16049"/>
                    <a:pt x="70366" y="16353"/>
                    <a:pt x="70579" y="16657"/>
                  </a:cubicBezTo>
                  <a:lnTo>
                    <a:pt x="70883" y="16444"/>
                  </a:lnTo>
                  <a:cubicBezTo>
                    <a:pt x="70670" y="16110"/>
                    <a:pt x="70457" y="15806"/>
                    <a:pt x="70214" y="15502"/>
                  </a:cubicBezTo>
                  <a:close/>
                  <a:moveTo>
                    <a:pt x="7842" y="15563"/>
                  </a:moveTo>
                  <a:cubicBezTo>
                    <a:pt x="7630" y="15867"/>
                    <a:pt x="7386" y="16171"/>
                    <a:pt x="7174" y="16475"/>
                  </a:cubicBezTo>
                  <a:lnTo>
                    <a:pt x="7478" y="16687"/>
                  </a:lnTo>
                  <a:cubicBezTo>
                    <a:pt x="7690" y="16383"/>
                    <a:pt x="7933" y="16079"/>
                    <a:pt x="8146" y="15775"/>
                  </a:cubicBezTo>
                  <a:lnTo>
                    <a:pt x="7842" y="15563"/>
                  </a:lnTo>
                  <a:close/>
                  <a:moveTo>
                    <a:pt x="71552" y="17386"/>
                  </a:moveTo>
                  <a:lnTo>
                    <a:pt x="71217" y="17599"/>
                  </a:lnTo>
                  <a:cubicBezTo>
                    <a:pt x="71430" y="17903"/>
                    <a:pt x="71643" y="18207"/>
                    <a:pt x="71856" y="18541"/>
                  </a:cubicBezTo>
                  <a:lnTo>
                    <a:pt x="72160" y="18329"/>
                  </a:lnTo>
                  <a:cubicBezTo>
                    <a:pt x="71947" y="18025"/>
                    <a:pt x="71764" y="17690"/>
                    <a:pt x="71552" y="17386"/>
                  </a:cubicBezTo>
                  <a:close/>
                  <a:moveTo>
                    <a:pt x="6535" y="17417"/>
                  </a:moveTo>
                  <a:cubicBezTo>
                    <a:pt x="6323" y="17751"/>
                    <a:pt x="6110" y="18055"/>
                    <a:pt x="5897" y="18389"/>
                  </a:cubicBezTo>
                  <a:lnTo>
                    <a:pt x="6231" y="18602"/>
                  </a:lnTo>
                  <a:cubicBezTo>
                    <a:pt x="6414" y="18268"/>
                    <a:pt x="6626" y="17964"/>
                    <a:pt x="6839" y="17630"/>
                  </a:cubicBezTo>
                  <a:lnTo>
                    <a:pt x="6535" y="17417"/>
                  </a:lnTo>
                  <a:close/>
                  <a:moveTo>
                    <a:pt x="72768" y="19301"/>
                  </a:moveTo>
                  <a:lnTo>
                    <a:pt x="72433" y="19514"/>
                  </a:lnTo>
                  <a:cubicBezTo>
                    <a:pt x="72616" y="19818"/>
                    <a:pt x="72798" y="20152"/>
                    <a:pt x="72980" y="20487"/>
                  </a:cubicBezTo>
                  <a:lnTo>
                    <a:pt x="73315" y="20304"/>
                  </a:lnTo>
                  <a:cubicBezTo>
                    <a:pt x="73132" y="19970"/>
                    <a:pt x="72950" y="19636"/>
                    <a:pt x="72768" y="19301"/>
                  </a:cubicBezTo>
                  <a:close/>
                  <a:moveTo>
                    <a:pt x="5319" y="19362"/>
                  </a:moveTo>
                  <a:cubicBezTo>
                    <a:pt x="5107" y="19696"/>
                    <a:pt x="4924" y="20031"/>
                    <a:pt x="4742" y="20365"/>
                  </a:cubicBezTo>
                  <a:lnTo>
                    <a:pt x="5076" y="20548"/>
                  </a:lnTo>
                  <a:cubicBezTo>
                    <a:pt x="5259" y="20213"/>
                    <a:pt x="5441" y="19879"/>
                    <a:pt x="5623" y="19575"/>
                  </a:cubicBezTo>
                  <a:lnTo>
                    <a:pt x="5319" y="19362"/>
                  </a:lnTo>
                  <a:close/>
                  <a:moveTo>
                    <a:pt x="73862" y="21338"/>
                  </a:moveTo>
                  <a:lnTo>
                    <a:pt x="73527" y="21490"/>
                  </a:lnTo>
                  <a:cubicBezTo>
                    <a:pt x="73679" y="21824"/>
                    <a:pt x="73862" y="22159"/>
                    <a:pt x="74014" y="22523"/>
                  </a:cubicBezTo>
                  <a:lnTo>
                    <a:pt x="74348" y="22341"/>
                  </a:lnTo>
                  <a:cubicBezTo>
                    <a:pt x="74196" y="22007"/>
                    <a:pt x="74044" y="21672"/>
                    <a:pt x="73862" y="21338"/>
                  </a:cubicBezTo>
                  <a:close/>
                  <a:moveTo>
                    <a:pt x="4225" y="21399"/>
                  </a:moveTo>
                  <a:cubicBezTo>
                    <a:pt x="4043" y="21733"/>
                    <a:pt x="3860" y="22067"/>
                    <a:pt x="3708" y="22432"/>
                  </a:cubicBezTo>
                  <a:lnTo>
                    <a:pt x="4043" y="22584"/>
                  </a:lnTo>
                  <a:cubicBezTo>
                    <a:pt x="4195" y="22250"/>
                    <a:pt x="4377" y="21885"/>
                    <a:pt x="4560" y="21551"/>
                  </a:cubicBezTo>
                  <a:lnTo>
                    <a:pt x="4225" y="21399"/>
                  </a:lnTo>
                  <a:close/>
                  <a:moveTo>
                    <a:pt x="74834" y="23374"/>
                  </a:moveTo>
                  <a:lnTo>
                    <a:pt x="74500" y="23526"/>
                  </a:lnTo>
                  <a:cubicBezTo>
                    <a:pt x="74652" y="23891"/>
                    <a:pt x="74774" y="24225"/>
                    <a:pt x="74926" y="24590"/>
                  </a:cubicBezTo>
                  <a:lnTo>
                    <a:pt x="75290" y="24438"/>
                  </a:lnTo>
                  <a:cubicBezTo>
                    <a:pt x="75138" y="24073"/>
                    <a:pt x="74986" y="23739"/>
                    <a:pt x="74834" y="23374"/>
                  </a:cubicBezTo>
                  <a:close/>
                  <a:moveTo>
                    <a:pt x="3222" y="23466"/>
                  </a:moveTo>
                  <a:cubicBezTo>
                    <a:pt x="3070" y="23830"/>
                    <a:pt x="2918" y="24165"/>
                    <a:pt x="2797" y="24529"/>
                  </a:cubicBezTo>
                  <a:lnTo>
                    <a:pt x="3131" y="24681"/>
                  </a:lnTo>
                  <a:cubicBezTo>
                    <a:pt x="3283" y="24317"/>
                    <a:pt x="3435" y="23952"/>
                    <a:pt x="3587" y="23618"/>
                  </a:cubicBezTo>
                  <a:lnTo>
                    <a:pt x="3222" y="23466"/>
                  </a:lnTo>
                  <a:close/>
                  <a:moveTo>
                    <a:pt x="75686" y="25502"/>
                  </a:moveTo>
                  <a:lnTo>
                    <a:pt x="75321" y="25654"/>
                  </a:lnTo>
                  <a:cubicBezTo>
                    <a:pt x="75473" y="25988"/>
                    <a:pt x="75594" y="26353"/>
                    <a:pt x="75716" y="26718"/>
                  </a:cubicBezTo>
                  <a:lnTo>
                    <a:pt x="76081" y="26596"/>
                  </a:lnTo>
                  <a:cubicBezTo>
                    <a:pt x="75959" y="26232"/>
                    <a:pt x="75837" y="25867"/>
                    <a:pt x="75686" y="25502"/>
                  </a:cubicBezTo>
                  <a:close/>
                  <a:moveTo>
                    <a:pt x="2371" y="25593"/>
                  </a:moveTo>
                  <a:cubicBezTo>
                    <a:pt x="2249" y="25958"/>
                    <a:pt x="2128" y="26323"/>
                    <a:pt x="2006" y="26687"/>
                  </a:cubicBezTo>
                  <a:lnTo>
                    <a:pt x="2341" y="26809"/>
                  </a:lnTo>
                  <a:cubicBezTo>
                    <a:pt x="2462" y="26444"/>
                    <a:pt x="2614" y="26080"/>
                    <a:pt x="2736" y="25715"/>
                  </a:cubicBezTo>
                  <a:lnTo>
                    <a:pt x="2371" y="25593"/>
                  </a:lnTo>
                  <a:close/>
                  <a:moveTo>
                    <a:pt x="76415" y="27691"/>
                  </a:moveTo>
                  <a:lnTo>
                    <a:pt x="76050" y="27782"/>
                  </a:lnTo>
                  <a:cubicBezTo>
                    <a:pt x="76172" y="28146"/>
                    <a:pt x="76263" y="28511"/>
                    <a:pt x="76385" y="28876"/>
                  </a:cubicBezTo>
                  <a:lnTo>
                    <a:pt x="76749" y="28785"/>
                  </a:lnTo>
                  <a:cubicBezTo>
                    <a:pt x="76628" y="28420"/>
                    <a:pt x="76537" y="28055"/>
                    <a:pt x="76415" y="27691"/>
                  </a:cubicBezTo>
                  <a:close/>
                  <a:moveTo>
                    <a:pt x="1642" y="27782"/>
                  </a:moveTo>
                  <a:cubicBezTo>
                    <a:pt x="1550" y="28146"/>
                    <a:pt x="1429" y="28511"/>
                    <a:pt x="1338" y="28876"/>
                  </a:cubicBezTo>
                  <a:lnTo>
                    <a:pt x="1702" y="28998"/>
                  </a:lnTo>
                  <a:cubicBezTo>
                    <a:pt x="1794" y="28602"/>
                    <a:pt x="1915" y="28268"/>
                    <a:pt x="2006" y="27903"/>
                  </a:cubicBezTo>
                  <a:lnTo>
                    <a:pt x="1642" y="27782"/>
                  </a:lnTo>
                  <a:close/>
                  <a:moveTo>
                    <a:pt x="77023" y="29909"/>
                  </a:moveTo>
                  <a:lnTo>
                    <a:pt x="76658" y="29970"/>
                  </a:lnTo>
                  <a:cubicBezTo>
                    <a:pt x="76749" y="30365"/>
                    <a:pt x="76841" y="30730"/>
                    <a:pt x="76901" y="31095"/>
                  </a:cubicBezTo>
                  <a:lnTo>
                    <a:pt x="77266" y="31004"/>
                  </a:lnTo>
                  <a:cubicBezTo>
                    <a:pt x="77205" y="30639"/>
                    <a:pt x="77114" y="30274"/>
                    <a:pt x="77023" y="29909"/>
                  </a:cubicBezTo>
                  <a:close/>
                  <a:moveTo>
                    <a:pt x="1034" y="30001"/>
                  </a:moveTo>
                  <a:cubicBezTo>
                    <a:pt x="973" y="30365"/>
                    <a:pt x="882" y="30730"/>
                    <a:pt x="791" y="31125"/>
                  </a:cubicBezTo>
                  <a:lnTo>
                    <a:pt x="1186" y="31186"/>
                  </a:lnTo>
                  <a:cubicBezTo>
                    <a:pt x="1246" y="30821"/>
                    <a:pt x="1338" y="30457"/>
                    <a:pt x="1429" y="30092"/>
                  </a:cubicBezTo>
                  <a:lnTo>
                    <a:pt x="1034" y="30001"/>
                  </a:lnTo>
                  <a:close/>
                  <a:moveTo>
                    <a:pt x="77479" y="32128"/>
                  </a:moveTo>
                  <a:lnTo>
                    <a:pt x="77114" y="32219"/>
                  </a:lnTo>
                  <a:cubicBezTo>
                    <a:pt x="77175" y="32584"/>
                    <a:pt x="77236" y="32949"/>
                    <a:pt x="77296" y="33314"/>
                  </a:cubicBezTo>
                  <a:lnTo>
                    <a:pt x="77692" y="33283"/>
                  </a:lnTo>
                  <a:cubicBezTo>
                    <a:pt x="77631" y="32888"/>
                    <a:pt x="77570" y="32523"/>
                    <a:pt x="77479" y="32128"/>
                  </a:cubicBezTo>
                  <a:close/>
                  <a:moveTo>
                    <a:pt x="578" y="32250"/>
                  </a:moveTo>
                  <a:cubicBezTo>
                    <a:pt x="517" y="32615"/>
                    <a:pt x="456" y="33010"/>
                    <a:pt x="395" y="33374"/>
                  </a:cubicBezTo>
                  <a:lnTo>
                    <a:pt x="791" y="33435"/>
                  </a:lnTo>
                  <a:cubicBezTo>
                    <a:pt x="821" y="33040"/>
                    <a:pt x="882" y="32675"/>
                    <a:pt x="973" y="32311"/>
                  </a:cubicBezTo>
                  <a:lnTo>
                    <a:pt x="578" y="32250"/>
                  </a:lnTo>
                  <a:close/>
                  <a:moveTo>
                    <a:pt x="77813" y="34408"/>
                  </a:moveTo>
                  <a:lnTo>
                    <a:pt x="77448" y="34469"/>
                  </a:lnTo>
                  <a:cubicBezTo>
                    <a:pt x="77509" y="34833"/>
                    <a:pt x="77540" y="35198"/>
                    <a:pt x="77570" y="35593"/>
                  </a:cubicBezTo>
                  <a:lnTo>
                    <a:pt x="77935" y="35563"/>
                  </a:lnTo>
                  <a:cubicBezTo>
                    <a:pt x="77904" y="35168"/>
                    <a:pt x="77874" y="34803"/>
                    <a:pt x="77813" y="34408"/>
                  </a:cubicBezTo>
                  <a:close/>
                  <a:moveTo>
                    <a:pt x="243" y="34499"/>
                  </a:moveTo>
                  <a:cubicBezTo>
                    <a:pt x="213" y="34894"/>
                    <a:pt x="183" y="35259"/>
                    <a:pt x="152" y="35654"/>
                  </a:cubicBezTo>
                  <a:lnTo>
                    <a:pt x="517" y="35685"/>
                  </a:lnTo>
                  <a:cubicBezTo>
                    <a:pt x="547" y="35320"/>
                    <a:pt x="578" y="34925"/>
                    <a:pt x="639" y="34560"/>
                  </a:cubicBezTo>
                  <a:lnTo>
                    <a:pt x="243" y="34499"/>
                  </a:lnTo>
                  <a:close/>
                  <a:moveTo>
                    <a:pt x="78026" y="36688"/>
                  </a:moveTo>
                  <a:lnTo>
                    <a:pt x="77661" y="36718"/>
                  </a:lnTo>
                  <a:cubicBezTo>
                    <a:pt x="77692" y="37083"/>
                    <a:pt x="77692" y="37478"/>
                    <a:pt x="77692" y="37843"/>
                  </a:cubicBezTo>
                  <a:lnTo>
                    <a:pt x="78087" y="37843"/>
                  </a:lnTo>
                  <a:cubicBezTo>
                    <a:pt x="78087" y="37448"/>
                    <a:pt x="78056" y="37083"/>
                    <a:pt x="78026" y="36688"/>
                  </a:cubicBezTo>
                  <a:close/>
                  <a:moveTo>
                    <a:pt x="61" y="36809"/>
                  </a:moveTo>
                  <a:cubicBezTo>
                    <a:pt x="31" y="37174"/>
                    <a:pt x="31" y="37569"/>
                    <a:pt x="0" y="37934"/>
                  </a:cubicBezTo>
                  <a:lnTo>
                    <a:pt x="395" y="37964"/>
                  </a:lnTo>
                  <a:cubicBezTo>
                    <a:pt x="395" y="37569"/>
                    <a:pt x="426" y="37204"/>
                    <a:pt x="426" y="36809"/>
                  </a:cubicBezTo>
                  <a:close/>
                  <a:moveTo>
                    <a:pt x="77722" y="38967"/>
                  </a:moveTo>
                  <a:lnTo>
                    <a:pt x="77722" y="39058"/>
                  </a:lnTo>
                  <a:cubicBezTo>
                    <a:pt x="77722" y="39423"/>
                    <a:pt x="77722" y="39818"/>
                    <a:pt x="77692" y="40183"/>
                  </a:cubicBezTo>
                  <a:lnTo>
                    <a:pt x="78087" y="40183"/>
                  </a:lnTo>
                  <a:cubicBezTo>
                    <a:pt x="78087" y="39818"/>
                    <a:pt x="78117" y="39423"/>
                    <a:pt x="78087" y="39058"/>
                  </a:cubicBezTo>
                  <a:lnTo>
                    <a:pt x="78087" y="38967"/>
                  </a:lnTo>
                  <a:close/>
                  <a:moveTo>
                    <a:pt x="0" y="39089"/>
                  </a:moveTo>
                  <a:cubicBezTo>
                    <a:pt x="0" y="39454"/>
                    <a:pt x="0" y="39849"/>
                    <a:pt x="0" y="40244"/>
                  </a:cubicBezTo>
                  <a:lnTo>
                    <a:pt x="395" y="40213"/>
                  </a:lnTo>
                  <a:cubicBezTo>
                    <a:pt x="365" y="39849"/>
                    <a:pt x="365" y="39454"/>
                    <a:pt x="365" y="39089"/>
                  </a:cubicBezTo>
                  <a:close/>
                  <a:moveTo>
                    <a:pt x="77661" y="41308"/>
                  </a:moveTo>
                  <a:cubicBezTo>
                    <a:pt x="77631" y="41703"/>
                    <a:pt x="77600" y="42068"/>
                    <a:pt x="77570" y="42463"/>
                  </a:cubicBezTo>
                  <a:lnTo>
                    <a:pt x="77965" y="42493"/>
                  </a:lnTo>
                  <a:cubicBezTo>
                    <a:pt x="77996" y="42098"/>
                    <a:pt x="78026" y="41733"/>
                    <a:pt x="78026" y="41338"/>
                  </a:cubicBezTo>
                  <a:lnTo>
                    <a:pt x="77661" y="41308"/>
                  </a:lnTo>
                  <a:close/>
                  <a:moveTo>
                    <a:pt x="61" y="41369"/>
                  </a:moveTo>
                  <a:cubicBezTo>
                    <a:pt x="91" y="41764"/>
                    <a:pt x="122" y="42128"/>
                    <a:pt x="152" y="42524"/>
                  </a:cubicBezTo>
                  <a:lnTo>
                    <a:pt x="517" y="42493"/>
                  </a:lnTo>
                  <a:cubicBezTo>
                    <a:pt x="487" y="42098"/>
                    <a:pt x="456" y="41733"/>
                    <a:pt x="456" y="41369"/>
                  </a:cubicBezTo>
                  <a:close/>
                  <a:moveTo>
                    <a:pt x="77448" y="43587"/>
                  </a:moveTo>
                  <a:cubicBezTo>
                    <a:pt x="77418" y="43952"/>
                    <a:pt x="77357" y="44347"/>
                    <a:pt x="77327" y="44712"/>
                  </a:cubicBezTo>
                  <a:lnTo>
                    <a:pt x="77692" y="44773"/>
                  </a:lnTo>
                  <a:cubicBezTo>
                    <a:pt x="77752" y="44378"/>
                    <a:pt x="77783" y="44013"/>
                    <a:pt x="77844" y="43618"/>
                  </a:cubicBezTo>
                  <a:lnTo>
                    <a:pt x="77448" y="43587"/>
                  </a:lnTo>
                  <a:close/>
                  <a:moveTo>
                    <a:pt x="639" y="43618"/>
                  </a:moveTo>
                  <a:lnTo>
                    <a:pt x="274" y="43648"/>
                  </a:lnTo>
                  <a:cubicBezTo>
                    <a:pt x="304" y="44043"/>
                    <a:pt x="365" y="44408"/>
                    <a:pt x="426" y="44803"/>
                  </a:cubicBezTo>
                  <a:lnTo>
                    <a:pt x="791" y="44742"/>
                  </a:lnTo>
                  <a:cubicBezTo>
                    <a:pt x="730" y="44378"/>
                    <a:pt x="699" y="43983"/>
                    <a:pt x="639" y="43618"/>
                  </a:cubicBezTo>
                  <a:close/>
                  <a:moveTo>
                    <a:pt x="77114" y="45837"/>
                  </a:moveTo>
                  <a:cubicBezTo>
                    <a:pt x="77053" y="46201"/>
                    <a:pt x="76993" y="46566"/>
                    <a:pt x="76932" y="46931"/>
                  </a:cubicBezTo>
                  <a:lnTo>
                    <a:pt x="77296" y="47022"/>
                  </a:lnTo>
                  <a:cubicBezTo>
                    <a:pt x="77357" y="46657"/>
                    <a:pt x="77448" y="46262"/>
                    <a:pt x="77509" y="45897"/>
                  </a:cubicBezTo>
                  <a:lnTo>
                    <a:pt x="77114" y="45837"/>
                  </a:lnTo>
                  <a:close/>
                  <a:moveTo>
                    <a:pt x="973" y="45867"/>
                  </a:moveTo>
                  <a:lnTo>
                    <a:pt x="608" y="45928"/>
                  </a:lnTo>
                  <a:cubicBezTo>
                    <a:pt x="669" y="46293"/>
                    <a:pt x="730" y="46688"/>
                    <a:pt x="821" y="47053"/>
                  </a:cubicBezTo>
                  <a:lnTo>
                    <a:pt x="1186" y="46992"/>
                  </a:lnTo>
                  <a:cubicBezTo>
                    <a:pt x="1094" y="46597"/>
                    <a:pt x="1034" y="46232"/>
                    <a:pt x="973" y="45867"/>
                  </a:cubicBezTo>
                  <a:close/>
                  <a:moveTo>
                    <a:pt x="76689" y="48056"/>
                  </a:moveTo>
                  <a:cubicBezTo>
                    <a:pt x="76597" y="48420"/>
                    <a:pt x="76506" y="48785"/>
                    <a:pt x="76385" y="49150"/>
                  </a:cubicBezTo>
                  <a:lnTo>
                    <a:pt x="76749" y="49241"/>
                  </a:lnTo>
                  <a:cubicBezTo>
                    <a:pt x="76871" y="48876"/>
                    <a:pt x="76962" y="48511"/>
                    <a:pt x="77053" y="48147"/>
                  </a:cubicBezTo>
                  <a:lnTo>
                    <a:pt x="76689" y="48056"/>
                  </a:lnTo>
                  <a:close/>
                  <a:moveTo>
                    <a:pt x="1429" y="48086"/>
                  </a:moveTo>
                  <a:lnTo>
                    <a:pt x="1064" y="48177"/>
                  </a:lnTo>
                  <a:cubicBezTo>
                    <a:pt x="1155" y="48542"/>
                    <a:pt x="1246" y="48907"/>
                    <a:pt x="1338" y="49271"/>
                  </a:cubicBezTo>
                  <a:lnTo>
                    <a:pt x="1702" y="49180"/>
                  </a:lnTo>
                  <a:cubicBezTo>
                    <a:pt x="1611" y="48815"/>
                    <a:pt x="1520" y="48451"/>
                    <a:pt x="1429" y="48086"/>
                  </a:cubicBezTo>
                  <a:close/>
                  <a:moveTo>
                    <a:pt x="76081" y="50244"/>
                  </a:moveTo>
                  <a:cubicBezTo>
                    <a:pt x="75959" y="50609"/>
                    <a:pt x="75868" y="50974"/>
                    <a:pt x="75746" y="51338"/>
                  </a:cubicBezTo>
                  <a:lnTo>
                    <a:pt x="76081" y="51460"/>
                  </a:lnTo>
                  <a:cubicBezTo>
                    <a:pt x="76202" y="51095"/>
                    <a:pt x="76324" y="50730"/>
                    <a:pt x="76445" y="50335"/>
                  </a:cubicBezTo>
                  <a:lnTo>
                    <a:pt x="76081" y="50244"/>
                  </a:lnTo>
                  <a:close/>
                  <a:moveTo>
                    <a:pt x="2037" y="50274"/>
                  </a:moveTo>
                  <a:lnTo>
                    <a:pt x="1672" y="50396"/>
                  </a:lnTo>
                  <a:cubicBezTo>
                    <a:pt x="1763" y="50761"/>
                    <a:pt x="1885" y="51126"/>
                    <a:pt x="2006" y="51490"/>
                  </a:cubicBezTo>
                  <a:lnTo>
                    <a:pt x="2371" y="51369"/>
                  </a:lnTo>
                  <a:cubicBezTo>
                    <a:pt x="2249" y="51004"/>
                    <a:pt x="2128" y="50639"/>
                    <a:pt x="2037" y="50274"/>
                  </a:cubicBezTo>
                  <a:close/>
                  <a:moveTo>
                    <a:pt x="2766" y="52433"/>
                  </a:moveTo>
                  <a:lnTo>
                    <a:pt x="2401" y="52554"/>
                  </a:lnTo>
                  <a:cubicBezTo>
                    <a:pt x="2523" y="52919"/>
                    <a:pt x="2675" y="53284"/>
                    <a:pt x="2797" y="53618"/>
                  </a:cubicBezTo>
                  <a:lnTo>
                    <a:pt x="3161" y="53496"/>
                  </a:lnTo>
                  <a:cubicBezTo>
                    <a:pt x="3009" y="53132"/>
                    <a:pt x="2888" y="52797"/>
                    <a:pt x="2766" y="52433"/>
                  </a:cubicBezTo>
                  <a:close/>
                  <a:moveTo>
                    <a:pt x="75351" y="52402"/>
                  </a:moveTo>
                  <a:cubicBezTo>
                    <a:pt x="75230" y="52767"/>
                    <a:pt x="75078" y="53101"/>
                    <a:pt x="74956" y="53466"/>
                  </a:cubicBezTo>
                  <a:lnTo>
                    <a:pt x="75290" y="53618"/>
                  </a:lnTo>
                  <a:cubicBezTo>
                    <a:pt x="75442" y="53253"/>
                    <a:pt x="75594" y="52888"/>
                    <a:pt x="75716" y="52524"/>
                  </a:cubicBezTo>
                  <a:lnTo>
                    <a:pt x="75351" y="52402"/>
                  </a:lnTo>
                  <a:close/>
                  <a:moveTo>
                    <a:pt x="3587" y="54530"/>
                  </a:moveTo>
                  <a:lnTo>
                    <a:pt x="3253" y="54682"/>
                  </a:lnTo>
                  <a:cubicBezTo>
                    <a:pt x="3405" y="55047"/>
                    <a:pt x="3557" y="55381"/>
                    <a:pt x="3708" y="55715"/>
                  </a:cubicBezTo>
                  <a:lnTo>
                    <a:pt x="4073" y="55563"/>
                  </a:lnTo>
                  <a:cubicBezTo>
                    <a:pt x="3891" y="55229"/>
                    <a:pt x="3739" y="54864"/>
                    <a:pt x="3587" y="54530"/>
                  </a:cubicBezTo>
                  <a:close/>
                  <a:moveTo>
                    <a:pt x="74500" y="54499"/>
                  </a:moveTo>
                  <a:cubicBezTo>
                    <a:pt x="74348" y="54864"/>
                    <a:pt x="74196" y="55199"/>
                    <a:pt x="74044" y="55563"/>
                  </a:cubicBezTo>
                  <a:lnTo>
                    <a:pt x="74379" y="55715"/>
                  </a:lnTo>
                  <a:cubicBezTo>
                    <a:pt x="74530" y="55381"/>
                    <a:pt x="74713" y="55016"/>
                    <a:pt x="74865" y="54651"/>
                  </a:cubicBezTo>
                  <a:lnTo>
                    <a:pt x="74500" y="54499"/>
                  </a:lnTo>
                  <a:close/>
                  <a:moveTo>
                    <a:pt x="4560" y="56566"/>
                  </a:moveTo>
                  <a:lnTo>
                    <a:pt x="4225" y="56749"/>
                  </a:lnTo>
                  <a:cubicBezTo>
                    <a:pt x="4408" y="57083"/>
                    <a:pt x="4590" y="57417"/>
                    <a:pt x="4772" y="57752"/>
                  </a:cubicBezTo>
                  <a:lnTo>
                    <a:pt x="5076" y="57569"/>
                  </a:lnTo>
                  <a:cubicBezTo>
                    <a:pt x="4894" y="57265"/>
                    <a:pt x="4742" y="56931"/>
                    <a:pt x="4560" y="56566"/>
                  </a:cubicBezTo>
                  <a:close/>
                  <a:moveTo>
                    <a:pt x="73527" y="56566"/>
                  </a:moveTo>
                  <a:cubicBezTo>
                    <a:pt x="73375" y="56901"/>
                    <a:pt x="73193" y="57235"/>
                    <a:pt x="73011" y="57569"/>
                  </a:cubicBezTo>
                  <a:lnTo>
                    <a:pt x="73345" y="57752"/>
                  </a:lnTo>
                  <a:cubicBezTo>
                    <a:pt x="73527" y="57417"/>
                    <a:pt x="73710" y="57083"/>
                    <a:pt x="73862" y="56749"/>
                  </a:cubicBezTo>
                  <a:lnTo>
                    <a:pt x="73527" y="56566"/>
                  </a:lnTo>
                  <a:close/>
                  <a:moveTo>
                    <a:pt x="5654" y="58572"/>
                  </a:moveTo>
                  <a:lnTo>
                    <a:pt x="5319" y="58755"/>
                  </a:lnTo>
                  <a:cubicBezTo>
                    <a:pt x="5532" y="59089"/>
                    <a:pt x="5715" y="59424"/>
                    <a:pt x="5927" y="59727"/>
                  </a:cubicBezTo>
                  <a:lnTo>
                    <a:pt x="6231" y="59545"/>
                  </a:lnTo>
                  <a:cubicBezTo>
                    <a:pt x="6049" y="59211"/>
                    <a:pt x="5836" y="58876"/>
                    <a:pt x="5654" y="58572"/>
                  </a:cubicBezTo>
                  <a:close/>
                  <a:moveTo>
                    <a:pt x="72433" y="58572"/>
                  </a:moveTo>
                  <a:cubicBezTo>
                    <a:pt x="72251" y="58907"/>
                    <a:pt x="72038" y="59211"/>
                    <a:pt x="71856" y="59545"/>
                  </a:cubicBezTo>
                  <a:lnTo>
                    <a:pt x="72190" y="59727"/>
                  </a:lnTo>
                  <a:cubicBezTo>
                    <a:pt x="72372" y="59424"/>
                    <a:pt x="72585" y="59089"/>
                    <a:pt x="72768" y="58755"/>
                  </a:cubicBezTo>
                  <a:lnTo>
                    <a:pt x="72433" y="58572"/>
                  </a:lnTo>
                  <a:close/>
                  <a:moveTo>
                    <a:pt x="6839" y="60487"/>
                  </a:moveTo>
                  <a:lnTo>
                    <a:pt x="6535" y="60700"/>
                  </a:lnTo>
                  <a:cubicBezTo>
                    <a:pt x="6748" y="61004"/>
                    <a:pt x="6961" y="61338"/>
                    <a:pt x="7174" y="61642"/>
                  </a:cubicBezTo>
                  <a:lnTo>
                    <a:pt x="7508" y="61430"/>
                  </a:lnTo>
                  <a:cubicBezTo>
                    <a:pt x="7265" y="61126"/>
                    <a:pt x="7052" y="60791"/>
                    <a:pt x="6839" y="60487"/>
                  </a:cubicBezTo>
                  <a:close/>
                  <a:moveTo>
                    <a:pt x="71248" y="60487"/>
                  </a:moveTo>
                  <a:cubicBezTo>
                    <a:pt x="71035" y="60822"/>
                    <a:pt x="70822" y="61126"/>
                    <a:pt x="70609" y="61430"/>
                  </a:cubicBezTo>
                  <a:lnTo>
                    <a:pt x="70913" y="61642"/>
                  </a:lnTo>
                  <a:cubicBezTo>
                    <a:pt x="71126" y="61338"/>
                    <a:pt x="71339" y="61034"/>
                    <a:pt x="71552" y="60700"/>
                  </a:cubicBezTo>
                  <a:lnTo>
                    <a:pt x="71248" y="60487"/>
                  </a:lnTo>
                  <a:close/>
                  <a:moveTo>
                    <a:pt x="8177" y="62341"/>
                  </a:moveTo>
                  <a:lnTo>
                    <a:pt x="7873" y="62554"/>
                  </a:lnTo>
                  <a:cubicBezTo>
                    <a:pt x="8085" y="62858"/>
                    <a:pt x="8329" y="63162"/>
                    <a:pt x="8572" y="63466"/>
                  </a:cubicBezTo>
                  <a:lnTo>
                    <a:pt x="8876" y="63223"/>
                  </a:lnTo>
                  <a:cubicBezTo>
                    <a:pt x="8633" y="62949"/>
                    <a:pt x="8389" y="62645"/>
                    <a:pt x="8177" y="62341"/>
                  </a:cubicBezTo>
                  <a:close/>
                  <a:moveTo>
                    <a:pt x="69910" y="62341"/>
                  </a:moveTo>
                  <a:cubicBezTo>
                    <a:pt x="69698" y="62645"/>
                    <a:pt x="69454" y="62949"/>
                    <a:pt x="69211" y="63253"/>
                  </a:cubicBezTo>
                  <a:lnTo>
                    <a:pt x="69515" y="63497"/>
                  </a:lnTo>
                  <a:cubicBezTo>
                    <a:pt x="69758" y="63193"/>
                    <a:pt x="70002" y="62889"/>
                    <a:pt x="70214" y="62585"/>
                  </a:cubicBezTo>
                  <a:lnTo>
                    <a:pt x="69910" y="62341"/>
                  </a:lnTo>
                  <a:close/>
                  <a:moveTo>
                    <a:pt x="9575" y="64104"/>
                  </a:moveTo>
                  <a:lnTo>
                    <a:pt x="9301" y="64348"/>
                  </a:lnTo>
                  <a:cubicBezTo>
                    <a:pt x="9544" y="64652"/>
                    <a:pt x="9788" y="64925"/>
                    <a:pt x="10061" y="65199"/>
                  </a:cubicBezTo>
                  <a:lnTo>
                    <a:pt x="10335" y="64955"/>
                  </a:lnTo>
                  <a:cubicBezTo>
                    <a:pt x="10092" y="64682"/>
                    <a:pt x="9818" y="64378"/>
                    <a:pt x="9575" y="64104"/>
                  </a:cubicBezTo>
                  <a:close/>
                  <a:moveTo>
                    <a:pt x="68512" y="64104"/>
                  </a:moveTo>
                  <a:cubicBezTo>
                    <a:pt x="68269" y="64408"/>
                    <a:pt x="67995" y="64682"/>
                    <a:pt x="67752" y="64986"/>
                  </a:cubicBezTo>
                  <a:lnTo>
                    <a:pt x="68026" y="65229"/>
                  </a:lnTo>
                  <a:cubicBezTo>
                    <a:pt x="68299" y="64955"/>
                    <a:pt x="68543" y="64652"/>
                    <a:pt x="68786" y="64378"/>
                  </a:cubicBezTo>
                  <a:lnTo>
                    <a:pt x="68512" y="64104"/>
                  </a:lnTo>
                  <a:close/>
                  <a:moveTo>
                    <a:pt x="11095" y="65776"/>
                  </a:moveTo>
                  <a:lnTo>
                    <a:pt x="10821" y="66050"/>
                  </a:lnTo>
                  <a:cubicBezTo>
                    <a:pt x="11095" y="66323"/>
                    <a:pt x="11368" y="66597"/>
                    <a:pt x="11642" y="66870"/>
                  </a:cubicBezTo>
                  <a:lnTo>
                    <a:pt x="11915" y="66597"/>
                  </a:lnTo>
                  <a:cubicBezTo>
                    <a:pt x="11642" y="66323"/>
                    <a:pt x="11368" y="66050"/>
                    <a:pt x="11095" y="65776"/>
                  </a:cubicBezTo>
                  <a:close/>
                  <a:moveTo>
                    <a:pt x="66992" y="65807"/>
                  </a:moveTo>
                  <a:cubicBezTo>
                    <a:pt x="66719" y="66080"/>
                    <a:pt x="66445" y="66354"/>
                    <a:pt x="66172" y="66627"/>
                  </a:cubicBezTo>
                  <a:lnTo>
                    <a:pt x="66445" y="66870"/>
                  </a:lnTo>
                  <a:cubicBezTo>
                    <a:pt x="66719" y="66627"/>
                    <a:pt x="66992" y="66354"/>
                    <a:pt x="67266" y="66080"/>
                  </a:cubicBezTo>
                  <a:lnTo>
                    <a:pt x="66992" y="65807"/>
                  </a:lnTo>
                  <a:close/>
                  <a:moveTo>
                    <a:pt x="12736" y="67387"/>
                  </a:moveTo>
                  <a:lnTo>
                    <a:pt x="12462" y="67661"/>
                  </a:lnTo>
                  <a:cubicBezTo>
                    <a:pt x="12736" y="67934"/>
                    <a:pt x="13040" y="68177"/>
                    <a:pt x="13314" y="68421"/>
                  </a:cubicBezTo>
                  <a:lnTo>
                    <a:pt x="13557" y="68147"/>
                  </a:lnTo>
                  <a:cubicBezTo>
                    <a:pt x="13283" y="67904"/>
                    <a:pt x="13010" y="67630"/>
                    <a:pt x="12736" y="67387"/>
                  </a:cubicBezTo>
                  <a:close/>
                  <a:moveTo>
                    <a:pt x="65351" y="67387"/>
                  </a:moveTo>
                  <a:cubicBezTo>
                    <a:pt x="65077" y="67661"/>
                    <a:pt x="64804" y="67904"/>
                    <a:pt x="64530" y="68147"/>
                  </a:cubicBezTo>
                  <a:lnTo>
                    <a:pt x="64773" y="68451"/>
                  </a:lnTo>
                  <a:cubicBezTo>
                    <a:pt x="65047" y="68177"/>
                    <a:pt x="65351" y="67934"/>
                    <a:pt x="65625" y="67661"/>
                  </a:cubicBezTo>
                  <a:lnTo>
                    <a:pt x="65351" y="67387"/>
                  </a:lnTo>
                  <a:close/>
                  <a:moveTo>
                    <a:pt x="14438" y="68877"/>
                  </a:moveTo>
                  <a:lnTo>
                    <a:pt x="14195" y="69180"/>
                  </a:lnTo>
                  <a:cubicBezTo>
                    <a:pt x="14499" y="69424"/>
                    <a:pt x="14773" y="69667"/>
                    <a:pt x="15076" y="69880"/>
                  </a:cubicBezTo>
                  <a:lnTo>
                    <a:pt x="15320" y="69576"/>
                  </a:lnTo>
                  <a:cubicBezTo>
                    <a:pt x="15016" y="69363"/>
                    <a:pt x="14712" y="69120"/>
                    <a:pt x="14438" y="68877"/>
                  </a:cubicBezTo>
                  <a:close/>
                  <a:moveTo>
                    <a:pt x="63649" y="68877"/>
                  </a:moveTo>
                  <a:cubicBezTo>
                    <a:pt x="63345" y="69120"/>
                    <a:pt x="63071" y="69363"/>
                    <a:pt x="62767" y="69606"/>
                  </a:cubicBezTo>
                  <a:lnTo>
                    <a:pt x="63011" y="69910"/>
                  </a:lnTo>
                  <a:cubicBezTo>
                    <a:pt x="63314" y="69667"/>
                    <a:pt x="63588" y="69424"/>
                    <a:pt x="63892" y="69180"/>
                  </a:cubicBezTo>
                  <a:lnTo>
                    <a:pt x="63649" y="68877"/>
                  </a:lnTo>
                  <a:close/>
                  <a:moveTo>
                    <a:pt x="16232" y="70275"/>
                  </a:moveTo>
                  <a:lnTo>
                    <a:pt x="15988" y="70579"/>
                  </a:lnTo>
                  <a:cubicBezTo>
                    <a:pt x="16323" y="70822"/>
                    <a:pt x="16627" y="71035"/>
                    <a:pt x="16931" y="71247"/>
                  </a:cubicBezTo>
                  <a:lnTo>
                    <a:pt x="17143" y="70943"/>
                  </a:lnTo>
                  <a:cubicBezTo>
                    <a:pt x="16839" y="70731"/>
                    <a:pt x="16535" y="70487"/>
                    <a:pt x="16232" y="70275"/>
                  </a:cubicBezTo>
                  <a:close/>
                  <a:moveTo>
                    <a:pt x="61855" y="70275"/>
                  </a:moveTo>
                  <a:cubicBezTo>
                    <a:pt x="61552" y="70518"/>
                    <a:pt x="61248" y="70731"/>
                    <a:pt x="60944" y="70943"/>
                  </a:cubicBezTo>
                  <a:lnTo>
                    <a:pt x="61156" y="71247"/>
                  </a:lnTo>
                  <a:cubicBezTo>
                    <a:pt x="61460" y="71035"/>
                    <a:pt x="61764" y="70822"/>
                    <a:pt x="62099" y="70579"/>
                  </a:cubicBezTo>
                  <a:lnTo>
                    <a:pt x="61855" y="70275"/>
                  </a:lnTo>
                  <a:close/>
                  <a:moveTo>
                    <a:pt x="18086" y="71551"/>
                  </a:moveTo>
                  <a:lnTo>
                    <a:pt x="17903" y="71886"/>
                  </a:lnTo>
                  <a:cubicBezTo>
                    <a:pt x="18207" y="72098"/>
                    <a:pt x="18542" y="72281"/>
                    <a:pt x="18876" y="72494"/>
                  </a:cubicBezTo>
                  <a:lnTo>
                    <a:pt x="19058" y="72159"/>
                  </a:lnTo>
                  <a:cubicBezTo>
                    <a:pt x="18724" y="71977"/>
                    <a:pt x="18420" y="71764"/>
                    <a:pt x="18086" y="71551"/>
                  </a:cubicBezTo>
                  <a:close/>
                  <a:moveTo>
                    <a:pt x="60001" y="71551"/>
                  </a:moveTo>
                  <a:cubicBezTo>
                    <a:pt x="59667" y="71764"/>
                    <a:pt x="59363" y="71977"/>
                    <a:pt x="59029" y="72159"/>
                  </a:cubicBezTo>
                  <a:lnTo>
                    <a:pt x="59241" y="72494"/>
                  </a:lnTo>
                  <a:cubicBezTo>
                    <a:pt x="59545" y="72311"/>
                    <a:pt x="59880" y="72098"/>
                    <a:pt x="60184" y="71886"/>
                  </a:cubicBezTo>
                  <a:lnTo>
                    <a:pt x="60001" y="71551"/>
                  </a:lnTo>
                  <a:close/>
                  <a:moveTo>
                    <a:pt x="20031" y="72737"/>
                  </a:moveTo>
                  <a:lnTo>
                    <a:pt x="19849" y="73071"/>
                  </a:lnTo>
                  <a:cubicBezTo>
                    <a:pt x="20183" y="73253"/>
                    <a:pt x="20517" y="73436"/>
                    <a:pt x="20852" y="73618"/>
                  </a:cubicBezTo>
                  <a:lnTo>
                    <a:pt x="21034" y="73284"/>
                  </a:lnTo>
                  <a:cubicBezTo>
                    <a:pt x="20700" y="73102"/>
                    <a:pt x="20365" y="72919"/>
                    <a:pt x="20031" y="72737"/>
                  </a:cubicBezTo>
                  <a:close/>
                  <a:moveTo>
                    <a:pt x="58056" y="72737"/>
                  </a:moveTo>
                  <a:cubicBezTo>
                    <a:pt x="57722" y="72919"/>
                    <a:pt x="57387" y="73102"/>
                    <a:pt x="57053" y="73284"/>
                  </a:cubicBezTo>
                  <a:lnTo>
                    <a:pt x="57235" y="73618"/>
                  </a:lnTo>
                  <a:cubicBezTo>
                    <a:pt x="57570" y="73436"/>
                    <a:pt x="57904" y="73253"/>
                    <a:pt x="58238" y="73071"/>
                  </a:cubicBezTo>
                  <a:lnTo>
                    <a:pt x="58056" y="72737"/>
                  </a:lnTo>
                  <a:close/>
                  <a:moveTo>
                    <a:pt x="22067" y="73801"/>
                  </a:moveTo>
                  <a:lnTo>
                    <a:pt x="21885" y="74135"/>
                  </a:lnTo>
                  <a:cubicBezTo>
                    <a:pt x="22219" y="74317"/>
                    <a:pt x="22584" y="74469"/>
                    <a:pt x="22919" y="74621"/>
                  </a:cubicBezTo>
                  <a:lnTo>
                    <a:pt x="23071" y="74287"/>
                  </a:lnTo>
                  <a:cubicBezTo>
                    <a:pt x="22736" y="74135"/>
                    <a:pt x="22402" y="73953"/>
                    <a:pt x="22067" y="73801"/>
                  </a:cubicBezTo>
                  <a:close/>
                  <a:moveTo>
                    <a:pt x="56050" y="73801"/>
                  </a:moveTo>
                  <a:cubicBezTo>
                    <a:pt x="55716" y="73953"/>
                    <a:pt x="55381" y="74135"/>
                    <a:pt x="55016" y="74287"/>
                  </a:cubicBezTo>
                  <a:lnTo>
                    <a:pt x="55168" y="74621"/>
                  </a:lnTo>
                  <a:cubicBezTo>
                    <a:pt x="55533" y="74469"/>
                    <a:pt x="55868" y="74317"/>
                    <a:pt x="56232" y="74135"/>
                  </a:cubicBezTo>
                  <a:lnTo>
                    <a:pt x="56050" y="73801"/>
                  </a:lnTo>
                  <a:close/>
                  <a:moveTo>
                    <a:pt x="53983" y="74743"/>
                  </a:moveTo>
                  <a:cubicBezTo>
                    <a:pt x="53649" y="74864"/>
                    <a:pt x="53284" y="75016"/>
                    <a:pt x="52950" y="75138"/>
                  </a:cubicBezTo>
                  <a:lnTo>
                    <a:pt x="53071" y="75503"/>
                  </a:lnTo>
                  <a:cubicBezTo>
                    <a:pt x="53436" y="75381"/>
                    <a:pt x="53801" y="75229"/>
                    <a:pt x="54135" y="75077"/>
                  </a:cubicBezTo>
                  <a:lnTo>
                    <a:pt x="53983" y="74743"/>
                  </a:lnTo>
                  <a:close/>
                  <a:moveTo>
                    <a:pt x="24134" y="74743"/>
                  </a:moveTo>
                  <a:lnTo>
                    <a:pt x="23982" y="75077"/>
                  </a:lnTo>
                  <a:cubicBezTo>
                    <a:pt x="24347" y="75229"/>
                    <a:pt x="24682" y="75381"/>
                    <a:pt x="25046" y="75533"/>
                  </a:cubicBezTo>
                  <a:lnTo>
                    <a:pt x="25198" y="75168"/>
                  </a:lnTo>
                  <a:cubicBezTo>
                    <a:pt x="24834" y="75016"/>
                    <a:pt x="24469" y="74895"/>
                    <a:pt x="24134" y="74743"/>
                  </a:cubicBezTo>
                  <a:close/>
                  <a:moveTo>
                    <a:pt x="51886" y="75533"/>
                  </a:moveTo>
                  <a:cubicBezTo>
                    <a:pt x="51521" y="75685"/>
                    <a:pt x="51156" y="75807"/>
                    <a:pt x="50791" y="75898"/>
                  </a:cubicBezTo>
                  <a:lnTo>
                    <a:pt x="50913" y="76263"/>
                  </a:lnTo>
                  <a:cubicBezTo>
                    <a:pt x="51278" y="76141"/>
                    <a:pt x="51643" y="76019"/>
                    <a:pt x="52007" y="75898"/>
                  </a:cubicBezTo>
                  <a:lnTo>
                    <a:pt x="51886" y="75533"/>
                  </a:lnTo>
                  <a:close/>
                  <a:moveTo>
                    <a:pt x="26262" y="75564"/>
                  </a:moveTo>
                  <a:lnTo>
                    <a:pt x="26141" y="75928"/>
                  </a:lnTo>
                  <a:cubicBezTo>
                    <a:pt x="26475" y="76050"/>
                    <a:pt x="26840" y="76171"/>
                    <a:pt x="27204" y="76293"/>
                  </a:cubicBezTo>
                  <a:lnTo>
                    <a:pt x="27326" y="75928"/>
                  </a:lnTo>
                  <a:cubicBezTo>
                    <a:pt x="26961" y="75807"/>
                    <a:pt x="26596" y="75685"/>
                    <a:pt x="26262" y="75564"/>
                  </a:cubicBezTo>
                  <a:close/>
                  <a:moveTo>
                    <a:pt x="28420" y="76232"/>
                  </a:moveTo>
                  <a:lnTo>
                    <a:pt x="28329" y="76597"/>
                  </a:lnTo>
                  <a:cubicBezTo>
                    <a:pt x="28694" y="76719"/>
                    <a:pt x="29059" y="76810"/>
                    <a:pt x="29423" y="76901"/>
                  </a:cubicBezTo>
                  <a:lnTo>
                    <a:pt x="29514" y="76536"/>
                  </a:lnTo>
                  <a:cubicBezTo>
                    <a:pt x="29150" y="76445"/>
                    <a:pt x="28785" y="76354"/>
                    <a:pt x="28420" y="76232"/>
                  </a:cubicBezTo>
                  <a:close/>
                  <a:moveTo>
                    <a:pt x="49728" y="76232"/>
                  </a:moveTo>
                  <a:cubicBezTo>
                    <a:pt x="49332" y="76354"/>
                    <a:pt x="48998" y="76445"/>
                    <a:pt x="48603" y="76536"/>
                  </a:cubicBezTo>
                  <a:lnTo>
                    <a:pt x="48725" y="76901"/>
                  </a:lnTo>
                  <a:cubicBezTo>
                    <a:pt x="49089" y="76810"/>
                    <a:pt x="49454" y="76719"/>
                    <a:pt x="49819" y="76597"/>
                  </a:cubicBezTo>
                  <a:lnTo>
                    <a:pt x="49728" y="76232"/>
                  </a:lnTo>
                  <a:close/>
                  <a:moveTo>
                    <a:pt x="47509" y="76779"/>
                  </a:moveTo>
                  <a:cubicBezTo>
                    <a:pt x="47144" y="76871"/>
                    <a:pt x="46779" y="76962"/>
                    <a:pt x="46384" y="77023"/>
                  </a:cubicBezTo>
                  <a:lnTo>
                    <a:pt x="46475" y="77387"/>
                  </a:lnTo>
                  <a:cubicBezTo>
                    <a:pt x="46840" y="77326"/>
                    <a:pt x="47235" y="77266"/>
                    <a:pt x="47600" y="77175"/>
                  </a:cubicBezTo>
                  <a:lnTo>
                    <a:pt x="47509" y="76779"/>
                  </a:lnTo>
                  <a:close/>
                  <a:moveTo>
                    <a:pt x="30609" y="76810"/>
                  </a:moveTo>
                  <a:lnTo>
                    <a:pt x="30548" y="77175"/>
                  </a:lnTo>
                  <a:cubicBezTo>
                    <a:pt x="30913" y="77266"/>
                    <a:pt x="31277" y="77326"/>
                    <a:pt x="31673" y="77418"/>
                  </a:cubicBezTo>
                  <a:lnTo>
                    <a:pt x="31733" y="77023"/>
                  </a:lnTo>
                  <a:cubicBezTo>
                    <a:pt x="31369" y="76962"/>
                    <a:pt x="30973" y="76871"/>
                    <a:pt x="30609" y="76810"/>
                  </a:cubicBezTo>
                  <a:close/>
                  <a:moveTo>
                    <a:pt x="45290" y="77235"/>
                  </a:moveTo>
                  <a:cubicBezTo>
                    <a:pt x="44925" y="77296"/>
                    <a:pt x="44530" y="77326"/>
                    <a:pt x="44165" y="77387"/>
                  </a:cubicBezTo>
                  <a:lnTo>
                    <a:pt x="44196" y="77752"/>
                  </a:lnTo>
                  <a:cubicBezTo>
                    <a:pt x="44591" y="77722"/>
                    <a:pt x="44955" y="77661"/>
                    <a:pt x="45351" y="77600"/>
                  </a:cubicBezTo>
                  <a:lnTo>
                    <a:pt x="45290" y="77235"/>
                  </a:lnTo>
                  <a:close/>
                  <a:moveTo>
                    <a:pt x="32858" y="77235"/>
                  </a:moveTo>
                  <a:lnTo>
                    <a:pt x="32797" y="77600"/>
                  </a:lnTo>
                  <a:cubicBezTo>
                    <a:pt x="33162" y="77661"/>
                    <a:pt x="33557" y="77722"/>
                    <a:pt x="33922" y="77782"/>
                  </a:cubicBezTo>
                  <a:lnTo>
                    <a:pt x="33983" y="77387"/>
                  </a:lnTo>
                  <a:cubicBezTo>
                    <a:pt x="33587" y="77357"/>
                    <a:pt x="33223" y="77296"/>
                    <a:pt x="32858" y="77235"/>
                  </a:cubicBezTo>
                  <a:close/>
                  <a:moveTo>
                    <a:pt x="35107" y="77539"/>
                  </a:moveTo>
                  <a:lnTo>
                    <a:pt x="35077" y="77904"/>
                  </a:lnTo>
                  <a:cubicBezTo>
                    <a:pt x="35442" y="77934"/>
                    <a:pt x="35806" y="77965"/>
                    <a:pt x="36201" y="77995"/>
                  </a:cubicBezTo>
                  <a:lnTo>
                    <a:pt x="36232" y="77630"/>
                  </a:lnTo>
                  <a:cubicBezTo>
                    <a:pt x="35867" y="77600"/>
                    <a:pt x="35472" y="77570"/>
                    <a:pt x="35107" y="77539"/>
                  </a:cubicBezTo>
                  <a:close/>
                  <a:moveTo>
                    <a:pt x="43041" y="77509"/>
                  </a:moveTo>
                  <a:cubicBezTo>
                    <a:pt x="42645" y="77570"/>
                    <a:pt x="42281" y="77600"/>
                    <a:pt x="41885" y="77630"/>
                  </a:cubicBezTo>
                  <a:lnTo>
                    <a:pt x="41916" y="77995"/>
                  </a:lnTo>
                  <a:cubicBezTo>
                    <a:pt x="42311" y="77965"/>
                    <a:pt x="42676" y="77934"/>
                    <a:pt x="43071" y="77904"/>
                  </a:cubicBezTo>
                  <a:lnTo>
                    <a:pt x="43041" y="77509"/>
                  </a:lnTo>
                  <a:close/>
                  <a:moveTo>
                    <a:pt x="37357" y="77691"/>
                  </a:moveTo>
                  <a:lnTo>
                    <a:pt x="37357" y="78056"/>
                  </a:lnTo>
                  <a:cubicBezTo>
                    <a:pt x="37721" y="78086"/>
                    <a:pt x="38116" y="78086"/>
                    <a:pt x="38481" y="78086"/>
                  </a:cubicBezTo>
                  <a:lnTo>
                    <a:pt x="38512" y="77722"/>
                  </a:lnTo>
                  <a:cubicBezTo>
                    <a:pt x="38116" y="77722"/>
                    <a:pt x="37752" y="77691"/>
                    <a:pt x="37357" y="77691"/>
                  </a:cubicBezTo>
                  <a:close/>
                  <a:moveTo>
                    <a:pt x="40761" y="77691"/>
                  </a:moveTo>
                  <a:cubicBezTo>
                    <a:pt x="40396" y="77691"/>
                    <a:pt x="40031" y="77722"/>
                    <a:pt x="39636" y="77722"/>
                  </a:cubicBezTo>
                  <a:lnTo>
                    <a:pt x="39636" y="78086"/>
                  </a:lnTo>
                  <a:cubicBezTo>
                    <a:pt x="40031" y="78086"/>
                    <a:pt x="40396" y="78086"/>
                    <a:pt x="40791" y="78056"/>
                  </a:cubicBezTo>
                  <a:lnTo>
                    <a:pt x="40761" y="7769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0"/>
            <p:cNvSpPr/>
            <p:nvPr/>
          </p:nvSpPr>
          <p:spPr>
            <a:xfrm>
              <a:off x="4633545" y="1577825"/>
              <a:ext cx="1060825" cy="1060825"/>
            </a:xfrm>
            <a:custGeom>
              <a:avLst/>
              <a:gdLst/>
              <a:ahLst/>
              <a:cxnLst/>
              <a:rect l="l" t="t" r="r" b="b"/>
              <a:pathLst>
                <a:path w="42433" h="42433" extrusionOk="0">
                  <a:moveTo>
                    <a:pt x="21156" y="0"/>
                  </a:moveTo>
                  <a:cubicBezTo>
                    <a:pt x="20761" y="0"/>
                    <a:pt x="20366" y="0"/>
                    <a:pt x="20001" y="31"/>
                  </a:cubicBezTo>
                  <a:lnTo>
                    <a:pt x="20031" y="395"/>
                  </a:lnTo>
                  <a:cubicBezTo>
                    <a:pt x="20396" y="395"/>
                    <a:pt x="20761" y="365"/>
                    <a:pt x="21156" y="365"/>
                  </a:cubicBezTo>
                  <a:lnTo>
                    <a:pt x="21156" y="0"/>
                  </a:lnTo>
                  <a:close/>
                  <a:moveTo>
                    <a:pt x="22281" y="31"/>
                  </a:moveTo>
                  <a:lnTo>
                    <a:pt x="22281" y="395"/>
                  </a:lnTo>
                  <a:cubicBezTo>
                    <a:pt x="22645" y="426"/>
                    <a:pt x="23010" y="456"/>
                    <a:pt x="23405" y="487"/>
                  </a:cubicBezTo>
                  <a:lnTo>
                    <a:pt x="23436" y="92"/>
                  </a:lnTo>
                  <a:cubicBezTo>
                    <a:pt x="23040" y="61"/>
                    <a:pt x="22676" y="31"/>
                    <a:pt x="22281" y="31"/>
                  </a:cubicBezTo>
                  <a:close/>
                  <a:moveTo>
                    <a:pt x="18846" y="122"/>
                  </a:moveTo>
                  <a:cubicBezTo>
                    <a:pt x="18481" y="152"/>
                    <a:pt x="18086" y="213"/>
                    <a:pt x="17721" y="274"/>
                  </a:cubicBezTo>
                  <a:lnTo>
                    <a:pt x="17782" y="639"/>
                  </a:lnTo>
                  <a:cubicBezTo>
                    <a:pt x="18147" y="578"/>
                    <a:pt x="18511" y="547"/>
                    <a:pt x="18907" y="487"/>
                  </a:cubicBezTo>
                  <a:lnTo>
                    <a:pt x="18846" y="122"/>
                  </a:lnTo>
                  <a:close/>
                  <a:moveTo>
                    <a:pt x="24560" y="244"/>
                  </a:moveTo>
                  <a:lnTo>
                    <a:pt x="24499" y="639"/>
                  </a:lnTo>
                  <a:cubicBezTo>
                    <a:pt x="24895" y="699"/>
                    <a:pt x="25259" y="760"/>
                    <a:pt x="25624" y="851"/>
                  </a:cubicBezTo>
                  <a:lnTo>
                    <a:pt x="25715" y="456"/>
                  </a:lnTo>
                  <a:cubicBezTo>
                    <a:pt x="25320" y="395"/>
                    <a:pt x="24955" y="304"/>
                    <a:pt x="24560" y="244"/>
                  </a:cubicBezTo>
                  <a:close/>
                  <a:moveTo>
                    <a:pt x="16597" y="487"/>
                  </a:moveTo>
                  <a:cubicBezTo>
                    <a:pt x="16201" y="578"/>
                    <a:pt x="15837" y="669"/>
                    <a:pt x="15472" y="760"/>
                  </a:cubicBezTo>
                  <a:lnTo>
                    <a:pt x="15563" y="1125"/>
                  </a:lnTo>
                  <a:cubicBezTo>
                    <a:pt x="15928" y="1034"/>
                    <a:pt x="16293" y="943"/>
                    <a:pt x="16657" y="851"/>
                  </a:cubicBezTo>
                  <a:lnTo>
                    <a:pt x="16597" y="487"/>
                  </a:lnTo>
                  <a:close/>
                  <a:moveTo>
                    <a:pt x="26810" y="730"/>
                  </a:moveTo>
                  <a:lnTo>
                    <a:pt x="26718" y="1095"/>
                  </a:lnTo>
                  <a:cubicBezTo>
                    <a:pt x="27083" y="1216"/>
                    <a:pt x="27448" y="1307"/>
                    <a:pt x="27782" y="1429"/>
                  </a:cubicBezTo>
                  <a:lnTo>
                    <a:pt x="27904" y="1064"/>
                  </a:lnTo>
                  <a:cubicBezTo>
                    <a:pt x="27569" y="943"/>
                    <a:pt x="27174" y="851"/>
                    <a:pt x="26810" y="730"/>
                  </a:cubicBezTo>
                  <a:close/>
                  <a:moveTo>
                    <a:pt x="14378" y="1095"/>
                  </a:moveTo>
                  <a:cubicBezTo>
                    <a:pt x="14013" y="1216"/>
                    <a:pt x="13648" y="1368"/>
                    <a:pt x="13283" y="1520"/>
                  </a:cubicBezTo>
                  <a:lnTo>
                    <a:pt x="13435" y="1854"/>
                  </a:lnTo>
                  <a:cubicBezTo>
                    <a:pt x="13800" y="1733"/>
                    <a:pt x="14134" y="1581"/>
                    <a:pt x="14499" y="1459"/>
                  </a:cubicBezTo>
                  <a:lnTo>
                    <a:pt x="14378" y="1095"/>
                  </a:lnTo>
                  <a:close/>
                  <a:moveTo>
                    <a:pt x="28998" y="1459"/>
                  </a:moveTo>
                  <a:lnTo>
                    <a:pt x="28876" y="1824"/>
                  </a:lnTo>
                  <a:cubicBezTo>
                    <a:pt x="29211" y="1946"/>
                    <a:pt x="29545" y="2098"/>
                    <a:pt x="29910" y="2250"/>
                  </a:cubicBezTo>
                  <a:lnTo>
                    <a:pt x="30062" y="1915"/>
                  </a:lnTo>
                  <a:cubicBezTo>
                    <a:pt x="29727" y="1763"/>
                    <a:pt x="29363" y="1611"/>
                    <a:pt x="28998" y="1459"/>
                  </a:cubicBezTo>
                  <a:close/>
                  <a:moveTo>
                    <a:pt x="12250" y="1976"/>
                  </a:moveTo>
                  <a:cubicBezTo>
                    <a:pt x="11885" y="2128"/>
                    <a:pt x="11551" y="2310"/>
                    <a:pt x="11217" y="2493"/>
                  </a:cubicBezTo>
                  <a:lnTo>
                    <a:pt x="11399" y="2827"/>
                  </a:lnTo>
                  <a:cubicBezTo>
                    <a:pt x="11733" y="2645"/>
                    <a:pt x="12068" y="2462"/>
                    <a:pt x="12402" y="2310"/>
                  </a:cubicBezTo>
                  <a:lnTo>
                    <a:pt x="12250" y="1976"/>
                  </a:lnTo>
                  <a:close/>
                  <a:moveTo>
                    <a:pt x="31095" y="2432"/>
                  </a:moveTo>
                  <a:lnTo>
                    <a:pt x="30913" y="2766"/>
                  </a:lnTo>
                  <a:cubicBezTo>
                    <a:pt x="31247" y="2949"/>
                    <a:pt x="31582" y="3131"/>
                    <a:pt x="31886" y="3313"/>
                  </a:cubicBezTo>
                  <a:lnTo>
                    <a:pt x="32098" y="2979"/>
                  </a:lnTo>
                  <a:cubicBezTo>
                    <a:pt x="31764" y="2797"/>
                    <a:pt x="31430" y="2614"/>
                    <a:pt x="31095" y="2432"/>
                  </a:cubicBezTo>
                  <a:close/>
                  <a:moveTo>
                    <a:pt x="10213" y="3040"/>
                  </a:moveTo>
                  <a:cubicBezTo>
                    <a:pt x="9909" y="3253"/>
                    <a:pt x="9575" y="3465"/>
                    <a:pt x="9271" y="3678"/>
                  </a:cubicBezTo>
                  <a:lnTo>
                    <a:pt x="9484" y="3982"/>
                  </a:lnTo>
                  <a:cubicBezTo>
                    <a:pt x="9788" y="3769"/>
                    <a:pt x="10092" y="3557"/>
                    <a:pt x="10426" y="3374"/>
                  </a:cubicBezTo>
                  <a:lnTo>
                    <a:pt x="10213" y="3040"/>
                  </a:lnTo>
                  <a:close/>
                  <a:moveTo>
                    <a:pt x="33071" y="3617"/>
                  </a:moveTo>
                  <a:lnTo>
                    <a:pt x="32858" y="3921"/>
                  </a:lnTo>
                  <a:cubicBezTo>
                    <a:pt x="33162" y="4134"/>
                    <a:pt x="33466" y="4347"/>
                    <a:pt x="33770" y="4590"/>
                  </a:cubicBezTo>
                  <a:lnTo>
                    <a:pt x="33983" y="4286"/>
                  </a:lnTo>
                  <a:cubicBezTo>
                    <a:pt x="33679" y="4043"/>
                    <a:pt x="33375" y="3830"/>
                    <a:pt x="33071" y="3617"/>
                  </a:cubicBezTo>
                  <a:close/>
                  <a:moveTo>
                    <a:pt x="8329" y="4347"/>
                  </a:moveTo>
                  <a:cubicBezTo>
                    <a:pt x="8025" y="4590"/>
                    <a:pt x="7721" y="4833"/>
                    <a:pt x="7447" y="5076"/>
                  </a:cubicBezTo>
                  <a:lnTo>
                    <a:pt x="7691" y="5350"/>
                  </a:lnTo>
                  <a:cubicBezTo>
                    <a:pt x="7964" y="5107"/>
                    <a:pt x="8268" y="4864"/>
                    <a:pt x="8572" y="4651"/>
                  </a:cubicBezTo>
                  <a:lnTo>
                    <a:pt x="8329" y="4347"/>
                  </a:lnTo>
                  <a:close/>
                  <a:moveTo>
                    <a:pt x="34895" y="4985"/>
                  </a:moveTo>
                  <a:lnTo>
                    <a:pt x="34652" y="5289"/>
                  </a:lnTo>
                  <a:cubicBezTo>
                    <a:pt x="34925" y="5532"/>
                    <a:pt x="35199" y="5776"/>
                    <a:pt x="35472" y="6049"/>
                  </a:cubicBezTo>
                  <a:lnTo>
                    <a:pt x="35746" y="5745"/>
                  </a:lnTo>
                  <a:cubicBezTo>
                    <a:pt x="35472" y="5502"/>
                    <a:pt x="35168" y="5228"/>
                    <a:pt x="34895" y="4985"/>
                  </a:cubicBezTo>
                  <a:close/>
                  <a:moveTo>
                    <a:pt x="6566" y="5836"/>
                  </a:moveTo>
                  <a:cubicBezTo>
                    <a:pt x="6292" y="6110"/>
                    <a:pt x="6019" y="6383"/>
                    <a:pt x="5776" y="6657"/>
                  </a:cubicBezTo>
                  <a:lnTo>
                    <a:pt x="6049" y="6900"/>
                  </a:lnTo>
                  <a:cubicBezTo>
                    <a:pt x="6292" y="6627"/>
                    <a:pt x="6566" y="6383"/>
                    <a:pt x="6840" y="6110"/>
                  </a:cubicBezTo>
                  <a:lnTo>
                    <a:pt x="6566" y="5836"/>
                  </a:lnTo>
                  <a:close/>
                  <a:moveTo>
                    <a:pt x="36567" y="6566"/>
                  </a:moveTo>
                  <a:lnTo>
                    <a:pt x="36293" y="6839"/>
                  </a:lnTo>
                  <a:cubicBezTo>
                    <a:pt x="36536" y="7113"/>
                    <a:pt x="36810" y="7386"/>
                    <a:pt x="37053" y="7660"/>
                  </a:cubicBezTo>
                  <a:lnTo>
                    <a:pt x="37326" y="7417"/>
                  </a:lnTo>
                  <a:cubicBezTo>
                    <a:pt x="37083" y="7143"/>
                    <a:pt x="36840" y="6839"/>
                    <a:pt x="36567" y="6566"/>
                  </a:cubicBezTo>
                  <a:close/>
                  <a:moveTo>
                    <a:pt x="4985" y="7508"/>
                  </a:moveTo>
                  <a:cubicBezTo>
                    <a:pt x="4773" y="7782"/>
                    <a:pt x="4529" y="8086"/>
                    <a:pt x="4286" y="8390"/>
                  </a:cubicBezTo>
                  <a:lnTo>
                    <a:pt x="4590" y="8633"/>
                  </a:lnTo>
                  <a:cubicBezTo>
                    <a:pt x="4803" y="8329"/>
                    <a:pt x="5046" y="8025"/>
                    <a:pt x="5289" y="7751"/>
                  </a:cubicBezTo>
                  <a:lnTo>
                    <a:pt x="4985" y="7508"/>
                  </a:lnTo>
                  <a:close/>
                  <a:moveTo>
                    <a:pt x="38056" y="8298"/>
                  </a:moveTo>
                  <a:lnTo>
                    <a:pt x="37752" y="8542"/>
                  </a:lnTo>
                  <a:cubicBezTo>
                    <a:pt x="37995" y="8845"/>
                    <a:pt x="38208" y="9149"/>
                    <a:pt x="38421" y="9453"/>
                  </a:cubicBezTo>
                  <a:lnTo>
                    <a:pt x="38725" y="9241"/>
                  </a:lnTo>
                  <a:cubicBezTo>
                    <a:pt x="38512" y="8937"/>
                    <a:pt x="38299" y="8602"/>
                    <a:pt x="38056" y="8298"/>
                  </a:cubicBezTo>
                  <a:close/>
                  <a:moveTo>
                    <a:pt x="3618" y="9332"/>
                  </a:moveTo>
                  <a:cubicBezTo>
                    <a:pt x="3405" y="9666"/>
                    <a:pt x="3192" y="9970"/>
                    <a:pt x="3010" y="10304"/>
                  </a:cubicBezTo>
                  <a:lnTo>
                    <a:pt x="3314" y="10487"/>
                  </a:lnTo>
                  <a:cubicBezTo>
                    <a:pt x="3526" y="10183"/>
                    <a:pt x="3709" y="9849"/>
                    <a:pt x="3922" y="9545"/>
                  </a:cubicBezTo>
                  <a:lnTo>
                    <a:pt x="3618" y="9332"/>
                  </a:lnTo>
                  <a:close/>
                  <a:moveTo>
                    <a:pt x="39363" y="10213"/>
                  </a:moveTo>
                  <a:lnTo>
                    <a:pt x="39029" y="10396"/>
                  </a:lnTo>
                  <a:cubicBezTo>
                    <a:pt x="39241" y="10730"/>
                    <a:pt x="39424" y="11064"/>
                    <a:pt x="39576" y="11368"/>
                  </a:cubicBezTo>
                  <a:lnTo>
                    <a:pt x="39940" y="11216"/>
                  </a:lnTo>
                  <a:cubicBezTo>
                    <a:pt x="39758" y="10882"/>
                    <a:pt x="39545" y="10548"/>
                    <a:pt x="39363" y="10213"/>
                  </a:cubicBezTo>
                  <a:close/>
                  <a:moveTo>
                    <a:pt x="2432" y="11308"/>
                  </a:moveTo>
                  <a:cubicBezTo>
                    <a:pt x="2250" y="11642"/>
                    <a:pt x="2098" y="12007"/>
                    <a:pt x="1915" y="12341"/>
                  </a:cubicBezTo>
                  <a:lnTo>
                    <a:pt x="2280" y="12493"/>
                  </a:lnTo>
                  <a:cubicBezTo>
                    <a:pt x="2432" y="12159"/>
                    <a:pt x="2584" y="11824"/>
                    <a:pt x="2767" y="11490"/>
                  </a:cubicBezTo>
                  <a:lnTo>
                    <a:pt x="2432" y="11308"/>
                  </a:lnTo>
                  <a:close/>
                  <a:moveTo>
                    <a:pt x="40427" y="12219"/>
                  </a:moveTo>
                  <a:lnTo>
                    <a:pt x="40092" y="12402"/>
                  </a:lnTo>
                  <a:cubicBezTo>
                    <a:pt x="40244" y="12736"/>
                    <a:pt x="40396" y="13070"/>
                    <a:pt x="40548" y="13435"/>
                  </a:cubicBezTo>
                  <a:lnTo>
                    <a:pt x="40883" y="13283"/>
                  </a:lnTo>
                  <a:cubicBezTo>
                    <a:pt x="40761" y="12918"/>
                    <a:pt x="40609" y="12584"/>
                    <a:pt x="40427" y="12219"/>
                  </a:cubicBezTo>
                  <a:close/>
                  <a:moveTo>
                    <a:pt x="1459" y="13405"/>
                  </a:moveTo>
                  <a:cubicBezTo>
                    <a:pt x="1338" y="13770"/>
                    <a:pt x="1186" y="14134"/>
                    <a:pt x="1064" y="14469"/>
                  </a:cubicBezTo>
                  <a:lnTo>
                    <a:pt x="1429" y="14590"/>
                  </a:lnTo>
                  <a:cubicBezTo>
                    <a:pt x="1551" y="14256"/>
                    <a:pt x="1672" y="13891"/>
                    <a:pt x="1824" y="13526"/>
                  </a:cubicBezTo>
                  <a:lnTo>
                    <a:pt x="1459" y="13405"/>
                  </a:lnTo>
                  <a:close/>
                  <a:moveTo>
                    <a:pt x="41308" y="14347"/>
                  </a:moveTo>
                  <a:lnTo>
                    <a:pt x="40944" y="14469"/>
                  </a:lnTo>
                  <a:cubicBezTo>
                    <a:pt x="41065" y="14833"/>
                    <a:pt x="41156" y="15198"/>
                    <a:pt x="41278" y="15563"/>
                  </a:cubicBezTo>
                  <a:lnTo>
                    <a:pt x="41643" y="15441"/>
                  </a:lnTo>
                  <a:cubicBezTo>
                    <a:pt x="41521" y="15107"/>
                    <a:pt x="41430" y="14712"/>
                    <a:pt x="41308" y="14347"/>
                  </a:cubicBezTo>
                  <a:close/>
                  <a:moveTo>
                    <a:pt x="730" y="15563"/>
                  </a:moveTo>
                  <a:cubicBezTo>
                    <a:pt x="639" y="15928"/>
                    <a:pt x="548" y="16323"/>
                    <a:pt x="456" y="16688"/>
                  </a:cubicBezTo>
                  <a:lnTo>
                    <a:pt x="852" y="16779"/>
                  </a:lnTo>
                  <a:cubicBezTo>
                    <a:pt x="912" y="16414"/>
                    <a:pt x="1004" y="16049"/>
                    <a:pt x="1095" y="15684"/>
                  </a:cubicBezTo>
                  <a:lnTo>
                    <a:pt x="730" y="15563"/>
                  </a:lnTo>
                  <a:close/>
                  <a:moveTo>
                    <a:pt x="41916" y="16566"/>
                  </a:moveTo>
                  <a:lnTo>
                    <a:pt x="41551" y="16657"/>
                  </a:lnTo>
                  <a:cubicBezTo>
                    <a:pt x="41612" y="17022"/>
                    <a:pt x="41703" y="17387"/>
                    <a:pt x="41764" y="17751"/>
                  </a:cubicBezTo>
                  <a:lnTo>
                    <a:pt x="42129" y="17691"/>
                  </a:lnTo>
                  <a:cubicBezTo>
                    <a:pt x="42068" y="17326"/>
                    <a:pt x="42007" y="16931"/>
                    <a:pt x="41916" y="16566"/>
                  </a:cubicBezTo>
                  <a:close/>
                  <a:moveTo>
                    <a:pt x="274" y="17812"/>
                  </a:moveTo>
                  <a:cubicBezTo>
                    <a:pt x="213" y="18207"/>
                    <a:pt x="152" y="18572"/>
                    <a:pt x="122" y="18967"/>
                  </a:cubicBezTo>
                  <a:lnTo>
                    <a:pt x="487" y="18998"/>
                  </a:lnTo>
                  <a:cubicBezTo>
                    <a:pt x="517" y="18633"/>
                    <a:pt x="578" y="18268"/>
                    <a:pt x="639" y="17873"/>
                  </a:cubicBezTo>
                  <a:lnTo>
                    <a:pt x="274" y="17812"/>
                  </a:lnTo>
                  <a:close/>
                  <a:moveTo>
                    <a:pt x="42281" y="18815"/>
                  </a:moveTo>
                  <a:lnTo>
                    <a:pt x="41916" y="18876"/>
                  </a:lnTo>
                  <a:cubicBezTo>
                    <a:pt x="41947" y="19241"/>
                    <a:pt x="41977" y="19636"/>
                    <a:pt x="42007" y="20001"/>
                  </a:cubicBezTo>
                  <a:lnTo>
                    <a:pt x="42402" y="19970"/>
                  </a:lnTo>
                  <a:cubicBezTo>
                    <a:pt x="42372" y="19606"/>
                    <a:pt x="42342" y="19210"/>
                    <a:pt x="42281" y="18815"/>
                  </a:cubicBezTo>
                  <a:close/>
                  <a:moveTo>
                    <a:pt x="0" y="20092"/>
                  </a:moveTo>
                  <a:cubicBezTo>
                    <a:pt x="0" y="20457"/>
                    <a:pt x="0" y="20852"/>
                    <a:pt x="0" y="21216"/>
                  </a:cubicBezTo>
                  <a:lnTo>
                    <a:pt x="0" y="21247"/>
                  </a:lnTo>
                  <a:lnTo>
                    <a:pt x="365" y="21247"/>
                  </a:lnTo>
                  <a:lnTo>
                    <a:pt x="365" y="21216"/>
                  </a:lnTo>
                  <a:cubicBezTo>
                    <a:pt x="365" y="20852"/>
                    <a:pt x="365" y="20487"/>
                    <a:pt x="396" y="20122"/>
                  </a:cubicBezTo>
                  <a:lnTo>
                    <a:pt x="0" y="20092"/>
                  </a:lnTo>
                  <a:close/>
                  <a:moveTo>
                    <a:pt x="42038" y="21125"/>
                  </a:moveTo>
                  <a:lnTo>
                    <a:pt x="42038" y="21216"/>
                  </a:lnTo>
                  <a:cubicBezTo>
                    <a:pt x="42038" y="21581"/>
                    <a:pt x="42038" y="21976"/>
                    <a:pt x="42007" y="22341"/>
                  </a:cubicBezTo>
                  <a:lnTo>
                    <a:pt x="42402" y="22371"/>
                  </a:lnTo>
                  <a:cubicBezTo>
                    <a:pt x="42402" y="21976"/>
                    <a:pt x="42433" y="21581"/>
                    <a:pt x="42433" y="21216"/>
                  </a:cubicBezTo>
                  <a:lnTo>
                    <a:pt x="42433" y="21125"/>
                  </a:lnTo>
                  <a:close/>
                  <a:moveTo>
                    <a:pt x="396" y="22371"/>
                  </a:moveTo>
                  <a:lnTo>
                    <a:pt x="31" y="22402"/>
                  </a:lnTo>
                  <a:cubicBezTo>
                    <a:pt x="31" y="22767"/>
                    <a:pt x="61" y="23162"/>
                    <a:pt x="122" y="23557"/>
                  </a:cubicBezTo>
                  <a:lnTo>
                    <a:pt x="487" y="23496"/>
                  </a:lnTo>
                  <a:cubicBezTo>
                    <a:pt x="456" y="23131"/>
                    <a:pt x="426" y="22767"/>
                    <a:pt x="396" y="22371"/>
                  </a:cubicBezTo>
                  <a:close/>
                  <a:moveTo>
                    <a:pt x="41916" y="23466"/>
                  </a:moveTo>
                  <a:cubicBezTo>
                    <a:pt x="41886" y="23830"/>
                    <a:pt x="41825" y="24195"/>
                    <a:pt x="41764" y="24590"/>
                  </a:cubicBezTo>
                  <a:lnTo>
                    <a:pt x="42159" y="24651"/>
                  </a:lnTo>
                  <a:cubicBezTo>
                    <a:pt x="42220" y="24256"/>
                    <a:pt x="42251" y="23891"/>
                    <a:pt x="42311" y="23496"/>
                  </a:cubicBezTo>
                  <a:lnTo>
                    <a:pt x="41916" y="23466"/>
                  </a:lnTo>
                  <a:close/>
                  <a:moveTo>
                    <a:pt x="639" y="24621"/>
                  </a:moveTo>
                  <a:lnTo>
                    <a:pt x="274" y="24682"/>
                  </a:lnTo>
                  <a:cubicBezTo>
                    <a:pt x="335" y="25046"/>
                    <a:pt x="396" y="25441"/>
                    <a:pt x="487" y="25806"/>
                  </a:cubicBezTo>
                  <a:lnTo>
                    <a:pt x="852" y="25745"/>
                  </a:lnTo>
                  <a:cubicBezTo>
                    <a:pt x="791" y="25350"/>
                    <a:pt x="700" y="24986"/>
                    <a:pt x="639" y="24621"/>
                  </a:cubicBezTo>
                  <a:close/>
                  <a:moveTo>
                    <a:pt x="41551" y="25685"/>
                  </a:moveTo>
                  <a:cubicBezTo>
                    <a:pt x="41491" y="26049"/>
                    <a:pt x="41399" y="26414"/>
                    <a:pt x="41278" y="26779"/>
                  </a:cubicBezTo>
                  <a:lnTo>
                    <a:pt x="41673" y="26870"/>
                  </a:lnTo>
                  <a:cubicBezTo>
                    <a:pt x="41764" y="26505"/>
                    <a:pt x="41855" y="26141"/>
                    <a:pt x="41947" y="25776"/>
                  </a:cubicBezTo>
                  <a:lnTo>
                    <a:pt x="41551" y="25685"/>
                  </a:lnTo>
                  <a:close/>
                  <a:moveTo>
                    <a:pt x="1125" y="26809"/>
                  </a:moveTo>
                  <a:lnTo>
                    <a:pt x="760" y="26931"/>
                  </a:lnTo>
                  <a:cubicBezTo>
                    <a:pt x="882" y="27296"/>
                    <a:pt x="973" y="27660"/>
                    <a:pt x="1095" y="28025"/>
                  </a:cubicBezTo>
                  <a:lnTo>
                    <a:pt x="1459" y="27903"/>
                  </a:lnTo>
                  <a:cubicBezTo>
                    <a:pt x="1338" y="27539"/>
                    <a:pt x="1247" y="27174"/>
                    <a:pt x="1125" y="26809"/>
                  </a:cubicBezTo>
                  <a:close/>
                  <a:moveTo>
                    <a:pt x="40974" y="27873"/>
                  </a:moveTo>
                  <a:cubicBezTo>
                    <a:pt x="40852" y="28207"/>
                    <a:pt x="40700" y="28572"/>
                    <a:pt x="40579" y="28907"/>
                  </a:cubicBezTo>
                  <a:lnTo>
                    <a:pt x="40913" y="29059"/>
                  </a:lnTo>
                  <a:cubicBezTo>
                    <a:pt x="41065" y="28694"/>
                    <a:pt x="41217" y="28329"/>
                    <a:pt x="41339" y="27995"/>
                  </a:cubicBezTo>
                  <a:lnTo>
                    <a:pt x="40974" y="27873"/>
                  </a:lnTo>
                  <a:close/>
                  <a:moveTo>
                    <a:pt x="1855" y="28967"/>
                  </a:moveTo>
                  <a:lnTo>
                    <a:pt x="1490" y="29089"/>
                  </a:lnTo>
                  <a:cubicBezTo>
                    <a:pt x="1642" y="29454"/>
                    <a:pt x="1794" y="29818"/>
                    <a:pt x="1946" y="30153"/>
                  </a:cubicBezTo>
                  <a:lnTo>
                    <a:pt x="2311" y="30001"/>
                  </a:lnTo>
                  <a:cubicBezTo>
                    <a:pt x="2159" y="29636"/>
                    <a:pt x="2007" y="29302"/>
                    <a:pt x="1855" y="28967"/>
                  </a:cubicBezTo>
                  <a:close/>
                  <a:moveTo>
                    <a:pt x="40123" y="29970"/>
                  </a:moveTo>
                  <a:cubicBezTo>
                    <a:pt x="39971" y="30305"/>
                    <a:pt x="39788" y="30639"/>
                    <a:pt x="39606" y="30973"/>
                  </a:cubicBezTo>
                  <a:lnTo>
                    <a:pt x="39940" y="31156"/>
                  </a:lnTo>
                  <a:cubicBezTo>
                    <a:pt x="40153" y="30821"/>
                    <a:pt x="40305" y="30457"/>
                    <a:pt x="40457" y="30122"/>
                  </a:cubicBezTo>
                  <a:lnTo>
                    <a:pt x="40123" y="29970"/>
                  </a:lnTo>
                  <a:close/>
                  <a:moveTo>
                    <a:pt x="2797" y="31004"/>
                  </a:moveTo>
                  <a:lnTo>
                    <a:pt x="2463" y="31186"/>
                  </a:lnTo>
                  <a:cubicBezTo>
                    <a:pt x="2645" y="31521"/>
                    <a:pt x="2827" y="31855"/>
                    <a:pt x="3040" y="32189"/>
                  </a:cubicBezTo>
                  <a:lnTo>
                    <a:pt x="3344" y="31977"/>
                  </a:lnTo>
                  <a:cubicBezTo>
                    <a:pt x="3162" y="31673"/>
                    <a:pt x="2979" y="31338"/>
                    <a:pt x="2797" y="31004"/>
                  </a:cubicBezTo>
                  <a:close/>
                  <a:moveTo>
                    <a:pt x="39059" y="31946"/>
                  </a:moveTo>
                  <a:cubicBezTo>
                    <a:pt x="38877" y="32280"/>
                    <a:pt x="38664" y="32584"/>
                    <a:pt x="38451" y="32919"/>
                  </a:cubicBezTo>
                  <a:lnTo>
                    <a:pt x="38755" y="33132"/>
                  </a:lnTo>
                  <a:cubicBezTo>
                    <a:pt x="38998" y="32797"/>
                    <a:pt x="39181" y="32463"/>
                    <a:pt x="39393" y="32159"/>
                  </a:cubicBezTo>
                  <a:lnTo>
                    <a:pt x="39059" y="31946"/>
                  </a:lnTo>
                  <a:close/>
                  <a:moveTo>
                    <a:pt x="3982" y="32919"/>
                  </a:moveTo>
                  <a:lnTo>
                    <a:pt x="3648" y="33132"/>
                  </a:lnTo>
                  <a:cubicBezTo>
                    <a:pt x="3861" y="33466"/>
                    <a:pt x="4104" y="33770"/>
                    <a:pt x="4317" y="34074"/>
                  </a:cubicBezTo>
                  <a:lnTo>
                    <a:pt x="4621" y="33831"/>
                  </a:lnTo>
                  <a:cubicBezTo>
                    <a:pt x="4408" y="33557"/>
                    <a:pt x="4195" y="33253"/>
                    <a:pt x="3982" y="32919"/>
                  </a:cubicBezTo>
                  <a:close/>
                  <a:moveTo>
                    <a:pt x="37813" y="33831"/>
                  </a:moveTo>
                  <a:cubicBezTo>
                    <a:pt x="37570" y="34104"/>
                    <a:pt x="37326" y="34408"/>
                    <a:pt x="37083" y="34712"/>
                  </a:cubicBezTo>
                  <a:lnTo>
                    <a:pt x="37387" y="34955"/>
                  </a:lnTo>
                  <a:cubicBezTo>
                    <a:pt x="37630" y="34651"/>
                    <a:pt x="37874" y="34347"/>
                    <a:pt x="38086" y="34043"/>
                  </a:cubicBezTo>
                  <a:lnTo>
                    <a:pt x="37813" y="33831"/>
                  </a:lnTo>
                  <a:close/>
                  <a:moveTo>
                    <a:pt x="5350" y="34712"/>
                  </a:moveTo>
                  <a:lnTo>
                    <a:pt x="5046" y="34955"/>
                  </a:lnTo>
                  <a:cubicBezTo>
                    <a:pt x="5289" y="35259"/>
                    <a:pt x="5563" y="35533"/>
                    <a:pt x="5806" y="35806"/>
                  </a:cubicBezTo>
                  <a:lnTo>
                    <a:pt x="6080" y="35563"/>
                  </a:lnTo>
                  <a:cubicBezTo>
                    <a:pt x="5836" y="35290"/>
                    <a:pt x="5593" y="35016"/>
                    <a:pt x="5350" y="34712"/>
                  </a:cubicBezTo>
                  <a:close/>
                  <a:moveTo>
                    <a:pt x="36323" y="35533"/>
                  </a:moveTo>
                  <a:cubicBezTo>
                    <a:pt x="36080" y="35806"/>
                    <a:pt x="35807" y="36080"/>
                    <a:pt x="35533" y="36323"/>
                  </a:cubicBezTo>
                  <a:lnTo>
                    <a:pt x="35807" y="36627"/>
                  </a:lnTo>
                  <a:cubicBezTo>
                    <a:pt x="36080" y="36353"/>
                    <a:pt x="36354" y="36080"/>
                    <a:pt x="36627" y="35806"/>
                  </a:cubicBezTo>
                  <a:lnTo>
                    <a:pt x="36323" y="35533"/>
                  </a:lnTo>
                  <a:close/>
                  <a:moveTo>
                    <a:pt x="6900" y="36353"/>
                  </a:moveTo>
                  <a:lnTo>
                    <a:pt x="6627" y="36627"/>
                  </a:lnTo>
                  <a:cubicBezTo>
                    <a:pt x="6900" y="36901"/>
                    <a:pt x="7204" y="37144"/>
                    <a:pt x="7478" y="37387"/>
                  </a:cubicBezTo>
                  <a:lnTo>
                    <a:pt x="7721" y="37113"/>
                  </a:lnTo>
                  <a:cubicBezTo>
                    <a:pt x="7447" y="36870"/>
                    <a:pt x="7174" y="36597"/>
                    <a:pt x="6900" y="36353"/>
                  </a:cubicBezTo>
                  <a:close/>
                  <a:moveTo>
                    <a:pt x="34682" y="37083"/>
                  </a:moveTo>
                  <a:cubicBezTo>
                    <a:pt x="34408" y="37326"/>
                    <a:pt x="34104" y="37569"/>
                    <a:pt x="33831" y="37782"/>
                  </a:cubicBezTo>
                  <a:lnTo>
                    <a:pt x="34044" y="38086"/>
                  </a:lnTo>
                  <a:cubicBezTo>
                    <a:pt x="34348" y="37873"/>
                    <a:pt x="34652" y="37630"/>
                    <a:pt x="34956" y="37387"/>
                  </a:cubicBezTo>
                  <a:lnTo>
                    <a:pt x="34682" y="37083"/>
                  </a:lnTo>
                  <a:close/>
                  <a:moveTo>
                    <a:pt x="8602" y="37812"/>
                  </a:moveTo>
                  <a:lnTo>
                    <a:pt x="8390" y="38116"/>
                  </a:lnTo>
                  <a:cubicBezTo>
                    <a:pt x="8694" y="38360"/>
                    <a:pt x="8998" y="38572"/>
                    <a:pt x="9302" y="38785"/>
                  </a:cubicBezTo>
                  <a:lnTo>
                    <a:pt x="9514" y="38481"/>
                  </a:lnTo>
                  <a:cubicBezTo>
                    <a:pt x="9210" y="38268"/>
                    <a:pt x="8906" y="38025"/>
                    <a:pt x="8602" y="37812"/>
                  </a:cubicBezTo>
                  <a:close/>
                  <a:moveTo>
                    <a:pt x="32919" y="38451"/>
                  </a:moveTo>
                  <a:cubicBezTo>
                    <a:pt x="32585" y="38664"/>
                    <a:pt x="32281" y="38876"/>
                    <a:pt x="31946" y="39059"/>
                  </a:cubicBezTo>
                  <a:lnTo>
                    <a:pt x="32159" y="39393"/>
                  </a:lnTo>
                  <a:cubicBezTo>
                    <a:pt x="32493" y="39180"/>
                    <a:pt x="32797" y="38998"/>
                    <a:pt x="33101" y="38785"/>
                  </a:cubicBezTo>
                  <a:lnTo>
                    <a:pt x="32919" y="38451"/>
                  </a:lnTo>
                  <a:close/>
                  <a:moveTo>
                    <a:pt x="10487" y="39089"/>
                  </a:moveTo>
                  <a:lnTo>
                    <a:pt x="10274" y="39393"/>
                  </a:lnTo>
                  <a:cubicBezTo>
                    <a:pt x="10609" y="39606"/>
                    <a:pt x="10943" y="39788"/>
                    <a:pt x="11277" y="39971"/>
                  </a:cubicBezTo>
                  <a:lnTo>
                    <a:pt x="11460" y="39636"/>
                  </a:lnTo>
                  <a:cubicBezTo>
                    <a:pt x="11125" y="39454"/>
                    <a:pt x="10791" y="39271"/>
                    <a:pt x="10487" y="39089"/>
                  </a:cubicBezTo>
                  <a:close/>
                  <a:moveTo>
                    <a:pt x="30974" y="39606"/>
                  </a:moveTo>
                  <a:cubicBezTo>
                    <a:pt x="30639" y="39788"/>
                    <a:pt x="30305" y="39971"/>
                    <a:pt x="29971" y="40123"/>
                  </a:cubicBezTo>
                  <a:lnTo>
                    <a:pt x="30123" y="40457"/>
                  </a:lnTo>
                  <a:cubicBezTo>
                    <a:pt x="30487" y="40305"/>
                    <a:pt x="30822" y="40123"/>
                    <a:pt x="31156" y="39940"/>
                  </a:cubicBezTo>
                  <a:lnTo>
                    <a:pt x="30974" y="39606"/>
                  </a:lnTo>
                  <a:close/>
                  <a:moveTo>
                    <a:pt x="12463" y="40153"/>
                  </a:moveTo>
                  <a:lnTo>
                    <a:pt x="12311" y="40487"/>
                  </a:lnTo>
                  <a:cubicBezTo>
                    <a:pt x="12676" y="40639"/>
                    <a:pt x="13010" y="40791"/>
                    <a:pt x="13375" y="40943"/>
                  </a:cubicBezTo>
                  <a:lnTo>
                    <a:pt x="13527" y="40578"/>
                  </a:lnTo>
                  <a:cubicBezTo>
                    <a:pt x="13162" y="40457"/>
                    <a:pt x="12827" y="40305"/>
                    <a:pt x="12463" y="40153"/>
                  </a:cubicBezTo>
                  <a:close/>
                  <a:moveTo>
                    <a:pt x="28937" y="40578"/>
                  </a:moveTo>
                  <a:cubicBezTo>
                    <a:pt x="28603" y="40700"/>
                    <a:pt x="28238" y="40822"/>
                    <a:pt x="27873" y="40943"/>
                  </a:cubicBezTo>
                  <a:lnTo>
                    <a:pt x="27995" y="41308"/>
                  </a:lnTo>
                  <a:cubicBezTo>
                    <a:pt x="28360" y="41186"/>
                    <a:pt x="28724" y="41065"/>
                    <a:pt x="29089" y="40913"/>
                  </a:cubicBezTo>
                  <a:lnTo>
                    <a:pt x="28937" y="40578"/>
                  </a:lnTo>
                  <a:close/>
                  <a:moveTo>
                    <a:pt x="14590" y="40974"/>
                  </a:moveTo>
                  <a:lnTo>
                    <a:pt x="14469" y="41338"/>
                  </a:lnTo>
                  <a:cubicBezTo>
                    <a:pt x="14803" y="41460"/>
                    <a:pt x="15198" y="41551"/>
                    <a:pt x="15563" y="41673"/>
                  </a:cubicBezTo>
                  <a:lnTo>
                    <a:pt x="15654" y="41308"/>
                  </a:lnTo>
                  <a:cubicBezTo>
                    <a:pt x="15290" y="41217"/>
                    <a:pt x="14925" y="41095"/>
                    <a:pt x="14590" y="40974"/>
                  </a:cubicBezTo>
                  <a:close/>
                  <a:moveTo>
                    <a:pt x="26810" y="41278"/>
                  </a:moveTo>
                  <a:cubicBezTo>
                    <a:pt x="26445" y="41399"/>
                    <a:pt x="26080" y="41490"/>
                    <a:pt x="25715" y="41551"/>
                  </a:cubicBezTo>
                  <a:lnTo>
                    <a:pt x="25776" y="41946"/>
                  </a:lnTo>
                  <a:cubicBezTo>
                    <a:pt x="26171" y="41855"/>
                    <a:pt x="26536" y="41764"/>
                    <a:pt x="26901" y="41642"/>
                  </a:cubicBezTo>
                  <a:lnTo>
                    <a:pt x="26810" y="41278"/>
                  </a:lnTo>
                  <a:close/>
                  <a:moveTo>
                    <a:pt x="16749" y="41582"/>
                  </a:moveTo>
                  <a:lnTo>
                    <a:pt x="16657" y="41946"/>
                  </a:lnTo>
                  <a:cubicBezTo>
                    <a:pt x="17052" y="42037"/>
                    <a:pt x="17417" y="42098"/>
                    <a:pt x="17782" y="42159"/>
                  </a:cubicBezTo>
                  <a:lnTo>
                    <a:pt x="17843" y="41794"/>
                  </a:lnTo>
                  <a:cubicBezTo>
                    <a:pt x="17478" y="41733"/>
                    <a:pt x="17113" y="41642"/>
                    <a:pt x="16749" y="41582"/>
                  </a:cubicBezTo>
                  <a:close/>
                  <a:moveTo>
                    <a:pt x="24591" y="41764"/>
                  </a:moveTo>
                  <a:cubicBezTo>
                    <a:pt x="24226" y="41825"/>
                    <a:pt x="23861" y="41885"/>
                    <a:pt x="23466" y="41916"/>
                  </a:cubicBezTo>
                  <a:lnTo>
                    <a:pt x="23527" y="42311"/>
                  </a:lnTo>
                  <a:cubicBezTo>
                    <a:pt x="23892" y="42250"/>
                    <a:pt x="24287" y="42220"/>
                    <a:pt x="24651" y="42159"/>
                  </a:cubicBezTo>
                  <a:lnTo>
                    <a:pt x="24591" y="41764"/>
                  </a:lnTo>
                  <a:close/>
                  <a:moveTo>
                    <a:pt x="18967" y="41946"/>
                  </a:moveTo>
                  <a:lnTo>
                    <a:pt x="18937" y="42311"/>
                  </a:lnTo>
                  <a:cubicBezTo>
                    <a:pt x="19302" y="42341"/>
                    <a:pt x="19697" y="42372"/>
                    <a:pt x="20092" y="42402"/>
                  </a:cubicBezTo>
                  <a:lnTo>
                    <a:pt x="20092" y="42007"/>
                  </a:lnTo>
                  <a:cubicBezTo>
                    <a:pt x="19727" y="42007"/>
                    <a:pt x="19363" y="41977"/>
                    <a:pt x="18967" y="41946"/>
                  </a:cubicBezTo>
                  <a:close/>
                  <a:moveTo>
                    <a:pt x="22372" y="42007"/>
                  </a:moveTo>
                  <a:cubicBezTo>
                    <a:pt x="21977" y="42037"/>
                    <a:pt x="21612" y="42037"/>
                    <a:pt x="21217" y="42037"/>
                  </a:cubicBezTo>
                  <a:lnTo>
                    <a:pt x="21217" y="42433"/>
                  </a:lnTo>
                  <a:cubicBezTo>
                    <a:pt x="21612" y="42433"/>
                    <a:pt x="22007" y="42433"/>
                    <a:pt x="22372" y="42402"/>
                  </a:cubicBezTo>
                  <a:lnTo>
                    <a:pt x="22372" y="4200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3" name="Google Shape;663;p40"/>
          <p:cNvSpPr/>
          <p:nvPr/>
        </p:nvSpPr>
        <p:spPr>
          <a:xfrm>
            <a:off x="-788875" y="1072850"/>
            <a:ext cx="1693956" cy="1693956"/>
          </a:xfrm>
          <a:custGeom>
            <a:avLst/>
            <a:gdLst/>
            <a:ahLst/>
            <a:cxnLst/>
            <a:rect l="l" t="t" r="r" b="b"/>
            <a:pathLst>
              <a:path w="28543" h="28543" extrusionOk="0">
                <a:moveTo>
                  <a:pt x="14287" y="6505"/>
                </a:moveTo>
                <a:cubicBezTo>
                  <a:pt x="18542" y="6505"/>
                  <a:pt x="22038" y="10001"/>
                  <a:pt x="22038" y="14256"/>
                </a:cubicBezTo>
                <a:cubicBezTo>
                  <a:pt x="22038" y="18542"/>
                  <a:pt x="18542" y="22038"/>
                  <a:pt x="14287" y="22038"/>
                </a:cubicBezTo>
                <a:cubicBezTo>
                  <a:pt x="10001" y="22038"/>
                  <a:pt x="6506" y="18542"/>
                  <a:pt x="6506" y="14256"/>
                </a:cubicBezTo>
                <a:cubicBezTo>
                  <a:pt x="6506" y="10001"/>
                  <a:pt x="10001" y="6505"/>
                  <a:pt x="14287" y="6505"/>
                </a:cubicBezTo>
                <a:close/>
                <a:moveTo>
                  <a:pt x="14287" y="6141"/>
                </a:moveTo>
                <a:cubicBezTo>
                  <a:pt x="9788" y="6141"/>
                  <a:pt x="6141" y="9788"/>
                  <a:pt x="6141" y="14287"/>
                </a:cubicBezTo>
                <a:cubicBezTo>
                  <a:pt x="6141" y="18755"/>
                  <a:pt x="9788" y="22402"/>
                  <a:pt x="14287" y="22402"/>
                </a:cubicBezTo>
                <a:cubicBezTo>
                  <a:pt x="18755" y="22402"/>
                  <a:pt x="22403" y="18755"/>
                  <a:pt x="22403" y="14287"/>
                </a:cubicBezTo>
                <a:cubicBezTo>
                  <a:pt x="22403" y="9788"/>
                  <a:pt x="18755" y="6141"/>
                  <a:pt x="14287" y="6141"/>
                </a:cubicBezTo>
                <a:close/>
                <a:moveTo>
                  <a:pt x="15381" y="366"/>
                </a:moveTo>
                <a:lnTo>
                  <a:pt x="15746" y="3040"/>
                </a:lnTo>
                <a:lnTo>
                  <a:pt x="15868" y="3071"/>
                </a:lnTo>
                <a:cubicBezTo>
                  <a:pt x="16871" y="3192"/>
                  <a:pt x="17843" y="3466"/>
                  <a:pt x="18694" y="3831"/>
                </a:cubicBezTo>
                <a:lnTo>
                  <a:pt x="18846" y="3891"/>
                </a:lnTo>
                <a:lnTo>
                  <a:pt x="20518" y="1794"/>
                </a:lnTo>
                <a:lnTo>
                  <a:pt x="22372" y="2919"/>
                </a:lnTo>
                <a:lnTo>
                  <a:pt x="21308" y="5381"/>
                </a:lnTo>
                <a:lnTo>
                  <a:pt x="21430" y="5472"/>
                </a:lnTo>
                <a:cubicBezTo>
                  <a:pt x="22007" y="5958"/>
                  <a:pt x="22524" y="6475"/>
                  <a:pt x="23011" y="7022"/>
                </a:cubicBezTo>
                <a:lnTo>
                  <a:pt x="23102" y="7144"/>
                </a:lnTo>
                <a:lnTo>
                  <a:pt x="25533" y="6049"/>
                </a:lnTo>
                <a:lnTo>
                  <a:pt x="26688" y="7934"/>
                </a:lnTo>
                <a:lnTo>
                  <a:pt x="24622" y="9606"/>
                </a:lnTo>
                <a:lnTo>
                  <a:pt x="24682" y="9758"/>
                </a:lnTo>
                <a:cubicBezTo>
                  <a:pt x="25077" y="10670"/>
                  <a:pt x="25351" y="11642"/>
                  <a:pt x="25503" y="12676"/>
                </a:cubicBezTo>
                <a:lnTo>
                  <a:pt x="25503" y="12828"/>
                </a:lnTo>
                <a:lnTo>
                  <a:pt x="28178" y="13192"/>
                </a:lnTo>
                <a:lnTo>
                  <a:pt x="28178" y="15381"/>
                </a:lnTo>
                <a:lnTo>
                  <a:pt x="25503" y="15746"/>
                </a:lnTo>
                <a:lnTo>
                  <a:pt x="25473" y="15867"/>
                </a:lnTo>
                <a:cubicBezTo>
                  <a:pt x="25351" y="16870"/>
                  <a:pt x="25077" y="17843"/>
                  <a:pt x="24713" y="18694"/>
                </a:cubicBezTo>
                <a:lnTo>
                  <a:pt x="24652" y="18846"/>
                </a:lnTo>
                <a:lnTo>
                  <a:pt x="26749" y="20487"/>
                </a:lnTo>
                <a:lnTo>
                  <a:pt x="25625" y="22372"/>
                </a:lnTo>
                <a:lnTo>
                  <a:pt x="23163" y="21308"/>
                </a:lnTo>
                <a:lnTo>
                  <a:pt x="23071" y="21430"/>
                </a:lnTo>
                <a:cubicBezTo>
                  <a:pt x="22615" y="22007"/>
                  <a:pt x="22068" y="22524"/>
                  <a:pt x="21521" y="23010"/>
                </a:cubicBezTo>
                <a:lnTo>
                  <a:pt x="21400" y="23101"/>
                </a:lnTo>
                <a:lnTo>
                  <a:pt x="22494" y="25533"/>
                </a:lnTo>
                <a:lnTo>
                  <a:pt x="20640" y="26688"/>
                </a:lnTo>
                <a:lnTo>
                  <a:pt x="18938" y="24591"/>
                </a:lnTo>
                <a:lnTo>
                  <a:pt x="18786" y="24652"/>
                </a:lnTo>
                <a:cubicBezTo>
                  <a:pt x="17904" y="25047"/>
                  <a:pt x="16901" y="25351"/>
                  <a:pt x="15868" y="25472"/>
                </a:cubicBezTo>
                <a:lnTo>
                  <a:pt x="15716" y="25503"/>
                </a:lnTo>
                <a:lnTo>
                  <a:pt x="15381" y="28177"/>
                </a:lnTo>
                <a:lnTo>
                  <a:pt x="13193" y="28177"/>
                </a:lnTo>
                <a:lnTo>
                  <a:pt x="12798" y="25503"/>
                </a:lnTo>
                <a:lnTo>
                  <a:pt x="12676" y="25472"/>
                </a:lnTo>
                <a:cubicBezTo>
                  <a:pt x="11673" y="25320"/>
                  <a:pt x="10700" y="25077"/>
                  <a:pt x="9849" y="24712"/>
                </a:cubicBezTo>
                <a:lnTo>
                  <a:pt x="9697" y="24652"/>
                </a:lnTo>
                <a:lnTo>
                  <a:pt x="8056" y="26718"/>
                </a:lnTo>
                <a:lnTo>
                  <a:pt x="6171" y="25594"/>
                </a:lnTo>
                <a:lnTo>
                  <a:pt x="7235" y="23162"/>
                </a:lnTo>
                <a:lnTo>
                  <a:pt x="7114" y="23071"/>
                </a:lnTo>
                <a:cubicBezTo>
                  <a:pt x="6536" y="22585"/>
                  <a:pt x="6019" y="22068"/>
                  <a:pt x="5533" y="21521"/>
                </a:cubicBezTo>
                <a:lnTo>
                  <a:pt x="5442" y="21399"/>
                </a:lnTo>
                <a:lnTo>
                  <a:pt x="3010" y="22493"/>
                </a:lnTo>
                <a:lnTo>
                  <a:pt x="1855" y="20609"/>
                </a:lnTo>
                <a:lnTo>
                  <a:pt x="3952" y="18937"/>
                </a:lnTo>
                <a:lnTo>
                  <a:pt x="3892" y="18785"/>
                </a:lnTo>
                <a:cubicBezTo>
                  <a:pt x="3496" y="17873"/>
                  <a:pt x="3193" y="16901"/>
                  <a:pt x="3071" y="15867"/>
                </a:cubicBezTo>
                <a:lnTo>
                  <a:pt x="3041" y="15715"/>
                </a:lnTo>
                <a:lnTo>
                  <a:pt x="396" y="15351"/>
                </a:lnTo>
                <a:lnTo>
                  <a:pt x="396" y="13162"/>
                </a:lnTo>
                <a:lnTo>
                  <a:pt x="3041" y="12828"/>
                </a:lnTo>
                <a:lnTo>
                  <a:pt x="3071" y="12676"/>
                </a:lnTo>
                <a:cubicBezTo>
                  <a:pt x="3193" y="11673"/>
                  <a:pt x="3466" y="10700"/>
                  <a:pt x="3831" y="9849"/>
                </a:cubicBezTo>
                <a:lnTo>
                  <a:pt x="3892" y="9697"/>
                </a:lnTo>
                <a:lnTo>
                  <a:pt x="1794" y="8056"/>
                </a:lnTo>
                <a:lnTo>
                  <a:pt x="2919" y="6171"/>
                </a:lnTo>
                <a:lnTo>
                  <a:pt x="5381" y="7235"/>
                </a:lnTo>
                <a:lnTo>
                  <a:pt x="5472" y="7113"/>
                </a:lnTo>
                <a:cubicBezTo>
                  <a:pt x="5959" y="6536"/>
                  <a:pt x="6475" y="6019"/>
                  <a:pt x="7022" y="5533"/>
                </a:cubicBezTo>
                <a:lnTo>
                  <a:pt x="7144" y="5442"/>
                </a:lnTo>
                <a:lnTo>
                  <a:pt x="6050" y="3010"/>
                </a:lnTo>
                <a:lnTo>
                  <a:pt x="7934" y="1855"/>
                </a:lnTo>
                <a:lnTo>
                  <a:pt x="9606" y="3952"/>
                </a:lnTo>
                <a:lnTo>
                  <a:pt x="9758" y="3891"/>
                </a:lnTo>
                <a:cubicBezTo>
                  <a:pt x="10670" y="3496"/>
                  <a:pt x="11643" y="3192"/>
                  <a:pt x="12676" y="3071"/>
                </a:cubicBezTo>
                <a:lnTo>
                  <a:pt x="12828" y="3040"/>
                </a:lnTo>
                <a:lnTo>
                  <a:pt x="13193" y="366"/>
                </a:lnTo>
                <a:close/>
                <a:moveTo>
                  <a:pt x="12858" y="1"/>
                </a:moveTo>
                <a:lnTo>
                  <a:pt x="12494" y="2706"/>
                </a:lnTo>
                <a:cubicBezTo>
                  <a:pt x="11521" y="2858"/>
                  <a:pt x="10579" y="3101"/>
                  <a:pt x="9728" y="3496"/>
                </a:cubicBezTo>
                <a:lnTo>
                  <a:pt x="7995" y="1369"/>
                </a:lnTo>
                <a:lnTo>
                  <a:pt x="5594" y="2858"/>
                </a:lnTo>
                <a:lnTo>
                  <a:pt x="6688" y="5350"/>
                </a:lnTo>
                <a:cubicBezTo>
                  <a:pt x="6171" y="5776"/>
                  <a:pt x="5715" y="6262"/>
                  <a:pt x="5290" y="6779"/>
                </a:cubicBezTo>
                <a:lnTo>
                  <a:pt x="2767" y="5685"/>
                </a:lnTo>
                <a:lnTo>
                  <a:pt x="1308" y="8147"/>
                </a:lnTo>
                <a:lnTo>
                  <a:pt x="3436" y="9849"/>
                </a:lnTo>
                <a:cubicBezTo>
                  <a:pt x="3101" y="10670"/>
                  <a:pt x="2858" y="11551"/>
                  <a:pt x="2706" y="12493"/>
                </a:cubicBezTo>
                <a:lnTo>
                  <a:pt x="1" y="12858"/>
                </a:lnTo>
                <a:lnTo>
                  <a:pt x="1" y="15685"/>
                </a:lnTo>
                <a:lnTo>
                  <a:pt x="2706" y="16050"/>
                </a:lnTo>
                <a:cubicBezTo>
                  <a:pt x="2858" y="17022"/>
                  <a:pt x="3132" y="17934"/>
                  <a:pt x="3496" y="18816"/>
                </a:cubicBezTo>
                <a:lnTo>
                  <a:pt x="1369" y="20548"/>
                </a:lnTo>
                <a:lnTo>
                  <a:pt x="2858" y="22949"/>
                </a:lnTo>
                <a:lnTo>
                  <a:pt x="5351" y="21855"/>
                </a:lnTo>
                <a:cubicBezTo>
                  <a:pt x="5776" y="22372"/>
                  <a:pt x="6263" y="22828"/>
                  <a:pt x="6779" y="23253"/>
                </a:cubicBezTo>
                <a:lnTo>
                  <a:pt x="5685" y="25776"/>
                </a:lnTo>
                <a:lnTo>
                  <a:pt x="8147" y="27235"/>
                </a:lnTo>
                <a:lnTo>
                  <a:pt x="9849" y="25108"/>
                </a:lnTo>
                <a:cubicBezTo>
                  <a:pt x="10670" y="25442"/>
                  <a:pt x="11551" y="25685"/>
                  <a:pt x="12494" y="25837"/>
                </a:cubicBezTo>
                <a:lnTo>
                  <a:pt x="12858" y="28542"/>
                </a:lnTo>
                <a:lnTo>
                  <a:pt x="15685" y="28542"/>
                </a:lnTo>
                <a:lnTo>
                  <a:pt x="16050" y="25837"/>
                </a:lnTo>
                <a:cubicBezTo>
                  <a:pt x="17023" y="25685"/>
                  <a:pt x="17934" y="25442"/>
                  <a:pt x="18816" y="25077"/>
                </a:cubicBezTo>
                <a:lnTo>
                  <a:pt x="20518" y="27174"/>
                </a:lnTo>
                <a:lnTo>
                  <a:pt x="22950" y="25685"/>
                </a:lnTo>
                <a:lnTo>
                  <a:pt x="21856" y="23193"/>
                </a:lnTo>
                <a:cubicBezTo>
                  <a:pt x="22342" y="22767"/>
                  <a:pt x="22828" y="22281"/>
                  <a:pt x="23254" y="21764"/>
                </a:cubicBezTo>
                <a:lnTo>
                  <a:pt x="25746" y="22858"/>
                </a:lnTo>
                <a:lnTo>
                  <a:pt x="27236" y="20427"/>
                </a:lnTo>
                <a:lnTo>
                  <a:pt x="25108" y="18724"/>
                </a:lnTo>
                <a:cubicBezTo>
                  <a:pt x="25442" y="17904"/>
                  <a:pt x="25685" y="16992"/>
                  <a:pt x="25837" y="16080"/>
                </a:cubicBezTo>
                <a:lnTo>
                  <a:pt x="28543" y="15685"/>
                </a:lnTo>
                <a:lnTo>
                  <a:pt x="28543" y="12858"/>
                </a:lnTo>
                <a:lnTo>
                  <a:pt x="25837" y="12493"/>
                </a:lnTo>
                <a:cubicBezTo>
                  <a:pt x="25685" y="11521"/>
                  <a:pt x="25412" y="10609"/>
                  <a:pt x="25047" y="9727"/>
                </a:cubicBezTo>
                <a:lnTo>
                  <a:pt x="27175" y="7995"/>
                </a:lnTo>
                <a:lnTo>
                  <a:pt x="25685" y="5594"/>
                </a:lnTo>
                <a:lnTo>
                  <a:pt x="23193" y="6688"/>
                </a:lnTo>
                <a:cubicBezTo>
                  <a:pt x="22767" y="6171"/>
                  <a:pt x="22281" y="5715"/>
                  <a:pt x="21764" y="5290"/>
                </a:cubicBezTo>
                <a:lnTo>
                  <a:pt x="22859" y="2797"/>
                </a:lnTo>
                <a:lnTo>
                  <a:pt x="20397" y="1308"/>
                </a:lnTo>
                <a:lnTo>
                  <a:pt x="18694" y="3435"/>
                </a:lnTo>
                <a:cubicBezTo>
                  <a:pt x="17874" y="3101"/>
                  <a:pt x="16992" y="2858"/>
                  <a:pt x="16050" y="2706"/>
                </a:cubicBezTo>
                <a:lnTo>
                  <a:pt x="156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4" name="Google Shape;664;p40"/>
          <p:cNvGrpSpPr/>
          <p:nvPr/>
        </p:nvGrpSpPr>
        <p:grpSpPr>
          <a:xfrm flipH="1">
            <a:off x="-79235" y="3846163"/>
            <a:ext cx="2162798" cy="1206590"/>
            <a:chOff x="7572340" y="2404875"/>
            <a:chExt cx="2162798" cy="1206590"/>
          </a:xfrm>
        </p:grpSpPr>
        <p:sp>
          <p:nvSpPr>
            <p:cNvPr id="665" name="Google Shape;665;p40"/>
            <p:cNvSpPr/>
            <p:nvPr/>
          </p:nvSpPr>
          <p:spPr>
            <a:xfrm flipH="1">
              <a:off x="7572340" y="2404875"/>
              <a:ext cx="2162798" cy="116887"/>
            </a:xfrm>
            <a:custGeom>
              <a:avLst/>
              <a:gdLst/>
              <a:ahLst/>
              <a:cxnLst/>
              <a:rect l="l" t="t" r="r" b="b"/>
              <a:pathLst>
                <a:path w="27570" h="1490" extrusionOk="0">
                  <a:moveTo>
                    <a:pt x="760" y="1"/>
                  </a:moveTo>
                  <a:cubicBezTo>
                    <a:pt x="335" y="1"/>
                    <a:pt x="0" y="335"/>
                    <a:pt x="0" y="760"/>
                  </a:cubicBezTo>
                  <a:cubicBezTo>
                    <a:pt x="0" y="1156"/>
                    <a:pt x="335" y="1490"/>
                    <a:pt x="760" y="1490"/>
                  </a:cubicBezTo>
                  <a:lnTo>
                    <a:pt x="26809" y="1490"/>
                  </a:lnTo>
                  <a:cubicBezTo>
                    <a:pt x="27235" y="1490"/>
                    <a:pt x="27569" y="1156"/>
                    <a:pt x="27569" y="760"/>
                  </a:cubicBezTo>
                  <a:cubicBezTo>
                    <a:pt x="27569" y="335"/>
                    <a:pt x="27235" y="1"/>
                    <a:pt x="26809"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0"/>
            <p:cNvSpPr/>
            <p:nvPr/>
          </p:nvSpPr>
          <p:spPr>
            <a:xfrm flipH="1">
              <a:off x="8182818" y="2767299"/>
              <a:ext cx="1552319" cy="119319"/>
            </a:xfrm>
            <a:custGeom>
              <a:avLst/>
              <a:gdLst/>
              <a:ahLst/>
              <a:cxnLst/>
              <a:rect l="l" t="t" r="r" b="b"/>
              <a:pathLst>
                <a:path w="19788" h="1521" extrusionOk="0">
                  <a:moveTo>
                    <a:pt x="760" y="1"/>
                  </a:moveTo>
                  <a:cubicBezTo>
                    <a:pt x="335" y="1"/>
                    <a:pt x="0" y="365"/>
                    <a:pt x="0" y="761"/>
                  </a:cubicBezTo>
                  <a:cubicBezTo>
                    <a:pt x="0" y="1186"/>
                    <a:pt x="335" y="1520"/>
                    <a:pt x="760" y="1520"/>
                  </a:cubicBezTo>
                  <a:lnTo>
                    <a:pt x="19028" y="1520"/>
                  </a:lnTo>
                  <a:cubicBezTo>
                    <a:pt x="19454" y="1520"/>
                    <a:pt x="19788" y="1186"/>
                    <a:pt x="19788" y="761"/>
                  </a:cubicBezTo>
                  <a:cubicBezTo>
                    <a:pt x="19788" y="335"/>
                    <a:pt x="19454" y="1"/>
                    <a:pt x="19028"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0"/>
            <p:cNvSpPr/>
            <p:nvPr/>
          </p:nvSpPr>
          <p:spPr>
            <a:xfrm flipH="1">
              <a:off x="7889503" y="3132154"/>
              <a:ext cx="1845634" cy="116887"/>
            </a:xfrm>
            <a:custGeom>
              <a:avLst/>
              <a:gdLst/>
              <a:ahLst/>
              <a:cxnLst/>
              <a:rect l="l" t="t" r="r" b="b"/>
              <a:pathLst>
                <a:path w="23527" h="1490" extrusionOk="0">
                  <a:moveTo>
                    <a:pt x="760" y="0"/>
                  </a:moveTo>
                  <a:cubicBezTo>
                    <a:pt x="335" y="0"/>
                    <a:pt x="0" y="335"/>
                    <a:pt x="0" y="730"/>
                  </a:cubicBezTo>
                  <a:cubicBezTo>
                    <a:pt x="0" y="1155"/>
                    <a:pt x="335" y="1490"/>
                    <a:pt x="760" y="1490"/>
                  </a:cubicBezTo>
                  <a:lnTo>
                    <a:pt x="22767" y="1490"/>
                  </a:lnTo>
                  <a:cubicBezTo>
                    <a:pt x="23192" y="1490"/>
                    <a:pt x="23527" y="1155"/>
                    <a:pt x="23527" y="730"/>
                  </a:cubicBezTo>
                  <a:cubicBezTo>
                    <a:pt x="23527" y="335"/>
                    <a:pt x="23192" y="0"/>
                    <a:pt x="22767"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0"/>
            <p:cNvSpPr/>
            <p:nvPr/>
          </p:nvSpPr>
          <p:spPr>
            <a:xfrm flipH="1">
              <a:off x="8812281" y="3494578"/>
              <a:ext cx="922856" cy="116887"/>
            </a:xfrm>
            <a:custGeom>
              <a:avLst/>
              <a:gdLst/>
              <a:ahLst/>
              <a:cxnLst/>
              <a:rect l="l" t="t" r="r" b="b"/>
              <a:pathLst>
                <a:path w="11764" h="1490" extrusionOk="0">
                  <a:moveTo>
                    <a:pt x="760" y="0"/>
                  </a:moveTo>
                  <a:cubicBezTo>
                    <a:pt x="335" y="0"/>
                    <a:pt x="0" y="335"/>
                    <a:pt x="0" y="760"/>
                  </a:cubicBezTo>
                  <a:cubicBezTo>
                    <a:pt x="0" y="1155"/>
                    <a:pt x="335" y="1490"/>
                    <a:pt x="760" y="1490"/>
                  </a:cubicBezTo>
                  <a:lnTo>
                    <a:pt x="11004" y="1490"/>
                  </a:lnTo>
                  <a:cubicBezTo>
                    <a:pt x="11429" y="1490"/>
                    <a:pt x="11764" y="1155"/>
                    <a:pt x="11764" y="760"/>
                  </a:cubicBezTo>
                  <a:cubicBezTo>
                    <a:pt x="11764" y="335"/>
                    <a:pt x="11429" y="0"/>
                    <a:pt x="11004"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9" name="Google Shape;669;p40"/>
          <p:cNvSpPr/>
          <p:nvPr/>
        </p:nvSpPr>
        <p:spPr>
          <a:xfrm>
            <a:off x="209575" y="-583150"/>
            <a:ext cx="1354579" cy="1354579"/>
          </a:xfrm>
          <a:custGeom>
            <a:avLst/>
            <a:gdLst/>
            <a:ahLst/>
            <a:cxnLst/>
            <a:rect l="l" t="t" r="r" b="b"/>
            <a:pathLst>
              <a:path w="28543" h="28543" extrusionOk="0">
                <a:moveTo>
                  <a:pt x="14287" y="6505"/>
                </a:moveTo>
                <a:cubicBezTo>
                  <a:pt x="18542" y="6505"/>
                  <a:pt x="22038" y="10001"/>
                  <a:pt x="22038" y="14256"/>
                </a:cubicBezTo>
                <a:cubicBezTo>
                  <a:pt x="22038" y="18542"/>
                  <a:pt x="18542" y="22038"/>
                  <a:pt x="14287" y="22038"/>
                </a:cubicBezTo>
                <a:cubicBezTo>
                  <a:pt x="10001" y="22038"/>
                  <a:pt x="6506" y="18542"/>
                  <a:pt x="6506" y="14256"/>
                </a:cubicBezTo>
                <a:cubicBezTo>
                  <a:pt x="6506" y="10001"/>
                  <a:pt x="10001" y="6505"/>
                  <a:pt x="14287" y="6505"/>
                </a:cubicBezTo>
                <a:close/>
                <a:moveTo>
                  <a:pt x="14287" y="6141"/>
                </a:moveTo>
                <a:cubicBezTo>
                  <a:pt x="9788" y="6141"/>
                  <a:pt x="6141" y="9788"/>
                  <a:pt x="6141" y="14287"/>
                </a:cubicBezTo>
                <a:cubicBezTo>
                  <a:pt x="6141" y="18755"/>
                  <a:pt x="9788" y="22402"/>
                  <a:pt x="14287" y="22402"/>
                </a:cubicBezTo>
                <a:cubicBezTo>
                  <a:pt x="18755" y="22402"/>
                  <a:pt x="22403" y="18755"/>
                  <a:pt x="22403" y="14287"/>
                </a:cubicBezTo>
                <a:cubicBezTo>
                  <a:pt x="22403" y="9788"/>
                  <a:pt x="18755" y="6141"/>
                  <a:pt x="14287" y="6141"/>
                </a:cubicBezTo>
                <a:close/>
                <a:moveTo>
                  <a:pt x="15381" y="366"/>
                </a:moveTo>
                <a:lnTo>
                  <a:pt x="15746" y="3040"/>
                </a:lnTo>
                <a:lnTo>
                  <a:pt x="15868" y="3071"/>
                </a:lnTo>
                <a:cubicBezTo>
                  <a:pt x="16871" y="3192"/>
                  <a:pt x="17843" y="3466"/>
                  <a:pt x="18694" y="3831"/>
                </a:cubicBezTo>
                <a:lnTo>
                  <a:pt x="18846" y="3891"/>
                </a:lnTo>
                <a:lnTo>
                  <a:pt x="20518" y="1794"/>
                </a:lnTo>
                <a:lnTo>
                  <a:pt x="22372" y="2919"/>
                </a:lnTo>
                <a:lnTo>
                  <a:pt x="21308" y="5381"/>
                </a:lnTo>
                <a:lnTo>
                  <a:pt x="21430" y="5472"/>
                </a:lnTo>
                <a:cubicBezTo>
                  <a:pt x="22007" y="5958"/>
                  <a:pt x="22524" y="6475"/>
                  <a:pt x="23011" y="7022"/>
                </a:cubicBezTo>
                <a:lnTo>
                  <a:pt x="23102" y="7144"/>
                </a:lnTo>
                <a:lnTo>
                  <a:pt x="25533" y="6049"/>
                </a:lnTo>
                <a:lnTo>
                  <a:pt x="26688" y="7934"/>
                </a:lnTo>
                <a:lnTo>
                  <a:pt x="24622" y="9606"/>
                </a:lnTo>
                <a:lnTo>
                  <a:pt x="24682" y="9758"/>
                </a:lnTo>
                <a:cubicBezTo>
                  <a:pt x="25077" y="10670"/>
                  <a:pt x="25351" y="11642"/>
                  <a:pt x="25503" y="12676"/>
                </a:cubicBezTo>
                <a:lnTo>
                  <a:pt x="25503" y="12828"/>
                </a:lnTo>
                <a:lnTo>
                  <a:pt x="28178" y="13192"/>
                </a:lnTo>
                <a:lnTo>
                  <a:pt x="28178" y="15381"/>
                </a:lnTo>
                <a:lnTo>
                  <a:pt x="25503" y="15746"/>
                </a:lnTo>
                <a:lnTo>
                  <a:pt x="25473" y="15867"/>
                </a:lnTo>
                <a:cubicBezTo>
                  <a:pt x="25351" y="16870"/>
                  <a:pt x="25077" y="17843"/>
                  <a:pt x="24713" y="18694"/>
                </a:cubicBezTo>
                <a:lnTo>
                  <a:pt x="24652" y="18846"/>
                </a:lnTo>
                <a:lnTo>
                  <a:pt x="26749" y="20487"/>
                </a:lnTo>
                <a:lnTo>
                  <a:pt x="25625" y="22372"/>
                </a:lnTo>
                <a:lnTo>
                  <a:pt x="23163" y="21308"/>
                </a:lnTo>
                <a:lnTo>
                  <a:pt x="23071" y="21430"/>
                </a:lnTo>
                <a:cubicBezTo>
                  <a:pt x="22615" y="22007"/>
                  <a:pt x="22068" y="22524"/>
                  <a:pt x="21521" y="23010"/>
                </a:cubicBezTo>
                <a:lnTo>
                  <a:pt x="21400" y="23101"/>
                </a:lnTo>
                <a:lnTo>
                  <a:pt x="22494" y="25533"/>
                </a:lnTo>
                <a:lnTo>
                  <a:pt x="20640" y="26688"/>
                </a:lnTo>
                <a:lnTo>
                  <a:pt x="18938" y="24591"/>
                </a:lnTo>
                <a:lnTo>
                  <a:pt x="18786" y="24652"/>
                </a:lnTo>
                <a:cubicBezTo>
                  <a:pt x="17904" y="25047"/>
                  <a:pt x="16901" y="25351"/>
                  <a:pt x="15868" y="25472"/>
                </a:cubicBezTo>
                <a:lnTo>
                  <a:pt x="15716" y="25503"/>
                </a:lnTo>
                <a:lnTo>
                  <a:pt x="15381" y="28177"/>
                </a:lnTo>
                <a:lnTo>
                  <a:pt x="13193" y="28177"/>
                </a:lnTo>
                <a:lnTo>
                  <a:pt x="12798" y="25503"/>
                </a:lnTo>
                <a:lnTo>
                  <a:pt x="12676" y="25472"/>
                </a:lnTo>
                <a:cubicBezTo>
                  <a:pt x="11673" y="25320"/>
                  <a:pt x="10700" y="25077"/>
                  <a:pt x="9849" y="24712"/>
                </a:cubicBezTo>
                <a:lnTo>
                  <a:pt x="9697" y="24652"/>
                </a:lnTo>
                <a:lnTo>
                  <a:pt x="8056" y="26718"/>
                </a:lnTo>
                <a:lnTo>
                  <a:pt x="6171" y="25594"/>
                </a:lnTo>
                <a:lnTo>
                  <a:pt x="7235" y="23162"/>
                </a:lnTo>
                <a:lnTo>
                  <a:pt x="7114" y="23071"/>
                </a:lnTo>
                <a:cubicBezTo>
                  <a:pt x="6536" y="22585"/>
                  <a:pt x="6019" y="22068"/>
                  <a:pt x="5533" y="21521"/>
                </a:cubicBezTo>
                <a:lnTo>
                  <a:pt x="5442" y="21399"/>
                </a:lnTo>
                <a:lnTo>
                  <a:pt x="3010" y="22493"/>
                </a:lnTo>
                <a:lnTo>
                  <a:pt x="1855" y="20609"/>
                </a:lnTo>
                <a:lnTo>
                  <a:pt x="3952" y="18937"/>
                </a:lnTo>
                <a:lnTo>
                  <a:pt x="3892" y="18785"/>
                </a:lnTo>
                <a:cubicBezTo>
                  <a:pt x="3496" y="17873"/>
                  <a:pt x="3193" y="16901"/>
                  <a:pt x="3071" y="15867"/>
                </a:cubicBezTo>
                <a:lnTo>
                  <a:pt x="3041" y="15715"/>
                </a:lnTo>
                <a:lnTo>
                  <a:pt x="396" y="15351"/>
                </a:lnTo>
                <a:lnTo>
                  <a:pt x="396" y="13162"/>
                </a:lnTo>
                <a:lnTo>
                  <a:pt x="3041" y="12828"/>
                </a:lnTo>
                <a:lnTo>
                  <a:pt x="3071" y="12676"/>
                </a:lnTo>
                <a:cubicBezTo>
                  <a:pt x="3193" y="11673"/>
                  <a:pt x="3466" y="10700"/>
                  <a:pt x="3831" y="9849"/>
                </a:cubicBezTo>
                <a:lnTo>
                  <a:pt x="3892" y="9697"/>
                </a:lnTo>
                <a:lnTo>
                  <a:pt x="1794" y="8056"/>
                </a:lnTo>
                <a:lnTo>
                  <a:pt x="2919" y="6171"/>
                </a:lnTo>
                <a:lnTo>
                  <a:pt x="5381" y="7235"/>
                </a:lnTo>
                <a:lnTo>
                  <a:pt x="5472" y="7113"/>
                </a:lnTo>
                <a:cubicBezTo>
                  <a:pt x="5959" y="6536"/>
                  <a:pt x="6475" y="6019"/>
                  <a:pt x="7022" y="5533"/>
                </a:cubicBezTo>
                <a:lnTo>
                  <a:pt x="7144" y="5442"/>
                </a:lnTo>
                <a:lnTo>
                  <a:pt x="6050" y="3010"/>
                </a:lnTo>
                <a:lnTo>
                  <a:pt x="7934" y="1855"/>
                </a:lnTo>
                <a:lnTo>
                  <a:pt x="9606" y="3952"/>
                </a:lnTo>
                <a:lnTo>
                  <a:pt x="9758" y="3891"/>
                </a:lnTo>
                <a:cubicBezTo>
                  <a:pt x="10670" y="3496"/>
                  <a:pt x="11643" y="3192"/>
                  <a:pt x="12676" y="3071"/>
                </a:cubicBezTo>
                <a:lnTo>
                  <a:pt x="12828" y="3040"/>
                </a:lnTo>
                <a:lnTo>
                  <a:pt x="13193" y="366"/>
                </a:lnTo>
                <a:close/>
                <a:moveTo>
                  <a:pt x="12858" y="1"/>
                </a:moveTo>
                <a:lnTo>
                  <a:pt x="12494" y="2706"/>
                </a:lnTo>
                <a:cubicBezTo>
                  <a:pt x="11521" y="2858"/>
                  <a:pt x="10579" y="3101"/>
                  <a:pt x="9728" y="3496"/>
                </a:cubicBezTo>
                <a:lnTo>
                  <a:pt x="7995" y="1369"/>
                </a:lnTo>
                <a:lnTo>
                  <a:pt x="5594" y="2858"/>
                </a:lnTo>
                <a:lnTo>
                  <a:pt x="6688" y="5350"/>
                </a:lnTo>
                <a:cubicBezTo>
                  <a:pt x="6171" y="5776"/>
                  <a:pt x="5715" y="6262"/>
                  <a:pt x="5290" y="6779"/>
                </a:cubicBezTo>
                <a:lnTo>
                  <a:pt x="2767" y="5685"/>
                </a:lnTo>
                <a:lnTo>
                  <a:pt x="1308" y="8147"/>
                </a:lnTo>
                <a:lnTo>
                  <a:pt x="3436" y="9849"/>
                </a:lnTo>
                <a:cubicBezTo>
                  <a:pt x="3101" y="10670"/>
                  <a:pt x="2858" y="11551"/>
                  <a:pt x="2706" y="12493"/>
                </a:cubicBezTo>
                <a:lnTo>
                  <a:pt x="1" y="12858"/>
                </a:lnTo>
                <a:lnTo>
                  <a:pt x="1" y="15685"/>
                </a:lnTo>
                <a:lnTo>
                  <a:pt x="2706" y="16050"/>
                </a:lnTo>
                <a:cubicBezTo>
                  <a:pt x="2858" y="17022"/>
                  <a:pt x="3132" y="17934"/>
                  <a:pt x="3496" y="18816"/>
                </a:cubicBezTo>
                <a:lnTo>
                  <a:pt x="1369" y="20548"/>
                </a:lnTo>
                <a:lnTo>
                  <a:pt x="2858" y="22949"/>
                </a:lnTo>
                <a:lnTo>
                  <a:pt x="5351" y="21855"/>
                </a:lnTo>
                <a:cubicBezTo>
                  <a:pt x="5776" y="22372"/>
                  <a:pt x="6263" y="22828"/>
                  <a:pt x="6779" y="23253"/>
                </a:cubicBezTo>
                <a:lnTo>
                  <a:pt x="5685" y="25776"/>
                </a:lnTo>
                <a:lnTo>
                  <a:pt x="8147" y="27235"/>
                </a:lnTo>
                <a:lnTo>
                  <a:pt x="9849" y="25108"/>
                </a:lnTo>
                <a:cubicBezTo>
                  <a:pt x="10670" y="25442"/>
                  <a:pt x="11551" y="25685"/>
                  <a:pt x="12494" y="25837"/>
                </a:cubicBezTo>
                <a:lnTo>
                  <a:pt x="12858" y="28542"/>
                </a:lnTo>
                <a:lnTo>
                  <a:pt x="15685" y="28542"/>
                </a:lnTo>
                <a:lnTo>
                  <a:pt x="16050" y="25837"/>
                </a:lnTo>
                <a:cubicBezTo>
                  <a:pt x="17023" y="25685"/>
                  <a:pt x="17934" y="25442"/>
                  <a:pt x="18816" y="25077"/>
                </a:cubicBezTo>
                <a:lnTo>
                  <a:pt x="20518" y="27174"/>
                </a:lnTo>
                <a:lnTo>
                  <a:pt x="22950" y="25685"/>
                </a:lnTo>
                <a:lnTo>
                  <a:pt x="21856" y="23193"/>
                </a:lnTo>
                <a:cubicBezTo>
                  <a:pt x="22342" y="22767"/>
                  <a:pt x="22828" y="22281"/>
                  <a:pt x="23254" y="21764"/>
                </a:cubicBezTo>
                <a:lnTo>
                  <a:pt x="25746" y="22858"/>
                </a:lnTo>
                <a:lnTo>
                  <a:pt x="27236" y="20427"/>
                </a:lnTo>
                <a:lnTo>
                  <a:pt x="25108" y="18724"/>
                </a:lnTo>
                <a:cubicBezTo>
                  <a:pt x="25442" y="17904"/>
                  <a:pt x="25685" y="16992"/>
                  <a:pt x="25837" y="16080"/>
                </a:cubicBezTo>
                <a:lnTo>
                  <a:pt x="28543" y="15685"/>
                </a:lnTo>
                <a:lnTo>
                  <a:pt x="28543" y="12858"/>
                </a:lnTo>
                <a:lnTo>
                  <a:pt x="25837" y="12493"/>
                </a:lnTo>
                <a:cubicBezTo>
                  <a:pt x="25685" y="11521"/>
                  <a:pt x="25412" y="10609"/>
                  <a:pt x="25047" y="9727"/>
                </a:cubicBezTo>
                <a:lnTo>
                  <a:pt x="27175" y="7995"/>
                </a:lnTo>
                <a:lnTo>
                  <a:pt x="25685" y="5594"/>
                </a:lnTo>
                <a:lnTo>
                  <a:pt x="23193" y="6688"/>
                </a:lnTo>
                <a:cubicBezTo>
                  <a:pt x="22767" y="6171"/>
                  <a:pt x="22281" y="5715"/>
                  <a:pt x="21764" y="5290"/>
                </a:cubicBezTo>
                <a:lnTo>
                  <a:pt x="22859" y="2797"/>
                </a:lnTo>
                <a:lnTo>
                  <a:pt x="20397" y="1308"/>
                </a:lnTo>
                <a:lnTo>
                  <a:pt x="18694" y="3435"/>
                </a:lnTo>
                <a:cubicBezTo>
                  <a:pt x="17874" y="3101"/>
                  <a:pt x="16992" y="2858"/>
                  <a:pt x="16050" y="2706"/>
                </a:cubicBezTo>
                <a:lnTo>
                  <a:pt x="156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0" name="Google Shape;670;p40"/>
          <p:cNvGrpSpPr/>
          <p:nvPr/>
        </p:nvGrpSpPr>
        <p:grpSpPr>
          <a:xfrm>
            <a:off x="7476126" y="-486630"/>
            <a:ext cx="3739830" cy="3739793"/>
            <a:chOff x="3896445" y="840725"/>
            <a:chExt cx="2534275" cy="2534250"/>
          </a:xfrm>
        </p:grpSpPr>
        <p:sp>
          <p:nvSpPr>
            <p:cNvPr id="671" name="Google Shape;671;p40"/>
            <p:cNvSpPr/>
            <p:nvPr/>
          </p:nvSpPr>
          <p:spPr>
            <a:xfrm>
              <a:off x="3896445" y="840725"/>
              <a:ext cx="2534275" cy="2534250"/>
            </a:xfrm>
            <a:custGeom>
              <a:avLst/>
              <a:gdLst/>
              <a:ahLst/>
              <a:cxnLst/>
              <a:rect l="l" t="t" r="r" b="b"/>
              <a:pathLst>
                <a:path w="101371" h="101370" extrusionOk="0">
                  <a:moveTo>
                    <a:pt x="50062" y="1"/>
                  </a:moveTo>
                  <a:lnTo>
                    <a:pt x="50062" y="396"/>
                  </a:lnTo>
                  <a:cubicBezTo>
                    <a:pt x="50306" y="396"/>
                    <a:pt x="50562" y="382"/>
                    <a:pt x="50814" y="382"/>
                  </a:cubicBezTo>
                  <a:cubicBezTo>
                    <a:pt x="50940" y="382"/>
                    <a:pt x="51065" y="386"/>
                    <a:pt x="51187" y="396"/>
                  </a:cubicBezTo>
                  <a:lnTo>
                    <a:pt x="51187" y="1"/>
                  </a:lnTo>
                  <a:close/>
                  <a:moveTo>
                    <a:pt x="48907" y="31"/>
                  </a:moveTo>
                  <a:cubicBezTo>
                    <a:pt x="48543" y="31"/>
                    <a:pt x="48147" y="61"/>
                    <a:pt x="47783" y="92"/>
                  </a:cubicBezTo>
                  <a:lnTo>
                    <a:pt x="47783" y="457"/>
                  </a:lnTo>
                  <a:cubicBezTo>
                    <a:pt x="48178" y="426"/>
                    <a:pt x="48543" y="426"/>
                    <a:pt x="48938" y="396"/>
                  </a:cubicBezTo>
                  <a:lnTo>
                    <a:pt x="48907" y="31"/>
                  </a:lnTo>
                  <a:close/>
                  <a:moveTo>
                    <a:pt x="52342" y="31"/>
                  </a:moveTo>
                  <a:lnTo>
                    <a:pt x="52342" y="396"/>
                  </a:lnTo>
                  <a:cubicBezTo>
                    <a:pt x="52707" y="426"/>
                    <a:pt x="53102" y="426"/>
                    <a:pt x="53467" y="457"/>
                  </a:cubicBezTo>
                  <a:lnTo>
                    <a:pt x="53497" y="61"/>
                  </a:lnTo>
                  <a:cubicBezTo>
                    <a:pt x="53102" y="61"/>
                    <a:pt x="52737" y="31"/>
                    <a:pt x="52342" y="31"/>
                  </a:cubicBezTo>
                  <a:close/>
                  <a:moveTo>
                    <a:pt x="46628" y="153"/>
                  </a:moveTo>
                  <a:cubicBezTo>
                    <a:pt x="46263" y="183"/>
                    <a:pt x="45868" y="213"/>
                    <a:pt x="45503" y="274"/>
                  </a:cubicBezTo>
                  <a:lnTo>
                    <a:pt x="45533" y="639"/>
                  </a:lnTo>
                  <a:cubicBezTo>
                    <a:pt x="45898" y="609"/>
                    <a:pt x="46293" y="578"/>
                    <a:pt x="46658" y="548"/>
                  </a:cubicBezTo>
                  <a:lnTo>
                    <a:pt x="46628" y="153"/>
                  </a:lnTo>
                  <a:close/>
                  <a:moveTo>
                    <a:pt x="54652" y="153"/>
                  </a:moveTo>
                  <a:lnTo>
                    <a:pt x="54622" y="548"/>
                  </a:lnTo>
                  <a:cubicBezTo>
                    <a:pt x="54986" y="548"/>
                    <a:pt x="55351" y="578"/>
                    <a:pt x="55746" y="639"/>
                  </a:cubicBezTo>
                  <a:lnTo>
                    <a:pt x="55777" y="244"/>
                  </a:lnTo>
                  <a:cubicBezTo>
                    <a:pt x="55412" y="213"/>
                    <a:pt x="55017" y="183"/>
                    <a:pt x="54652" y="153"/>
                  </a:cubicBezTo>
                  <a:close/>
                  <a:moveTo>
                    <a:pt x="44348" y="396"/>
                  </a:moveTo>
                  <a:cubicBezTo>
                    <a:pt x="43983" y="426"/>
                    <a:pt x="43588" y="487"/>
                    <a:pt x="43223" y="548"/>
                  </a:cubicBezTo>
                  <a:lnTo>
                    <a:pt x="43284" y="913"/>
                  </a:lnTo>
                  <a:cubicBezTo>
                    <a:pt x="43649" y="882"/>
                    <a:pt x="44014" y="821"/>
                    <a:pt x="44409" y="761"/>
                  </a:cubicBezTo>
                  <a:lnTo>
                    <a:pt x="44348" y="396"/>
                  </a:lnTo>
                  <a:close/>
                  <a:moveTo>
                    <a:pt x="56901" y="365"/>
                  </a:moveTo>
                  <a:lnTo>
                    <a:pt x="56871" y="761"/>
                  </a:lnTo>
                  <a:cubicBezTo>
                    <a:pt x="57236" y="791"/>
                    <a:pt x="57631" y="852"/>
                    <a:pt x="57996" y="913"/>
                  </a:cubicBezTo>
                  <a:lnTo>
                    <a:pt x="58056" y="517"/>
                  </a:lnTo>
                  <a:cubicBezTo>
                    <a:pt x="57661" y="487"/>
                    <a:pt x="57297" y="426"/>
                    <a:pt x="56901" y="365"/>
                  </a:cubicBezTo>
                  <a:close/>
                  <a:moveTo>
                    <a:pt x="59181" y="700"/>
                  </a:moveTo>
                  <a:lnTo>
                    <a:pt x="59120" y="1095"/>
                  </a:lnTo>
                  <a:cubicBezTo>
                    <a:pt x="59485" y="1156"/>
                    <a:pt x="59880" y="1216"/>
                    <a:pt x="60245" y="1277"/>
                  </a:cubicBezTo>
                  <a:lnTo>
                    <a:pt x="60306" y="913"/>
                  </a:lnTo>
                  <a:cubicBezTo>
                    <a:pt x="59941" y="852"/>
                    <a:pt x="59546" y="761"/>
                    <a:pt x="59181" y="700"/>
                  </a:cubicBezTo>
                  <a:close/>
                  <a:moveTo>
                    <a:pt x="42099" y="730"/>
                  </a:moveTo>
                  <a:cubicBezTo>
                    <a:pt x="41704" y="791"/>
                    <a:pt x="41339" y="852"/>
                    <a:pt x="40944" y="943"/>
                  </a:cubicBezTo>
                  <a:lnTo>
                    <a:pt x="41035" y="1308"/>
                  </a:lnTo>
                  <a:cubicBezTo>
                    <a:pt x="41400" y="1247"/>
                    <a:pt x="41764" y="1156"/>
                    <a:pt x="42160" y="1095"/>
                  </a:cubicBezTo>
                  <a:lnTo>
                    <a:pt x="42099" y="730"/>
                  </a:lnTo>
                  <a:close/>
                  <a:moveTo>
                    <a:pt x="61430" y="1156"/>
                  </a:moveTo>
                  <a:lnTo>
                    <a:pt x="61339" y="1520"/>
                  </a:lnTo>
                  <a:cubicBezTo>
                    <a:pt x="61734" y="1581"/>
                    <a:pt x="62099" y="1672"/>
                    <a:pt x="62464" y="1764"/>
                  </a:cubicBezTo>
                  <a:lnTo>
                    <a:pt x="62555" y="1399"/>
                  </a:lnTo>
                  <a:cubicBezTo>
                    <a:pt x="62190" y="1308"/>
                    <a:pt x="61795" y="1216"/>
                    <a:pt x="61430" y="1156"/>
                  </a:cubicBezTo>
                  <a:close/>
                  <a:moveTo>
                    <a:pt x="39819" y="1156"/>
                  </a:moveTo>
                  <a:cubicBezTo>
                    <a:pt x="39454" y="1247"/>
                    <a:pt x="39090" y="1338"/>
                    <a:pt x="38725" y="1429"/>
                  </a:cubicBezTo>
                  <a:lnTo>
                    <a:pt x="38816" y="1794"/>
                  </a:lnTo>
                  <a:cubicBezTo>
                    <a:pt x="39181" y="1703"/>
                    <a:pt x="39545" y="1612"/>
                    <a:pt x="39910" y="1551"/>
                  </a:cubicBezTo>
                  <a:lnTo>
                    <a:pt x="39819" y="1156"/>
                  </a:lnTo>
                  <a:close/>
                  <a:moveTo>
                    <a:pt x="63680" y="1672"/>
                  </a:moveTo>
                  <a:lnTo>
                    <a:pt x="63558" y="2037"/>
                  </a:lnTo>
                  <a:cubicBezTo>
                    <a:pt x="63923" y="2128"/>
                    <a:pt x="64288" y="2250"/>
                    <a:pt x="64652" y="2341"/>
                  </a:cubicBezTo>
                  <a:lnTo>
                    <a:pt x="64774" y="1976"/>
                  </a:lnTo>
                  <a:cubicBezTo>
                    <a:pt x="64409" y="1885"/>
                    <a:pt x="64044" y="1764"/>
                    <a:pt x="63680" y="1672"/>
                  </a:cubicBezTo>
                  <a:close/>
                  <a:moveTo>
                    <a:pt x="37600" y="1703"/>
                  </a:moveTo>
                  <a:cubicBezTo>
                    <a:pt x="37235" y="1794"/>
                    <a:pt x="36871" y="1916"/>
                    <a:pt x="36506" y="2007"/>
                  </a:cubicBezTo>
                  <a:lnTo>
                    <a:pt x="36597" y="2372"/>
                  </a:lnTo>
                  <a:cubicBezTo>
                    <a:pt x="36962" y="2280"/>
                    <a:pt x="37327" y="2159"/>
                    <a:pt x="37691" y="2068"/>
                  </a:cubicBezTo>
                  <a:lnTo>
                    <a:pt x="37600" y="1703"/>
                  </a:lnTo>
                  <a:close/>
                  <a:moveTo>
                    <a:pt x="65868" y="2311"/>
                  </a:moveTo>
                  <a:lnTo>
                    <a:pt x="65747" y="2675"/>
                  </a:lnTo>
                  <a:cubicBezTo>
                    <a:pt x="66111" y="2797"/>
                    <a:pt x="66476" y="2919"/>
                    <a:pt x="66841" y="3040"/>
                  </a:cubicBezTo>
                  <a:lnTo>
                    <a:pt x="66962" y="2675"/>
                  </a:lnTo>
                  <a:cubicBezTo>
                    <a:pt x="66598" y="2554"/>
                    <a:pt x="66233" y="2432"/>
                    <a:pt x="65868" y="2311"/>
                  </a:cubicBezTo>
                  <a:close/>
                  <a:moveTo>
                    <a:pt x="35412" y="2341"/>
                  </a:moveTo>
                  <a:cubicBezTo>
                    <a:pt x="35047" y="2463"/>
                    <a:pt x="34682" y="2584"/>
                    <a:pt x="34317" y="2706"/>
                  </a:cubicBezTo>
                  <a:lnTo>
                    <a:pt x="34439" y="3071"/>
                  </a:lnTo>
                  <a:cubicBezTo>
                    <a:pt x="34804" y="2949"/>
                    <a:pt x="35168" y="2827"/>
                    <a:pt x="35533" y="2706"/>
                  </a:cubicBezTo>
                  <a:lnTo>
                    <a:pt x="35412" y="2341"/>
                  </a:lnTo>
                  <a:close/>
                  <a:moveTo>
                    <a:pt x="68026" y="3040"/>
                  </a:moveTo>
                  <a:lnTo>
                    <a:pt x="67905" y="3405"/>
                  </a:lnTo>
                  <a:cubicBezTo>
                    <a:pt x="68269" y="3527"/>
                    <a:pt x="68634" y="3679"/>
                    <a:pt x="68969" y="3800"/>
                  </a:cubicBezTo>
                  <a:lnTo>
                    <a:pt x="69120" y="3466"/>
                  </a:lnTo>
                  <a:cubicBezTo>
                    <a:pt x="68756" y="3314"/>
                    <a:pt x="68391" y="3192"/>
                    <a:pt x="68026" y="3040"/>
                  </a:cubicBezTo>
                  <a:close/>
                  <a:moveTo>
                    <a:pt x="33254" y="3071"/>
                  </a:moveTo>
                  <a:cubicBezTo>
                    <a:pt x="32889" y="3223"/>
                    <a:pt x="32524" y="3344"/>
                    <a:pt x="32159" y="3496"/>
                  </a:cubicBezTo>
                  <a:lnTo>
                    <a:pt x="32311" y="3830"/>
                  </a:lnTo>
                  <a:cubicBezTo>
                    <a:pt x="32646" y="3709"/>
                    <a:pt x="33010" y="3587"/>
                    <a:pt x="33375" y="3435"/>
                  </a:cubicBezTo>
                  <a:lnTo>
                    <a:pt x="33254" y="3071"/>
                  </a:lnTo>
                  <a:close/>
                  <a:moveTo>
                    <a:pt x="70184" y="3891"/>
                  </a:moveTo>
                  <a:lnTo>
                    <a:pt x="70032" y="4226"/>
                  </a:lnTo>
                  <a:cubicBezTo>
                    <a:pt x="70397" y="4378"/>
                    <a:pt x="70731" y="4530"/>
                    <a:pt x="71096" y="4682"/>
                  </a:cubicBezTo>
                  <a:lnTo>
                    <a:pt x="71248" y="4347"/>
                  </a:lnTo>
                  <a:cubicBezTo>
                    <a:pt x="70883" y="4195"/>
                    <a:pt x="70519" y="4043"/>
                    <a:pt x="70184" y="3891"/>
                  </a:cubicBezTo>
                  <a:close/>
                  <a:moveTo>
                    <a:pt x="31095" y="3922"/>
                  </a:moveTo>
                  <a:cubicBezTo>
                    <a:pt x="30761" y="4074"/>
                    <a:pt x="30396" y="4226"/>
                    <a:pt x="30062" y="4378"/>
                  </a:cubicBezTo>
                  <a:lnTo>
                    <a:pt x="30214" y="4712"/>
                  </a:lnTo>
                  <a:cubicBezTo>
                    <a:pt x="30548" y="4560"/>
                    <a:pt x="30913" y="4408"/>
                    <a:pt x="31247" y="4286"/>
                  </a:cubicBezTo>
                  <a:lnTo>
                    <a:pt x="31095" y="3922"/>
                  </a:lnTo>
                  <a:close/>
                  <a:moveTo>
                    <a:pt x="72282" y="4803"/>
                  </a:moveTo>
                  <a:lnTo>
                    <a:pt x="72130" y="5168"/>
                  </a:lnTo>
                  <a:cubicBezTo>
                    <a:pt x="72464" y="5320"/>
                    <a:pt x="72798" y="5472"/>
                    <a:pt x="73133" y="5654"/>
                  </a:cubicBezTo>
                  <a:lnTo>
                    <a:pt x="73315" y="5320"/>
                  </a:lnTo>
                  <a:cubicBezTo>
                    <a:pt x="72981" y="5137"/>
                    <a:pt x="72616" y="4986"/>
                    <a:pt x="72282" y="4803"/>
                  </a:cubicBezTo>
                  <a:close/>
                  <a:moveTo>
                    <a:pt x="29029" y="4864"/>
                  </a:moveTo>
                  <a:cubicBezTo>
                    <a:pt x="28694" y="5016"/>
                    <a:pt x="28329" y="5168"/>
                    <a:pt x="27995" y="5350"/>
                  </a:cubicBezTo>
                  <a:lnTo>
                    <a:pt x="28177" y="5685"/>
                  </a:lnTo>
                  <a:cubicBezTo>
                    <a:pt x="28512" y="5533"/>
                    <a:pt x="28846" y="5350"/>
                    <a:pt x="29181" y="5198"/>
                  </a:cubicBezTo>
                  <a:lnTo>
                    <a:pt x="29029" y="4864"/>
                  </a:lnTo>
                  <a:close/>
                  <a:moveTo>
                    <a:pt x="74349" y="5837"/>
                  </a:moveTo>
                  <a:lnTo>
                    <a:pt x="74166" y="6171"/>
                  </a:lnTo>
                  <a:cubicBezTo>
                    <a:pt x="74501" y="6353"/>
                    <a:pt x="74835" y="6536"/>
                    <a:pt x="75169" y="6718"/>
                  </a:cubicBezTo>
                  <a:lnTo>
                    <a:pt x="75352" y="6384"/>
                  </a:lnTo>
                  <a:cubicBezTo>
                    <a:pt x="75017" y="6201"/>
                    <a:pt x="74683" y="6019"/>
                    <a:pt x="74349" y="5837"/>
                  </a:cubicBezTo>
                  <a:close/>
                  <a:moveTo>
                    <a:pt x="26992" y="5867"/>
                  </a:moveTo>
                  <a:cubicBezTo>
                    <a:pt x="26658" y="6049"/>
                    <a:pt x="26323" y="6232"/>
                    <a:pt x="25989" y="6414"/>
                  </a:cubicBezTo>
                  <a:lnTo>
                    <a:pt x="26171" y="6748"/>
                  </a:lnTo>
                  <a:cubicBezTo>
                    <a:pt x="26506" y="6566"/>
                    <a:pt x="26840" y="6384"/>
                    <a:pt x="27174" y="6201"/>
                  </a:cubicBezTo>
                  <a:lnTo>
                    <a:pt x="26992" y="5867"/>
                  </a:lnTo>
                  <a:close/>
                  <a:moveTo>
                    <a:pt x="76324" y="6961"/>
                  </a:moveTo>
                  <a:lnTo>
                    <a:pt x="76142" y="7296"/>
                  </a:lnTo>
                  <a:cubicBezTo>
                    <a:pt x="76476" y="7478"/>
                    <a:pt x="76811" y="7660"/>
                    <a:pt x="77115" y="7873"/>
                  </a:cubicBezTo>
                  <a:lnTo>
                    <a:pt x="77327" y="7539"/>
                  </a:lnTo>
                  <a:cubicBezTo>
                    <a:pt x="76993" y="7356"/>
                    <a:pt x="76659" y="7144"/>
                    <a:pt x="76324" y="6961"/>
                  </a:cubicBezTo>
                  <a:close/>
                  <a:moveTo>
                    <a:pt x="24986" y="6992"/>
                  </a:moveTo>
                  <a:cubicBezTo>
                    <a:pt x="24652" y="7174"/>
                    <a:pt x="24348" y="7387"/>
                    <a:pt x="24013" y="7569"/>
                  </a:cubicBezTo>
                  <a:lnTo>
                    <a:pt x="24226" y="7903"/>
                  </a:lnTo>
                  <a:cubicBezTo>
                    <a:pt x="24530" y="7691"/>
                    <a:pt x="24864" y="7508"/>
                    <a:pt x="25199" y="7326"/>
                  </a:cubicBezTo>
                  <a:lnTo>
                    <a:pt x="24986" y="6992"/>
                  </a:lnTo>
                  <a:close/>
                  <a:moveTo>
                    <a:pt x="78300" y="8177"/>
                  </a:moveTo>
                  <a:lnTo>
                    <a:pt x="78087" y="8481"/>
                  </a:lnTo>
                  <a:cubicBezTo>
                    <a:pt x="78391" y="8694"/>
                    <a:pt x="78726" y="8907"/>
                    <a:pt x="79029" y="9119"/>
                  </a:cubicBezTo>
                  <a:lnTo>
                    <a:pt x="79242" y="8815"/>
                  </a:lnTo>
                  <a:cubicBezTo>
                    <a:pt x="78938" y="8603"/>
                    <a:pt x="78604" y="8390"/>
                    <a:pt x="78300" y="8177"/>
                  </a:cubicBezTo>
                  <a:close/>
                  <a:moveTo>
                    <a:pt x="23041" y="8207"/>
                  </a:moveTo>
                  <a:cubicBezTo>
                    <a:pt x="22737" y="8390"/>
                    <a:pt x="22402" y="8603"/>
                    <a:pt x="22098" y="8815"/>
                  </a:cubicBezTo>
                  <a:lnTo>
                    <a:pt x="22311" y="9150"/>
                  </a:lnTo>
                  <a:cubicBezTo>
                    <a:pt x="22615" y="8937"/>
                    <a:pt x="22949" y="8724"/>
                    <a:pt x="23253" y="8511"/>
                  </a:cubicBezTo>
                  <a:lnTo>
                    <a:pt x="23041" y="8207"/>
                  </a:lnTo>
                  <a:close/>
                  <a:moveTo>
                    <a:pt x="21156" y="9484"/>
                  </a:moveTo>
                  <a:cubicBezTo>
                    <a:pt x="20852" y="9697"/>
                    <a:pt x="20548" y="9940"/>
                    <a:pt x="20244" y="10153"/>
                  </a:cubicBezTo>
                  <a:lnTo>
                    <a:pt x="20457" y="10457"/>
                  </a:lnTo>
                  <a:cubicBezTo>
                    <a:pt x="20761" y="10244"/>
                    <a:pt x="21065" y="10001"/>
                    <a:pt x="21369" y="9788"/>
                  </a:cubicBezTo>
                  <a:lnTo>
                    <a:pt x="21156" y="9484"/>
                  </a:lnTo>
                  <a:close/>
                  <a:moveTo>
                    <a:pt x="80185" y="9454"/>
                  </a:moveTo>
                  <a:lnTo>
                    <a:pt x="79972" y="9758"/>
                  </a:lnTo>
                  <a:cubicBezTo>
                    <a:pt x="80276" y="10001"/>
                    <a:pt x="80580" y="10214"/>
                    <a:pt x="80884" y="10457"/>
                  </a:cubicBezTo>
                  <a:lnTo>
                    <a:pt x="81096" y="10153"/>
                  </a:lnTo>
                  <a:cubicBezTo>
                    <a:pt x="80792" y="9910"/>
                    <a:pt x="80488" y="9697"/>
                    <a:pt x="80185" y="9454"/>
                  </a:cubicBezTo>
                  <a:close/>
                  <a:moveTo>
                    <a:pt x="82008" y="10821"/>
                  </a:moveTo>
                  <a:lnTo>
                    <a:pt x="81795" y="11125"/>
                  </a:lnTo>
                  <a:cubicBezTo>
                    <a:pt x="82069" y="11369"/>
                    <a:pt x="82373" y="11612"/>
                    <a:pt x="82677" y="11855"/>
                  </a:cubicBezTo>
                  <a:lnTo>
                    <a:pt x="82920" y="11551"/>
                  </a:lnTo>
                  <a:cubicBezTo>
                    <a:pt x="82616" y="11308"/>
                    <a:pt x="82312" y="11065"/>
                    <a:pt x="82008" y="10821"/>
                  </a:cubicBezTo>
                  <a:close/>
                  <a:moveTo>
                    <a:pt x="19332" y="10852"/>
                  </a:moveTo>
                  <a:cubicBezTo>
                    <a:pt x="19028" y="11095"/>
                    <a:pt x="18724" y="11338"/>
                    <a:pt x="18451" y="11581"/>
                  </a:cubicBezTo>
                  <a:lnTo>
                    <a:pt x="18694" y="11885"/>
                  </a:lnTo>
                  <a:cubicBezTo>
                    <a:pt x="18968" y="11642"/>
                    <a:pt x="19272" y="11399"/>
                    <a:pt x="19575" y="11156"/>
                  </a:cubicBezTo>
                  <a:lnTo>
                    <a:pt x="19332" y="10852"/>
                  </a:lnTo>
                  <a:close/>
                  <a:moveTo>
                    <a:pt x="83771" y="12280"/>
                  </a:moveTo>
                  <a:lnTo>
                    <a:pt x="83528" y="12584"/>
                  </a:lnTo>
                  <a:cubicBezTo>
                    <a:pt x="83832" y="12828"/>
                    <a:pt x="84106" y="13071"/>
                    <a:pt x="84379" y="13344"/>
                  </a:cubicBezTo>
                  <a:lnTo>
                    <a:pt x="84653" y="13040"/>
                  </a:lnTo>
                  <a:cubicBezTo>
                    <a:pt x="84349" y="12797"/>
                    <a:pt x="84075" y="12554"/>
                    <a:pt x="83771" y="12280"/>
                  </a:cubicBezTo>
                  <a:close/>
                  <a:moveTo>
                    <a:pt x="17569" y="12311"/>
                  </a:moveTo>
                  <a:cubicBezTo>
                    <a:pt x="17265" y="12584"/>
                    <a:pt x="16992" y="12828"/>
                    <a:pt x="16718" y="13071"/>
                  </a:cubicBezTo>
                  <a:lnTo>
                    <a:pt x="16961" y="13375"/>
                  </a:lnTo>
                  <a:cubicBezTo>
                    <a:pt x="17235" y="13101"/>
                    <a:pt x="17539" y="12858"/>
                    <a:pt x="17813" y="12615"/>
                  </a:cubicBezTo>
                  <a:lnTo>
                    <a:pt x="17569" y="12311"/>
                  </a:lnTo>
                  <a:close/>
                  <a:moveTo>
                    <a:pt x="85504" y="13831"/>
                  </a:moveTo>
                  <a:lnTo>
                    <a:pt x="85230" y="14104"/>
                  </a:lnTo>
                  <a:cubicBezTo>
                    <a:pt x="85504" y="14378"/>
                    <a:pt x="85777" y="14621"/>
                    <a:pt x="86051" y="14894"/>
                  </a:cubicBezTo>
                  <a:lnTo>
                    <a:pt x="86324" y="14621"/>
                  </a:lnTo>
                  <a:cubicBezTo>
                    <a:pt x="86051" y="14347"/>
                    <a:pt x="85777" y="14074"/>
                    <a:pt x="85504" y="13831"/>
                  </a:cubicBezTo>
                  <a:close/>
                  <a:moveTo>
                    <a:pt x="15867" y="13861"/>
                  </a:moveTo>
                  <a:cubicBezTo>
                    <a:pt x="15594" y="14135"/>
                    <a:pt x="15320" y="14378"/>
                    <a:pt x="15047" y="14651"/>
                  </a:cubicBezTo>
                  <a:lnTo>
                    <a:pt x="15320" y="14925"/>
                  </a:lnTo>
                  <a:cubicBezTo>
                    <a:pt x="15594" y="14651"/>
                    <a:pt x="15867" y="14378"/>
                    <a:pt x="16141" y="14135"/>
                  </a:cubicBezTo>
                  <a:lnTo>
                    <a:pt x="15867" y="13861"/>
                  </a:lnTo>
                  <a:close/>
                  <a:moveTo>
                    <a:pt x="87115" y="15442"/>
                  </a:moveTo>
                  <a:lnTo>
                    <a:pt x="86841" y="15715"/>
                  </a:lnTo>
                  <a:cubicBezTo>
                    <a:pt x="87115" y="15989"/>
                    <a:pt x="87358" y="16262"/>
                    <a:pt x="87631" y="16536"/>
                  </a:cubicBezTo>
                  <a:lnTo>
                    <a:pt x="87905" y="16262"/>
                  </a:lnTo>
                  <a:cubicBezTo>
                    <a:pt x="87631" y="15989"/>
                    <a:pt x="87388" y="15715"/>
                    <a:pt x="87115" y="15442"/>
                  </a:cubicBezTo>
                  <a:close/>
                  <a:moveTo>
                    <a:pt x="14226" y="15472"/>
                  </a:moveTo>
                  <a:cubicBezTo>
                    <a:pt x="13983" y="15746"/>
                    <a:pt x="13709" y="16019"/>
                    <a:pt x="13466" y="16293"/>
                  </a:cubicBezTo>
                  <a:lnTo>
                    <a:pt x="13740" y="16566"/>
                  </a:lnTo>
                  <a:cubicBezTo>
                    <a:pt x="13983" y="16293"/>
                    <a:pt x="14256" y="15989"/>
                    <a:pt x="14499" y="15715"/>
                  </a:cubicBezTo>
                  <a:lnTo>
                    <a:pt x="14226" y="15472"/>
                  </a:lnTo>
                  <a:close/>
                  <a:moveTo>
                    <a:pt x="88665" y="17113"/>
                  </a:moveTo>
                  <a:lnTo>
                    <a:pt x="88391" y="17387"/>
                  </a:lnTo>
                  <a:cubicBezTo>
                    <a:pt x="88635" y="17660"/>
                    <a:pt x="88878" y="17934"/>
                    <a:pt x="89121" y="18238"/>
                  </a:cubicBezTo>
                  <a:lnTo>
                    <a:pt x="89425" y="17995"/>
                  </a:lnTo>
                  <a:cubicBezTo>
                    <a:pt x="89182" y="17691"/>
                    <a:pt x="88938" y="17417"/>
                    <a:pt x="88665" y="17113"/>
                  </a:cubicBezTo>
                  <a:close/>
                  <a:moveTo>
                    <a:pt x="12676" y="17144"/>
                  </a:moveTo>
                  <a:cubicBezTo>
                    <a:pt x="12433" y="17417"/>
                    <a:pt x="12189" y="17721"/>
                    <a:pt x="11946" y="18025"/>
                  </a:cubicBezTo>
                  <a:lnTo>
                    <a:pt x="12220" y="18268"/>
                  </a:lnTo>
                  <a:cubicBezTo>
                    <a:pt x="12463" y="17964"/>
                    <a:pt x="12706" y="17691"/>
                    <a:pt x="12980" y="17387"/>
                  </a:cubicBezTo>
                  <a:lnTo>
                    <a:pt x="12676" y="17144"/>
                  </a:lnTo>
                  <a:close/>
                  <a:moveTo>
                    <a:pt x="90154" y="18876"/>
                  </a:moveTo>
                  <a:lnTo>
                    <a:pt x="89850" y="19119"/>
                  </a:lnTo>
                  <a:cubicBezTo>
                    <a:pt x="90094" y="19393"/>
                    <a:pt x="90337" y="19697"/>
                    <a:pt x="90549" y="20001"/>
                  </a:cubicBezTo>
                  <a:lnTo>
                    <a:pt x="90853" y="19758"/>
                  </a:lnTo>
                  <a:cubicBezTo>
                    <a:pt x="90610" y="19454"/>
                    <a:pt x="90397" y="19150"/>
                    <a:pt x="90154" y="18876"/>
                  </a:cubicBezTo>
                  <a:close/>
                  <a:moveTo>
                    <a:pt x="11217" y="18907"/>
                  </a:moveTo>
                  <a:cubicBezTo>
                    <a:pt x="10974" y="19211"/>
                    <a:pt x="10730" y="19484"/>
                    <a:pt x="10487" y="19788"/>
                  </a:cubicBezTo>
                  <a:lnTo>
                    <a:pt x="10791" y="20031"/>
                  </a:lnTo>
                  <a:cubicBezTo>
                    <a:pt x="11034" y="19727"/>
                    <a:pt x="11277" y="19423"/>
                    <a:pt x="11490" y="19150"/>
                  </a:cubicBezTo>
                  <a:lnTo>
                    <a:pt x="11217" y="18907"/>
                  </a:lnTo>
                  <a:close/>
                  <a:moveTo>
                    <a:pt x="91553" y="20670"/>
                  </a:moveTo>
                  <a:lnTo>
                    <a:pt x="91249" y="20913"/>
                  </a:lnTo>
                  <a:cubicBezTo>
                    <a:pt x="91461" y="21217"/>
                    <a:pt x="91674" y="21521"/>
                    <a:pt x="91887" y="21825"/>
                  </a:cubicBezTo>
                  <a:lnTo>
                    <a:pt x="92221" y="21612"/>
                  </a:lnTo>
                  <a:cubicBezTo>
                    <a:pt x="91978" y="21308"/>
                    <a:pt x="91765" y="20974"/>
                    <a:pt x="91553" y="20670"/>
                  </a:cubicBezTo>
                  <a:close/>
                  <a:moveTo>
                    <a:pt x="9818" y="20730"/>
                  </a:moveTo>
                  <a:cubicBezTo>
                    <a:pt x="9575" y="21034"/>
                    <a:pt x="9363" y="21338"/>
                    <a:pt x="9150" y="21642"/>
                  </a:cubicBezTo>
                  <a:lnTo>
                    <a:pt x="9454" y="21855"/>
                  </a:lnTo>
                  <a:cubicBezTo>
                    <a:pt x="9666" y="21551"/>
                    <a:pt x="9879" y="21247"/>
                    <a:pt x="10122" y="20943"/>
                  </a:cubicBezTo>
                  <a:lnTo>
                    <a:pt x="9818" y="20730"/>
                  </a:lnTo>
                  <a:close/>
                  <a:moveTo>
                    <a:pt x="92860" y="22554"/>
                  </a:moveTo>
                  <a:lnTo>
                    <a:pt x="92556" y="22767"/>
                  </a:lnTo>
                  <a:cubicBezTo>
                    <a:pt x="92768" y="23071"/>
                    <a:pt x="92951" y="23405"/>
                    <a:pt x="93163" y="23709"/>
                  </a:cubicBezTo>
                  <a:lnTo>
                    <a:pt x="93498" y="23496"/>
                  </a:lnTo>
                  <a:cubicBezTo>
                    <a:pt x="93285" y="23192"/>
                    <a:pt x="93072" y="22858"/>
                    <a:pt x="92860" y="22554"/>
                  </a:cubicBezTo>
                  <a:close/>
                  <a:moveTo>
                    <a:pt x="8481" y="22585"/>
                  </a:moveTo>
                  <a:cubicBezTo>
                    <a:pt x="8268" y="22919"/>
                    <a:pt x="8086" y="23223"/>
                    <a:pt x="7873" y="23557"/>
                  </a:cubicBezTo>
                  <a:lnTo>
                    <a:pt x="8177" y="23770"/>
                  </a:lnTo>
                  <a:cubicBezTo>
                    <a:pt x="8390" y="23436"/>
                    <a:pt x="8603" y="23132"/>
                    <a:pt x="8815" y="22797"/>
                  </a:cubicBezTo>
                  <a:lnTo>
                    <a:pt x="8481" y="22585"/>
                  </a:lnTo>
                  <a:close/>
                  <a:moveTo>
                    <a:pt x="94075" y="24469"/>
                  </a:moveTo>
                  <a:lnTo>
                    <a:pt x="93771" y="24682"/>
                  </a:lnTo>
                  <a:cubicBezTo>
                    <a:pt x="93954" y="25016"/>
                    <a:pt x="94136" y="25320"/>
                    <a:pt x="94349" y="25655"/>
                  </a:cubicBezTo>
                  <a:lnTo>
                    <a:pt x="94683" y="25472"/>
                  </a:lnTo>
                  <a:cubicBezTo>
                    <a:pt x="94471" y="25138"/>
                    <a:pt x="94288" y="24803"/>
                    <a:pt x="94075" y="24469"/>
                  </a:cubicBezTo>
                  <a:close/>
                  <a:moveTo>
                    <a:pt x="7265" y="24530"/>
                  </a:moveTo>
                  <a:cubicBezTo>
                    <a:pt x="7052" y="24864"/>
                    <a:pt x="6870" y="25199"/>
                    <a:pt x="6688" y="25533"/>
                  </a:cubicBezTo>
                  <a:lnTo>
                    <a:pt x="7022" y="25715"/>
                  </a:lnTo>
                  <a:cubicBezTo>
                    <a:pt x="7204" y="25381"/>
                    <a:pt x="7387" y="25047"/>
                    <a:pt x="7600" y="24743"/>
                  </a:cubicBezTo>
                  <a:lnTo>
                    <a:pt x="7265" y="24530"/>
                  </a:lnTo>
                  <a:close/>
                  <a:moveTo>
                    <a:pt x="95230" y="26475"/>
                  </a:moveTo>
                  <a:lnTo>
                    <a:pt x="94896" y="26658"/>
                  </a:lnTo>
                  <a:cubicBezTo>
                    <a:pt x="95078" y="26992"/>
                    <a:pt x="95261" y="27326"/>
                    <a:pt x="95413" y="27661"/>
                  </a:cubicBezTo>
                  <a:lnTo>
                    <a:pt x="95778" y="27478"/>
                  </a:lnTo>
                  <a:cubicBezTo>
                    <a:pt x="95595" y="27144"/>
                    <a:pt x="95413" y="26779"/>
                    <a:pt x="95230" y="26475"/>
                  </a:cubicBezTo>
                  <a:close/>
                  <a:moveTo>
                    <a:pt x="6110" y="26536"/>
                  </a:moveTo>
                  <a:cubicBezTo>
                    <a:pt x="5928" y="26870"/>
                    <a:pt x="5745" y="27205"/>
                    <a:pt x="5593" y="27539"/>
                  </a:cubicBezTo>
                  <a:lnTo>
                    <a:pt x="5928" y="27721"/>
                  </a:lnTo>
                  <a:cubicBezTo>
                    <a:pt x="6110" y="27387"/>
                    <a:pt x="6262" y="27053"/>
                    <a:pt x="6445" y="26718"/>
                  </a:cubicBezTo>
                  <a:lnTo>
                    <a:pt x="6110" y="26536"/>
                  </a:lnTo>
                  <a:close/>
                  <a:moveTo>
                    <a:pt x="96264" y="28481"/>
                  </a:moveTo>
                  <a:lnTo>
                    <a:pt x="95929" y="28664"/>
                  </a:lnTo>
                  <a:cubicBezTo>
                    <a:pt x="96112" y="28998"/>
                    <a:pt x="96264" y="29332"/>
                    <a:pt x="96416" y="29697"/>
                  </a:cubicBezTo>
                  <a:lnTo>
                    <a:pt x="96781" y="29515"/>
                  </a:lnTo>
                  <a:cubicBezTo>
                    <a:pt x="96598" y="29180"/>
                    <a:pt x="96446" y="28846"/>
                    <a:pt x="96264" y="28481"/>
                  </a:cubicBezTo>
                  <a:close/>
                  <a:moveTo>
                    <a:pt x="5077" y="28572"/>
                  </a:moveTo>
                  <a:cubicBezTo>
                    <a:pt x="4894" y="28907"/>
                    <a:pt x="4742" y="29241"/>
                    <a:pt x="4590" y="29606"/>
                  </a:cubicBezTo>
                  <a:lnTo>
                    <a:pt x="4925" y="29758"/>
                  </a:lnTo>
                  <a:cubicBezTo>
                    <a:pt x="5077" y="29424"/>
                    <a:pt x="5259" y="29059"/>
                    <a:pt x="5411" y="28724"/>
                  </a:cubicBezTo>
                  <a:lnTo>
                    <a:pt x="5077" y="28572"/>
                  </a:lnTo>
                  <a:close/>
                  <a:moveTo>
                    <a:pt x="97237" y="30579"/>
                  </a:moveTo>
                  <a:lnTo>
                    <a:pt x="96872" y="30731"/>
                  </a:lnTo>
                  <a:cubicBezTo>
                    <a:pt x="97024" y="31065"/>
                    <a:pt x="97176" y="31430"/>
                    <a:pt x="97328" y="31764"/>
                  </a:cubicBezTo>
                  <a:lnTo>
                    <a:pt x="97662" y="31612"/>
                  </a:lnTo>
                  <a:cubicBezTo>
                    <a:pt x="97540" y="31278"/>
                    <a:pt x="97388" y="30913"/>
                    <a:pt x="97237" y="30579"/>
                  </a:cubicBezTo>
                  <a:close/>
                  <a:moveTo>
                    <a:pt x="4104" y="30639"/>
                  </a:moveTo>
                  <a:cubicBezTo>
                    <a:pt x="3952" y="31004"/>
                    <a:pt x="3800" y="31369"/>
                    <a:pt x="3679" y="31703"/>
                  </a:cubicBezTo>
                  <a:lnTo>
                    <a:pt x="4013" y="31855"/>
                  </a:lnTo>
                  <a:cubicBezTo>
                    <a:pt x="4165" y="31490"/>
                    <a:pt x="4317" y="31156"/>
                    <a:pt x="4469" y="30791"/>
                  </a:cubicBezTo>
                  <a:lnTo>
                    <a:pt x="4104" y="30639"/>
                  </a:lnTo>
                  <a:close/>
                  <a:moveTo>
                    <a:pt x="98088" y="32676"/>
                  </a:moveTo>
                  <a:lnTo>
                    <a:pt x="97723" y="32828"/>
                  </a:lnTo>
                  <a:cubicBezTo>
                    <a:pt x="97875" y="33162"/>
                    <a:pt x="97996" y="33527"/>
                    <a:pt x="98118" y="33892"/>
                  </a:cubicBezTo>
                  <a:lnTo>
                    <a:pt x="98483" y="33770"/>
                  </a:lnTo>
                  <a:cubicBezTo>
                    <a:pt x="98361" y="33405"/>
                    <a:pt x="98240" y="33041"/>
                    <a:pt x="98088" y="32676"/>
                  </a:cubicBezTo>
                  <a:close/>
                  <a:moveTo>
                    <a:pt x="3253" y="32767"/>
                  </a:moveTo>
                  <a:cubicBezTo>
                    <a:pt x="3131" y="33132"/>
                    <a:pt x="2979" y="33497"/>
                    <a:pt x="2858" y="33861"/>
                  </a:cubicBezTo>
                  <a:lnTo>
                    <a:pt x="3223" y="33983"/>
                  </a:lnTo>
                  <a:cubicBezTo>
                    <a:pt x="3344" y="33618"/>
                    <a:pt x="3466" y="33284"/>
                    <a:pt x="3618" y="32919"/>
                  </a:cubicBezTo>
                  <a:lnTo>
                    <a:pt x="3253" y="32767"/>
                  </a:lnTo>
                  <a:close/>
                  <a:moveTo>
                    <a:pt x="98847" y="34864"/>
                  </a:moveTo>
                  <a:lnTo>
                    <a:pt x="98483" y="34956"/>
                  </a:lnTo>
                  <a:cubicBezTo>
                    <a:pt x="98604" y="35320"/>
                    <a:pt x="98726" y="35685"/>
                    <a:pt x="98847" y="36050"/>
                  </a:cubicBezTo>
                  <a:lnTo>
                    <a:pt x="99212" y="35959"/>
                  </a:lnTo>
                  <a:cubicBezTo>
                    <a:pt x="99091" y="35563"/>
                    <a:pt x="98969" y="35199"/>
                    <a:pt x="98847" y="34864"/>
                  </a:cubicBezTo>
                  <a:close/>
                  <a:moveTo>
                    <a:pt x="2493" y="34956"/>
                  </a:moveTo>
                  <a:cubicBezTo>
                    <a:pt x="2372" y="35320"/>
                    <a:pt x="2250" y="35685"/>
                    <a:pt x="2159" y="36050"/>
                  </a:cubicBezTo>
                  <a:lnTo>
                    <a:pt x="2524" y="36171"/>
                  </a:lnTo>
                  <a:cubicBezTo>
                    <a:pt x="2615" y="35807"/>
                    <a:pt x="2736" y="35442"/>
                    <a:pt x="2858" y="35077"/>
                  </a:cubicBezTo>
                  <a:lnTo>
                    <a:pt x="2493" y="34956"/>
                  </a:lnTo>
                  <a:close/>
                  <a:moveTo>
                    <a:pt x="99516" y="37053"/>
                  </a:moveTo>
                  <a:lnTo>
                    <a:pt x="99151" y="37144"/>
                  </a:lnTo>
                  <a:cubicBezTo>
                    <a:pt x="99273" y="37509"/>
                    <a:pt x="99364" y="37874"/>
                    <a:pt x="99455" y="38238"/>
                  </a:cubicBezTo>
                  <a:lnTo>
                    <a:pt x="99820" y="38147"/>
                  </a:lnTo>
                  <a:cubicBezTo>
                    <a:pt x="99729" y="37782"/>
                    <a:pt x="99638" y="37418"/>
                    <a:pt x="99516" y="37053"/>
                  </a:cubicBezTo>
                  <a:close/>
                  <a:moveTo>
                    <a:pt x="1824" y="37144"/>
                  </a:moveTo>
                  <a:cubicBezTo>
                    <a:pt x="1733" y="37509"/>
                    <a:pt x="1642" y="37874"/>
                    <a:pt x="1520" y="38269"/>
                  </a:cubicBezTo>
                  <a:lnTo>
                    <a:pt x="1916" y="38360"/>
                  </a:lnTo>
                  <a:cubicBezTo>
                    <a:pt x="2007" y="37965"/>
                    <a:pt x="2098" y="37630"/>
                    <a:pt x="2189" y="37266"/>
                  </a:cubicBezTo>
                  <a:lnTo>
                    <a:pt x="1824" y="37144"/>
                  </a:lnTo>
                  <a:close/>
                  <a:moveTo>
                    <a:pt x="100094" y="39272"/>
                  </a:moveTo>
                  <a:lnTo>
                    <a:pt x="99729" y="39333"/>
                  </a:lnTo>
                  <a:cubicBezTo>
                    <a:pt x="99790" y="39728"/>
                    <a:pt x="99881" y="40092"/>
                    <a:pt x="99972" y="40457"/>
                  </a:cubicBezTo>
                  <a:lnTo>
                    <a:pt x="100337" y="40396"/>
                  </a:lnTo>
                  <a:cubicBezTo>
                    <a:pt x="100246" y="40001"/>
                    <a:pt x="100185" y="39636"/>
                    <a:pt x="100094" y="39272"/>
                  </a:cubicBezTo>
                  <a:close/>
                  <a:moveTo>
                    <a:pt x="1277" y="39363"/>
                  </a:moveTo>
                  <a:cubicBezTo>
                    <a:pt x="1186" y="39758"/>
                    <a:pt x="1095" y="40123"/>
                    <a:pt x="1034" y="40488"/>
                  </a:cubicBezTo>
                  <a:lnTo>
                    <a:pt x="1399" y="40579"/>
                  </a:lnTo>
                  <a:cubicBezTo>
                    <a:pt x="1460" y="40184"/>
                    <a:pt x="1551" y="39819"/>
                    <a:pt x="1642" y="39454"/>
                  </a:cubicBezTo>
                  <a:lnTo>
                    <a:pt x="1277" y="39363"/>
                  </a:lnTo>
                  <a:close/>
                  <a:moveTo>
                    <a:pt x="100550" y="41491"/>
                  </a:moveTo>
                  <a:lnTo>
                    <a:pt x="100185" y="41582"/>
                  </a:lnTo>
                  <a:cubicBezTo>
                    <a:pt x="100246" y="41947"/>
                    <a:pt x="100306" y="42311"/>
                    <a:pt x="100367" y="42706"/>
                  </a:cubicBezTo>
                  <a:lnTo>
                    <a:pt x="100732" y="42646"/>
                  </a:lnTo>
                  <a:cubicBezTo>
                    <a:pt x="100671" y="42250"/>
                    <a:pt x="100610" y="41886"/>
                    <a:pt x="100550" y="41491"/>
                  </a:cubicBezTo>
                  <a:close/>
                  <a:moveTo>
                    <a:pt x="821" y="41612"/>
                  </a:moveTo>
                  <a:cubicBezTo>
                    <a:pt x="730" y="41977"/>
                    <a:pt x="669" y="42372"/>
                    <a:pt x="609" y="42737"/>
                  </a:cubicBezTo>
                  <a:lnTo>
                    <a:pt x="1004" y="42798"/>
                  </a:lnTo>
                  <a:cubicBezTo>
                    <a:pt x="1065" y="42433"/>
                    <a:pt x="1125" y="42038"/>
                    <a:pt x="1186" y="41673"/>
                  </a:cubicBezTo>
                  <a:lnTo>
                    <a:pt x="821" y="41612"/>
                  </a:lnTo>
                  <a:close/>
                  <a:moveTo>
                    <a:pt x="100914" y="43770"/>
                  </a:moveTo>
                  <a:lnTo>
                    <a:pt x="100550" y="43831"/>
                  </a:lnTo>
                  <a:cubicBezTo>
                    <a:pt x="100580" y="44196"/>
                    <a:pt x="100641" y="44561"/>
                    <a:pt x="100671" y="44956"/>
                  </a:cubicBezTo>
                  <a:lnTo>
                    <a:pt x="101066" y="44895"/>
                  </a:lnTo>
                  <a:cubicBezTo>
                    <a:pt x="101006" y="44530"/>
                    <a:pt x="100975" y="44135"/>
                    <a:pt x="100914" y="43770"/>
                  </a:cubicBezTo>
                  <a:close/>
                  <a:moveTo>
                    <a:pt x="457" y="43861"/>
                  </a:moveTo>
                  <a:cubicBezTo>
                    <a:pt x="396" y="44257"/>
                    <a:pt x="365" y="44621"/>
                    <a:pt x="305" y="45016"/>
                  </a:cubicBezTo>
                  <a:lnTo>
                    <a:pt x="700" y="45047"/>
                  </a:lnTo>
                  <a:cubicBezTo>
                    <a:pt x="730" y="44682"/>
                    <a:pt x="791" y="44317"/>
                    <a:pt x="821" y="43922"/>
                  </a:cubicBezTo>
                  <a:lnTo>
                    <a:pt x="457" y="43861"/>
                  </a:lnTo>
                  <a:close/>
                  <a:moveTo>
                    <a:pt x="101158" y="46050"/>
                  </a:moveTo>
                  <a:lnTo>
                    <a:pt x="100793" y="46080"/>
                  </a:lnTo>
                  <a:cubicBezTo>
                    <a:pt x="100823" y="46445"/>
                    <a:pt x="100854" y="46840"/>
                    <a:pt x="100884" y="47205"/>
                  </a:cubicBezTo>
                  <a:lnTo>
                    <a:pt x="101249" y="47175"/>
                  </a:lnTo>
                  <a:cubicBezTo>
                    <a:pt x="101218" y="46810"/>
                    <a:pt x="101218" y="46415"/>
                    <a:pt x="101158" y="46050"/>
                  </a:cubicBezTo>
                  <a:close/>
                  <a:moveTo>
                    <a:pt x="183" y="46141"/>
                  </a:moveTo>
                  <a:cubicBezTo>
                    <a:pt x="153" y="46536"/>
                    <a:pt x="122" y="46931"/>
                    <a:pt x="122" y="47296"/>
                  </a:cubicBezTo>
                  <a:lnTo>
                    <a:pt x="487" y="47327"/>
                  </a:lnTo>
                  <a:cubicBezTo>
                    <a:pt x="517" y="46931"/>
                    <a:pt x="548" y="46567"/>
                    <a:pt x="578" y="46202"/>
                  </a:cubicBezTo>
                  <a:lnTo>
                    <a:pt x="183" y="46141"/>
                  </a:lnTo>
                  <a:close/>
                  <a:moveTo>
                    <a:pt x="100945" y="48330"/>
                  </a:moveTo>
                  <a:cubicBezTo>
                    <a:pt x="100975" y="48725"/>
                    <a:pt x="100975" y="49090"/>
                    <a:pt x="100975" y="49485"/>
                  </a:cubicBezTo>
                  <a:lnTo>
                    <a:pt x="101370" y="49454"/>
                  </a:lnTo>
                  <a:cubicBezTo>
                    <a:pt x="101370" y="49090"/>
                    <a:pt x="101340" y="48694"/>
                    <a:pt x="101340" y="48330"/>
                  </a:cubicBezTo>
                  <a:close/>
                  <a:moveTo>
                    <a:pt x="61" y="48451"/>
                  </a:moveTo>
                  <a:cubicBezTo>
                    <a:pt x="31" y="48816"/>
                    <a:pt x="31" y="49211"/>
                    <a:pt x="1" y="49576"/>
                  </a:cubicBezTo>
                  <a:lnTo>
                    <a:pt x="396" y="49606"/>
                  </a:lnTo>
                  <a:cubicBezTo>
                    <a:pt x="396" y="49211"/>
                    <a:pt x="426" y="48846"/>
                    <a:pt x="426" y="48451"/>
                  </a:cubicBezTo>
                  <a:close/>
                  <a:moveTo>
                    <a:pt x="101006" y="50609"/>
                  </a:moveTo>
                  <a:lnTo>
                    <a:pt x="101006" y="50700"/>
                  </a:lnTo>
                  <a:cubicBezTo>
                    <a:pt x="101006" y="51065"/>
                    <a:pt x="101006" y="51460"/>
                    <a:pt x="100975" y="51825"/>
                  </a:cubicBezTo>
                  <a:lnTo>
                    <a:pt x="101370" y="51825"/>
                  </a:lnTo>
                  <a:cubicBezTo>
                    <a:pt x="101370" y="51460"/>
                    <a:pt x="101370" y="51065"/>
                    <a:pt x="101370" y="50700"/>
                  </a:cubicBezTo>
                  <a:lnTo>
                    <a:pt x="101370" y="50609"/>
                  </a:lnTo>
                  <a:close/>
                  <a:moveTo>
                    <a:pt x="1" y="50731"/>
                  </a:moveTo>
                  <a:cubicBezTo>
                    <a:pt x="1" y="51126"/>
                    <a:pt x="1" y="51491"/>
                    <a:pt x="1" y="51886"/>
                  </a:cubicBezTo>
                  <a:lnTo>
                    <a:pt x="396" y="51855"/>
                  </a:lnTo>
                  <a:cubicBezTo>
                    <a:pt x="365" y="51491"/>
                    <a:pt x="365" y="51126"/>
                    <a:pt x="365" y="50731"/>
                  </a:cubicBezTo>
                  <a:close/>
                  <a:moveTo>
                    <a:pt x="100945" y="52950"/>
                  </a:moveTo>
                  <a:cubicBezTo>
                    <a:pt x="100945" y="53345"/>
                    <a:pt x="100914" y="53710"/>
                    <a:pt x="100884" y="54105"/>
                  </a:cubicBezTo>
                  <a:lnTo>
                    <a:pt x="101279" y="54135"/>
                  </a:lnTo>
                  <a:cubicBezTo>
                    <a:pt x="101279" y="53740"/>
                    <a:pt x="101310" y="53375"/>
                    <a:pt x="101340" y="52980"/>
                  </a:cubicBezTo>
                  <a:lnTo>
                    <a:pt x="100945" y="52950"/>
                  </a:lnTo>
                  <a:close/>
                  <a:moveTo>
                    <a:pt x="61" y="53011"/>
                  </a:moveTo>
                  <a:cubicBezTo>
                    <a:pt x="61" y="53406"/>
                    <a:pt x="92" y="53801"/>
                    <a:pt x="122" y="54166"/>
                  </a:cubicBezTo>
                  <a:lnTo>
                    <a:pt x="487" y="54135"/>
                  </a:lnTo>
                  <a:cubicBezTo>
                    <a:pt x="457" y="53770"/>
                    <a:pt x="457" y="53375"/>
                    <a:pt x="426" y="53011"/>
                  </a:cubicBezTo>
                  <a:close/>
                  <a:moveTo>
                    <a:pt x="100793" y="55229"/>
                  </a:moveTo>
                  <a:cubicBezTo>
                    <a:pt x="100762" y="55625"/>
                    <a:pt x="100732" y="55989"/>
                    <a:pt x="100671" y="56354"/>
                  </a:cubicBezTo>
                  <a:lnTo>
                    <a:pt x="101066" y="56415"/>
                  </a:lnTo>
                  <a:cubicBezTo>
                    <a:pt x="101097" y="56020"/>
                    <a:pt x="101158" y="55655"/>
                    <a:pt x="101188" y="55260"/>
                  </a:cubicBezTo>
                  <a:lnTo>
                    <a:pt x="100793" y="55229"/>
                  </a:lnTo>
                  <a:close/>
                  <a:moveTo>
                    <a:pt x="578" y="55260"/>
                  </a:moveTo>
                  <a:lnTo>
                    <a:pt x="213" y="55321"/>
                  </a:lnTo>
                  <a:cubicBezTo>
                    <a:pt x="244" y="55685"/>
                    <a:pt x="274" y="56080"/>
                    <a:pt x="335" y="56445"/>
                  </a:cubicBezTo>
                  <a:lnTo>
                    <a:pt x="700" y="56415"/>
                  </a:lnTo>
                  <a:cubicBezTo>
                    <a:pt x="669" y="56020"/>
                    <a:pt x="609" y="55655"/>
                    <a:pt x="578" y="55260"/>
                  </a:cubicBezTo>
                  <a:close/>
                  <a:moveTo>
                    <a:pt x="100550" y="57479"/>
                  </a:moveTo>
                  <a:cubicBezTo>
                    <a:pt x="100489" y="57874"/>
                    <a:pt x="100428" y="58239"/>
                    <a:pt x="100367" y="58603"/>
                  </a:cubicBezTo>
                  <a:lnTo>
                    <a:pt x="100762" y="58664"/>
                  </a:lnTo>
                  <a:cubicBezTo>
                    <a:pt x="100823" y="58299"/>
                    <a:pt x="100884" y="57935"/>
                    <a:pt x="100914" y="57539"/>
                  </a:cubicBezTo>
                  <a:lnTo>
                    <a:pt x="100550" y="57479"/>
                  </a:lnTo>
                  <a:close/>
                  <a:moveTo>
                    <a:pt x="852" y="57539"/>
                  </a:moveTo>
                  <a:lnTo>
                    <a:pt x="457" y="57570"/>
                  </a:lnTo>
                  <a:cubicBezTo>
                    <a:pt x="517" y="57965"/>
                    <a:pt x="578" y="58330"/>
                    <a:pt x="639" y="58725"/>
                  </a:cubicBezTo>
                  <a:lnTo>
                    <a:pt x="1004" y="58664"/>
                  </a:lnTo>
                  <a:cubicBezTo>
                    <a:pt x="943" y="58299"/>
                    <a:pt x="882" y="57904"/>
                    <a:pt x="852" y="57539"/>
                  </a:cubicBezTo>
                  <a:close/>
                  <a:moveTo>
                    <a:pt x="100185" y="59728"/>
                  </a:moveTo>
                  <a:cubicBezTo>
                    <a:pt x="100124" y="60123"/>
                    <a:pt x="100063" y="60488"/>
                    <a:pt x="99972" y="60853"/>
                  </a:cubicBezTo>
                  <a:lnTo>
                    <a:pt x="100337" y="60944"/>
                  </a:lnTo>
                  <a:cubicBezTo>
                    <a:pt x="100428" y="60549"/>
                    <a:pt x="100489" y="60184"/>
                    <a:pt x="100580" y="59819"/>
                  </a:cubicBezTo>
                  <a:lnTo>
                    <a:pt x="100185" y="59728"/>
                  </a:lnTo>
                  <a:close/>
                  <a:moveTo>
                    <a:pt x="1186" y="59789"/>
                  </a:moveTo>
                  <a:lnTo>
                    <a:pt x="821" y="59850"/>
                  </a:lnTo>
                  <a:cubicBezTo>
                    <a:pt x="882" y="60214"/>
                    <a:pt x="973" y="60609"/>
                    <a:pt x="1034" y="60974"/>
                  </a:cubicBezTo>
                  <a:lnTo>
                    <a:pt x="1399" y="60883"/>
                  </a:lnTo>
                  <a:cubicBezTo>
                    <a:pt x="1338" y="60518"/>
                    <a:pt x="1277" y="60153"/>
                    <a:pt x="1186" y="59789"/>
                  </a:cubicBezTo>
                  <a:close/>
                  <a:moveTo>
                    <a:pt x="99729" y="61977"/>
                  </a:moveTo>
                  <a:cubicBezTo>
                    <a:pt x="99638" y="62342"/>
                    <a:pt x="99547" y="62707"/>
                    <a:pt x="99455" y="63071"/>
                  </a:cubicBezTo>
                  <a:lnTo>
                    <a:pt x="99820" y="63163"/>
                  </a:lnTo>
                  <a:cubicBezTo>
                    <a:pt x="99942" y="62798"/>
                    <a:pt x="100033" y="62433"/>
                    <a:pt x="100094" y="62038"/>
                  </a:cubicBezTo>
                  <a:lnTo>
                    <a:pt x="99729" y="61977"/>
                  </a:lnTo>
                  <a:close/>
                  <a:moveTo>
                    <a:pt x="1642" y="62008"/>
                  </a:moveTo>
                  <a:lnTo>
                    <a:pt x="1277" y="62099"/>
                  </a:lnTo>
                  <a:cubicBezTo>
                    <a:pt x="1368" y="62464"/>
                    <a:pt x="1460" y="62828"/>
                    <a:pt x="1551" y="63193"/>
                  </a:cubicBezTo>
                  <a:lnTo>
                    <a:pt x="1916" y="63102"/>
                  </a:lnTo>
                  <a:cubicBezTo>
                    <a:pt x="1824" y="62737"/>
                    <a:pt x="1733" y="62372"/>
                    <a:pt x="1642" y="62008"/>
                  </a:cubicBezTo>
                  <a:close/>
                  <a:moveTo>
                    <a:pt x="99182" y="64166"/>
                  </a:moveTo>
                  <a:cubicBezTo>
                    <a:pt x="99091" y="64530"/>
                    <a:pt x="98969" y="64895"/>
                    <a:pt x="98847" y="65260"/>
                  </a:cubicBezTo>
                  <a:lnTo>
                    <a:pt x="99212" y="65382"/>
                  </a:lnTo>
                  <a:cubicBezTo>
                    <a:pt x="99334" y="65017"/>
                    <a:pt x="99455" y="64652"/>
                    <a:pt x="99547" y="64287"/>
                  </a:cubicBezTo>
                  <a:lnTo>
                    <a:pt x="99182" y="64166"/>
                  </a:lnTo>
                  <a:close/>
                  <a:moveTo>
                    <a:pt x="2220" y="64196"/>
                  </a:moveTo>
                  <a:lnTo>
                    <a:pt x="1855" y="64318"/>
                  </a:lnTo>
                  <a:cubicBezTo>
                    <a:pt x="1946" y="64682"/>
                    <a:pt x="2068" y="65047"/>
                    <a:pt x="2159" y="65412"/>
                  </a:cubicBezTo>
                  <a:lnTo>
                    <a:pt x="2524" y="65290"/>
                  </a:lnTo>
                  <a:cubicBezTo>
                    <a:pt x="2432" y="64926"/>
                    <a:pt x="2311" y="64561"/>
                    <a:pt x="2220" y="64196"/>
                  </a:cubicBezTo>
                  <a:close/>
                  <a:moveTo>
                    <a:pt x="98513" y="66354"/>
                  </a:moveTo>
                  <a:cubicBezTo>
                    <a:pt x="98392" y="66719"/>
                    <a:pt x="98270" y="67084"/>
                    <a:pt x="98148" y="67448"/>
                  </a:cubicBezTo>
                  <a:lnTo>
                    <a:pt x="98513" y="67570"/>
                  </a:lnTo>
                  <a:cubicBezTo>
                    <a:pt x="98635" y="67205"/>
                    <a:pt x="98756" y="66841"/>
                    <a:pt x="98878" y="66476"/>
                  </a:cubicBezTo>
                  <a:lnTo>
                    <a:pt x="98513" y="66354"/>
                  </a:lnTo>
                  <a:close/>
                  <a:moveTo>
                    <a:pt x="2858" y="66385"/>
                  </a:moveTo>
                  <a:lnTo>
                    <a:pt x="2524" y="66506"/>
                  </a:lnTo>
                  <a:cubicBezTo>
                    <a:pt x="2645" y="66871"/>
                    <a:pt x="2767" y="67236"/>
                    <a:pt x="2888" y="67600"/>
                  </a:cubicBezTo>
                  <a:lnTo>
                    <a:pt x="3253" y="67448"/>
                  </a:lnTo>
                  <a:cubicBezTo>
                    <a:pt x="3101" y="67114"/>
                    <a:pt x="2979" y="66749"/>
                    <a:pt x="2858" y="66385"/>
                  </a:cubicBezTo>
                  <a:close/>
                  <a:moveTo>
                    <a:pt x="97753" y="68512"/>
                  </a:moveTo>
                  <a:cubicBezTo>
                    <a:pt x="97632" y="68847"/>
                    <a:pt x="97480" y="69211"/>
                    <a:pt x="97328" y="69576"/>
                  </a:cubicBezTo>
                  <a:lnTo>
                    <a:pt x="97692" y="69698"/>
                  </a:lnTo>
                  <a:cubicBezTo>
                    <a:pt x="97844" y="69363"/>
                    <a:pt x="97966" y="68999"/>
                    <a:pt x="98118" y="68634"/>
                  </a:cubicBezTo>
                  <a:lnTo>
                    <a:pt x="97753" y="68512"/>
                  </a:lnTo>
                  <a:close/>
                  <a:moveTo>
                    <a:pt x="3618" y="68512"/>
                  </a:moveTo>
                  <a:lnTo>
                    <a:pt x="3283" y="68664"/>
                  </a:lnTo>
                  <a:cubicBezTo>
                    <a:pt x="3405" y="69029"/>
                    <a:pt x="3557" y="69363"/>
                    <a:pt x="3709" y="69728"/>
                  </a:cubicBezTo>
                  <a:lnTo>
                    <a:pt x="4043" y="69576"/>
                  </a:lnTo>
                  <a:cubicBezTo>
                    <a:pt x="3922" y="69242"/>
                    <a:pt x="3770" y="68877"/>
                    <a:pt x="3618" y="68512"/>
                  </a:cubicBezTo>
                  <a:close/>
                  <a:moveTo>
                    <a:pt x="4499" y="70640"/>
                  </a:moveTo>
                  <a:lnTo>
                    <a:pt x="4134" y="70792"/>
                  </a:lnTo>
                  <a:cubicBezTo>
                    <a:pt x="4286" y="71126"/>
                    <a:pt x="4438" y="71491"/>
                    <a:pt x="4590" y="71825"/>
                  </a:cubicBezTo>
                  <a:lnTo>
                    <a:pt x="4955" y="71673"/>
                  </a:lnTo>
                  <a:cubicBezTo>
                    <a:pt x="4803" y="71309"/>
                    <a:pt x="4621" y="70974"/>
                    <a:pt x="4499" y="70640"/>
                  </a:cubicBezTo>
                  <a:close/>
                  <a:moveTo>
                    <a:pt x="96902" y="70610"/>
                  </a:moveTo>
                  <a:cubicBezTo>
                    <a:pt x="96750" y="70974"/>
                    <a:pt x="96598" y="71309"/>
                    <a:pt x="96446" y="71673"/>
                  </a:cubicBezTo>
                  <a:lnTo>
                    <a:pt x="96781" y="71825"/>
                  </a:lnTo>
                  <a:cubicBezTo>
                    <a:pt x="96933" y="71461"/>
                    <a:pt x="97115" y="71126"/>
                    <a:pt x="97267" y="70762"/>
                  </a:cubicBezTo>
                  <a:lnTo>
                    <a:pt x="96902" y="70610"/>
                  </a:lnTo>
                  <a:close/>
                  <a:moveTo>
                    <a:pt x="5411" y="72676"/>
                  </a:moveTo>
                  <a:lnTo>
                    <a:pt x="5077" y="72859"/>
                  </a:lnTo>
                  <a:cubicBezTo>
                    <a:pt x="5259" y="73193"/>
                    <a:pt x="5411" y="73528"/>
                    <a:pt x="5593" y="73892"/>
                  </a:cubicBezTo>
                  <a:lnTo>
                    <a:pt x="5928" y="73710"/>
                  </a:lnTo>
                  <a:cubicBezTo>
                    <a:pt x="5745" y="73376"/>
                    <a:pt x="5593" y="73041"/>
                    <a:pt x="5411" y="72676"/>
                  </a:cubicBezTo>
                  <a:close/>
                  <a:moveTo>
                    <a:pt x="95960" y="72676"/>
                  </a:moveTo>
                  <a:cubicBezTo>
                    <a:pt x="95778" y="73041"/>
                    <a:pt x="95626" y="73376"/>
                    <a:pt x="95443" y="73710"/>
                  </a:cubicBezTo>
                  <a:lnTo>
                    <a:pt x="95778" y="73892"/>
                  </a:lnTo>
                  <a:cubicBezTo>
                    <a:pt x="95960" y="73528"/>
                    <a:pt x="96112" y="73193"/>
                    <a:pt x="96294" y="72859"/>
                  </a:cubicBezTo>
                  <a:lnTo>
                    <a:pt x="95960" y="72676"/>
                  </a:lnTo>
                  <a:close/>
                  <a:moveTo>
                    <a:pt x="6475" y="74713"/>
                  </a:moveTo>
                  <a:lnTo>
                    <a:pt x="6141" y="74895"/>
                  </a:lnTo>
                  <a:cubicBezTo>
                    <a:pt x="6323" y="75230"/>
                    <a:pt x="6505" y="75564"/>
                    <a:pt x="6688" y="75898"/>
                  </a:cubicBezTo>
                  <a:lnTo>
                    <a:pt x="7022" y="75686"/>
                  </a:lnTo>
                  <a:cubicBezTo>
                    <a:pt x="6840" y="75351"/>
                    <a:pt x="6657" y="75047"/>
                    <a:pt x="6475" y="74713"/>
                  </a:cubicBezTo>
                  <a:close/>
                  <a:moveTo>
                    <a:pt x="94896" y="74713"/>
                  </a:moveTo>
                  <a:cubicBezTo>
                    <a:pt x="94714" y="75047"/>
                    <a:pt x="94531" y="75382"/>
                    <a:pt x="94349" y="75716"/>
                  </a:cubicBezTo>
                  <a:lnTo>
                    <a:pt x="94683" y="75898"/>
                  </a:lnTo>
                  <a:cubicBezTo>
                    <a:pt x="94866" y="75564"/>
                    <a:pt x="95048" y="75230"/>
                    <a:pt x="95230" y="74895"/>
                  </a:cubicBezTo>
                  <a:lnTo>
                    <a:pt x="94896" y="74713"/>
                  </a:lnTo>
                  <a:close/>
                  <a:moveTo>
                    <a:pt x="7600" y="76658"/>
                  </a:moveTo>
                  <a:lnTo>
                    <a:pt x="7265" y="76871"/>
                  </a:lnTo>
                  <a:cubicBezTo>
                    <a:pt x="7478" y="77205"/>
                    <a:pt x="7660" y="77509"/>
                    <a:pt x="7873" y="77844"/>
                  </a:cubicBezTo>
                  <a:lnTo>
                    <a:pt x="8208" y="77631"/>
                  </a:lnTo>
                  <a:cubicBezTo>
                    <a:pt x="7995" y="77327"/>
                    <a:pt x="7782" y="76993"/>
                    <a:pt x="7600" y="76658"/>
                  </a:cubicBezTo>
                  <a:close/>
                  <a:moveTo>
                    <a:pt x="93771" y="76689"/>
                  </a:moveTo>
                  <a:cubicBezTo>
                    <a:pt x="93589" y="77023"/>
                    <a:pt x="93376" y="77327"/>
                    <a:pt x="93163" y="77661"/>
                  </a:cubicBezTo>
                  <a:lnTo>
                    <a:pt x="93498" y="77874"/>
                  </a:lnTo>
                  <a:cubicBezTo>
                    <a:pt x="93711" y="77540"/>
                    <a:pt x="93893" y="77205"/>
                    <a:pt x="94106" y="76871"/>
                  </a:cubicBezTo>
                  <a:lnTo>
                    <a:pt x="93771" y="76689"/>
                  </a:lnTo>
                  <a:close/>
                  <a:moveTo>
                    <a:pt x="8815" y="78604"/>
                  </a:moveTo>
                  <a:lnTo>
                    <a:pt x="8511" y="78786"/>
                  </a:lnTo>
                  <a:cubicBezTo>
                    <a:pt x="8724" y="79120"/>
                    <a:pt x="8937" y="79424"/>
                    <a:pt x="9150" y="79759"/>
                  </a:cubicBezTo>
                  <a:lnTo>
                    <a:pt x="9454" y="79515"/>
                  </a:lnTo>
                  <a:cubicBezTo>
                    <a:pt x="9241" y="79212"/>
                    <a:pt x="9028" y="78908"/>
                    <a:pt x="8815" y="78604"/>
                  </a:cubicBezTo>
                  <a:close/>
                  <a:moveTo>
                    <a:pt x="92556" y="78604"/>
                  </a:moveTo>
                  <a:cubicBezTo>
                    <a:pt x="92343" y="78938"/>
                    <a:pt x="92130" y="79242"/>
                    <a:pt x="91917" y="79546"/>
                  </a:cubicBezTo>
                  <a:lnTo>
                    <a:pt x="92221" y="79759"/>
                  </a:lnTo>
                  <a:cubicBezTo>
                    <a:pt x="92434" y="79455"/>
                    <a:pt x="92647" y="79151"/>
                    <a:pt x="92860" y="78816"/>
                  </a:cubicBezTo>
                  <a:lnTo>
                    <a:pt x="92556" y="78604"/>
                  </a:lnTo>
                  <a:close/>
                  <a:moveTo>
                    <a:pt x="10122" y="80458"/>
                  </a:moveTo>
                  <a:lnTo>
                    <a:pt x="9818" y="80671"/>
                  </a:lnTo>
                  <a:cubicBezTo>
                    <a:pt x="10031" y="80974"/>
                    <a:pt x="10274" y="81278"/>
                    <a:pt x="10487" y="81582"/>
                  </a:cubicBezTo>
                  <a:lnTo>
                    <a:pt x="10791" y="81370"/>
                  </a:lnTo>
                  <a:cubicBezTo>
                    <a:pt x="10578" y="81066"/>
                    <a:pt x="10335" y="80762"/>
                    <a:pt x="10122" y="80458"/>
                  </a:cubicBezTo>
                  <a:close/>
                  <a:moveTo>
                    <a:pt x="91249" y="80488"/>
                  </a:moveTo>
                  <a:cubicBezTo>
                    <a:pt x="91036" y="80762"/>
                    <a:pt x="90793" y="81096"/>
                    <a:pt x="90549" y="81370"/>
                  </a:cubicBezTo>
                  <a:lnTo>
                    <a:pt x="90853" y="81613"/>
                  </a:lnTo>
                  <a:cubicBezTo>
                    <a:pt x="91097" y="81309"/>
                    <a:pt x="91340" y="81005"/>
                    <a:pt x="91553" y="80701"/>
                  </a:cubicBezTo>
                  <a:lnTo>
                    <a:pt x="91249" y="80488"/>
                  </a:lnTo>
                  <a:close/>
                  <a:moveTo>
                    <a:pt x="11490" y="82251"/>
                  </a:moveTo>
                  <a:lnTo>
                    <a:pt x="11217" y="82494"/>
                  </a:lnTo>
                  <a:cubicBezTo>
                    <a:pt x="11460" y="82768"/>
                    <a:pt x="11703" y="83072"/>
                    <a:pt x="11946" y="83376"/>
                  </a:cubicBezTo>
                  <a:lnTo>
                    <a:pt x="12220" y="83133"/>
                  </a:lnTo>
                  <a:cubicBezTo>
                    <a:pt x="11977" y="82829"/>
                    <a:pt x="11733" y="82555"/>
                    <a:pt x="11490" y="82251"/>
                  </a:cubicBezTo>
                  <a:close/>
                  <a:moveTo>
                    <a:pt x="89850" y="82281"/>
                  </a:moveTo>
                  <a:cubicBezTo>
                    <a:pt x="89607" y="82585"/>
                    <a:pt x="89394" y="82859"/>
                    <a:pt x="89121" y="83163"/>
                  </a:cubicBezTo>
                  <a:lnTo>
                    <a:pt x="89425" y="83406"/>
                  </a:lnTo>
                  <a:cubicBezTo>
                    <a:pt x="89668" y="83102"/>
                    <a:pt x="89911" y="82798"/>
                    <a:pt x="90154" y="82525"/>
                  </a:cubicBezTo>
                  <a:lnTo>
                    <a:pt x="89850" y="82281"/>
                  </a:lnTo>
                  <a:close/>
                  <a:moveTo>
                    <a:pt x="12980" y="83984"/>
                  </a:moveTo>
                  <a:lnTo>
                    <a:pt x="12676" y="84227"/>
                  </a:lnTo>
                  <a:cubicBezTo>
                    <a:pt x="12949" y="84531"/>
                    <a:pt x="13192" y="84804"/>
                    <a:pt x="13466" y="85078"/>
                  </a:cubicBezTo>
                  <a:lnTo>
                    <a:pt x="13740" y="84835"/>
                  </a:lnTo>
                  <a:cubicBezTo>
                    <a:pt x="13466" y="84561"/>
                    <a:pt x="13223" y="84257"/>
                    <a:pt x="12980" y="83984"/>
                  </a:cubicBezTo>
                  <a:close/>
                  <a:moveTo>
                    <a:pt x="88391" y="84014"/>
                  </a:moveTo>
                  <a:cubicBezTo>
                    <a:pt x="88148" y="84288"/>
                    <a:pt x="87875" y="84592"/>
                    <a:pt x="87631" y="84865"/>
                  </a:cubicBezTo>
                  <a:lnTo>
                    <a:pt x="87905" y="85108"/>
                  </a:lnTo>
                  <a:cubicBezTo>
                    <a:pt x="88148" y="84835"/>
                    <a:pt x="88422" y="84561"/>
                    <a:pt x="88665" y="84257"/>
                  </a:cubicBezTo>
                  <a:lnTo>
                    <a:pt x="88391" y="84014"/>
                  </a:lnTo>
                  <a:close/>
                  <a:moveTo>
                    <a:pt x="14499" y="85655"/>
                  </a:moveTo>
                  <a:lnTo>
                    <a:pt x="14226" y="85929"/>
                  </a:lnTo>
                  <a:cubicBezTo>
                    <a:pt x="14499" y="86202"/>
                    <a:pt x="14773" y="86476"/>
                    <a:pt x="15047" y="86719"/>
                  </a:cubicBezTo>
                  <a:lnTo>
                    <a:pt x="15320" y="86476"/>
                  </a:lnTo>
                  <a:cubicBezTo>
                    <a:pt x="15047" y="86202"/>
                    <a:pt x="14773" y="85929"/>
                    <a:pt x="14499" y="85655"/>
                  </a:cubicBezTo>
                  <a:close/>
                  <a:moveTo>
                    <a:pt x="86841" y="85686"/>
                  </a:moveTo>
                  <a:cubicBezTo>
                    <a:pt x="86568" y="85959"/>
                    <a:pt x="86324" y="86233"/>
                    <a:pt x="86051" y="86506"/>
                  </a:cubicBezTo>
                  <a:lnTo>
                    <a:pt x="86324" y="86750"/>
                  </a:lnTo>
                  <a:cubicBezTo>
                    <a:pt x="86568" y="86506"/>
                    <a:pt x="86841" y="86233"/>
                    <a:pt x="87115" y="85959"/>
                  </a:cubicBezTo>
                  <a:lnTo>
                    <a:pt x="86841" y="85686"/>
                  </a:lnTo>
                  <a:close/>
                  <a:moveTo>
                    <a:pt x="16141" y="87236"/>
                  </a:moveTo>
                  <a:lnTo>
                    <a:pt x="15867" y="87540"/>
                  </a:lnTo>
                  <a:cubicBezTo>
                    <a:pt x="16141" y="87783"/>
                    <a:pt x="16414" y="88057"/>
                    <a:pt x="16718" y="88300"/>
                  </a:cubicBezTo>
                  <a:lnTo>
                    <a:pt x="16961" y="88026"/>
                  </a:lnTo>
                  <a:cubicBezTo>
                    <a:pt x="16688" y="87753"/>
                    <a:pt x="16414" y="87510"/>
                    <a:pt x="16141" y="87236"/>
                  </a:cubicBezTo>
                  <a:close/>
                  <a:moveTo>
                    <a:pt x="85230" y="87266"/>
                  </a:moveTo>
                  <a:cubicBezTo>
                    <a:pt x="84957" y="87540"/>
                    <a:pt x="84683" y="87783"/>
                    <a:pt x="84379" y="88057"/>
                  </a:cubicBezTo>
                  <a:lnTo>
                    <a:pt x="84653" y="88330"/>
                  </a:lnTo>
                  <a:cubicBezTo>
                    <a:pt x="84926" y="88087"/>
                    <a:pt x="85200" y="87813"/>
                    <a:pt x="85504" y="87570"/>
                  </a:cubicBezTo>
                  <a:lnTo>
                    <a:pt x="85230" y="87266"/>
                  </a:lnTo>
                  <a:close/>
                  <a:moveTo>
                    <a:pt x="17813" y="88786"/>
                  </a:moveTo>
                  <a:lnTo>
                    <a:pt x="17569" y="89060"/>
                  </a:lnTo>
                  <a:cubicBezTo>
                    <a:pt x="17843" y="89303"/>
                    <a:pt x="18147" y="89576"/>
                    <a:pt x="18451" y="89820"/>
                  </a:cubicBezTo>
                  <a:lnTo>
                    <a:pt x="18694" y="89516"/>
                  </a:lnTo>
                  <a:cubicBezTo>
                    <a:pt x="18390" y="89272"/>
                    <a:pt x="18086" y="89029"/>
                    <a:pt x="17813" y="88786"/>
                  </a:cubicBezTo>
                  <a:close/>
                  <a:moveTo>
                    <a:pt x="83528" y="88817"/>
                  </a:moveTo>
                  <a:cubicBezTo>
                    <a:pt x="83254" y="89060"/>
                    <a:pt x="82951" y="89303"/>
                    <a:pt x="82677" y="89546"/>
                  </a:cubicBezTo>
                  <a:lnTo>
                    <a:pt x="82920" y="89820"/>
                  </a:lnTo>
                  <a:cubicBezTo>
                    <a:pt x="83194" y="89576"/>
                    <a:pt x="83498" y="89333"/>
                    <a:pt x="83771" y="89090"/>
                  </a:cubicBezTo>
                  <a:lnTo>
                    <a:pt x="83528" y="88817"/>
                  </a:lnTo>
                  <a:close/>
                  <a:moveTo>
                    <a:pt x="19575" y="90215"/>
                  </a:moveTo>
                  <a:lnTo>
                    <a:pt x="19332" y="90519"/>
                  </a:lnTo>
                  <a:cubicBezTo>
                    <a:pt x="19636" y="90762"/>
                    <a:pt x="19940" y="91005"/>
                    <a:pt x="20244" y="91218"/>
                  </a:cubicBezTo>
                  <a:lnTo>
                    <a:pt x="20457" y="90914"/>
                  </a:lnTo>
                  <a:cubicBezTo>
                    <a:pt x="20153" y="90701"/>
                    <a:pt x="19879" y="90458"/>
                    <a:pt x="19575" y="90215"/>
                  </a:cubicBezTo>
                  <a:close/>
                  <a:moveTo>
                    <a:pt x="81795" y="90245"/>
                  </a:moveTo>
                  <a:cubicBezTo>
                    <a:pt x="81492" y="90488"/>
                    <a:pt x="81188" y="90701"/>
                    <a:pt x="80884" y="90944"/>
                  </a:cubicBezTo>
                  <a:lnTo>
                    <a:pt x="81127" y="91248"/>
                  </a:lnTo>
                  <a:cubicBezTo>
                    <a:pt x="81431" y="91005"/>
                    <a:pt x="81735" y="90792"/>
                    <a:pt x="82008" y="90549"/>
                  </a:cubicBezTo>
                  <a:lnTo>
                    <a:pt x="81795" y="90245"/>
                  </a:lnTo>
                  <a:close/>
                  <a:moveTo>
                    <a:pt x="21369" y="91583"/>
                  </a:moveTo>
                  <a:lnTo>
                    <a:pt x="21156" y="91886"/>
                  </a:lnTo>
                  <a:cubicBezTo>
                    <a:pt x="21460" y="92130"/>
                    <a:pt x="21794" y="92342"/>
                    <a:pt x="22098" y="92555"/>
                  </a:cubicBezTo>
                  <a:lnTo>
                    <a:pt x="22311" y="92251"/>
                  </a:lnTo>
                  <a:cubicBezTo>
                    <a:pt x="22007" y="92038"/>
                    <a:pt x="21703" y="91826"/>
                    <a:pt x="21369" y="91583"/>
                  </a:cubicBezTo>
                  <a:close/>
                  <a:moveTo>
                    <a:pt x="79972" y="91613"/>
                  </a:moveTo>
                  <a:cubicBezTo>
                    <a:pt x="79668" y="91826"/>
                    <a:pt x="79364" y="92038"/>
                    <a:pt x="79029" y="92251"/>
                  </a:cubicBezTo>
                  <a:lnTo>
                    <a:pt x="79242" y="92586"/>
                  </a:lnTo>
                  <a:cubicBezTo>
                    <a:pt x="79577" y="92373"/>
                    <a:pt x="79881" y="92130"/>
                    <a:pt x="80185" y="91917"/>
                  </a:cubicBezTo>
                  <a:lnTo>
                    <a:pt x="79972" y="91613"/>
                  </a:lnTo>
                  <a:close/>
                  <a:moveTo>
                    <a:pt x="23253" y="92890"/>
                  </a:moveTo>
                  <a:lnTo>
                    <a:pt x="23071" y="93193"/>
                  </a:lnTo>
                  <a:cubicBezTo>
                    <a:pt x="23375" y="93406"/>
                    <a:pt x="23709" y="93619"/>
                    <a:pt x="24013" y="93801"/>
                  </a:cubicBezTo>
                  <a:lnTo>
                    <a:pt x="24226" y="93497"/>
                  </a:lnTo>
                  <a:cubicBezTo>
                    <a:pt x="23892" y="93285"/>
                    <a:pt x="23588" y="93072"/>
                    <a:pt x="23253" y="92890"/>
                  </a:cubicBezTo>
                  <a:close/>
                  <a:moveTo>
                    <a:pt x="78087" y="92890"/>
                  </a:moveTo>
                  <a:cubicBezTo>
                    <a:pt x="77783" y="93102"/>
                    <a:pt x="77449" y="93315"/>
                    <a:pt x="77145" y="93497"/>
                  </a:cubicBezTo>
                  <a:lnTo>
                    <a:pt x="77327" y="93832"/>
                  </a:lnTo>
                  <a:cubicBezTo>
                    <a:pt x="77662" y="93619"/>
                    <a:pt x="77996" y="93406"/>
                    <a:pt x="78300" y="93224"/>
                  </a:cubicBezTo>
                  <a:lnTo>
                    <a:pt x="78087" y="92890"/>
                  </a:lnTo>
                  <a:close/>
                  <a:moveTo>
                    <a:pt x="25199" y="94075"/>
                  </a:moveTo>
                  <a:lnTo>
                    <a:pt x="25016" y="94409"/>
                  </a:lnTo>
                  <a:cubicBezTo>
                    <a:pt x="25351" y="94592"/>
                    <a:pt x="25685" y="94804"/>
                    <a:pt x="26019" y="94987"/>
                  </a:cubicBezTo>
                  <a:lnTo>
                    <a:pt x="26202" y="94652"/>
                  </a:lnTo>
                  <a:cubicBezTo>
                    <a:pt x="25867" y="94470"/>
                    <a:pt x="25533" y="94288"/>
                    <a:pt x="25199" y="94075"/>
                  </a:cubicBezTo>
                  <a:close/>
                  <a:moveTo>
                    <a:pt x="76172" y="94075"/>
                  </a:moveTo>
                  <a:cubicBezTo>
                    <a:pt x="75838" y="94288"/>
                    <a:pt x="75504" y="94470"/>
                    <a:pt x="75169" y="94652"/>
                  </a:cubicBezTo>
                  <a:lnTo>
                    <a:pt x="75382" y="94987"/>
                  </a:lnTo>
                  <a:cubicBezTo>
                    <a:pt x="75686" y="94804"/>
                    <a:pt x="76020" y="94592"/>
                    <a:pt x="76355" y="94409"/>
                  </a:cubicBezTo>
                  <a:lnTo>
                    <a:pt x="76172" y="94075"/>
                  </a:lnTo>
                  <a:close/>
                  <a:moveTo>
                    <a:pt x="27205" y="95200"/>
                  </a:moveTo>
                  <a:lnTo>
                    <a:pt x="27022" y="95534"/>
                  </a:lnTo>
                  <a:cubicBezTo>
                    <a:pt x="27357" y="95716"/>
                    <a:pt x="27691" y="95868"/>
                    <a:pt x="28025" y="96051"/>
                  </a:cubicBezTo>
                  <a:lnTo>
                    <a:pt x="28208" y="95716"/>
                  </a:lnTo>
                  <a:cubicBezTo>
                    <a:pt x="27874" y="95534"/>
                    <a:pt x="27539" y="95382"/>
                    <a:pt x="27205" y="95200"/>
                  </a:cubicBezTo>
                  <a:close/>
                  <a:moveTo>
                    <a:pt x="74197" y="95200"/>
                  </a:moveTo>
                  <a:cubicBezTo>
                    <a:pt x="73862" y="95382"/>
                    <a:pt x="73528" y="95534"/>
                    <a:pt x="73163" y="95716"/>
                  </a:cubicBezTo>
                  <a:lnTo>
                    <a:pt x="73345" y="96051"/>
                  </a:lnTo>
                  <a:cubicBezTo>
                    <a:pt x="73680" y="95868"/>
                    <a:pt x="74014" y="95716"/>
                    <a:pt x="74349" y="95534"/>
                  </a:cubicBezTo>
                  <a:lnTo>
                    <a:pt x="74197" y="95200"/>
                  </a:lnTo>
                  <a:close/>
                  <a:moveTo>
                    <a:pt x="29241" y="96203"/>
                  </a:moveTo>
                  <a:lnTo>
                    <a:pt x="29059" y="96567"/>
                  </a:lnTo>
                  <a:cubicBezTo>
                    <a:pt x="29424" y="96719"/>
                    <a:pt x="29758" y="96871"/>
                    <a:pt x="30123" y="97023"/>
                  </a:cubicBezTo>
                  <a:lnTo>
                    <a:pt x="30275" y="96689"/>
                  </a:lnTo>
                  <a:cubicBezTo>
                    <a:pt x="29910" y="96537"/>
                    <a:pt x="29576" y="96385"/>
                    <a:pt x="29241" y="96203"/>
                  </a:cubicBezTo>
                  <a:close/>
                  <a:moveTo>
                    <a:pt x="72160" y="96203"/>
                  </a:moveTo>
                  <a:cubicBezTo>
                    <a:pt x="71826" y="96355"/>
                    <a:pt x="71461" y="96537"/>
                    <a:pt x="71127" y="96689"/>
                  </a:cubicBezTo>
                  <a:lnTo>
                    <a:pt x="71279" y="97023"/>
                  </a:lnTo>
                  <a:cubicBezTo>
                    <a:pt x="71643" y="96871"/>
                    <a:pt x="71978" y="96719"/>
                    <a:pt x="72312" y="96537"/>
                  </a:cubicBezTo>
                  <a:lnTo>
                    <a:pt x="72160" y="96203"/>
                  </a:lnTo>
                  <a:close/>
                  <a:moveTo>
                    <a:pt x="31308" y="97145"/>
                  </a:moveTo>
                  <a:lnTo>
                    <a:pt x="31156" y="97479"/>
                  </a:lnTo>
                  <a:cubicBezTo>
                    <a:pt x="31521" y="97631"/>
                    <a:pt x="31886" y="97783"/>
                    <a:pt x="32220" y="97905"/>
                  </a:cubicBezTo>
                  <a:lnTo>
                    <a:pt x="32372" y="97570"/>
                  </a:lnTo>
                  <a:cubicBezTo>
                    <a:pt x="32007" y="97418"/>
                    <a:pt x="31673" y="97297"/>
                    <a:pt x="31308" y="97145"/>
                  </a:cubicBezTo>
                  <a:close/>
                  <a:moveTo>
                    <a:pt x="70093" y="97115"/>
                  </a:moveTo>
                  <a:cubicBezTo>
                    <a:pt x="69728" y="97266"/>
                    <a:pt x="69394" y="97418"/>
                    <a:pt x="69029" y="97540"/>
                  </a:cubicBezTo>
                  <a:lnTo>
                    <a:pt x="69181" y="97905"/>
                  </a:lnTo>
                  <a:cubicBezTo>
                    <a:pt x="69516" y="97753"/>
                    <a:pt x="69880" y="97631"/>
                    <a:pt x="70245" y="97479"/>
                  </a:cubicBezTo>
                  <a:lnTo>
                    <a:pt x="70093" y="97115"/>
                  </a:lnTo>
                  <a:close/>
                  <a:moveTo>
                    <a:pt x="33436" y="97966"/>
                  </a:moveTo>
                  <a:lnTo>
                    <a:pt x="33314" y="98330"/>
                  </a:lnTo>
                  <a:cubicBezTo>
                    <a:pt x="33649" y="98452"/>
                    <a:pt x="34013" y="98574"/>
                    <a:pt x="34378" y="98695"/>
                  </a:cubicBezTo>
                  <a:lnTo>
                    <a:pt x="34500" y="98361"/>
                  </a:lnTo>
                  <a:cubicBezTo>
                    <a:pt x="34135" y="98239"/>
                    <a:pt x="33801" y="98087"/>
                    <a:pt x="33436" y="97966"/>
                  </a:cubicBezTo>
                  <a:close/>
                  <a:moveTo>
                    <a:pt x="67965" y="97966"/>
                  </a:moveTo>
                  <a:cubicBezTo>
                    <a:pt x="67631" y="98087"/>
                    <a:pt x="67266" y="98209"/>
                    <a:pt x="66902" y="98330"/>
                  </a:cubicBezTo>
                  <a:lnTo>
                    <a:pt x="67023" y="98695"/>
                  </a:lnTo>
                  <a:cubicBezTo>
                    <a:pt x="67388" y="98574"/>
                    <a:pt x="67753" y="98452"/>
                    <a:pt x="68117" y="98300"/>
                  </a:cubicBezTo>
                  <a:lnTo>
                    <a:pt x="67965" y="97966"/>
                  </a:lnTo>
                  <a:close/>
                  <a:moveTo>
                    <a:pt x="35594" y="98695"/>
                  </a:moveTo>
                  <a:lnTo>
                    <a:pt x="35472" y="99060"/>
                  </a:lnTo>
                  <a:cubicBezTo>
                    <a:pt x="35837" y="99181"/>
                    <a:pt x="36202" y="99303"/>
                    <a:pt x="36567" y="99394"/>
                  </a:cubicBezTo>
                  <a:lnTo>
                    <a:pt x="36688" y="99029"/>
                  </a:lnTo>
                  <a:cubicBezTo>
                    <a:pt x="36324" y="98938"/>
                    <a:pt x="35959" y="98817"/>
                    <a:pt x="35594" y="98695"/>
                  </a:cubicBezTo>
                  <a:close/>
                  <a:moveTo>
                    <a:pt x="65807" y="98695"/>
                  </a:moveTo>
                  <a:cubicBezTo>
                    <a:pt x="65473" y="98817"/>
                    <a:pt x="65108" y="98908"/>
                    <a:pt x="64744" y="99029"/>
                  </a:cubicBezTo>
                  <a:lnTo>
                    <a:pt x="64835" y="99394"/>
                  </a:lnTo>
                  <a:cubicBezTo>
                    <a:pt x="65199" y="99273"/>
                    <a:pt x="65564" y="99151"/>
                    <a:pt x="65929" y="99060"/>
                  </a:cubicBezTo>
                  <a:lnTo>
                    <a:pt x="65807" y="98695"/>
                  </a:lnTo>
                  <a:close/>
                  <a:moveTo>
                    <a:pt x="37783" y="99333"/>
                  </a:moveTo>
                  <a:lnTo>
                    <a:pt x="37691" y="99698"/>
                  </a:lnTo>
                  <a:cubicBezTo>
                    <a:pt x="38056" y="99789"/>
                    <a:pt x="38421" y="99881"/>
                    <a:pt x="38786" y="99972"/>
                  </a:cubicBezTo>
                  <a:lnTo>
                    <a:pt x="38877" y="99607"/>
                  </a:lnTo>
                  <a:cubicBezTo>
                    <a:pt x="38512" y="99516"/>
                    <a:pt x="38147" y="99425"/>
                    <a:pt x="37783" y="99333"/>
                  </a:cubicBezTo>
                  <a:close/>
                  <a:moveTo>
                    <a:pt x="63649" y="99333"/>
                  </a:moveTo>
                  <a:cubicBezTo>
                    <a:pt x="63285" y="99425"/>
                    <a:pt x="62920" y="99516"/>
                    <a:pt x="62525" y="99607"/>
                  </a:cubicBezTo>
                  <a:lnTo>
                    <a:pt x="62616" y="99972"/>
                  </a:lnTo>
                  <a:cubicBezTo>
                    <a:pt x="63011" y="99881"/>
                    <a:pt x="63376" y="99789"/>
                    <a:pt x="63740" y="99698"/>
                  </a:cubicBezTo>
                  <a:lnTo>
                    <a:pt x="63649" y="99333"/>
                  </a:lnTo>
                  <a:close/>
                  <a:moveTo>
                    <a:pt x="40001" y="99850"/>
                  </a:moveTo>
                  <a:lnTo>
                    <a:pt x="39910" y="100245"/>
                  </a:lnTo>
                  <a:cubicBezTo>
                    <a:pt x="40275" y="100306"/>
                    <a:pt x="40670" y="100397"/>
                    <a:pt x="41035" y="100458"/>
                  </a:cubicBezTo>
                  <a:lnTo>
                    <a:pt x="41096" y="100093"/>
                  </a:lnTo>
                  <a:cubicBezTo>
                    <a:pt x="40731" y="100032"/>
                    <a:pt x="40366" y="99941"/>
                    <a:pt x="40001" y="99850"/>
                  </a:cubicBezTo>
                  <a:close/>
                  <a:moveTo>
                    <a:pt x="61430" y="99850"/>
                  </a:moveTo>
                  <a:cubicBezTo>
                    <a:pt x="61066" y="99941"/>
                    <a:pt x="60701" y="100002"/>
                    <a:pt x="60306" y="100093"/>
                  </a:cubicBezTo>
                  <a:lnTo>
                    <a:pt x="60397" y="100458"/>
                  </a:lnTo>
                  <a:cubicBezTo>
                    <a:pt x="60762" y="100397"/>
                    <a:pt x="61126" y="100306"/>
                    <a:pt x="61491" y="100245"/>
                  </a:cubicBezTo>
                  <a:lnTo>
                    <a:pt x="61430" y="99850"/>
                  </a:lnTo>
                  <a:close/>
                  <a:moveTo>
                    <a:pt x="42220" y="100276"/>
                  </a:moveTo>
                  <a:lnTo>
                    <a:pt x="42160" y="100671"/>
                  </a:lnTo>
                  <a:cubicBezTo>
                    <a:pt x="42524" y="100732"/>
                    <a:pt x="42919" y="100792"/>
                    <a:pt x="43284" y="100853"/>
                  </a:cubicBezTo>
                  <a:lnTo>
                    <a:pt x="43345" y="100458"/>
                  </a:lnTo>
                  <a:cubicBezTo>
                    <a:pt x="42980" y="100397"/>
                    <a:pt x="42585" y="100367"/>
                    <a:pt x="42220" y="100276"/>
                  </a:cubicBezTo>
                  <a:close/>
                  <a:moveTo>
                    <a:pt x="59211" y="100276"/>
                  </a:moveTo>
                  <a:cubicBezTo>
                    <a:pt x="58816" y="100367"/>
                    <a:pt x="58452" y="100428"/>
                    <a:pt x="58087" y="100458"/>
                  </a:cubicBezTo>
                  <a:lnTo>
                    <a:pt x="58117" y="100853"/>
                  </a:lnTo>
                  <a:cubicBezTo>
                    <a:pt x="58512" y="100792"/>
                    <a:pt x="58877" y="100732"/>
                    <a:pt x="59272" y="100671"/>
                  </a:cubicBezTo>
                  <a:lnTo>
                    <a:pt x="59211" y="100276"/>
                  </a:lnTo>
                  <a:close/>
                  <a:moveTo>
                    <a:pt x="44470" y="100640"/>
                  </a:moveTo>
                  <a:lnTo>
                    <a:pt x="44439" y="101005"/>
                  </a:lnTo>
                  <a:cubicBezTo>
                    <a:pt x="44804" y="101036"/>
                    <a:pt x="45199" y="101096"/>
                    <a:pt x="45564" y="101127"/>
                  </a:cubicBezTo>
                  <a:lnTo>
                    <a:pt x="45594" y="100762"/>
                  </a:lnTo>
                  <a:cubicBezTo>
                    <a:pt x="45229" y="100701"/>
                    <a:pt x="44834" y="100671"/>
                    <a:pt x="44470" y="100640"/>
                  </a:cubicBezTo>
                  <a:close/>
                  <a:moveTo>
                    <a:pt x="56932" y="100610"/>
                  </a:moveTo>
                  <a:cubicBezTo>
                    <a:pt x="56567" y="100671"/>
                    <a:pt x="56202" y="100701"/>
                    <a:pt x="55807" y="100762"/>
                  </a:cubicBezTo>
                  <a:lnTo>
                    <a:pt x="55838" y="101127"/>
                  </a:lnTo>
                  <a:cubicBezTo>
                    <a:pt x="56233" y="101096"/>
                    <a:pt x="56597" y="101036"/>
                    <a:pt x="56993" y="101005"/>
                  </a:cubicBezTo>
                  <a:lnTo>
                    <a:pt x="56932" y="100610"/>
                  </a:lnTo>
                  <a:close/>
                  <a:moveTo>
                    <a:pt x="46749" y="100853"/>
                  </a:moveTo>
                  <a:lnTo>
                    <a:pt x="46719" y="101218"/>
                  </a:lnTo>
                  <a:cubicBezTo>
                    <a:pt x="47084" y="101248"/>
                    <a:pt x="47479" y="101279"/>
                    <a:pt x="47843" y="101309"/>
                  </a:cubicBezTo>
                  <a:lnTo>
                    <a:pt x="47874" y="100914"/>
                  </a:lnTo>
                  <a:cubicBezTo>
                    <a:pt x="47479" y="100914"/>
                    <a:pt x="47114" y="100884"/>
                    <a:pt x="46749" y="100853"/>
                  </a:cubicBezTo>
                  <a:close/>
                  <a:moveTo>
                    <a:pt x="54683" y="100853"/>
                  </a:moveTo>
                  <a:cubicBezTo>
                    <a:pt x="54318" y="100884"/>
                    <a:pt x="53923" y="100914"/>
                    <a:pt x="53558" y="100914"/>
                  </a:cubicBezTo>
                  <a:lnTo>
                    <a:pt x="53558" y="101309"/>
                  </a:lnTo>
                  <a:cubicBezTo>
                    <a:pt x="53953" y="101279"/>
                    <a:pt x="54318" y="101248"/>
                    <a:pt x="54713" y="101218"/>
                  </a:cubicBezTo>
                  <a:lnTo>
                    <a:pt x="54683" y="100853"/>
                  </a:lnTo>
                  <a:close/>
                  <a:moveTo>
                    <a:pt x="48999" y="100975"/>
                  </a:moveTo>
                  <a:lnTo>
                    <a:pt x="48999" y="101370"/>
                  </a:lnTo>
                  <a:lnTo>
                    <a:pt x="50154" y="101370"/>
                  </a:lnTo>
                  <a:lnTo>
                    <a:pt x="50154" y="101005"/>
                  </a:lnTo>
                  <a:cubicBezTo>
                    <a:pt x="49758" y="101005"/>
                    <a:pt x="49394" y="100975"/>
                    <a:pt x="48999" y="100975"/>
                  </a:cubicBezTo>
                  <a:close/>
                  <a:moveTo>
                    <a:pt x="52403" y="100975"/>
                  </a:moveTo>
                  <a:cubicBezTo>
                    <a:pt x="52038" y="101005"/>
                    <a:pt x="51673" y="101005"/>
                    <a:pt x="51278" y="101005"/>
                  </a:cubicBezTo>
                  <a:lnTo>
                    <a:pt x="51278" y="101370"/>
                  </a:lnTo>
                  <a:lnTo>
                    <a:pt x="52433" y="101370"/>
                  </a:lnTo>
                  <a:lnTo>
                    <a:pt x="52403" y="10097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0"/>
            <p:cNvSpPr/>
            <p:nvPr/>
          </p:nvSpPr>
          <p:spPr>
            <a:xfrm>
              <a:off x="4187495" y="1131775"/>
              <a:ext cx="1952950" cy="1952175"/>
            </a:xfrm>
            <a:custGeom>
              <a:avLst/>
              <a:gdLst/>
              <a:ahLst/>
              <a:cxnLst/>
              <a:rect l="l" t="t" r="r" b="b"/>
              <a:pathLst>
                <a:path w="78118" h="78087" extrusionOk="0">
                  <a:moveTo>
                    <a:pt x="38420" y="0"/>
                  </a:moveTo>
                  <a:lnTo>
                    <a:pt x="38420" y="365"/>
                  </a:lnTo>
                  <a:lnTo>
                    <a:pt x="39575" y="365"/>
                  </a:lnTo>
                  <a:lnTo>
                    <a:pt x="39575" y="0"/>
                  </a:lnTo>
                  <a:close/>
                  <a:moveTo>
                    <a:pt x="37265" y="31"/>
                  </a:moveTo>
                  <a:cubicBezTo>
                    <a:pt x="36901" y="61"/>
                    <a:pt x="36505" y="91"/>
                    <a:pt x="36141" y="91"/>
                  </a:cubicBezTo>
                  <a:lnTo>
                    <a:pt x="36171" y="486"/>
                  </a:lnTo>
                  <a:cubicBezTo>
                    <a:pt x="36536" y="456"/>
                    <a:pt x="36931" y="426"/>
                    <a:pt x="37296" y="426"/>
                  </a:cubicBezTo>
                  <a:lnTo>
                    <a:pt x="37265" y="31"/>
                  </a:lnTo>
                  <a:close/>
                  <a:moveTo>
                    <a:pt x="40700" y="31"/>
                  </a:moveTo>
                  <a:lnTo>
                    <a:pt x="40700" y="395"/>
                  </a:lnTo>
                  <a:cubicBezTo>
                    <a:pt x="41065" y="426"/>
                    <a:pt x="41460" y="456"/>
                    <a:pt x="41825" y="486"/>
                  </a:cubicBezTo>
                  <a:lnTo>
                    <a:pt x="41855" y="91"/>
                  </a:lnTo>
                  <a:cubicBezTo>
                    <a:pt x="41490" y="61"/>
                    <a:pt x="41095" y="61"/>
                    <a:pt x="40700" y="31"/>
                  </a:cubicBezTo>
                  <a:close/>
                  <a:moveTo>
                    <a:pt x="43010" y="183"/>
                  </a:moveTo>
                  <a:lnTo>
                    <a:pt x="42949" y="578"/>
                  </a:lnTo>
                  <a:cubicBezTo>
                    <a:pt x="43344" y="608"/>
                    <a:pt x="43709" y="669"/>
                    <a:pt x="44104" y="699"/>
                  </a:cubicBezTo>
                  <a:lnTo>
                    <a:pt x="44135" y="335"/>
                  </a:lnTo>
                  <a:cubicBezTo>
                    <a:pt x="43770" y="274"/>
                    <a:pt x="43375" y="243"/>
                    <a:pt x="43010" y="183"/>
                  </a:cubicBezTo>
                  <a:close/>
                  <a:moveTo>
                    <a:pt x="34986" y="213"/>
                  </a:moveTo>
                  <a:cubicBezTo>
                    <a:pt x="34621" y="243"/>
                    <a:pt x="34226" y="304"/>
                    <a:pt x="33861" y="335"/>
                  </a:cubicBezTo>
                  <a:lnTo>
                    <a:pt x="33891" y="730"/>
                  </a:lnTo>
                  <a:cubicBezTo>
                    <a:pt x="34287" y="669"/>
                    <a:pt x="34651" y="608"/>
                    <a:pt x="35046" y="578"/>
                  </a:cubicBezTo>
                  <a:lnTo>
                    <a:pt x="34986" y="213"/>
                  </a:lnTo>
                  <a:close/>
                  <a:moveTo>
                    <a:pt x="45259" y="486"/>
                  </a:moveTo>
                  <a:lnTo>
                    <a:pt x="45199" y="851"/>
                  </a:lnTo>
                  <a:cubicBezTo>
                    <a:pt x="45594" y="912"/>
                    <a:pt x="45959" y="1003"/>
                    <a:pt x="46323" y="1064"/>
                  </a:cubicBezTo>
                  <a:lnTo>
                    <a:pt x="46414" y="699"/>
                  </a:lnTo>
                  <a:cubicBezTo>
                    <a:pt x="46019" y="608"/>
                    <a:pt x="45655" y="547"/>
                    <a:pt x="45259" y="486"/>
                  </a:cubicBezTo>
                  <a:close/>
                  <a:moveTo>
                    <a:pt x="32706" y="517"/>
                  </a:moveTo>
                  <a:cubicBezTo>
                    <a:pt x="32341" y="578"/>
                    <a:pt x="31976" y="638"/>
                    <a:pt x="31581" y="699"/>
                  </a:cubicBezTo>
                  <a:lnTo>
                    <a:pt x="31673" y="1094"/>
                  </a:lnTo>
                  <a:cubicBezTo>
                    <a:pt x="32037" y="1003"/>
                    <a:pt x="32402" y="942"/>
                    <a:pt x="32767" y="882"/>
                  </a:cubicBezTo>
                  <a:lnTo>
                    <a:pt x="32706" y="517"/>
                  </a:lnTo>
                  <a:close/>
                  <a:moveTo>
                    <a:pt x="47539" y="912"/>
                  </a:moveTo>
                  <a:lnTo>
                    <a:pt x="47448" y="1277"/>
                  </a:lnTo>
                  <a:cubicBezTo>
                    <a:pt x="47813" y="1368"/>
                    <a:pt x="48177" y="1459"/>
                    <a:pt x="48542" y="1550"/>
                  </a:cubicBezTo>
                  <a:lnTo>
                    <a:pt x="48633" y="1186"/>
                  </a:lnTo>
                  <a:cubicBezTo>
                    <a:pt x="48269" y="1094"/>
                    <a:pt x="47904" y="1003"/>
                    <a:pt x="47539" y="912"/>
                  </a:cubicBezTo>
                  <a:close/>
                  <a:moveTo>
                    <a:pt x="30457" y="942"/>
                  </a:moveTo>
                  <a:cubicBezTo>
                    <a:pt x="30092" y="1034"/>
                    <a:pt x="29727" y="1125"/>
                    <a:pt x="29362" y="1216"/>
                  </a:cubicBezTo>
                  <a:lnTo>
                    <a:pt x="29454" y="1581"/>
                  </a:lnTo>
                  <a:cubicBezTo>
                    <a:pt x="29818" y="1490"/>
                    <a:pt x="30183" y="1398"/>
                    <a:pt x="30548" y="1307"/>
                  </a:cubicBezTo>
                  <a:lnTo>
                    <a:pt x="30457" y="942"/>
                  </a:lnTo>
                  <a:close/>
                  <a:moveTo>
                    <a:pt x="49758" y="1490"/>
                  </a:moveTo>
                  <a:lnTo>
                    <a:pt x="49636" y="1854"/>
                  </a:lnTo>
                  <a:cubicBezTo>
                    <a:pt x="50001" y="1945"/>
                    <a:pt x="50366" y="2067"/>
                    <a:pt x="50731" y="2158"/>
                  </a:cubicBezTo>
                  <a:lnTo>
                    <a:pt x="50852" y="1824"/>
                  </a:lnTo>
                  <a:cubicBezTo>
                    <a:pt x="50487" y="1702"/>
                    <a:pt x="50123" y="1581"/>
                    <a:pt x="49758" y="1490"/>
                  </a:cubicBezTo>
                  <a:close/>
                  <a:moveTo>
                    <a:pt x="28238" y="1520"/>
                  </a:moveTo>
                  <a:cubicBezTo>
                    <a:pt x="27873" y="1611"/>
                    <a:pt x="27508" y="1733"/>
                    <a:pt x="27144" y="1854"/>
                  </a:cubicBezTo>
                  <a:lnTo>
                    <a:pt x="27265" y="2219"/>
                  </a:lnTo>
                  <a:cubicBezTo>
                    <a:pt x="27630" y="2097"/>
                    <a:pt x="27995" y="1976"/>
                    <a:pt x="28359" y="1885"/>
                  </a:cubicBezTo>
                  <a:lnTo>
                    <a:pt x="28238" y="1520"/>
                  </a:lnTo>
                  <a:close/>
                  <a:moveTo>
                    <a:pt x="51946" y="2189"/>
                  </a:moveTo>
                  <a:lnTo>
                    <a:pt x="51825" y="2523"/>
                  </a:lnTo>
                  <a:cubicBezTo>
                    <a:pt x="52159" y="2645"/>
                    <a:pt x="52524" y="2797"/>
                    <a:pt x="52889" y="2918"/>
                  </a:cubicBezTo>
                  <a:lnTo>
                    <a:pt x="53010" y="2584"/>
                  </a:lnTo>
                  <a:cubicBezTo>
                    <a:pt x="52676" y="2432"/>
                    <a:pt x="52311" y="2310"/>
                    <a:pt x="51946" y="2189"/>
                  </a:cubicBezTo>
                  <a:close/>
                  <a:moveTo>
                    <a:pt x="26049" y="2219"/>
                  </a:moveTo>
                  <a:cubicBezTo>
                    <a:pt x="25715" y="2341"/>
                    <a:pt x="25350" y="2462"/>
                    <a:pt x="24985" y="2614"/>
                  </a:cubicBezTo>
                  <a:lnTo>
                    <a:pt x="25137" y="2949"/>
                  </a:lnTo>
                  <a:cubicBezTo>
                    <a:pt x="25472" y="2827"/>
                    <a:pt x="25837" y="2705"/>
                    <a:pt x="26171" y="2553"/>
                  </a:cubicBezTo>
                  <a:lnTo>
                    <a:pt x="26049" y="2219"/>
                  </a:lnTo>
                  <a:close/>
                  <a:moveTo>
                    <a:pt x="54074" y="2979"/>
                  </a:moveTo>
                  <a:lnTo>
                    <a:pt x="53953" y="3344"/>
                  </a:lnTo>
                  <a:cubicBezTo>
                    <a:pt x="54287" y="3496"/>
                    <a:pt x="54652" y="3648"/>
                    <a:pt x="54986" y="3800"/>
                  </a:cubicBezTo>
                  <a:lnTo>
                    <a:pt x="55138" y="3465"/>
                  </a:lnTo>
                  <a:cubicBezTo>
                    <a:pt x="54804" y="3283"/>
                    <a:pt x="54439" y="3131"/>
                    <a:pt x="54074" y="2979"/>
                  </a:cubicBezTo>
                  <a:close/>
                  <a:moveTo>
                    <a:pt x="23922" y="3040"/>
                  </a:moveTo>
                  <a:cubicBezTo>
                    <a:pt x="23587" y="3192"/>
                    <a:pt x="23223" y="3344"/>
                    <a:pt x="22888" y="3496"/>
                  </a:cubicBezTo>
                  <a:lnTo>
                    <a:pt x="23040" y="3830"/>
                  </a:lnTo>
                  <a:cubicBezTo>
                    <a:pt x="23375" y="3678"/>
                    <a:pt x="23739" y="3526"/>
                    <a:pt x="24074" y="3374"/>
                  </a:cubicBezTo>
                  <a:lnTo>
                    <a:pt x="23922" y="3040"/>
                  </a:lnTo>
                  <a:close/>
                  <a:moveTo>
                    <a:pt x="56171" y="3952"/>
                  </a:moveTo>
                  <a:lnTo>
                    <a:pt x="56019" y="4286"/>
                  </a:lnTo>
                  <a:cubicBezTo>
                    <a:pt x="56354" y="4438"/>
                    <a:pt x="56688" y="4620"/>
                    <a:pt x="57023" y="4803"/>
                  </a:cubicBezTo>
                  <a:lnTo>
                    <a:pt x="57205" y="4468"/>
                  </a:lnTo>
                  <a:cubicBezTo>
                    <a:pt x="56871" y="4286"/>
                    <a:pt x="56536" y="4104"/>
                    <a:pt x="56171" y="3952"/>
                  </a:cubicBezTo>
                  <a:close/>
                  <a:moveTo>
                    <a:pt x="21855" y="3982"/>
                  </a:moveTo>
                  <a:cubicBezTo>
                    <a:pt x="21520" y="4164"/>
                    <a:pt x="21156" y="4316"/>
                    <a:pt x="20821" y="4499"/>
                  </a:cubicBezTo>
                  <a:lnTo>
                    <a:pt x="21004" y="4833"/>
                  </a:lnTo>
                  <a:cubicBezTo>
                    <a:pt x="21338" y="4651"/>
                    <a:pt x="21672" y="4499"/>
                    <a:pt x="22007" y="4316"/>
                  </a:cubicBezTo>
                  <a:lnTo>
                    <a:pt x="21855" y="3982"/>
                  </a:lnTo>
                  <a:close/>
                  <a:moveTo>
                    <a:pt x="58208" y="5015"/>
                  </a:moveTo>
                  <a:lnTo>
                    <a:pt x="58026" y="5350"/>
                  </a:lnTo>
                  <a:cubicBezTo>
                    <a:pt x="58360" y="5532"/>
                    <a:pt x="58694" y="5715"/>
                    <a:pt x="58998" y="5927"/>
                  </a:cubicBezTo>
                  <a:lnTo>
                    <a:pt x="59211" y="5593"/>
                  </a:lnTo>
                  <a:cubicBezTo>
                    <a:pt x="58877" y="5380"/>
                    <a:pt x="58542" y="5198"/>
                    <a:pt x="58208" y="5015"/>
                  </a:cubicBezTo>
                  <a:close/>
                  <a:moveTo>
                    <a:pt x="19818" y="5046"/>
                  </a:moveTo>
                  <a:cubicBezTo>
                    <a:pt x="19484" y="5228"/>
                    <a:pt x="19180" y="5441"/>
                    <a:pt x="18846" y="5623"/>
                  </a:cubicBezTo>
                  <a:lnTo>
                    <a:pt x="19028" y="5958"/>
                  </a:lnTo>
                  <a:cubicBezTo>
                    <a:pt x="19362" y="5745"/>
                    <a:pt x="19697" y="5563"/>
                    <a:pt x="20001" y="5380"/>
                  </a:cubicBezTo>
                  <a:lnTo>
                    <a:pt x="19818" y="5046"/>
                  </a:lnTo>
                  <a:close/>
                  <a:moveTo>
                    <a:pt x="60184" y="6201"/>
                  </a:moveTo>
                  <a:lnTo>
                    <a:pt x="59971" y="6535"/>
                  </a:lnTo>
                  <a:cubicBezTo>
                    <a:pt x="60305" y="6718"/>
                    <a:pt x="60609" y="6930"/>
                    <a:pt x="60913" y="7143"/>
                  </a:cubicBezTo>
                  <a:lnTo>
                    <a:pt x="61126" y="6839"/>
                  </a:lnTo>
                  <a:cubicBezTo>
                    <a:pt x="60822" y="6626"/>
                    <a:pt x="60488" y="6414"/>
                    <a:pt x="60184" y="6201"/>
                  </a:cubicBezTo>
                  <a:close/>
                  <a:moveTo>
                    <a:pt x="17873" y="6231"/>
                  </a:moveTo>
                  <a:cubicBezTo>
                    <a:pt x="17539" y="6444"/>
                    <a:pt x="17235" y="6657"/>
                    <a:pt x="16931" y="6870"/>
                  </a:cubicBezTo>
                  <a:lnTo>
                    <a:pt x="17143" y="7174"/>
                  </a:lnTo>
                  <a:cubicBezTo>
                    <a:pt x="17447" y="6961"/>
                    <a:pt x="17751" y="6748"/>
                    <a:pt x="18086" y="6566"/>
                  </a:cubicBezTo>
                  <a:lnTo>
                    <a:pt x="17873" y="6231"/>
                  </a:lnTo>
                  <a:close/>
                  <a:moveTo>
                    <a:pt x="62068" y="7508"/>
                  </a:moveTo>
                  <a:lnTo>
                    <a:pt x="61855" y="7812"/>
                  </a:lnTo>
                  <a:cubicBezTo>
                    <a:pt x="62159" y="8025"/>
                    <a:pt x="62463" y="8268"/>
                    <a:pt x="62767" y="8481"/>
                  </a:cubicBezTo>
                  <a:lnTo>
                    <a:pt x="62980" y="8177"/>
                  </a:lnTo>
                  <a:cubicBezTo>
                    <a:pt x="62676" y="7964"/>
                    <a:pt x="62372" y="7721"/>
                    <a:pt x="62068" y="7508"/>
                  </a:cubicBezTo>
                  <a:close/>
                  <a:moveTo>
                    <a:pt x="15988" y="7538"/>
                  </a:moveTo>
                  <a:cubicBezTo>
                    <a:pt x="15654" y="7751"/>
                    <a:pt x="15380" y="7994"/>
                    <a:pt x="15076" y="8237"/>
                  </a:cubicBezTo>
                  <a:lnTo>
                    <a:pt x="15289" y="8511"/>
                  </a:lnTo>
                  <a:cubicBezTo>
                    <a:pt x="15593" y="8298"/>
                    <a:pt x="15897" y="8055"/>
                    <a:pt x="16201" y="7842"/>
                  </a:cubicBezTo>
                  <a:lnTo>
                    <a:pt x="15988" y="7538"/>
                  </a:lnTo>
                  <a:close/>
                  <a:moveTo>
                    <a:pt x="63892" y="8906"/>
                  </a:moveTo>
                  <a:lnTo>
                    <a:pt x="63649" y="9210"/>
                  </a:lnTo>
                  <a:cubicBezTo>
                    <a:pt x="63922" y="9453"/>
                    <a:pt x="64226" y="9696"/>
                    <a:pt x="64500" y="9940"/>
                  </a:cubicBezTo>
                  <a:lnTo>
                    <a:pt x="64743" y="9636"/>
                  </a:lnTo>
                  <a:cubicBezTo>
                    <a:pt x="64470" y="9392"/>
                    <a:pt x="64166" y="9149"/>
                    <a:pt x="63892" y="8906"/>
                  </a:cubicBezTo>
                  <a:close/>
                  <a:moveTo>
                    <a:pt x="14165" y="8936"/>
                  </a:moveTo>
                  <a:cubicBezTo>
                    <a:pt x="13891" y="9180"/>
                    <a:pt x="13587" y="9423"/>
                    <a:pt x="13314" y="9696"/>
                  </a:cubicBezTo>
                  <a:lnTo>
                    <a:pt x="13557" y="9970"/>
                  </a:lnTo>
                  <a:cubicBezTo>
                    <a:pt x="13830" y="9727"/>
                    <a:pt x="14134" y="9484"/>
                    <a:pt x="14408" y="9240"/>
                  </a:cubicBezTo>
                  <a:lnTo>
                    <a:pt x="14165" y="8936"/>
                  </a:lnTo>
                  <a:close/>
                  <a:moveTo>
                    <a:pt x="65594" y="10426"/>
                  </a:moveTo>
                  <a:lnTo>
                    <a:pt x="65351" y="10699"/>
                  </a:lnTo>
                  <a:cubicBezTo>
                    <a:pt x="65625" y="10943"/>
                    <a:pt x="65898" y="11216"/>
                    <a:pt x="66172" y="11490"/>
                  </a:cubicBezTo>
                  <a:lnTo>
                    <a:pt x="66445" y="11216"/>
                  </a:lnTo>
                  <a:cubicBezTo>
                    <a:pt x="66172" y="10943"/>
                    <a:pt x="65898" y="10669"/>
                    <a:pt x="65594" y="10426"/>
                  </a:cubicBezTo>
                  <a:close/>
                  <a:moveTo>
                    <a:pt x="12462" y="10456"/>
                  </a:moveTo>
                  <a:cubicBezTo>
                    <a:pt x="12189" y="10699"/>
                    <a:pt x="11915" y="10973"/>
                    <a:pt x="11642" y="11247"/>
                  </a:cubicBezTo>
                  <a:lnTo>
                    <a:pt x="11885" y="11520"/>
                  </a:lnTo>
                  <a:cubicBezTo>
                    <a:pt x="12158" y="11247"/>
                    <a:pt x="12432" y="10973"/>
                    <a:pt x="12706" y="10730"/>
                  </a:cubicBezTo>
                  <a:lnTo>
                    <a:pt x="12462" y="10456"/>
                  </a:lnTo>
                  <a:close/>
                  <a:moveTo>
                    <a:pt x="67236" y="12037"/>
                  </a:moveTo>
                  <a:lnTo>
                    <a:pt x="66962" y="12280"/>
                  </a:lnTo>
                  <a:cubicBezTo>
                    <a:pt x="67236" y="12554"/>
                    <a:pt x="67479" y="12827"/>
                    <a:pt x="67752" y="13131"/>
                  </a:cubicBezTo>
                  <a:lnTo>
                    <a:pt x="68026" y="12857"/>
                  </a:lnTo>
                  <a:cubicBezTo>
                    <a:pt x="67752" y="12584"/>
                    <a:pt x="67509" y="12310"/>
                    <a:pt x="67236" y="12037"/>
                  </a:cubicBezTo>
                  <a:close/>
                  <a:moveTo>
                    <a:pt x="10821" y="12067"/>
                  </a:moveTo>
                  <a:cubicBezTo>
                    <a:pt x="10548" y="12341"/>
                    <a:pt x="10304" y="12614"/>
                    <a:pt x="10031" y="12888"/>
                  </a:cubicBezTo>
                  <a:lnTo>
                    <a:pt x="10335" y="13161"/>
                  </a:lnTo>
                  <a:cubicBezTo>
                    <a:pt x="10578" y="12888"/>
                    <a:pt x="10821" y="12584"/>
                    <a:pt x="11095" y="12310"/>
                  </a:cubicBezTo>
                  <a:lnTo>
                    <a:pt x="10821" y="12067"/>
                  </a:lnTo>
                  <a:close/>
                  <a:moveTo>
                    <a:pt x="68786" y="13739"/>
                  </a:moveTo>
                  <a:lnTo>
                    <a:pt x="68482" y="13982"/>
                  </a:lnTo>
                  <a:cubicBezTo>
                    <a:pt x="68725" y="14256"/>
                    <a:pt x="68968" y="14560"/>
                    <a:pt x="69211" y="14833"/>
                  </a:cubicBezTo>
                  <a:lnTo>
                    <a:pt x="69515" y="14620"/>
                  </a:lnTo>
                  <a:cubicBezTo>
                    <a:pt x="69272" y="14316"/>
                    <a:pt x="69029" y="14013"/>
                    <a:pt x="68786" y="13739"/>
                  </a:cubicBezTo>
                  <a:close/>
                  <a:moveTo>
                    <a:pt x="9301" y="13769"/>
                  </a:moveTo>
                  <a:cubicBezTo>
                    <a:pt x="9028" y="14043"/>
                    <a:pt x="8785" y="14347"/>
                    <a:pt x="8572" y="14651"/>
                  </a:cubicBezTo>
                  <a:lnTo>
                    <a:pt x="8845" y="14894"/>
                  </a:lnTo>
                  <a:cubicBezTo>
                    <a:pt x="9089" y="14590"/>
                    <a:pt x="9332" y="14286"/>
                    <a:pt x="9575" y="14013"/>
                  </a:cubicBezTo>
                  <a:lnTo>
                    <a:pt x="9301" y="13769"/>
                  </a:lnTo>
                  <a:close/>
                  <a:moveTo>
                    <a:pt x="70214" y="15502"/>
                  </a:moveTo>
                  <a:lnTo>
                    <a:pt x="69910" y="15745"/>
                  </a:lnTo>
                  <a:cubicBezTo>
                    <a:pt x="70123" y="16049"/>
                    <a:pt x="70366" y="16353"/>
                    <a:pt x="70579" y="16657"/>
                  </a:cubicBezTo>
                  <a:lnTo>
                    <a:pt x="70883" y="16444"/>
                  </a:lnTo>
                  <a:cubicBezTo>
                    <a:pt x="70670" y="16110"/>
                    <a:pt x="70457" y="15806"/>
                    <a:pt x="70214" y="15502"/>
                  </a:cubicBezTo>
                  <a:close/>
                  <a:moveTo>
                    <a:pt x="7842" y="15563"/>
                  </a:moveTo>
                  <a:cubicBezTo>
                    <a:pt x="7630" y="15867"/>
                    <a:pt x="7386" y="16171"/>
                    <a:pt x="7174" y="16475"/>
                  </a:cubicBezTo>
                  <a:lnTo>
                    <a:pt x="7478" y="16687"/>
                  </a:lnTo>
                  <a:cubicBezTo>
                    <a:pt x="7690" y="16383"/>
                    <a:pt x="7933" y="16079"/>
                    <a:pt x="8146" y="15775"/>
                  </a:cubicBezTo>
                  <a:lnTo>
                    <a:pt x="7842" y="15563"/>
                  </a:lnTo>
                  <a:close/>
                  <a:moveTo>
                    <a:pt x="71552" y="17386"/>
                  </a:moveTo>
                  <a:lnTo>
                    <a:pt x="71217" y="17599"/>
                  </a:lnTo>
                  <a:cubicBezTo>
                    <a:pt x="71430" y="17903"/>
                    <a:pt x="71643" y="18207"/>
                    <a:pt x="71856" y="18541"/>
                  </a:cubicBezTo>
                  <a:lnTo>
                    <a:pt x="72160" y="18329"/>
                  </a:lnTo>
                  <a:cubicBezTo>
                    <a:pt x="71947" y="18025"/>
                    <a:pt x="71764" y="17690"/>
                    <a:pt x="71552" y="17386"/>
                  </a:cubicBezTo>
                  <a:close/>
                  <a:moveTo>
                    <a:pt x="6535" y="17417"/>
                  </a:moveTo>
                  <a:cubicBezTo>
                    <a:pt x="6323" y="17751"/>
                    <a:pt x="6110" y="18055"/>
                    <a:pt x="5897" y="18389"/>
                  </a:cubicBezTo>
                  <a:lnTo>
                    <a:pt x="6231" y="18602"/>
                  </a:lnTo>
                  <a:cubicBezTo>
                    <a:pt x="6414" y="18268"/>
                    <a:pt x="6626" y="17964"/>
                    <a:pt x="6839" y="17630"/>
                  </a:cubicBezTo>
                  <a:lnTo>
                    <a:pt x="6535" y="17417"/>
                  </a:lnTo>
                  <a:close/>
                  <a:moveTo>
                    <a:pt x="72768" y="19301"/>
                  </a:moveTo>
                  <a:lnTo>
                    <a:pt x="72433" y="19514"/>
                  </a:lnTo>
                  <a:cubicBezTo>
                    <a:pt x="72616" y="19818"/>
                    <a:pt x="72798" y="20152"/>
                    <a:pt x="72980" y="20487"/>
                  </a:cubicBezTo>
                  <a:lnTo>
                    <a:pt x="73315" y="20304"/>
                  </a:lnTo>
                  <a:cubicBezTo>
                    <a:pt x="73132" y="19970"/>
                    <a:pt x="72950" y="19636"/>
                    <a:pt x="72768" y="19301"/>
                  </a:cubicBezTo>
                  <a:close/>
                  <a:moveTo>
                    <a:pt x="5319" y="19362"/>
                  </a:moveTo>
                  <a:cubicBezTo>
                    <a:pt x="5107" y="19696"/>
                    <a:pt x="4924" y="20031"/>
                    <a:pt x="4742" y="20365"/>
                  </a:cubicBezTo>
                  <a:lnTo>
                    <a:pt x="5076" y="20548"/>
                  </a:lnTo>
                  <a:cubicBezTo>
                    <a:pt x="5259" y="20213"/>
                    <a:pt x="5441" y="19879"/>
                    <a:pt x="5623" y="19575"/>
                  </a:cubicBezTo>
                  <a:lnTo>
                    <a:pt x="5319" y="19362"/>
                  </a:lnTo>
                  <a:close/>
                  <a:moveTo>
                    <a:pt x="73862" y="21338"/>
                  </a:moveTo>
                  <a:lnTo>
                    <a:pt x="73527" y="21490"/>
                  </a:lnTo>
                  <a:cubicBezTo>
                    <a:pt x="73679" y="21824"/>
                    <a:pt x="73862" y="22159"/>
                    <a:pt x="74014" y="22523"/>
                  </a:cubicBezTo>
                  <a:lnTo>
                    <a:pt x="74348" y="22341"/>
                  </a:lnTo>
                  <a:cubicBezTo>
                    <a:pt x="74196" y="22007"/>
                    <a:pt x="74044" y="21672"/>
                    <a:pt x="73862" y="21338"/>
                  </a:cubicBezTo>
                  <a:close/>
                  <a:moveTo>
                    <a:pt x="4225" y="21399"/>
                  </a:moveTo>
                  <a:cubicBezTo>
                    <a:pt x="4043" y="21733"/>
                    <a:pt x="3860" y="22067"/>
                    <a:pt x="3708" y="22432"/>
                  </a:cubicBezTo>
                  <a:lnTo>
                    <a:pt x="4043" y="22584"/>
                  </a:lnTo>
                  <a:cubicBezTo>
                    <a:pt x="4195" y="22250"/>
                    <a:pt x="4377" y="21885"/>
                    <a:pt x="4560" y="21551"/>
                  </a:cubicBezTo>
                  <a:lnTo>
                    <a:pt x="4225" y="21399"/>
                  </a:lnTo>
                  <a:close/>
                  <a:moveTo>
                    <a:pt x="74834" y="23374"/>
                  </a:moveTo>
                  <a:lnTo>
                    <a:pt x="74500" y="23526"/>
                  </a:lnTo>
                  <a:cubicBezTo>
                    <a:pt x="74652" y="23891"/>
                    <a:pt x="74774" y="24225"/>
                    <a:pt x="74926" y="24590"/>
                  </a:cubicBezTo>
                  <a:lnTo>
                    <a:pt x="75290" y="24438"/>
                  </a:lnTo>
                  <a:cubicBezTo>
                    <a:pt x="75138" y="24073"/>
                    <a:pt x="74986" y="23739"/>
                    <a:pt x="74834" y="23374"/>
                  </a:cubicBezTo>
                  <a:close/>
                  <a:moveTo>
                    <a:pt x="3222" y="23466"/>
                  </a:moveTo>
                  <a:cubicBezTo>
                    <a:pt x="3070" y="23830"/>
                    <a:pt x="2918" y="24165"/>
                    <a:pt x="2797" y="24529"/>
                  </a:cubicBezTo>
                  <a:lnTo>
                    <a:pt x="3131" y="24681"/>
                  </a:lnTo>
                  <a:cubicBezTo>
                    <a:pt x="3283" y="24317"/>
                    <a:pt x="3435" y="23952"/>
                    <a:pt x="3587" y="23618"/>
                  </a:cubicBezTo>
                  <a:lnTo>
                    <a:pt x="3222" y="23466"/>
                  </a:lnTo>
                  <a:close/>
                  <a:moveTo>
                    <a:pt x="75686" y="25502"/>
                  </a:moveTo>
                  <a:lnTo>
                    <a:pt x="75321" y="25654"/>
                  </a:lnTo>
                  <a:cubicBezTo>
                    <a:pt x="75473" y="25988"/>
                    <a:pt x="75594" y="26353"/>
                    <a:pt x="75716" y="26718"/>
                  </a:cubicBezTo>
                  <a:lnTo>
                    <a:pt x="76081" y="26596"/>
                  </a:lnTo>
                  <a:cubicBezTo>
                    <a:pt x="75959" y="26232"/>
                    <a:pt x="75837" y="25867"/>
                    <a:pt x="75686" y="25502"/>
                  </a:cubicBezTo>
                  <a:close/>
                  <a:moveTo>
                    <a:pt x="2371" y="25593"/>
                  </a:moveTo>
                  <a:cubicBezTo>
                    <a:pt x="2249" y="25958"/>
                    <a:pt x="2128" y="26323"/>
                    <a:pt x="2006" y="26687"/>
                  </a:cubicBezTo>
                  <a:lnTo>
                    <a:pt x="2341" y="26809"/>
                  </a:lnTo>
                  <a:cubicBezTo>
                    <a:pt x="2462" y="26444"/>
                    <a:pt x="2614" y="26080"/>
                    <a:pt x="2736" y="25715"/>
                  </a:cubicBezTo>
                  <a:lnTo>
                    <a:pt x="2371" y="25593"/>
                  </a:lnTo>
                  <a:close/>
                  <a:moveTo>
                    <a:pt x="76415" y="27691"/>
                  </a:moveTo>
                  <a:lnTo>
                    <a:pt x="76050" y="27782"/>
                  </a:lnTo>
                  <a:cubicBezTo>
                    <a:pt x="76172" y="28146"/>
                    <a:pt x="76263" y="28511"/>
                    <a:pt x="76385" y="28876"/>
                  </a:cubicBezTo>
                  <a:lnTo>
                    <a:pt x="76749" y="28785"/>
                  </a:lnTo>
                  <a:cubicBezTo>
                    <a:pt x="76628" y="28420"/>
                    <a:pt x="76537" y="28055"/>
                    <a:pt x="76415" y="27691"/>
                  </a:cubicBezTo>
                  <a:close/>
                  <a:moveTo>
                    <a:pt x="1642" y="27782"/>
                  </a:moveTo>
                  <a:cubicBezTo>
                    <a:pt x="1550" y="28146"/>
                    <a:pt x="1429" y="28511"/>
                    <a:pt x="1338" y="28876"/>
                  </a:cubicBezTo>
                  <a:lnTo>
                    <a:pt x="1702" y="28998"/>
                  </a:lnTo>
                  <a:cubicBezTo>
                    <a:pt x="1794" y="28602"/>
                    <a:pt x="1915" y="28268"/>
                    <a:pt x="2006" y="27903"/>
                  </a:cubicBezTo>
                  <a:lnTo>
                    <a:pt x="1642" y="27782"/>
                  </a:lnTo>
                  <a:close/>
                  <a:moveTo>
                    <a:pt x="77023" y="29909"/>
                  </a:moveTo>
                  <a:lnTo>
                    <a:pt x="76658" y="29970"/>
                  </a:lnTo>
                  <a:cubicBezTo>
                    <a:pt x="76749" y="30365"/>
                    <a:pt x="76841" y="30730"/>
                    <a:pt x="76901" y="31095"/>
                  </a:cubicBezTo>
                  <a:lnTo>
                    <a:pt x="77266" y="31004"/>
                  </a:lnTo>
                  <a:cubicBezTo>
                    <a:pt x="77205" y="30639"/>
                    <a:pt x="77114" y="30274"/>
                    <a:pt x="77023" y="29909"/>
                  </a:cubicBezTo>
                  <a:close/>
                  <a:moveTo>
                    <a:pt x="1034" y="30001"/>
                  </a:moveTo>
                  <a:cubicBezTo>
                    <a:pt x="973" y="30365"/>
                    <a:pt x="882" y="30730"/>
                    <a:pt x="791" y="31125"/>
                  </a:cubicBezTo>
                  <a:lnTo>
                    <a:pt x="1186" y="31186"/>
                  </a:lnTo>
                  <a:cubicBezTo>
                    <a:pt x="1246" y="30821"/>
                    <a:pt x="1338" y="30457"/>
                    <a:pt x="1429" y="30092"/>
                  </a:cubicBezTo>
                  <a:lnTo>
                    <a:pt x="1034" y="30001"/>
                  </a:lnTo>
                  <a:close/>
                  <a:moveTo>
                    <a:pt x="77479" y="32128"/>
                  </a:moveTo>
                  <a:lnTo>
                    <a:pt x="77114" y="32219"/>
                  </a:lnTo>
                  <a:cubicBezTo>
                    <a:pt x="77175" y="32584"/>
                    <a:pt x="77236" y="32949"/>
                    <a:pt x="77296" y="33314"/>
                  </a:cubicBezTo>
                  <a:lnTo>
                    <a:pt x="77692" y="33283"/>
                  </a:lnTo>
                  <a:cubicBezTo>
                    <a:pt x="77631" y="32888"/>
                    <a:pt x="77570" y="32523"/>
                    <a:pt x="77479" y="32128"/>
                  </a:cubicBezTo>
                  <a:close/>
                  <a:moveTo>
                    <a:pt x="578" y="32250"/>
                  </a:moveTo>
                  <a:cubicBezTo>
                    <a:pt x="517" y="32615"/>
                    <a:pt x="456" y="33010"/>
                    <a:pt x="395" y="33374"/>
                  </a:cubicBezTo>
                  <a:lnTo>
                    <a:pt x="791" y="33435"/>
                  </a:lnTo>
                  <a:cubicBezTo>
                    <a:pt x="821" y="33040"/>
                    <a:pt x="882" y="32675"/>
                    <a:pt x="973" y="32311"/>
                  </a:cubicBezTo>
                  <a:lnTo>
                    <a:pt x="578" y="32250"/>
                  </a:lnTo>
                  <a:close/>
                  <a:moveTo>
                    <a:pt x="77813" y="34408"/>
                  </a:moveTo>
                  <a:lnTo>
                    <a:pt x="77448" y="34469"/>
                  </a:lnTo>
                  <a:cubicBezTo>
                    <a:pt x="77509" y="34833"/>
                    <a:pt x="77540" y="35198"/>
                    <a:pt x="77570" y="35593"/>
                  </a:cubicBezTo>
                  <a:lnTo>
                    <a:pt x="77935" y="35563"/>
                  </a:lnTo>
                  <a:cubicBezTo>
                    <a:pt x="77904" y="35168"/>
                    <a:pt x="77874" y="34803"/>
                    <a:pt x="77813" y="34408"/>
                  </a:cubicBezTo>
                  <a:close/>
                  <a:moveTo>
                    <a:pt x="243" y="34499"/>
                  </a:moveTo>
                  <a:cubicBezTo>
                    <a:pt x="213" y="34894"/>
                    <a:pt x="183" y="35259"/>
                    <a:pt x="152" y="35654"/>
                  </a:cubicBezTo>
                  <a:lnTo>
                    <a:pt x="517" y="35685"/>
                  </a:lnTo>
                  <a:cubicBezTo>
                    <a:pt x="547" y="35320"/>
                    <a:pt x="578" y="34925"/>
                    <a:pt x="639" y="34560"/>
                  </a:cubicBezTo>
                  <a:lnTo>
                    <a:pt x="243" y="34499"/>
                  </a:lnTo>
                  <a:close/>
                  <a:moveTo>
                    <a:pt x="78026" y="36688"/>
                  </a:moveTo>
                  <a:lnTo>
                    <a:pt x="77661" y="36718"/>
                  </a:lnTo>
                  <a:cubicBezTo>
                    <a:pt x="77692" y="37083"/>
                    <a:pt x="77692" y="37478"/>
                    <a:pt x="77692" y="37843"/>
                  </a:cubicBezTo>
                  <a:lnTo>
                    <a:pt x="78087" y="37843"/>
                  </a:lnTo>
                  <a:cubicBezTo>
                    <a:pt x="78087" y="37448"/>
                    <a:pt x="78056" y="37083"/>
                    <a:pt x="78026" y="36688"/>
                  </a:cubicBezTo>
                  <a:close/>
                  <a:moveTo>
                    <a:pt x="61" y="36809"/>
                  </a:moveTo>
                  <a:cubicBezTo>
                    <a:pt x="31" y="37174"/>
                    <a:pt x="31" y="37569"/>
                    <a:pt x="0" y="37934"/>
                  </a:cubicBezTo>
                  <a:lnTo>
                    <a:pt x="395" y="37964"/>
                  </a:lnTo>
                  <a:cubicBezTo>
                    <a:pt x="395" y="37569"/>
                    <a:pt x="426" y="37204"/>
                    <a:pt x="426" y="36809"/>
                  </a:cubicBezTo>
                  <a:close/>
                  <a:moveTo>
                    <a:pt x="77722" y="38967"/>
                  </a:moveTo>
                  <a:lnTo>
                    <a:pt x="77722" y="39058"/>
                  </a:lnTo>
                  <a:cubicBezTo>
                    <a:pt x="77722" y="39423"/>
                    <a:pt x="77722" y="39818"/>
                    <a:pt x="77692" y="40183"/>
                  </a:cubicBezTo>
                  <a:lnTo>
                    <a:pt x="78087" y="40183"/>
                  </a:lnTo>
                  <a:cubicBezTo>
                    <a:pt x="78087" y="39818"/>
                    <a:pt x="78117" y="39423"/>
                    <a:pt x="78087" y="39058"/>
                  </a:cubicBezTo>
                  <a:lnTo>
                    <a:pt x="78087" y="38967"/>
                  </a:lnTo>
                  <a:close/>
                  <a:moveTo>
                    <a:pt x="0" y="39089"/>
                  </a:moveTo>
                  <a:cubicBezTo>
                    <a:pt x="0" y="39454"/>
                    <a:pt x="0" y="39849"/>
                    <a:pt x="0" y="40244"/>
                  </a:cubicBezTo>
                  <a:lnTo>
                    <a:pt x="395" y="40213"/>
                  </a:lnTo>
                  <a:cubicBezTo>
                    <a:pt x="365" y="39849"/>
                    <a:pt x="365" y="39454"/>
                    <a:pt x="365" y="39089"/>
                  </a:cubicBezTo>
                  <a:close/>
                  <a:moveTo>
                    <a:pt x="77661" y="41308"/>
                  </a:moveTo>
                  <a:cubicBezTo>
                    <a:pt x="77631" y="41703"/>
                    <a:pt x="77600" y="42068"/>
                    <a:pt x="77570" y="42463"/>
                  </a:cubicBezTo>
                  <a:lnTo>
                    <a:pt x="77965" y="42493"/>
                  </a:lnTo>
                  <a:cubicBezTo>
                    <a:pt x="77996" y="42098"/>
                    <a:pt x="78026" y="41733"/>
                    <a:pt x="78026" y="41338"/>
                  </a:cubicBezTo>
                  <a:lnTo>
                    <a:pt x="77661" y="41308"/>
                  </a:lnTo>
                  <a:close/>
                  <a:moveTo>
                    <a:pt x="61" y="41369"/>
                  </a:moveTo>
                  <a:cubicBezTo>
                    <a:pt x="91" y="41764"/>
                    <a:pt x="122" y="42128"/>
                    <a:pt x="152" y="42524"/>
                  </a:cubicBezTo>
                  <a:lnTo>
                    <a:pt x="517" y="42493"/>
                  </a:lnTo>
                  <a:cubicBezTo>
                    <a:pt x="487" y="42098"/>
                    <a:pt x="456" y="41733"/>
                    <a:pt x="456" y="41369"/>
                  </a:cubicBezTo>
                  <a:close/>
                  <a:moveTo>
                    <a:pt x="77448" y="43587"/>
                  </a:moveTo>
                  <a:cubicBezTo>
                    <a:pt x="77418" y="43952"/>
                    <a:pt x="77357" y="44347"/>
                    <a:pt x="77327" y="44712"/>
                  </a:cubicBezTo>
                  <a:lnTo>
                    <a:pt x="77692" y="44773"/>
                  </a:lnTo>
                  <a:cubicBezTo>
                    <a:pt x="77752" y="44378"/>
                    <a:pt x="77783" y="44013"/>
                    <a:pt x="77844" y="43618"/>
                  </a:cubicBezTo>
                  <a:lnTo>
                    <a:pt x="77448" y="43587"/>
                  </a:lnTo>
                  <a:close/>
                  <a:moveTo>
                    <a:pt x="639" y="43618"/>
                  </a:moveTo>
                  <a:lnTo>
                    <a:pt x="274" y="43648"/>
                  </a:lnTo>
                  <a:cubicBezTo>
                    <a:pt x="304" y="44043"/>
                    <a:pt x="365" y="44408"/>
                    <a:pt x="426" y="44803"/>
                  </a:cubicBezTo>
                  <a:lnTo>
                    <a:pt x="791" y="44742"/>
                  </a:lnTo>
                  <a:cubicBezTo>
                    <a:pt x="730" y="44378"/>
                    <a:pt x="699" y="43983"/>
                    <a:pt x="639" y="43618"/>
                  </a:cubicBezTo>
                  <a:close/>
                  <a:moveTo>
                    <a:pt x="77114" y="45837"/>
                  </a:moveTo>
                  <a:cubicBezTo>
                    <a:pt x="77053" y="46201"/>
                    <a:pt x="76993" y="46566"/>
                    <a:pt x="76932" y="46931"/>
                  </a:cubicBezTo>
                  <a:lnTo>
                    <a:pt x="77296" y="47022"/>
                  </a:lnTo>
                  <a:cubicBezTo>
                    <a:pt x="77357" y="46657"/>
                    <a:pt x="77448" y="46262"/>
                    <a:pt x="77509" y="45897"/>
                  </a:cubicBezTo>
                  <a:lnTo>
                    <a:pt x="77114" y="45837"/>
                  </a:lnTo>
                  <a:close/>
                  <a:moveTo>
                    <a:pt x="973" y="45867"/>
                  </a:moveTo>
                  <a:lnTo>
                    <a:pt x="608" y="45928"/>
                  </a:lnTo>
                  <a:cubicBezTo>
                    <a:pt x="669" y="46293"/>
                    <a:pt x="730" y="46688"/>
                    <a:pt x="821" y="47053"/>
                  </a:cubicBezTo>
                  <a:lnTo>
                    <a:pt x="1186" y="46992"/>
                  </a:lnTo>
                  <a:cubicBezTo>
                    <a:pt x="1094" y="46597"/>
                    <a:pt x="1034" y="46232"/>
                    <a:pt x="973" y="45867"/>
                  </a:cubicBezTo>
                  <a:close/>
                  <a:moveTo>
                    <a:pt x="76689" y="48056"/>
                  </a:moveTo>
                  <a:cubicBezTo>
                    <a:pt x="76597" y="48420"/>
                    <a:pt x="76506" y="48785"/>
                    <a:pt x="76385" y="49150"/>
                  </a:cubicBezTo>
                  <a:lnTo>
                    <a:pt x="76749" y="49241"/>
                  </a:lnTo>
                  <a:cubicBezTo>
                    <a:pt x="76871" y="48876"/>
                    <a:pt x="76962" y="48511"/>
                    <a:pt x="77053" y="48147"/>
                  </a:cubicBezTo>
                  <a:lnTo>
                    <a:pt x="76689" y="48056"/>
                  </a:lnTo>
                  <a:close/>
                  <a:moveTo>
                    <a:pt x="1429" y="48086"/>
                  </a:moveTo>
                  <a:lnTo>
                    <a:pt x="1064" y="48177"/>
                  </a:lnTo>
                  <a:cubicBezTo>
                    <a:pt x="1155" y="48542"/>
                    <a:pt x="1246" y="48907"/>
                    <a:pt x="1338" y="49271"/>
                  </a:cubicBezTo>
                  <a:lnTo>
                    <a:pt x="1702" y="49180"/>
                  </a:lnTo>
                  <a:cubicBezTo>
                    <a:pt x="1611" y="48815"/>
                    <a:pt x="1520" y="48451"/>
                    <a:pt x="1429" y="48086"/>
                  </a:cubicBezTo>
                  <a:close/>
                  <a:moveTo>
                    <a:pt x="76081" y="50244"/>
                  </a:moveTo>
                  <a:cubicBezTo>
                    <a:pt x="75959" y="50609"/>
                    <a:pt x="75868" y="50974"/>
                    <a:pt x="75746" y="51338"/>
                  </a:cubicBezTo>
                  <a:lnTo>
                    <a:pt x="76081" y="51460"/>
                  </a:lnTo>
                  <a:cubicBezTo>
                    <a:pt x="76202" y="51095"/>
                    <a:pt x="76324" y="50730"/>
                    <a:pt x="76445" y="50335"/>
                  </a:cubicBezTo>
                  <a:lnTo>
                    <a:pt x="76081" y="50244"/>
                  </a:lnTo>
                  <a:close/>
                  <a:moveTo>
                    <a:pt x="2037" y="50274"/>
                  </a:moveTo>
                  <a:lnTo>
                    <a:pt x="1672" y="50396"/>
                  </a:lnTo>
                  <a:cubicBezTo>
                    <a:pt x="1763" y="50761"/>
                    <a:pt x="1885" y="51126"/>
                    <a:pt x="2006" y="51490"/>
                  </a:cubicBezTo>
                  <a:lnTo>
                    <a:pt x="2371" y="51369"/>
                  </a:lnTo>
                  <a:cubicBezTo>
                    <a:pt x="2249" y="51004"/>
                    <a:pt x="2128" y="50639"/>
                    <a:pt x="2037" y="50274"/>
                  </a:cubicBezTo>
                  <a:close/>
                  <a:moveTo>
                    <a:pt x="2766" y="52433"/>
                  </a:moveTo>
                  <a:lnTo>
                    <a:pt x="2401" y="52554"/>
                  </a:lnTo>
                  <a:cubicBezTo>
                    <a:pt x="2523" y="52919"/>
                    <a:pt x="2675" y="53284"/>
                    <a:pt x="2797" y="53618"/>
                  </a:cubicBezTo>
                  <a:lnTo>
                    <a:pt x="3161" y="53496"/>
                  </a:lnTo>
                  <a:cubicBezTo>
                    <a:pt x="3009" y="53132"/>
                    <a:pt x="2888" y="52797"/>
                    <a:pt x="2766" y="52433"/>
                  </a:cubicBezTo>
                  <a:close/>
                  <a:moveTo>
                    <a:pt x="75351" y="52402"/>
                  </a:moveTo>
                  <a:cubicBezTo>
                    <a:pt x="75230" y="52767"/>
                    <a:pt x="75078" y="53101"/>
                    <a:pt x="74956" y="53466"/>
                  </a:cubicBezTo>
                  <a:lnTo>
                    <a:pt x="75290" y="53618"/>
                  </a:lnTo>
                  <a:cubicBezTo>
                    <a:pt x="75442" y="53253"/>
                    <a:pt x="75594" y="52888"/>
                    <a:pt x="75716" y="52524"/>
                  </a:cubicBezTo>
                  <a:lnTo>
                    <a:pt x="75351" y="52402"/>
                  </a:lnTo>
                  <a:close/>
                  <a:moveTo>
                    <a:pt x="3587" y="54530"/>
                  </a:moveTo>
                  <a:lnTo>
                    <a:pt x="3253" y="54682"/>
                  </a:lnTo>
                  <a:cubicBezTo>
                    <a:pt x="3405" y="55047"/>
                    <a:pt x="3557" y="55381"/>
                    <a:pt x="3708" y="55715"/>
                  </a:cubicBezTo>
                  <a:lnTo>
                    <a:pt x="4073" y="55563"/>
                  </a:lnTo>
                  <a:cubicBezTo>
                    <a:pt x="3891" y="55229"/>
                    <a:pt x="3739" y="54864"/>
                    <a:pt x="3587" y="54530"/>
                  </a:cubicBezTo>
                  <a:close/>
                  <a:moveTo>
                    <a:pt x="74500" y="54499"/>
                  </a:moveTo>
                  <a:cubicBezTo>
                    <a:pt x="74348" y="54864"/>
                    <a:pt x="74196" y="55199"/>
                    <a:pt x="74044" y="55563"/>
                  </a:cubicBezTo>
                  <a:lnTo>
                    <a:pt x="74379" y="55715"/>
                  </a:lnTo>
                  <a:cubicBezTo>
                    <a:pt x="74530" y="55381"/>
                    <a:pt x="74713" y="55016"/>
                    <a:pt x="74865" y="54651"/>
                  </a:cubicBezTo>
                  <a:lnTo>
                    <a:pt x="74500" y="54499"/>
                  </a:lnTo>
                  <a:close/>
                  <a:moveTo>
                    <a:pt x="4560" y="56566"/>
                  </a:moveTo>
                  <a:lnTo>
                    <a:pt x="4225" y="56749"/>
                  </a:lnTo>
                  <a:cubicBezTo>
                    <a:pt x="4408" y="57083"/>
                    <a:pt x="4590" y="57417"/>
                    <a:pt x="4772" y="57752"/>
                  </a:cubicBezTo>
                  <a:lnTo>
                    <a:pt x="5076" y="57569"/>
                  </a:lnTo>
                  <a:cubicBezTo>
                    <a:pt x="4894" y="57265"/>
                    <a:pt x="4742" y="56931"/>
                    <a:pt x="4560" y="56566"/>
                  </a:cubicBezTo>
                  <a:close/>
                  <a:moveTo>
                    <a:pt x="73527" y="56566"/>
                  </a:moveTo>
                  <a:cubicBezTo>
                    <a:pt x="73375" y="56901"/>
                    <a:pt x="73193" y="57235"/>
                    <a:pt x="73011" y="57569"/>
                  </a:cubicBezTo>
                  <a:lnTo>
                    <a:pt x="73345" y="57752"/>
                  </a:lnTo>
                  <a:cubicBezTo>
                    <a:pt x="73527" y="57417"/>
                    <a:pt x="73710" y="57083"/>
                    <a:pt x="73862" y="56749"/>
                  </a:cubicBezTo>
                  <a:lnTo>
                    <a:pt x="73527" y="56566"/>
                  </a:lnTo>
                  <a:close/>
                  <a:moveTo>
                    <a:pt x="5654" y="58572"/>
                  </a:moveTo>
                  <a:lnTo>
                    <a:pt x="5319" y="58755"/>
                  </a:lnTo>
                  <a:cubicBezTo>
                    <a:pt x="5532" y="59089"/>
                    <a:pt x="5715" y="59424"/>
                    <a:pt x="5927" y="59727"/>
                  </a:cubicBezTo>
                  <a:lnTo>
                    <a:pt x="6231" y="59545"/>
                  </a:lnTo>
                  <a:cubicBezTo>
                    <a:pt x="6049" y="59211"/>
                    <a:pt x="5836" y="58876"/>
                    <a:pt x="5654" y="58572"/>
                  </a:cubicBezTo>
                  <a:close/>
                  <a:moveTo>
                    <a:pt x="72433" y="58572"/>
                  </a:moveTo>
                  <a:cubicBezTo>
                    <a:pt x="72251" y="58907"/>
                    <a:pt x="72038" y="59211"/>
                    <a:pt x="71856" y="59545"/>
                  </a:cubicBezTo>
                  <a:lnTo>
                    <a:pt x="72190" y="59727"/>
                  </a:lnTo>
                  <a:cubicBezTo>
                    <a:pt x="72372" y="59424"/>
                    <a:pt x="72585" y="59089"/>
                    <a:pt x="72768" y="58755"/>
                  </a:cubicBezTo>
                  <a:lnTo>
                    <a:pt x="72433" y="58572"/>
                  </a:lnTo>
                  <a:close/>
                  <a:moveTo>
                    <a:pt x="6839" y="60487"/>
                  </a:moveTo>
                  <a:lnTo>
                    <a:pt x="6535" y="60700"/>
                  </a:lnTo>
                  <a:cubicBezTo>
                    <a:pt x="6748" y="61004"/>
                    <a:pt x="6961" y="61338"/>
                    <a:pt x="7174" y="61642"/>
                  </a:cubicBezTo>
                  <a:lnTo>
                    <a:pt x="7508" y="61430"/>
                  </a:lnTo>
                  <a:cubicBezTo>
                    <a:pt x="7265" y="61126"/>
                    <a:pt x="7052" y="60791"/>
                    <a:pt x="6839" y="60487"/>
                  </a:cubicBezTo>
                  <a:close/>
                  <a:moveTo>
                    <a:pt x="71248" y="60487"/>
                  </a:moveTo>
                  <a:cubicBezTo>
                    <a:pt x="71035" y="60822"/>
                    <a:pt x="70822" y="61126"/>
                    <a:pt x="70609" y="61430"/>
                  </a:cubicBezTo>
                  <a:lnTo>
                    <a:pt x="70913" y="61642"/>
                  </a:lnTo>
                  <a:cubicBezTo>
                    <a:pt x="71126" y="61338"/>
                    <a:pt x="71339" y="61034"/>
                    <a:pt x="71552" y="60700"/>
                  </a:cubicBezTo>
                  <a:lnTo>
                    <a:pt x="71248" y="60487"/>
                  </a:lnTo>
                  <a:close/>
                  <a:moveTo>
                    <a:pt x="8177" y="62341"/>
                  </a:moveTo>
                  <a:lnTo>
                    <a:pt x="7873" y="62554"/>
                  </a:lnTo>
                  <a:cubicBezTo>
                    <a:pt x="8085" y="62858"/>
                    <a:pt x="8329" y="63162"/>
                    <a:pt x="8572" y="63466"/>
                  </a:cubicBezTo>
                  <a:lnTo>
                    <a:pt x="8876" y="63223"/>
                  </a:lnTo>
                  <a:cubicBezTo>
                    <a:pt x="8633" y="62949"/>
                    <a:pt x="8389" y="62645"/>
                    <a:pt x="8177" y="62341"/>
                  </a:cubicBezTo>
                  <a:close/>
                  <a:moveTo>
                    <a:pt x="69910" y="62341"/>
                  </a:moveTo>
                  <a:cubicBezTo>
                    <a:pt x="69698" y="62645"/>
                    <a:pt x="69454" y="62949"/>
                    <a:pt x="69211" y="63253"/>
                  </a:cubicBezTo>
                  <a:lnTo>
                    <a:pt x="69515" y="63497"/>
                  </a:lnTo>
                  <a:cubicBezTo>
                    <a:pt x="69758" y="63193"/>
                    <a:pt x="70002" y="62889"/>
                    <a:pt x="70214" y="62585"/>
                  </a:cubicBezTo>
                  <a:lnTo>
                    <a:pt x="69910" y="62341"/>
                  </a:lnTo>
                  <a:close/>
                  <a:moveTo>
                    <a:pt x="9575" y="64104"/>
                  </a:moveTo>
                  <a:lnTo>
                    <a:pt x="9301" y="64348"/>
                  </a:lnTo>
                  <a:cubicBezTo>
                    <a:pt x="9544" y="64652"/>
                    <a:pt x="9788" y="64925"/>
                    <a:pt x="10061" y="65199"/>
                  </a:cubicBezTo>
                  <a:lnTo>
                    <a:pt x="10335" y="64955"/>
                  </a:lnTo>
                  <a:cubicBezTo>
                    <a:pt x="10092" y="64682"/>
                    <a:pt x="9818" y="64378"/>
                    <a:pt x="9575" y="64104"/>
                  </a:cubicBezTo>
                  <a:close/>
                  <a:moveTo>
                    <a:pt x="68512" y="64104"/>
                  </a:moveTo>
                  <a:cubicBezTo>
                    <a:pt x="68269" y="64408"/>
                    <a:pt x="67995" y="64682"/>
                    <a:pt x="67752" y="64986"/>
                  </a:cubicBezTo>
                  <a:lnTo>
                    <a:pt x="68026" y="65229"/>
                  </a:lnTo>
                  <a:cubicBezTo>
                    <a:pt x="68299" y="64955"/>
                    <a:pt x="68543" y="64652"/>
                    <a:pt x="68786" y="64378"/>
                  </a:cubicBezTo>
                  <a:lnTo>
                    <a:pt x="68512" y="64104"/>
                  </a:lnTo>
                  <a:close/>
                  <a:moveTo>
                    <a:pt x="11095" y="65776"/>
                  </a:moveTo>
                  <a:lnTo>
                    <a:pt x="10821" y="66050"/>
                  </a:lnTo>
                  <a:cubicBezTo>
                    <a:pt x="11095" y="66323"/>
                    <a:pt x="11368" y="66597"/>
                    <a:pt x="11642" y="66870"/>
                  </a:cubicBezTo>
                  <a:lnTo>
                    <a:pt x="11915" y="66597"/>
                  </a:lnTo>
                  <a:cubicBezTo>
                    <a:pt x="11642" y="66323"/>
                    <a:pt x="11368" y="66050"/>
                    <a:pt x="11095" y="65776"/>
                  </a:cubicBezTo>
                  <a:close/>
                  <a:moveTo>
                    <a:pt x="66992" y="65807"/>
                  </a:moveTo>
                  <a:cubicBezTo>
                    <a:pt x="66719" y="66080"/>
                    <a:pt x="66445" y="66354"/>
                    <a:pt x="66172" y="66627"/>
                  </a:cubicBezTo>
                  <a:lnTo>
                    <a:pt x="66445" y="66870"/>
                  </a:lnTo>
                  <a:cubicBezTo>
                    <a:pt x="66719" y="66627"/>
                    <a:pt x="66992" y="66354"/>
                    <a:pt x="67266" y="66080"/>
                  </a:cubicBezTo>
                  <a:lnTo>
                    <a:pt x="66992" y="65807"/>
                  </a:lnTo>
                  <a:close/>
                  <a:moveTo>
                    <a:pt x="12736" y="67387"/>
                  </a:moveTo>
                  <a:lnTo>
                    <a:pt x="12462" y="67661"/>
                  </a:lnTo>
                  <a:cubicBezTo>
                    <a:pt x="12736" y="67934"/>
                    <a:pt x="13040" y="68177"/>
                    <a:pt x="13314" y="68421"/>
                  </a:cubicBezTo>
                  <a:lnTo>
                    <a:pt x="13557" y="68147"/>
                  </a:lnTo>
                  <a:cubicBezTo>
                    <a:pt x="13283" y="67904"/>
                    <a:pt x="13010" y="67630"/>
                    <a:pt x="12736" y="67387"/>
                  </a:cubicBezTo>
                  <a:close/>
                  <a:moveTo>
                    <a:pt x="65351" y="67387"/>
                  </a:moveTo>
                  <a:cubicBezTo>
                    <a:pt x="65077" y="67661"/>
                    <a:pt x="64804" y="67904"/>
                    <a:pt x="64530" y="68147"/>
                  </a:cubicBezTo>
                  <a:lnTo>
                    <a:pt x="64773" y="68451"/>
                  </a:lnTo>
                  <a:cubicBezTo>
                    <a:pt x="65047" y="68177"/>
                    <a:pt x="65351" y="67934"/>
                    <a:pt x="65625" y="67661"/>
                  </a:cubicBezTo>
                  <a:lnTo>
                    <a:pt x="65351" y="67387"/>
                  </a:lnTo>
                  <a:close/>
                  <a:moveTo>
                    <a:pt x="14438" y="68877"/>
                  </a:moveTo>
                  <a:lnTo>
                    <a:pt x="14195" y="69180"/>
                  </a:lnTo>
                  <a:cubicBezTo>
                    <a:pt x="14499" y="69424"/>
                    <a:pt x="14773" y="69667"/>
                    <a:pt x="15076" y="69880"/>
                  </a:cubicBezTo>
                  <a:lnTo>
                    <a:pt x="15320" y="69576"/>
                  </a:lnTo>
                  <a:cubicBezTo>
                    <a:pt x="15016" y="69363"/>
                    <a:pt x="14712" y="69120"/>
                    <a:pt x="14438" y="68877"/>
                  </a:cubicBezTo>
                  <a:close/>
                  <a:moveTo>
                    <a:pt x="63649" y="68877"/>
                  </a:moveTo>
                  <a:cubicBezTo>
                    <a:pt x="63345" y="69120"/>
                    <a:pt x="63071" y="69363"/>
                    <a:pt x="62767" y="69606"/>
                  </a:cubicBezTo>
                  <a:lnTo>
                    <a:pt x="63011" y="69910"/>
                  </a:lnTo>
                  <a:cubicBezTo>
                    <a:pt x="63314" y="69667"/>
                    <a:pt x="63588" y="69424"/>
                    <a:pt x="63892" y="69180"/>
                  </a:cubicBezTo>
                  <a:lnTo>
                    <a:pt x="63649" y="68877"/>
                  </a:lnTo>
                  <a:close/>
                  <a:moveTo>
                    <a:pt x="16232" y="70275"/>
                  </a:moveTo>
                  <a:lnTo>
                    <a:pt x="15988" y="70579"/>
                  </a:lnTo>
                  <a:cubicBezTo>
                    <a:pt x="16323" y="70822"/>
                    <a:pt x="16627" y="71035"/>
                    <a:pt x="16931" y="71247"/>
                  </a:cubicBezTo>
                  <a:lnTo>
                    <a:pt x="17143" y="70943"/>
                  </a:lnTo>
                  <a:cubicBezTo>
                    <a:pt x="16839" y="70731"/>
                    <a:pt x="16535" y="70487"/>
                    <a:pt x="16232" y="70275"/>
                  </a:cubicBezTo>
                  <a:close/>
                  <a:moveTo>
                    <a:pt x="61855" y="70275"/>
                  </a:moveTo>
                  <a:cubicBezTo>
                    <a:pt x="61552" y="70518"/>
                    <a:pt x="61248" y="70731"/>
                    <a:pt x="60944" y="70943"/>
                  </a:cubicBezTo>
                  <a:lnTo>
                    <a:pt x="61156" y="71247"/>
                  </a:lnTo>
                  <a:cubicBezTo>
                    <a:pt x="61460" y="71035"/>
                    <a:pt x="61764" y="70822"/>
                    <a:pt x="62099" y="70579"/>
                  </a:cubicBezTo>
                  <a:lnTo>
                    <a:pt x="61855" y="70275"/>
                  </a:lnTo>
                  <a:close/>
                  <a:moveTo>
                    <a:pt x="18086" y="71551"/>
                  </a:moveTo>
                  <a:lnTo>
                    <a:pt x="17903" y="71886"/>
                  </a:lnTo>
                  <a:cubicBezTo>
                    <a:pt x="18207" y="72098"/>
                    <a:pt x="18542" y="72281"/>
                    <a:pt x="18876" y="72494"/>
                  </a:cubicBezTo>
                  <a:lnTo>
                    <a:pt x="19058" y="72159"/>
                  </a:lnTo>
                  <a:cubicBezTo>
                    <a:pt x="18724" y="71977"/>
                    <a:pt x="18420" y="71764"/>
                    <a:pt x="18086" y="71551"/>
                  </a:cubicBezTo>
                  <a:close/>
                  <a:moveTo>
                    <a:pt x="60001" y="71551"/>
                  </a:moveTo>
                  <a:cubicBezTo>
                    <a:pt x="59667" y="71764"/>
                    <a:pt x="59363" y="71977"/>
                    <a:pt x="59029" y="72159"/>
                  </a:cubicBezTo>
                  <a:lnTo>
                    <a:pt x="59241" y="72494"/>
                  </a:lnTo>
                  <a:cubicBezTo>
                    <a:pt x="59545" y="72311"/>
                    <a:pt x="59880" y="72098"/>
                    <a:pt x="60184" y="71886"/>
                  </a:cubicBezTo>
                  <a:lnTo>
                    <a:pt x="60001" y="71551"/>
                  </a:lnTo>
                  <a:close/>
                  <a:moveTo>
                    <a:pt x="20031" y="72737"/>
                  </a:moveTo>
                  <a:lnTo>
                    <a:pt x="19849" y="73071"/>
                  </a:lnTo>
                  <a:cubicBezTo>
                    <a:pt x="20183" y="73253"/>
                    <a:pt x="20517" y="73436"/>
                    <a:pt x="20852" y="73618"/>
                  </a:cubicBezTo>
                  <a:lnTo>
                    <a:pt x="21034" y="73284"/>
                  </a:lnTo>
                  <a:cubicBezTo>
                    <a:pt x="20700" y="73102"/>
                    <a:pt x="20365" y="72919"/>
                    <a:pt x="20031" y="72737"/>
                  </a:cubicBezTo>
                  <a:close/>
                  <a:moveTo>
                    <a:pt x="58056" y="72737"/>
                  </a:moveTo>
                  <a:cubicBezTo>
                    <a:pt x="57722" y="72919"/>
                    <a:pt x="57387" y="73102"/>
                    <a:pt x="57053" y="73284"/>
                  </a:cubicBezTo>
                  <a:lnTo>
                    <a:pt x="57235" y="73618"/>
                  </a:lnTo>
                  <a:cubicBezTo>
                    <a:pt x="57570" y="73436"/>
                    <a:pt x="57904" y="73253"/>
                    <a:pt x="58238" y="73071"/>
                  </a:cubicBezTo>
                  <a:lnTo>
                    <a:pt x="58056" y="72737"/>
                  </a:lnTo>
                  <a:close/>
                  <a:moveTo>
                    <a:pt x="22067" y="73801"/>
                  </a:moveTo>
                  <a:lnTo>
                    <a:pt x="21885" y="74135"/>
                  </a:lnTo>
                  <a:cubicBezTo>
                    <a:pt x="22219" y="74317"/>
                    <a:pt x="22584" y="74469"/>
                    <a:pt x="22919" y="74621"/>
                  </a:cubicBezTo>
                  <a:lnTo>
                    <a:pt x="23071" y="74287"/>
                  </a:lnTo>
                  <a:cubicBezTo>
                    <a:pt x="22736" y="74135"/>
                    <a:pt x="22402" y="73953"/>
                    <a:pt x="22067" y="73801"/>
                  </a:cubicBezTo>
                  <a:close/>
                  <a:moveTo>
                    <a:pt x="56050" y="73801"/>
                  </a:moveTo>
                  <a:cubicBezTo>
                    <a:pt x="55716" y="73953"/>
                    <a:pt x="55381" y="74135"/>
                    <a:pt x="55016" y="74287"/>
                  </a:cubicBezTo>
                  <a:lnTo>
                    <a:pt x="55168" y="74621"/>
                  </a:lnTo>
                  <a:cubicBezTo>
                    <a:pt x="55533" y="74469"/>
                    <a:pt x="55868" y="74317"/>
                    <a:pt x="56232" y="74135"/>
                  </a:cubicBezTo>
                  <a:lnTo>
                    <a:pt x="56050" y="73801"/>
                  </a:lnTo>
                  <a:close/>
                  <a:moveTo>
                    <a:pt x="53983" y="74743"/>
                  </a:moveTo>
                  <a:cubicBezTo>
                    <a:pt x="53649" y="74864"/>
                    <a:pt x="53284" y="75016"/>
                    <a:pt x="52950" y="75138"/>
                  </a:cubicBezTo>
                  <a:lnTo>
                    <a:pt x="53071" y="75503"/>
                  </a:lnTo>
                  <a:cubicBezTo>
                    <a:pt x="53436" y="75381"/>
                    <a:pt x="53801" y="75229"/>
                    <a:pt x="54135" y="75077"/>
                  </a:cubicBezTo>
                  <a:lnTo>
                    <a:pt x="53983" y="74743"/>
                  </a:lnTo>
                  <a:close/>
                  <a:moveTo>
                    <a:pt x="24134" y="74743"/>
                  </a:moveTo>
                  <a:lnTo>
                    <a:pt x="23982" y="75077"/>
                  </a:lnTo>
                  <a:cubicBezTo>
                    <a:pt x="24347" y="75229"/>
                    <a:pt x="24682" y="75381"/>
                    <a:pt x="25046" y="75533"/>
                  </a:cubicBezTo>
                  <a:lnTo>
                    <a:pt x="25198" y="75168"/>
                  </a:lnTo>
                  <a:cubicBezTo>
                    <a:pt x="24834" y="75016"/>
                    <a:pt x="24469" y="74895"/>
                    <a:pt x="24134" y="74743"/>
                  </a:cubicBezTo>
                  <a:close/>
                  <a:moveTo>
                    <a:pt x="51886" y="75533"/>
                  </a:moveTo>
                  <a:cubicBezTo>
                    <a:pt x="51521" y="75685"/>
                    <a:pt x="51156" y="75807"/>
                    <a:pt x="50791" y="75898"/>
                  </a:cubicBezTo>
                  <a:lnTo>
                    <a:pt x="50913" y="76263"/>
                  </a:lnTo>
                  <a:cubicBezTo>
                    <a:pt x="51278" y="76141"/>
                    <a:pt x="51643" y="76019"/>
                    <a:pt x="52007" y="75898"/>
                  </a:cubicBezTo>
                  <a:lnTo>
                    <a:pt x="51886" y="75533"/>
                  </a:lnTo>
                  <a:close/>
                  <a:moveTo>
                    <a:pt x="26262" y="75564"/>
                  </a:moveTo>
                  <a:lnTo>
                    <a:pt x="26141" y="75928"/>
                  </a:lnTo>
                  <a:cubicBezTo>
                    <a:pt x="26475" y="76050"/>
                    <a:pt x="26840" y="76171"/>
                    <a:pt x="27204" y="76293"/>
                  </a:cubicBezTo>
                  <a:lnTo>
                    <a:pt x="27326" y="75928"/>
                  </a:lnTo>
                  <a:cubicBezTo>
                    <a:pt x="26961" y="75807"/>
                    <a:pt x="26596" y="75685"/>
                    <a:pt x="26262" y="75564"/>
                  </a:cubicBezTo>
                  <a:close/>
                  <a:moveTo>
                    <a:pt x="28420" y="76232"/>
                  </a:moveTo>
                  <a:lnTo>
                    <a:pt x="28329" y="76597"/>
                  </a:lnTo>
                  <a:cubicBezTo>
                    <a:pt x="28694" y="76719"/>
                    <a:pt x="29059" y="76810"/>
                    <a:pt x="29423" y="76901"/>
                  </a:cubicBezTo>
                  <a:lnTo>
                    <a:pt x="29514" y="76536"/>
                  </a:lnTo>
                  <a:cubicBezTo>
                    <a:pt x="29150" y="76445"/>
                    <a:pt x="28785" y="76354"/>
                    <a:pt x="28420" y="76232"/>
                  </a:cubicBezTo>
                  <a:close/>
                  <a:moveTo>
                    <a:pt x="49728" y="76232"/>
                  </a:moveTo>
                  <a:cubicBezTo>
                    <a:pt x="49332" y="76354"/>
                    <a:pt x="48998" y="76445"/>
                    <a:pt x="48603" y="76536"/>
                  </a:cubicBezTo>
                  <a:lnTo>
                    <a:pt x="48725" y="76901"/>
                  </a:lnTo>
                  <a:cubicBezTo>
                    <a:pt x="49089" y="76810"/>
                    <a:pt x="49454" y="76719"/>
                    <a:pt x="49819" y="76597"/>
                  </a:cubicBezTo>
                  <a:lnTo>
                    <a:pt x="49728" y="76232"/>
                  </a:lnTo>
                  <a:close/>
                  <a:moveTo>
                    <a:pt x="47509" y="76779"/>
                  </a:moveTo>
                  <a:cubicBezTo>
                    <a:pt x="47144" y="76871"/>
                    <a:pt x="46779" y="76962"/>
                    <a:pt x="46384" y="77023"/>
                  </a:cubicBezTo>
                  <a:lnTo>
                    <a:pt x="46475" y="77387"/>
                  </a:lnTo>
                  <a:cubicBezTo>
                    <a:pt x="46840" y="77326"/>
                    <a:pt x="47235" y="77266"/>
                    <a:pt x="47600" y="77175"/>
                  </a:cubicBezTo>
                  <a:lnTo>
                    <a:pt x="47509" y="76779"/>
                  </a:lnTo>
                  <a:close/>
                  <a:moveTo>
                    <a:pt x="30609" y="76810"/>
                  </a:moveTo>
                  <a:lnTo>
                    <a:pt x="30548" y="77175"/>
                  </a:lnTo>
                  <a:cubicBezTo>
                    <a:pt x="30913" y="77266"/>
                    <a:pt x="31277" y="77326"/>
                    <a:pt x="31673" y="77418"/>
                  </a:cubicBezTo>
                  <a:lnTo>
                    <a:pt x="31733" y="77023"/>
                  </a:lnTo>
                  <a:cubicBezTo>
                    <a:pt x="31369" y="76962"/>
                    <a:pt x="30973" y="76871"/>
                    <a:pt x="30609" y="76810"/>
                  </a:cubicBezTo>
                  <a:close/>
                  <a:moveTo>
                    <a:pt x="45290" y="77235"/>
                  </a:moveTo>
                  <a:cubicBezTo>
                    <a:pt x="44925" y="77296"/>
                    <a:pt x="44530" y="77326"/>
                    <a:pt x="44165" y="77387"/>
                  </a:cubicBezTo>
                  <a:lnTo>
                    <a:pt x="44196" y="77752"/>
                  </a:lnTo>
                  <a:cubicBezTo>
                    <a:pt x="44591" y="77722"/>
                    <a:pt x="44955" y="77661"/>
                    <a:pt x="45351" y="77600"/>
                  </a:cubicBezTo>
                  <a:lnTo>
                    <a:pt x="45290" y="77235"/>
                  </a:lnTo>
                  <a:close/>
                  <a:moveTo>
                    <a:pt x="32858" y="77235"/>
                  </a:moveTo>
                  <a:lnTo>
                    <a:pt x="32797" y="77600"/>
                  </a:lnTo>
                  <a:cubicBezTo>
                    <a:pt x="33162" y="77661"/>
                    <a:pt x="33557" y="77722"/>
                    <a:pt x="33922" y="77782"/>
                  </a:cubicBezTo>
                  <a:lnTo>
                    <a:pt x="33983" y="77387"/>
                  </a:lnTo>
                  <a:cubicBezTo>
                    <a:pt x="33587" y="77357"/>
                    <a:pt x="33223" y="77296"/>
                    <a:pt x="32858" y="77235"/>
                  </a:cubicBezTo>
                  <a:close/>
                  <a:moveTo>
                    <a:pt x="35107" y="77539"/>
                  </a:moveTo>
                  <a:lnTo>
                    <a:pt x="35077" y="77904"/>
                  </a:lnTo>
                  <a:cubicBezTo>
                    <a:pt x="35442" y="77934"/>
                    <a:pt x="35806" y="77965"/>
                    <a:pt x="36201" y="77995"/>
                  </a:cubicBezTo>
                  <a:lnTo>
                    <a:pt x="36232" y="77630"/>
                  </a:lnTo>
                  <a:cubicBezTo>
                    <a:pt x="35867" y="77600"/>
                    <a:pt x="35472" y="77570"/>
                    <a:pt x="35107" y="77539"/>
                  </a:cubicBezTo>
                  <a:close/>
                  <a:moveTo>
                    <a:pt x="43041" y="77509"/>
                  </a:moveTo>
                  <a:cubicBezTo>
                    <a:pt x="42645" y="77570"/>
                    <a:pt x="42281" y="77600"/>
                    <a:pt x="41885" y="77630"/>
                  </a:cubicBezTo>
                  <a:lnTo>
                    <a:pt x="41916" y="77995"/>
                  </a:lnTo>
                  <a:cubicBezTo>
                    <a:pt x="42311" y="77965"/>
                    <a:pt x="42676" y="77934"/>
                    <a:pt x="43071" y="77904"/>
                  </a:cubicBezTo>
                  <a:lnTo>
                    <a:pt x="43041" y="77509"/>
                  </a:lnTo>
                  <a:close/>
                  <a:moveTo>
                    <a:pt x="37357" y="77691"/>
                  </a:moveTo>
                  <a:lnTo>
                    <a:pt x="37357" y="78056"/>
                  </a:lnTo>
                  <a:cubicBezTo>
                    <a:pt x="37721" y="78086"/>
                    <a:pt x="38116" y="78086"/>
                    <a:pt x="38481" y="78086"/>
                  </a:cubicBezTo>
                  <a:lnTo>
                    <a:pt x="38512" y="77722"/>
                  </a:lnTo>
                  <a:cubicBezTo>
                    <a:pt x="38116" y="77722"/>
                    <a:pt x="37752" y="77691"/>
                    <a:pt x="37357" y="77691"/>
                  </a:cubicBezTo>
                  <a:close/>
                  <a:moveTo>
                    <a:pt x="40761" y="77691"/>
                  </a:moveTo>
                  <a:cubicBezTo>
                    <a:pt x="40396" y="77691"/>
                    <a:pt x="40031" y="77722"/>
                    <a:pt x="39636" y="77722"/>
                  </a:cubicBezTo>
                  <a:lnTo>
                    <a:pt x="39636" y="78086"/>
                  </a:lnTo>
                  <a:cubicBezTo>
                    <a:pt x="40031" y="78086"/>
                    <a:pt x="40396" y="78086"/>
                    <a:pt x="40791" y="78056"/>
                  </a:cubicBezTo>
                  <a:lnTo>
                    <a:pt x="40761" y="7769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0"/>
            <p:cNvSpPr/>
            <p:nvPr/>
          </p:nvSpPr>
          <p:spPr>
            <a:xfrm>
              <a:off x="4633545" y="1577825"/>
              <a:ext cx="1060825" cy="1060825"/>
            </a:xfrm>
            <a:custGeom>
              <a:avLst/>
              <a:gdLst/>
              <a:ahLst/>
              <a:cxnLst/>
              <a:rect l="l" t="t" r="r" b="b"/>
              <a:pathLst>
                <a:path w="42433" h="42433" extrusionOk="0">
                  <a:moveTo>
                    <a:pt x="21156" y="0"/>
                  </a:moveTo>
                  <a:cubicBezTo>
                    <a:pt x="20761" y="0"/>
                    <a:pt x="20366" y="0"/>
                    <a:pt x="20001" y="31"/>
                  </a:cubicBezTo>
                  <a:lnTo>
                    <a:pt x="20031" y="395"/>
                  </a:lnTo>
                  <a:cubicBezTo>
                    <a:pt x="20396" y="395"/>
                    <a:pt x="20761" y="365"/>
                    <a:pt x="21156" y="365"/>
                  </a:cubicBezTo>
                  <a:lnTo>
                    <a:pt x="21156" y="0"/>
                  </a:lnTo>
                  <a:close/>
                  <a:moveTo>
                    <a:pt x="22281" y="31"/>
                  </a:moveTo>
                  <a:lnTo>
                    <a:pt x="22281" y="395"/>
                  </a:lnTo>
                  <a:cubicBezTo>
                    <a:pt x="22645" y="426"/>
                    <a:pt x="23010" y="456"/>
                    <a:pt x="23405" y="487"/>
                  </a:cubicBezTo>
                  <a:lnTo>
                    <a:pt x="23436" y="92"/>
                  </a:lnTo>
                  <a:cubicBezTo>
                    <a:pt x="23040" y="61"/>
                    <a:pt x="22676" y="31"/>
                    <a:pt x="22281" y="31"/>
                  </a:cubicBezTo>
                  <a:close/>
                  <a:moveTo>
                    <a:pt x="18846" y="122"/>
                  </a:moveTo>
                  <a:cubicBezTo>
                    <a:pt x="18481" y="152"/>
                    <a:pt x="18086" y="213"/>
                    <a:pt x="17721" y="274"/>
                  </a:cubicBezTo>
                  <a:lnTo>
                    <a:pt x="17782" y="639"/>
                  </a:lnTo>
                  <a:cubicBezTo>
                    <a:pt x="18147" y="578"/>
                    <a:pt x="18511" y="547"/>
                    <a:pt x="18907" y="487"/>
                  </a:cubicBezTo>
                  <a:lnTo>
                    <a:pt x="18846" y="122"/>
                  </a:lnTo>
                  <a:close/>
                  <a:moveTo>
                    <a:pt x="24560" y="244"/>
                  </a:moveTo>
                  <a:lnTo>
                    <a:pt x="24499" y="639"/>
                  </a:lnTo>
                  <a:cubicBezTo>
                    <a:pt x="24895" y="699"/>
                    <a:pt x="25259" y="760"/>
                    <a:pt x="25624" y="851"/>
                  </a:cubicBezTo>
                  <a:lnTo>
                    <a:pt x="25715" y="456"/>
                  </a:lnTo>
                  <a:cubicBezTo>
                    <a:pt x="25320" y="395"/>
                    <a:pt x="24955" y="304"/>
                    <a:pt x="24560" y="244"/>
                  </a:cubicBezTo>
                  <a:close/>
                  <a:moveTo>
                    <a:pt x="16597" y="487"/>
                  </a:moveTo>
                  <a:cubicBezTo>
                    <a:pt x="16201" y="578"/>
                    <a:pt x="15837" y="669"/>
                    <a:pt x="15472" y="760"/>
                  </a:cubicBezTo>
                  <a:lnTo>
                    <a:pt x="15563" y="1125"/>
                  </a:lnTo>
                  <a:cubicBezTo>
                    <a:pt x="15928" y="1034"/>
                    <a:pt x="16293" y="943"/>
                    <a:pt x="16657" y="851"/>
                  </a:cubicBezTo>
                  <a:lnTo>
                    <a:pt x="16597" y="487"/>
                  </a:lnTo>
                  <a:close/>
                  <a:moveTo>
                    <a:pt x="26810" y="730"/>
                  </a:moveTo>
                  <a:lnTo>
                    <a:pt x="26718" y="1095"/>
                  </a:lnTo>
                  <a:cubicBezTo>
                    <a:pt x="27083" y="1216"/>
                    <a:pt x="27448" y="1307"/>
                    <a:pt x="27782" y="1429"/>
                  </a:cubicBezTo>
                  <a:lnTo>
                    <a:pt x="27904" y="1064"/>
                  </a:lnTo>
                  <a:cubicBezTo>
                    <a:pt x="27569" y="943"/>
                    <a:pt x="27174" y="851"/>
                    <a:pt x="26810" y="730"/>
                  </a:cubicBezTo>
                  <a:close/>
                  <a:moveTo>
                    <a:pt x="14378" y="1095"/>
                  </a:moveTo>
                  <a:cubicBezTo>
                    <a:pt x="14013" y="1216"/>
                    <a:pt x="13648" y="1368"/>
                    <a:pt x="13283" y="1520"/>
                  </a:cubicBezTo>
                  <a:lnTo>
                    <a:pt x="13435" y="1854"/>
                  </a:lnTo>
                  <a:cubicBezTo>
                    <a:pt x="13800" y="1733"/>
                    <a:pt x="14134" y="1581"/>
                    <a:pt x="14499" y="1459"/>
                  </a:cubicBezTo>
                  <a:lnTo>
                    <a:pt x="14378" y="1095"/>
                  </a:lnTo>
                  <a:close/>
                  <a:moveTo>
                    <a:pt x="28998" y="1459"/>
                  </a:moveTo>
                  <a:lnTo>
                    <a:pt x="28876" y="1824"/>
                  </a:lnTo>
                  <a:cubicBezTo>
                    <a:pt x="29211" y="1946"/>
                    <a:pt x="29545" y="2098"/>
                    <a:pt x="29910" y="2250"/>
                  </a:cubicBezTo>
                  <a:lnTo>
                    <a:pt x="30062" y="1915"/>
                  </a:lnTo>
                  <a:cubicBezTo>
                    <a:pt x="29727" y="1763"/>
                    <a:pt x="29363" y="1611"/>
                    <a:pt x="28998" y="1459"/>
                  </a:cubicBezTo>
                  <a:close/>
                  <a:moveTo>
                    <a:pt x="12250" y="1976"/>
                  </a:moveTo>
                  <a:cubicBezTo>
                    <a:pt x="11885" y="2128"/>
                    <a:pt x="11551" y="2310"/>
                    <a:pt x="11217" y="2493"/>
                  </a:cubicBezTo>
                  <a:lnTo>
                    <a:pt x="11399" y="2827"/>
                  </a:lnTo>
                  <a:cubicBezTo>
                    <a:pt x="11733" y="2645"/>
                    <a:pt x="12068" y="2462"/>
                    <a:pt x="12402" y="2310"/>
                  </a:cubicBezTo>
                  <a:lnTo>
                    <a:pt x="12250" y="1976"/>
                  </a:lnTo>
                  <a:close/>
                  <a:moveTo>
                    <a:pt x="31095" y="2432"/>
                  </a:moveTo>
                  <a:lnTo>
                    <a:pt x="30913" y="2766"/>
                  </a:lnTo>
                  <a:cubicBezTo>
                    <a:pt x="31247" y="2949"/>
                    <a:pt x="31582" y="3131"/>
                    <a:pt x="31886" y="3313"/>
                  </a:cubicBezTo>
                  <a:lnTo>
                    <a:pt x="32098" y="2979"/>
                  </a:lnTo>
                  <a:cubicBezTo>
                    <a:pt x="31764" y="2797"/>
                    <a:pt x="31430" y="2614"/>
                    <a:pt x="31095" y="2432"/>
                  </a:cubicBezTo>
                  <a:close/>
                  <a:moveTo>
                    <a:pt x="10213" y="3040"/>
                  </a:moveTo>
                  <a:cubicBezTo>
                    <a:pt x="9909" y="3253"/>
                    <a:pt x="9575" y="3465"/>
                    <a:pt x="9271" y="3678"/>
                  </a:cubicBezTo>
                  <a:lnTo>
                    <a:pt x="9484" y="3982"/>
                  </a:lnTo>
                  <a:cubicBezTo>
                    <a:pt x="9788" y="3769"/>
                    <a:pt x="10092" y="3557"/>
                    <a:pt x="10426" y="3374"/>
                  </a:cubicBezTo>
                  <a:lnTo>
                    <a:pt x="10213" y="3040"/>
                  </a:lnTo>
                  <a:close/>
                  <a:moveTo>
                    <a:pt x="33071" y="3617"/>
                  </a:moveTo>
                  <a:lnTo>
                    <a:pt x="32858" y="3921"/>
                  </a:lnTo>
                  <a:cubicBezTo>
                    <a:pt x="33162" y="4134"/>
                    <a:pt x="33466" y="4347"/>
                    <a:pt x="33770" y="4590"/>
                  </a:cubicBezTo>
                  <a:lnTo>
                    <a:pt x="33983" y="4286"/>
                  </a:lnTo>
                  <a:cubicBezTo>
                    <a:pt x="33679" y="4043"/>
                    <a:pt x="33375" y="3830"/>
                    <a:pt x="33071" y="3617"/>
                  </a:cubicBezTo>
                  <a:close/>
                  <a:moveTo>
                    <a:pt x="8329" y="4347"/>
                  </a:moveTo>
                  <a:cubicBezTo>
                    <a:pt x="8025" y="4590"/>
                    <a:pt x="7721" y="4833"/>
                    <a:pt x="7447" y="5076"/>
                  </a:cubicBezTo>
                  <a:lnTo>
                    <a:pt x="7691" y="5350"/>
                  </a:lnTo>
                  <a:cubicBezTo>
                    <a:pt x="7964" y="5107"/>
                    <a:pt x="8268" y="4864"/>
                    <a:pt x="8572" y="4651"/>
                  </a:cubicBezTo>
                  <a:lnTo>
                    <a:pt x="8329" y="4347"/>
                  </a:lnTo>
                  <a:close/>
                  <a:moveTo>
                    <a:pt x="34895" y="4985"/>
                  </a:moveTo>
                  <a:lnTo>
                    <a:pt x="34652" y="5289"/>
                  </a:lnTo>
                  <a:cubicBezTo>
                    <a:pt x="34925" y="5532"/>
                    <a:pt x="35199" y="5776"/>
                    <a:pt x="35472" y="6049"/>
                  </a:cubicBezTo>
                  <a:lnTo>
                    <a:pt x="35746" y="5745"/>
                  </a:lnTo>
                  <a:cubicBezTo>
                    <a:pt x="35472" y="5502"/>
                    <a:pt x="35168" y="5228"/>
                    <a:pt x="34895" y="4985"/>
                  </a:cubicBezTo>
                  <a:close/>
                  <a:moveTo>
                    <a:pt x="6566" y="5836"/>
                  </a:moveTo>
                  <a:cubicBezTo>
                    <a:pt x="6292" y="6110"/>
                    <a:pt x="6019" y="6383"/>
                    <a:pt x="5776" y="6657"/>
                  </a:cubicBezTo>
                  <a:lnTo>
                    <a:pt x="6049" y="6900"/>
                  </a:lnTo>
                  <a:cubicBezTo>
                    <a:pt x="6292" y="6627"/>
                    <a:pt x="6566" y="6383"/>
                    <a:pt x="6840" y="6110"/>
                  </a:cubicBezTo>
                  <a:lnTo>
                    <a:pt x="6566" y="5836"/>
                  </a:lnTo>
                  <a:close/>
                  <a:moveTo>
                    <a:pt x="36567" y="6566"/>
                  </a:moveTo>
                  <a:lnTo>
                    <a:pt x="36293" y="6839"/>
                  </a:lnTo>
                  <a:cubicBezTo>
                    <a:pt x="36536" y="7113"/>
                    <a:pt x="36810" y="7386"/>
                    <a:pt x="37053" y="7660"/>
                  </a:cubicBezTo>
                  <a:lnTo>
                    <a:pt x="37326" y="7417"/>
                  </a:lnTo>
                  <a:cubicBezTo>
                    <a:pt x="37083" y="7143"/>
                    <a:pt x="36840" y="6839"/>
                    <a:pt x="36567" y="6566"/>
                  </a:cubicBezTo>
                  <a:close/>
                  <a:moveTo>
                    <a:pt x="4985" y="7508"/>
                  </a:moveTo>
                  <a:cubicBezTo>
                    <a:pt x="4773" y="7782"/>
                    <a:pt x="4529" y="8086"/>
                    <a:pt x="4286" y="8390"/>
                  </a:cubicBezTo>
                  <a:lnTo>
                    <a:pt x="4590" y="8633"/>
                  </a:lnTo>
                  <a:cubicBezTo>
                    <a:pt x="4803" y="8329"/>
                    <a:pt x="5046" y="8025"/>
                    <a:pt x="5289" y="7751"/>
                  </a:cubicBezTo>
                  <a:lnTo>
                    <a:pt x="4985" y="7508"/>
                  </a:lnTo>
                  <a:close/>
                  <a:moveTo>
                    <a:pt x="38056" y="8298"/>
                  </a:moveTo>
                  <a:lnTo>
                    <a:pt x="37752" y="8542"/>
                  </a:lnTo>
                  <a:cubicBezTo>
                    <a:pt x="37995" y="8845"/>
                    <a:pt x="38208" y="9149"/>
                    <a:pt x="38421" y="9453"/>
                  </a:cubicBezTo>
                  <a:lnTo>
                    <a:pt x="38725" y="9241"/>
                  </a:lnTo>
                  <a:cubicBezTo>
                    <a:pt x="38512" y="8937"/>
                    <a:pt x="38299" y="8602"/>
                    <a:pt x="38056" y="8298"/>
                  </a:cubicBezTo>
                  <a:close/>
                  <a:moveTo>
                    <a:pt x="3618" y="9332"/>
                  </a:moveTo>
                  <a:cubicBezTo>
                    <a:pt x="3405" y="9666"/>
                    <a:pt x="3192" y="9970"/>
                    <a:pt x="3010" y="10304"/>
                  </a:cubicBezTo>
                  <a:lnTo>
                    <a:pt x="3314" y="10487"/>
                  </a:lnTo>
                  <a:cubicBezTo>
                    <a:pt x="3526" y="10183"/>
                    <a:pt x="3709" y="9849"/>
                    <a:pt x="3922" y="9545"/>
                  </a:cubicBezTo>
                  <a:lnTo>
                    <a:pt x="3618" y="9332"/>
                  </a:lnTo>
                  <a:close/>
                  <a:moveTo>
                    <a:pt x="39363" y="10213"/>
                  </a:moveTo>
                  <a:lnTo>
                    <a:pt x="39029" y="10396"/>
                  </a:lnTo>
                  <a:cubicBezTo>
                    <a:pt x="39241" y="10730"/>
                    <a:pt x="39424" y="11064"/>
                    <a:pt x="39576" y="11368"/>
                  </a:cubicBezTo>
                  <a:lnTo>
                    <a:pt x="39940" y="11216"/>
                  </a:lnTo>
                  <a:cubicBezTo>
                    <a:pt x="39758" y="10882"/>
                    <a:pt x="39545" y="10548"/>
                    <a:pt x="39363" y="10213"/>
                  </a:cubicBezTo>
                  <a:close/>
                  <a:moveTo>
                    <a:pt x="2432" y="11308"/>
                  </a:moveTo>
                  <a:cubicBezTo>
                    <a:pt x="2250" y="11642"/>
                    <a:pt x="2098" y="12007"/>
                    <a:pt x="1915" y="12341"/>
                  </a:cubicBezTo>
                  <a:lnTo>
                    <a:pt x="2280" y="12493"/>
                  </a:lnTo>
                  <a:cubicBezTo>
                    <a:pt x="2432" y="12159"/>
                    <a:pt x="2584" y="11824"/>
                    <a:pt x="2767" y="11490"/>
                  </a:cubicBezTo>
                  <a:lnTo>
                    <a:pt x="2432" y="11308"/>
                  </a:lnTo>
                  <a:close/>
                  <a:moveTo>
                    <a:pt x="40427" y="12219"/>
                  </a:moveTo>
                  <a:lnTo>
                    <a:pt x="40092" y="12402"/>
                  </a:lnTo>
                  <a:cubicBezTo>
                    <a:pt x="40244" y="12736"/>
                    <a:pt x="40396" y="13070"/>
                    <a:pt x="40548" y="13435"/>
                  </a:cubicBezTo>
                  <a:lnTo>
                    <a:pt x="40883" y="13283"/>
                  </a:lnTo>
                  <a:cubicBezTo>
                    <a:pt x="40761" y="12918"/>
                    <a:pt x="40609" y="12584"/>
                    <a:pt x="40427" y="12219"/>
                  </a:cubicBezTo>
                  <a:close/>
                  <a:moveTo>
                    <a:pt x="1459" y="13405"/>
                  </a:moveTo>
                  <a:cubicBezTo>
                    <a:pt x="1338" y="13770"/>
                    <a:pt x="1186" y="14134"/>
                    <a:pt x="1064" y="14469"/>
                  </a:cubicBezTo>
                  <a:lnTo>
                    <a:pt x="1429" y="14590"/>
                  </a:lnTo>
                  <a:cubicBezTo>
                    <a:pt x="1551" y="14256"/>
                    <a:pt x="1672" y="13891"/>
                    <a:pt x="1824" y="13526"/>
                  </a:cubicBezTo>
                  <a:lnTo>
                    <a:pt x="1459" y="13405"/>
                  </a:lnTo>
                  <a:close/>
                  <a:moveTo>
                    <a:pt x="41308" y="14347"/>
                  </a:moveTo>
                  <a:lnTo>
                    <a:pt x="40944" y="14469"/>
                  </a:lnTo>
                  <a:cubicBezTo>
                    <a:pt x="41065" y="14833"/>
                    <a:pt x="41156" y="15198"/>
                    <a:pt x="41278" y="15563"/>
                  </a:cubicBezTo>
                  <a:lnTo>
                    <a:pt x="41643" y="15441"/>
                  </a:lnTo>
                  <a:cubicBezTo>
                    <a:pt x="41521" y="15107"/>
                    <a:pt x="41430" y="14712"/>
                    <a:pt x="41308" y="14347"/>
                  </a:cubicBezTo>
                  <a:close/>
                  <a:moveTo>
                    <a:pt x="730" y="15563"/>
                  </a:moveTo>
                  <a:cubicBezTo>
                    <a:pt x="639" y="15928"/>
                    <a:pt x="548" y="16323"/>
                    <a:pt x="456" y="16688"/>
                  </a:cubicBezTo>
                  <a:lnTo>
                    <a:pt x="852" y="16779"/>
                  </a:lnTo>
                  <a:cubicBezTo>
                    <a:pt x="912" y="16414"/>
                    <a:pt x="1004" y="16049"/>
                    <a:pt x="1095" y="15684"/>
                  </a:cubicBezTo>
                  <a:lnTo>
                    <a:pt x="730" y="15563"/>
                  </a:lnTo>
                  <a:close/>
                  <a:moveTo>
                    <a:pt x="41916" y="16566"/>
                  </a:moveTo>
                  <a:lnTo>
                    <a:pt x="41551" y="16657"/>
                  </a:lnTo>
                  <a:cubicBezTo>
                    <a:pt x="41612" y="17022"/>
                    <a:pt x="41703" y="17387"/>
                    <a:pt x="41764" y="17751"/>
                  </a:cubicBezTo>
                  <a:lnTo>
                    <a:pt x="42129" y="17691"/>
                  </a:lnTo>
                  <a:cubicBezTo>
                    <a:pt x="42068" y="17326"/>
                    <a:pt x="42007" y="16931"/>
                    <a:pt x="41916" y="16566"/>
                  </a:cubicBezTo>
                  <a:close/>
                  <a:moveTo>
                    <a:pt x="274" y="17812"/>
                  </a:moveTo>
                  <a:cubicBezTo>
                    <a:pt x="213" y="18207"/>
                    <a:pt x="152" y="18572"/>
                    <a:pt x="122" y="18967"/>
                  </a:cubicBezTo>
                  <a:lnTo>
                    <a:pt x="487" y="18998"/>
                  </a:lnTo>
                  <a:cubicBezTo>
                    <a:pt x="517" y="18633"/>
                    <a:pt x="578" y="18268"/>
                    <a:pt x="639" y="17873"/>
                  </a:cubicBezTo>
                  <a:lnTo>
                    <a:pt x="274" y="17812"/>
                  </a:lnTo>
                  <a:close/>
                  <a:moveTo>
                    <a:pt x="42281" y="18815"/>
                  </a:moveTo>
                  <a:lnTo>
                    <a:pt x="41916" y="18876"/>
                  </a:lnTo>
                  <a:cubicBezTo>
                    <a:pt x="41947" y="19241"/>
                    <a:pt x="41977" y="19636"/>
                    <a:pt x="42007" y="20001"/>
                  </a:cubicBezTo>
                  <a:lnTo>
                    <a:pt x="42402" y="19970"/>
                  </a:lnTo>
                  <a:cubicBezTo>
                    <a:pt x="42372" y="19606"/>
                    <a:pt x="42342" y="19210"/>
                    <a:pt x="42281" y="18815"/>
                  </a:cubicBezTo>
                  <a:close/>
                  <a:moveTo>
                    <a:pt x="0" y="20092"/>
                  </a:moveTo>
                  <a:cubicBezTo>
                    <a:pt x="0" y="20457"/>
                    <a:pt x="0" y="20852"/>
                    <a:pt x="0" y="21216"/>
                  </a:cubicBezTo>
                  <a:lnTo>
                    <a:pt x="0" y="21247"/>
                  </a:lnTo>
                  <a:lnTo>
                    <a:pt x="365" y="21247"/>
                  </a:lnTo>
                  <a:lnTo>
                    <a:pt x="365" y="21216"/>
                  </a:lnTo>
                  <a:cubicBezTo>
                    <a:pt x="365" y="20852"/>
                    <a:pt x="365" y="20487"/>
                    <a:pt x="396" y="20122"/>
                  </a:cubicBezTo>
                  <a:lnTo>
                    <a:pt x="0" y="20092"/>
                  </a:lnTo>
                  <a:close/>
                  <a:moveTo>
                    <a:pt x="42038" y="21125"/>
                  </a:moveTo>
                  <a:lnTo>
                    <a:pt x="42038" y="21216"/>
                  </a:lnTo>
                  <a:cubicBezTo>
                    <a:pt x="42038" y="21581"/>
                    <a:pt x="42038" y="21976"/>
                    <a:pt x="42007" y="22341"/>
                  </a:cubicBezTo>
                  <a:lnTo>
                    <a:pt x="42402" y="22371"/>
                  </a:lnTo>
                  <a:cubicBezTo>
                    <a:pt x="42402" y="21976"/>
                    <a:pt x="42433" y="21581"/>
                    <a:pt x="42433" y="21216"/>
                  </a:cubicBezTo>
                  <a:lnTo>
                    <a:pt x="42433" y="21125"/>
                  </a:lnTo>
                  <a:close/>
                  <a:moveTo>
                    <a:pt x="396" y="22371"/>
                  </a:moveTo>
                  <a:lnTo>
                    <a:pt x="31" y="22402"/>
                  </a:lnTo>
                  <a:cubicBezTo>
                    <a:pt x="31" y="22767"/>
                    <a:pt x="61" y="23162"/>
                    <a:pt x="122" y="23557"/>
                  </a:cubicBezTo>
                  <a:lnTo>
                    <a:pt x="487" y="23496"/>
                  </a:lnTo>
                  <a:cubicBezTo>
                    <a:pt x="456" y="23131"/>
                    <a:pt x="426" y="22767"/>
                    <a:pt x="396" y="22371"/>
                  </a:cubicBezTo>
                  <a:close/>
                  <a:moveTo>
                    <a:pt x="41916" y="23466"/>
                  </a:moveTo>
                  <a:cubicBezTo>
                    <a:pt x="41886" y="23830"/>
                    <a:pt x="41825" y="24195"/>
                    <a:pt x="41764" y="24590"/>
                  </a:cubicBezTo>
                  <a:lnTo>
                    <a:pt x="42159" y="24651"/>
                  </a:lnTo>
                  <a:cubicBezTo>
                    <a:pt x="42220" y="24256"/>
                    <a:pt x="42251" y="23891"/>
                    <a:pt x="42311" y="23496"/>
                  </a:cubicBezTo>
                  <a:lnTo>
                    <a:pt x="41916" y="23466"/>
                  </a:lnTo>
                  <a:close/>
                  <a:moveTo>
                    <a:pt x="639" y="24621"/>
                  </a:moveTo>
                  <a:lnTo>
                    <a:pt x="274" y="24682"/>
                  </a:lnTo>
                  <a:cubicBezTo>
                    <a:pt x="335" y="25046"/>
                    <a:pt x="396" y="25441"/>
                    <a:pt x="487" y="25806"/>
                  </a:cubicBezTo>
                  <a:lnTo>
                    <a:pt x="852" y="25745"/>
                  </a:lnTo>
                  <a:cubicBezTo>
                    <a:pt x="791" y="25350"/>
                    <a:pt x="700" y="24986"/>
                    <a:pt x="639" y="24621"/>
                  </a:cubicBezTo>
                  <a:close/>
                  <a:moveTo>
                    <a:pt x="41551" y="25685"/>
                  </a:moveTo>
                  <a:cubicBezTo>
                    <a:pt x="41491" y="26049"/>
                    <a:pt x="41399" y="26414"/>
                    <a:pt x="41278" y="26779"/>
                  </a:cubicBezTo>
                  <a:lnTo>
                    <a:pt x="41673" y="26870"/>
                  </a:lnTo>
                  <a:cubicBezTo>
                    <a:pt x="41764" y="26505"/>
                    <a:pt x="41855" y="26141"/>
                    <a:pt x="41947" y="25776"/>
                  </a:cubicBezTo>
                  <a:lnTo>
                    <a:pt x="41551" y="25685"/>
                  </a:lnTo>
                  <a:close/>
                  <a:moveTo>
                    <a:pt x="1125" y="26809"/>
                  </a:moveTo>
                  <a:lnTo>
                    <a:pt x="760" y="26931"/>
                  </a:lnTo>
                  <a:cubicBezTo>
                    <a:pt x="882" y="27296"/>
                    <a:pt x="973" y="27660"/>
                    <a:pt x="1095" y="28025"/>
                  </a:cubicBezTo>
                  <a:lnTo>
                    <a:pt x="1459" y="27903"/>
                  </a:lnTo>
                  <a:cubicBezTo>
                    <a:pt x="1338" y="27539"/>
                    <a:pt x="1247" y="27174"/>
                    <a:pt x="1125" y="26809"/>
                  </a:cubicBezTo>
                  <a:close/>
                  <a:moveTo>
                    <a:pt x="40974" y="27873"/>
                  </a:moveTo>
                  <a:cubicBezTo>
                    <a:pt x="40852" y="28207"/>
                    <a:pt x="40700" y="28572"/>
                    <a:pt x="40579" y="28907"/>
                  </a:cubicBezTo>
                  <a:lnTo>
                    <a:pt x="40913" y="29059"/>
                  </a:lnTo>
                  <a:cubicBezTo>
                    <a:pt x="41065" y="28694"/>
                    <a:pt x="41217" y="28329"/>
                    <a:pt x="41339" y="27995"/>
                  </a:cubicBezTo>
                  <a:lnTo>
                    <a:pt x="40974" y="27873"/>
                  </a:lnTo>
                  <a:close/>
                  <a:moveTo>
                    <a:pt x="1855" y="28967"/>
                  </a:moveTo>
                  <a:lnTo>
                    <a:pt x="1490" y="29089"/>
                  </a:lnTo>
                  <a:cubicBezTo>
                    <a:pt x="1642" y="29454"/>
                    <a:pt x="1794" y="29818"/>
                    <a:pt x="1946" y="30153"/>
                  </a:cubicBezTo>
                  <a:lnTo>
                    <a:pt x="2311" y="30001"/>
                  </a:lnTo>
                  <a:cubicBezTo>
                    <a:pt x="2159" y="29636"/>
                    <a:pt x="2007" y="29302"/>
                    <a:pt x="1855" y="28967"/>
                  </a:cubicBezTo>
                  <a:close/>
                  <a:moveTo>
                    <a:pt x="40123" y="29970"/>
                  </a:moveTo>
                  <a:cubicBezTo>
                    <a:pt x="39971" y="30305"/>
                    <a:pt x="39788" y="30639"/>
                    <a:pt x="39606" y="30973"/>
                  </a:cubicBezTo>
                  <a:lnTo>
                    <a:pt x="39940" y="31156"/>
                  </a:lnTo>
                  <a:cubicBezTo>
                    <a:pt x="40153" y="30821"/>
                    <a:pt x="40305" y="30457"/>
                    <a:pt x="40457" y="30122"/>
                  </a:cubicBezTo>
                  <a:lnTo>
                    <a:pt x="40123" y="29970"/>
                  </a:lnTo>
                  <a:close/>
                  <a:moveTo>
                    <a:pt x="2797" y="31004"/>
                  </a:moveTo>
                  <a:lnTo>
                    <a:pt x="2463" y="31186"/>
                  </a:lnTo>
                  <a:cubicBezTo>
                    <a:pt x="2645" y="31521"/>
                    <a:pt x="2827" y="31855"/>
                    <a:pt x="3040" y="32189"/>
                  </a:cubicBezTo>
                  <a:lnTo>
                    <a:pt x="3344" y="31977"/>
                  </a:lnTo>
                  <a:cubicBezTo>
                    <a:pt x="3162" y="31673"/>
                    <a:pt x="2979" y="31338"/>
                    <a:pt x="2797" y="31004"/>
                  </a:cubicBezTo>
                  <a:close/>
                  <a:moveTo>
                    <a:pt x="39059" y="31946"/>
                  </a:moveTo>
                  <a:cubicBezTo>
                    <a:pt x="38877" y="32280"/>
                    <a:pt x="38664" y="32584"/>
                    <a:pt x="38451" y="32919"/>
                  </a:cubicBezTo>
                  <a:lnTo>
                    <a:pt x="38755" y="33132"/>
                  </a:lnTo>
                  <a:cubicBezTo>
                    <a:pt x="38998" y="32797"/>
                    <a:pt x="39181" y="32463"/>
                    <a:pt x="39393" y="32159"/>
                  </a:cubicBezTo>
                  <a:lnTo>
                    <a:pt x="39059" y="31946"/>
                  </a:lnTo>
                  <a:close/>
                  <a:moveTo>
                    <a:pt x="3982" y="32919"/>
                  </a:moveTo>
                  <a:lnTo>
                    <a:pt x="3648" y="33132"/>
                  </a:lnTo>
                  <a:cubicBezTo>
                    <a:pt x="3861" y="33466"/>
                    <a:pt x="4104" y="33770"/>
                    <a:pt x="4317" y="34074"/>
                  </a:cubicBezTo>
                  <a:lnTo>
                    <a:pt x="4621" y="33831"/>
                  </a:lnTo>
                  <a:cubicBezTo>
                    <a:pt x="4408" y="33557"/>
                    <a:pt x="4195" y="33253"/>
                    <a:pt x="3982" y="32919"/>
                  </a:cubicBezTo>
                  <a:close/>
                  <a:moveTo>
                    <a:pt x="37813" y="33831"/>
                  </a:moveTo>
                  <a:cubicBezTo>
                    <a:pt x="37570" y="34104"/>
                    <a:pt x="37326" y="34408"/>
                    <a:pt x="37083" y="34712"/>
                  </a:cubicBezTo>
                  <a:lnTo>
                    <a:pt x="37387" y="34955"/>
                  </a:lnTo>
                  <a:cubicBezTo>
                    <a:pt x="37630" y="34651"/>
                    <a:pt x="37874" y="34347"/>
                    <a:pt x="38086" y="34043"/>
                  </a:cubicBezTo>
                  <a:lnTo>
                    <a:pt x="37813" y="33831"/>
                  </a:lnTo>
                  <a:close/>
                  <a:moveTo>
                    <a:pt x="5350" y="34712"/>
                  </a:moveTo>
                  <a:lnTo>
                    <a:pt x="5046" y="34955"/>
                  </a:lnTo>
                  <a:cubicBezTo>
                    <a:pt x="5289" y="35259"/>
                    <a:pt x="5563" y="35533"/>
                    <a:pt x="5806" y="35806"/>
                  </a:cubicBezTo>
                  <a:lnTo>
                    <a:pt x="6080" y="35563"/>
                  </a:lnTo>
                  <a:cubicBezTo>
                    <a:pt x="5836" y="35290"/>
                    <a:pt x="5593" y="35016"/>
                    <a:pt x="5350" y="34712"/>
                  </a:cubicBezTo>
                  <a:close/>
                  <a:moveTo>
                    <a:pt x="36323" y="35533"/>
                  </a:moveTo>
                  <a:cubicBezTo>
                    <a:pt x="36080" y="35806"/>
                    <a:pt x="35807" y="36080"/>
                    <a:pt x="35533" y="36323"/>
                  </a:cubicBezTo>
                  <a:lnTo>
                    <a:pt x="35807" y="36627"/>
                  </a:lnTo>
                  <a:cubicBezTo>
                    <a:pt x="36080" y="36353"/>
                    <a:pt x="36354" y="36080"/>
                    <a:pt x="36627" y="35806"/>
                  </a:cubicBezTo>
                  <a:lnTo>
                    <a:pt x="36323" y="35533"/>
                  </a:lnTo>
                  <a:close/>
                  <a:moveTo>
                    <a:pt x="6900" y="36353"/>
                  </a:moveTo>
                  <a:lnTo>
                    <a:pt x="6627" y="36627"/>
                  </a:lnTo>
                  <a:cubicBezTo>
                    <a:pt x="6900" y="36901"/>
                    <a:pt x="7204" y="37144"/>
                    <a:pt x="7478" y="37387"/>
                  </a:cubicBezTo>
                  <a:lnTo>
                    <a:pt x="7721" y="37113"/>
                  </a:lnTo>
                  <a:cubicBezTo>
                    <a:pt x="7447" y="36870"/>
                    <a:pt x="7174" y="36597"/>
                    <a:pt x="6900" y="36353"/>
                  </a:cubicBezTo>
                  <a:close/>
                  <a:moveTo>
                    <a:pt x="34682" y="37083"/>
                  </a:moveTo>
                  <a:cubicBezTo>
                    <a:pt x="34408" y="37326"/>
                    <a:pt x="34104" y="37569"/>
                    <a:pt x="33831" y="37782"/>
                  </a:cubicBezTo>
                  <a:lnTo>
                    <a:pt x="34044" y="38086"/>
                  </a:lnTo>
                  <a:cubicBezTo>
                    <a:pt x="34348" y="37873"/>
                    <a:pt x="34652" y="37630"/>
                    <a:pt x="34956" y="37387"/>
                  </a:cubicBezTo>
                  <a:lnTo>
                    <a:pt x="34682" y="37083"/>
                  </a:lnTo>
                  <a:close/>
                  <a:moveTo>
                    <a:pt x="8602" y="37812"/>
                  </a:moveTo>
                  <a:lnTo>
                    <a:pt x="8390" y="38116"/>
                  </a:lnTo>
                  <a:cubicBezTo>
                    <a:pt x="8694" y="38360"/>
                    <a:pt x="8998" y="38572"/>
                    <a:pt x="9302" y="38785"/>
                  </a:cubicBezTo>
                  <a:lnTo>
                    <a:pt x="9514" y="38481"/>
                  </a:lnTo>
                  <a:cubicBezTo>
                    <a:pt x="9210" y="38268"/>
                    <a:pt x="8906" y="38025"/>
                    <a:pt x="8602" y="37812"/>
                  </a:cubicBezTo>
                  <a:close/>
                  <a:moveTo>
                    <a:pt x="32919" y="38451"/>
                  </a:moveTo>
                  <a:cubicBezTo>
                    <a:pt x="32585" y="38664"/>
                    <a:pt x="32281" y="38876"/>
                    <a:pt x="31946" y="39059"/>
                  </a:cubicBezTo>
                  <a:lnTo>
                    <a:pt x="32159" y="39393"/>
                  </a:lnTo>
                  <a:cubicBezTo>
                    <a:pt x="32493" y="39180"/>
                    <a:pt x="32797" y="38998"/>
                    <a:pt x="33101" y="38785"/>
                  </a:cubicBezTo>
                  <a:lnTo>
                    <a:pt x="32919" y="38451"/>
                  </a:lnTo>
                  <a:close/>
                  <a:moveTo>
                    <a:pt x="10487" y="39089"/>
                  </a:moveTo>
                  <a:lnTo>
                    <a:pt x="10274" y="39393"/>
                  </a:lnTo>
                  <a:cubicBezTo>
                    <a:pt x="10609" y="39606"/>
                    <a:pt x="10943" y="39788"/>
                    <a:pt x="11277" y="39971"/>
                  </a:cubicBezTo>
                  <a:lnTo>
                    <a:pt x="11460" y="39636"/>
                  </a:lnTo>
                  <a:cubicBezTo>
                    <a:pt x="11125" y="39454"/>
                    <a:pt x="10791" y="39271"/>
                    <a:pt x="10487" y="39089"/>
                  </a:cubicBezTo>
                  <a:close/>
                  <a:moveTo>
                    <a:pt x="30974" y="39606"/>
                  </a:moveTo>
                  <a:cubicBezTo>
                    <a:pt x="30639" y="39788"/>
                    <a:pt x="30305" y="39971"/>
                    <a:pt x="29971" y="40123"/>
                  </a:cubicBezTo>
                  <a:lnTo>
                    <a:pt x="30123" y="40457"/>
                  </a:lnTo>
                  <a:cubicBezTo>
                    <a:pt x="30487" y="40305"/>
                    <a:pt x="30822" y="40123"/>
                    <a:pt x="31156" y="39940"/>
                  </a:cubicBezTo>
                  <a:lnTo>
                    <a:pt x="30974" y="39606"/>
                  </a:lnTo>
                  <a:close/>
                  <a:moveTo>
                    <a:pt x="12463" y="40153"/>
                  </a:moveTo>
                  <a:lnTo>
                    <a:pt x="12311" y="40487"/>
                  </a:lnTo>
                  <a:cubicBezTo>
                    <a:pt x="12676" y="40639"/>
                    <a:pt x="13010" y="40791"/>
                    <a:pt x="13375" y="40943"/>
                  </a:cubicBezTo>
                  <a:lnTo>
                    <a:pt x="13527" y="40578"/>
                  </a:lnTo>
                  <a:cubicBezTo>
                    <a:pt x="13162" y="40457"/>
                    <a:pt x="12827" y="40305"/>
                    <a:pt x="12463" y="40153"/>
                  </a:cubicBezTo>
                  <a:close/>
                  <a:moveTo>
                    <a:pt x="28937" y="40578"/>
                  </a:moveTo>
                  <a:cubicBezTo>
                    <a:pt x="28603" y="40700"/>
                    <a:pt x="28238" y="40822"/>
                    <a:pt x="27873" y="40943"/>
                  </a:cubicBezTo>
                  <a:lnTo>
                    <a:pt x="27995" y="41308"/>
                  </a:lnTo>
                  <a:cubicBezTo>
                    <a:pt x="28360" y="41186"/>
                    <a:pt x="28724" y="41065"/>
                    <a:pt x="29089" y="40913"/>
                  </a:cubicBezTo>
                  <a:lnTo>
                    <a:pt x="28937" y="40578"/>
                  </a:lnTo>
                  <a:close/>
                  <a:moveTo>
                    <a:pt x="14590" y="40974"/>
                  </a:moveTo>
                  <a:lnTo>
                    <a:pt x="14469" y="41338"/>
                  </a:lnTo>
                  <a:cubicBezTo>
                    <a:pt x="14803" y="41460"/>
                    <a:pt x="15198" y="41551"/>
                    <a:pt x="15563" y="41673"/>
                  </a:cubicBezTo>
                  <a:lnTo>
                    <a:pt x="15654" y="41308"/>
                  </a:lnTo>
                  <a:cubicBezTo>
                    <a:pt x="15290" y="41217"/>
                    <a:pt x="14925" y="41095"/>
                    <a:pt x="14590" y="40974"/>
                  </a:cubicBezTo>
                  <a:close/>
                  <a:moveTo>
                    <a:pt x="26810" y="41278"/>
                  </a:moveTo>
                  <a:cubicBezTo>
                    <a:pt x="26445" y="41399"/>
                    <a:pt x="26080" y="41490"/>
                    <a:pt x="25715" y="41551"/>
                  </a:cubicBezTo>
                  <a:lnTo>
                    <a:pt x="25776" y="41946"/>
                  </a:lnTo>
                  <a:cubicBezTo>
                    <a:pt x="26171" y="41855"/>
                    <a:pt x="26536" y="41764"/>
                    <a:pt x="26901" y="41642"/>
                  </a:cubicBezTo>
                  <a:lnTo>
                    <a:pt x="26810" y="41278"/>
                  </a:lnTo>
                  <a:close/>
                  <a:moveTo>
                    <a:pt x="16749" y="41582"/>
                  </a:moveTo>
                  <a:lnTo>
                    <a:pt x="16657" y="41946"/>
                  </a:lnTo>
                  <a:cubicBezTo>
                    <a:pt x="17052" y="42037"/>
                    <a:pt x="17417" y="42098"/>
                    <a:pt x="17782" y="42159"/>
                  </a:cubicBezTo>
                  <a:lnTo>
                    <a:pt x="17843" y="41794"/>
                  </a:lnTo>
                  <a:cubicBezTo>
                    <a:pt x="17478" y="41733"/>
                    <a:pt x="17113" y="41642"/>
                    <a:pt x="16749" y="41582"/>
                  </a:cubicBezTo>
                  <a:close/>
                  <a:moveTo>
                    <a:pt x="24591" y="41764"/>
                  </a:moveTo>
                  <a:cubicBezTo>
                    <a:pt x="24226" y="41825"/>
                    <a:pt x="23861" y="41885"/>
                    <a:pt x="23466" y="41916"/>
                  </a:cubicBezTo>
                  <a:lnTo>
                    <a:pt x="23527" y="42311"/>
                  </a:lnTo>
                  <a:cubicBezTo>
                    <a:pt x="23892" y="42250"/>
                    <a:pt x="24287" y="42220"/>
                    <a:pt x="24651" y="42159"/>
                  </a:cubicBezTo>
                  <a:lnTo>
                    <a:pt x="24591" y="41764"/>
                  </a:lnTo>
                  <a:close/>
                  <a:moveTo>
                    <a:pt x="18967" y="41946"/>
                  </a:moveTo>
                  <a:lnTo>
                    <a:pt x="18937" y="42311"/>
                  </a:lnTo>
                  <a:cubicBezTo>
                    <a:pt x="19302" y="42341"/>
                    <a:pt x="19697" y="42372"/>
                    <a:pt x="20092" y="42402"/>
                  </a:cubicBezTo>
                  <a:lnTo>
                    <a:pt x="20092" y="42007"/>
                  </a:lnTo>
                  <a:cubicBezTo>
                    <a:pt x="19727" y="42007"/>
                    <a:pt x="19363" y="41977"/>
                    <a:pt x="18967" y="41946"/>
                  </a:cubicBezTo>
                  <a:close/>
                  <a:moveTo>
                    <a:pt x="22372" y="42007"/>
                  </a:moveTo>
                  <a:cubicBezTo>
                    <a:pt x="21977" y="42037"/>
                    <a:pt x="21612" y="42037"/>
                    <a:pt x="21217" y="42037"/>
                  </a:cubicBezTo>
                  <a:lnTo>
                    <a:pt x="21217" y="42433"/>
                  </a:lnTo>
                  <a:cubicBezTo>
                    <a:pt x="21612" y="42433"/>
                    <a:pt x="22007" y="42433"/>
                    <a:pt x="22372" y="42402"/>
                  </a:cubicBezTo>
                  <a:lnTo>
                    <a:pt x="22372" y="4200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4" name="Google Shape;674;p40"/>
          <p:cNvSpPr/>
          <p:nvPr/>
        </p:nvSpPr>
        <p:spPr>
          <a:xfrm>
            <a:off x="5893375" y="-821375"/>
            <a:ext cx="1354579" cy="1354579"/>
          </a:xfrm>
          <a:custGeom>
            <a:avLst/>
            <a:gdLst/>
            <a:ahLst/>
            <a:cxnLst/>
            <a:rect l="l" t="t" r="r" b="b"/>
            <a:pathLst>
              <a:path w="28543" h="28543" extrusionOk="0">
                <a:moveTo>
                  <a:pt x="14287" y="6505"/>
                </a:moveTo>
                <a:cubicBezTo>
                  <a:pt x="18542" y="6505"/>
                  <a:pt x="22038" y="10001"/>
                  <a:pt x="22038" y="14256"/>
                </a:cubicBezTo>
                <a:cubicBezTo>
                  <a:pt x="22038" y="18542"/>
                  <a:pt x="18542" y="22038"/>
                  <a:pt x="14287" y="22038"/>
                </a:cubicBezTo>
                <a:cubicBezTo>
                  <a:pt x="10001" y="22038"/>
                  <a:pt x="6506" y="18542"/>
                  <a:pt x="6506" y="14256"/>
                </a:cubicBezTo>
                <a:cubicBezTo>
                  <a:pt x="6506" y="10001"/>
                  <a:pt x="10001" y="6505"/>
                  <a:pt x="14287" y="6505"/>
                </a:cubicBezTo>
                <a:close/>
                <a:moveTo>
                  <a:pt x="14287" y="6141"/>
                </a:moveTo>
                <a:cubicBezTo>
                  <a:pt x="9788" y="6141"/>
                  <a:pt x="6141" y="9788"/>
                  <a:pt x="6141" y="14287"/>
                </a:cubicBezTo>
                <a:cubicBezTo>
                  <a:pt x="6141" y="18755"/>
                  <a:pt x="9788" y="22402"/>
                  <a:pt x="14287" y="22402"/>
                </a:cubicBezTo>
                <a:cubicBezTo>
                  <a:pt x="18755" y="22402"/>
                  <a:pt x="22403" y="18755"/>
                  <a:pt x="22403" y="14287"/>
                </a:cubicBezTo>
                <a:cubicBezTo>
                  <a:pt x="22403" y="9788"/>
                  <a:pt x="18755" y="6141"/>
                  <a:pt x="14287" y="6141"/>
                </a:cubicBezTo>
                <a:close/>
                <a:moveTo>
                  <a:pt x="15381" y="366"/>
                </a:moveTo>
                <a:lnTo>
                  <a:pt x="15746" y="3040"/>
                </a:lnTo>
                <a:lnTo>
                  <a:pt x="15868" y="3071"/>
                </a:lnTo>
                <a:cubicBezTo>
                  <a:pt x="16871" y="3192"/>
                  <a:pt x="17843" y="3466"/>
                  <a:pt x="18694" y="3831"/>
                </a:cubicBezTo>
                <a:lnTo>
                  <a:pt x="18846" y="3891"/>
                </a:lnTo>
                <a:lnTo>
                  <a:pt x="20518" y="1794"/>
                </a:lnTo>
                <a:lnTo>
                  <a:pt x="22372" y="2919"/>
                </a:lnTo>
                <a:lnTo>
                  <a:pt x="21308" y="5381"/>
                </a:lnTo>
                <a:lnTo>
                  <a:pt x="21430" y="5472"/>
                </a:lnTo>
                <a:cubicBezTo>
                  <a:pt x="22007" y="5958"/>
                  <a:pt x="22524" y="6475"/>
                  <a:pt x="23011" y="7022"/>
                </a:cubicBezTo>
                <a:lnTo>
                  <a:pt x="23102" y="7144"/>
                </a:lnTo>
                <a:lnTo>
                  <a:pt x="25533" y="6049"/>
                </a:lnTo>
                <a:lnTo>
                  <a:pt x="26688" y="7934"/>
                </a:lnTo>
                <a:lnTo>
                  <a:pt x="24622" y="9606"/>
                </a:lnTo>
                <a:lnTo>
                  <a:pt x="24682" y="9758"/>
                </a:lnTo>
                <a:cubicBezTo>
                  <a:pt x="25077" y="10670"/>
                  <a:pt x="25351" y="11642"/>
                  <a:pt x="25503" y="12676"/>
                </a:cubicBezTo>
                <a:lnTo>
                  <a:pt x="25503" y="12828"/>
                </a:lnTo>
                <a:lnTo>
                  <a:pt x="28178" y="13192"/>
                </a:lnTo>
                <a:lnTo>
                  <a:pt x="28178" y="15381"/>
                </a:lnTo>
                <a:lnTo>
                  <a:pt x="25503" y="15746"/>
                </a:lnTo>
                <a:lnTo>
                  <a:pt x="25473" y="15867"/>
                </a:lnTo>
                <a:cubicBezTo>
                  <a:pt x="25351" y="16870"/>
                  <a:pt x="25077" y="17843"/>
                  <a:pt x="24713" y="18694"/>
                </a:cubicBezTo>
                <a:lnTo>
                  <a:pt x="24652" y="18846"/>
                </a:lnTo>
                <a:lnTo>
                  <a:pt x="26749" y="20487"/>
                </a:lnTo>
                <a:lnTo>
                  <a:pt x="25625" y="22372"/>
                </a:lnTo>
                <a:lnTo>
                  <a:pt x="23163" y="21308"/>
                </a:lnTo>
                <a:lnTo>
                  <a:pt x="23071" y="21430"/>
                </a:lnTo>
                <a:cubicBezTo>
                  <a:pt x="22615" y="22007"/>
                  <a:pt x="22068" y="22524"/>
                  <a:pt x="21521" y="23010"/>
                </a:cubicBezTo>
                <a:lnTo>
                  <a:pt x="21400" y="23101"/>
                </a:lnTo>
                <a:lnTo>
                  <a:pt x="22494" y="25533"/>
                </a:lnTo>
                <a:lnTo>
                  <a:pt x="20640" y="26688"/>
                </a:lnTo>
                <a:lnTo>
                  <a:pt x="18938" y="24591"/>
                </a:lnTo>
                <a:lnTo>
                  <a:pt x="18786" y="24652"/>
                </a:lnTo>
                <a:cubicBezTo>
                  <a:pt x="17904" y="25047"/>
                  <a:pt x="16901" y="25351"/>
                  <a:pt x="15868" y="25472"/>
                </a:cubicBezTo>
                <a:lnTo>
                  <a:pt x="15716" y="25503"/>
                </a:lnTo>
                <a:lnTo>
                  <a:pt x="15381" y="28177"/>
                </a:lnTo>
                <a:lnTo>
                  <a:pt x="13193" y="28177"/>
                </a:lnTo>
                <a:lnTo>
                  <a:pt x="12798" y="25503"/>
                </a:lnTo>
                <a:lnTo>
                  <a:pt x="12676" y="25472"/>
                </a:lnTo>
                <a:cubicBezTo>
                  <a:pt x="11673" y="25320"/>
                  <a:pt x="10700" y="25077"/>
                  <a:pt x="9849" y="24712"/>
                </a:cubicBezTo>
                <a:lnTo>
                  <a:pt x="9697" y="24652"/>
                </a:lnTo>
                <a:lnTo>
                  <a:pt x="8056" y="26718"/>
                </a:lnTo>
                <a:lnTo>
                  <a:pt x="6171" y="25594"/>
                </a:lnTo>
                <a:lnTo>
                  <a:pt x="7235" y="23162"/>
                </a:lnTo>
                <a:lnTo>
                  <a:pt x="7114" y="23071"/>
                </a:lnTo>
                <a:cubicBezTo>
                  <a:pt x="6536" y="22585"/>
                  <a:pt x="6019" y="22068"/>
                  <a:pt x="5533" y="21521"/>
                </a:cubicBezTo>
                <a:lnTo>
                  <a:pt x="5442" y="21399"/>
                </a:lnTo>
                <a:lnTo>
                  <a:pt x="3010" y="22493"/>
                </a:lnTo>
                <a:lnTo>
                  <a:pt x="1855" y="20609"/>
                </a:lnTo>
                <a:lnTo>
                  <a:pt x="3952" y="18937"/>
                </a:lnTo>
                <a:lnTo>
                  <a:pt x="3892" y="18785"/>
                </a:lnTo>
                <a:cubicBezTo>
                  <a:pt x="3496" y="17873"/>
                  <a:pt x="3193" y="16901"/>
                  <a:pt x="3071" y="15867"/>
                </a:cubicBezTo>
                <a:lnTo>
                  <a:pt x="3041" y="15715"/>
                </a:lnTo>
                <a:lnTo>
                  <a:pt x="396" y="15351"/>
                </a:lnTo>
                <a:lnTo>
                  <a:pt x="396" y="13162"/>
                </a:lnTo>
                <a:lnTo>
                  <a:pt x="3041" y="12828"/>
                </a:lnTo>
                <a:lnTo>
                  <a:pt x="3071" y="12676"/>
                </a:lnTo>
                <a:cubicBezTo>
                  <a:pt x="3193" y="11673"/>
                  <a:pt x="3466" y="10700"/>
                  <a:pt x="3831" y="9849"/>
                </a:cubicBezTo>
                <a:lnTo>
                  <a:pt x="3892" y="9697"/>
                </a:lnTo>
                <a:lnTo>
                  <a:pt x="1794" y="8056"/>
                </a:lnTo>
                <a:lnTo>
                  <a:pt x="2919" y="6171"/>
                </a:lnTo>
                <a:lnTo>
                  <a:pt x="5381" y="7235"/>
                </a:lnTo>
                <a:lnTo>
                  <a:pt x="5472" y="7113"/>
                </a:lnTo>
                <a:cubicBezTo>
                  <a:pt x="5959" y="6536"/>
                  <a:pt x="6475" y="6019"/>
                  <a:pt x="7022" y="5533"/>
                </a:cubicBezTo>
                <a:lnTo>
                  <a:pt x="7144" y="5442"/>
                </a:lnTo>
                <a:lnTo>
                  <a:pt x="6050" y="3010"/>
                </a:lnTo>
                <a:lnTo>
                  <a:pt x="7934" y="1855"/>
                </a:lnTo>
                <a:lnTo>
                  <a:pt x="9606" y="3952"/>
                </a:lnTo>
                <a:lnTo>
                  <a:pt x="9758" y="3891"/>
                </a:lnTo>
                <a:cubicBezTo>
                  <a:pt x="10670" y="3496"/>
                  <a:pt x="11643" y="3192"/>
                  <a:pt x="12676" y="3071"/>
                </a:cubicBezTo>
                <a:lnTo>
                  <a:pt x="12828" y="3040"/>
                </a:lnTo>
                <a:lnTo>
                  <a:pt x="13193" y="366"/>
                </a:lnTo>
                <a:close/>
                <a:moveTo>
                  <a:pt x="12858" y="1"/>
                </a:moveTo>
                <a:lnTo>
                  <a:pt x="12494" y="2706"/>
                </a:lnTo>
                <a:cubicBezTo>
                  <a:pt x="11521" y="2858"/>
                  <a:pt x="10579" y="3101"/>
                  <a:pt x="9728" y="3496"/>
                </a:cubicBezTo>
                <a:lnTo>
                  <a:pt x="7995" y="1369"/>
                </a:lnTo>
                <a:lnTo>
                  <a:pt x="5594" y="2858"/>
                </a:lnTo>
                <a:lnTo>
                  <a:pt x="6688" y="5350"/>
                </a:lnTo>
                <a:cubicBezTo>
                  <a:pt x="6171" y="5776"/>
                  <a:pt x="5715" y="6262"/>
                  <a:pt x="5290" y="6779"/>
                </a:cubicBezTo>
                <a:lnTo>
                  <a:pt x="2767" y="5685"/>
                </a:lnTo>
                <a:lnTo>
                  <a:pt x="1308" y="8147"/>
                </a:lnTo>
                <a:lnTo>
                  <a:pt x="3436" y="9849"/>
                </a:lnTo>
                <a:cubicBezTo>
                  <a:pt x="3101" y="10670"/>
                  <a:pt x="2858" y="11551"/>
                  <a:pt x="2706" y="12493"/>
                </a:cubicBezTo>
                <a:lnTo>
                  <a:pt x="1" y="12858"/>
                </a:lnTo>
                <a:lnTo>
                  <a:pt x="1" y="15685"/>
                </a:lnTo>
                <a:lnTo>
                  <a:pt x="2706" y="16050"/>
                </a:lnTo>
                <a:cubicBezTo>
                  <a:pt x="2858" y="17022"/>
                  <a:pt x="3132" y="17934"/>
                  <a:pt x="3496" y="18816"/>
                </a:cubicBezTo>
                <a:lnTo>
                  <a:pt x="1369" y="20548"/>
                </a:lnTo>
                <a:lnTo>
                  <a:pt x="2858" y="22949"/>
                </a:lnTo>
                <a:lnTo>
                  <a:pt x="5351" y="21855"/>
                </a:lnTo>
                <a:cubicBezTo>
                  <a:pt x="5776" y="22372"/>
                  <a:pt x="6263" y="22828"/>
                  <a:pt x="6779" y="23253"/>
                </a:cubicBezTo>
                <a:lnTo>
                  <a:pt x="5685" y="25776"/>
                </a:lnTo>
                <a:lnTo>
                  <a:pt x="8147" y="27235"/>
                </a:lnTo>
                <a:lnTo>
                  <a:pt x="9849" y="25108"/>
                </a:lnTo>
                <a:cubicBezTo>
                  <a:pt x="10670" y="25442"/>
                  <a:pt x="11551" y="25685"/>
                  <a:pt x="12494" y="25837"/>
                </a:cubicBezTo>
                <a:lnTo>
                  <a:pt x="12858" y="28542"/>
                </a:lnTo>
                <a:lnTo>
                  <a:pt x="15685" y="28542"/>
                </a:lnTo>
                <a:lnTo>
                  <a:pt x="16050" y="25837"/>
                </a:lnTo>
                <a:cubicBezTo>
                  <a:pt x="17023" y="25685"/>
                  <a:pt x="17934" y="25442"/>
                  <a:pt x="18816" y="25077"/>
                </a:cubicBezTo>
                <a:lnTo>
                  <a:pt x="20518" y="27174"/>
                </a:lnTo>
                <a:lnTo>
                  <a:pt x="22950" y="25685"/>
                </a:lnTo>
                <a:lnTo>
                  <a:pt x="21856" y="23193"/>
                </a:lnTo>
                <a:cubicBezTo>
                  <a:pt x="22342" y="22767"/>
                  <a:pt x="22828" y="22281"/>
                  <a:pt x="23254" y="21764"/>
                </a:cubicBezTo>
                <a:lnTo>
                  <a:pt x="25746" y="22858"/>
                </a:lnTo>
                <a:lnTo>
                  <a:pt x="27236" y="20427"/>
                </a:lnTo>
                <a:lnTo>
                  <a:pt x="25108" y="18724"/>
                </a:lnTo>
                <a:cubicBezTo>
                  <a:pt x="25442" y="17904"/>
                  <a:pt x="25685" y="16992"/>
                  <a:pt x="25837" y="16080"/>
                </a:cubicBezTo>
                <a:lnTo>
                  <a:pt x="28543" y="15685"/>
                </a:lnTo>
                <a:lnTo>
                  <a:pt x="28543" y="12858"/>
                </a:lnTo>
                <a:lnTo>
                  <a:pt x="25837" y="12493"/>
                </a:lnTo>
                <a:cubicBezTo>
                  <a:pt x="25685" y="11521"/>
                  <a:pt x="25412" y="10609"/>
                  <a:pt x="25047" y="9727"/>
                </a:cubicBezTo>
                <a:lnTo>
                  <a:pt x="27175" y="7995"/>
                </a:lnTo>
                <a:lnTo>
                  <a:pt x="25685" y="5594"/>
                </a:lnTo>
                <a:lnTo>
                  <a:pt x="23193" y="6688"/>
                </a:lnTo>
                <a:cubicBezTo>
                  <a:pt x="22767" y="6171"/>
                  <a:pt x="22281" y="5715"/>
                  <a:pt x="21764" y="5290"/>
                </a:cubicBezTo>
                <a:lnTo>
                  <a:pt x="22859" y="2797"/>
                </a:lnTo>
                <a:lnTo>
                  <a:pt x="20397" y="1308"/>
                </a:lnTo>
                <a:lnTo>
                  <a:pt x="18694" y="3435"/>
                </a:lnTo>
                <a:cubicBezTo>
                  <a:pt x="17874" y="3101"/>
                  <a:pt x="16992" y="2858"/>
                  <a:pt x="16050" y="2706"/>
                </a:cubicBezTo>
                <a:lnTo>
                  <a:pt x="156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0"/>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13" name="Google Shape;13;p10"/>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14" name="Google Shape;14;p10"/>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120316852"/>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6"/>
        <p:cNvGrpSpPr/>
        <p:nvPr/>
      </p:nvGrpSpPr>
      <p:grpSpPr>
        <a:xfrm>
          <a:off x="0" y="0"/>
          <a:ext cx="0" cy="0"/>
          <a:chOff x="0" y="0"/>
          <a:chExt cx="0" cy="0"/>
        </a:xfrm>
      </p:grpSpPr>
      <p:sp>
        <p:nvSpPr>
          <p:cNvPr id="87" name="Google Shape;87;p12"/>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88" name="Google Shape;88;p12"/>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89" name="Google Shape;89;p12"/>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4165922552"/>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3"/>
          <p:cNvSpPr txBox="1">
            <a:spLocks noGrp="1"/>
          </p:cNvSpPr>
          <p:nvPr>
            <p:ph type="ctrTitle"/>
          </p:nvPr>
        </p:nvSpPr>
        <p:spPr>
          <a:xfrm>
            <a:off x="2790900" y="2570400"/>
            <a:ext cx="3562200" cy="68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5000"/>
              <a:buNone/>
              <a:defRPr sz="4000">
                <a:solidFill>
                  <a:schemeClr val="accent2"/>
                </a:solidFill>
              </a:defRPr>
            </a:lvl1pPr>
            <a:lvl2pPr lvl="1" algn="ctr" rtl="0">
              <a:spcBef>
                <a:spcPts val="0"/>
              </a:spcBef>
              <a:spcAft>
                <a:spcPts val="0"/>
              </a:spcAft>
              <a:buClr>
                <a:schemeClr val="accent2"/>
              </a:buClr>
              <a:buSzPts val="5000"/>
              <a:buNone/>
              <a:defRPr sz="5000">
                <a:solidFill>
                  <a:schemeClr val="accent2"/>
                </a:solidFill>
              </a:defRPr>
            </a:lvl2pPr>
            <a:lvl3pPr lvl="2" algn="ctr" rtl="0">
              <a:spcBef>
                <a:spcPts val="0"/>
              </a:spcBef>
              <a:spcAft>
                <a:spcPts val="0"/>
              </a:spcAft>
              <a:buClr>
                <a:schemeClr val="accent2"/>
              </a:buClr>
              <a:buSzPts val="5000"/>
              <a:buNone/>
              <a:defRPr sz="5000">
                <a:solidFill>
                  <a:schemeClr val="accent2"/>
                </a:solidFill>
              </a:defRPr>
            </a:lvl3pPr>
            <a:lvl4pPr lvl="3" algn="ctr" rtl="0">
              <a:spcBef>
                <a:spcPts val="0"/>
              </a:spcBef>
              <a:spcAft>
                <a:spcPts val="0"/>
              </a:spcAft>
              <a:buClr>
                <a:schemeClr val="accent2"/>
              </a:buClr>
              <a:buSzPts val="5000"/>
              <a:buNone/>
              <a:defRPr sz="5000">
                <a:solidFill>
                  <a:schemeClr val="accent2"/>
                </a:solidFill>
              </a:defRPr>
            </a:lvl4pPr>
            <a:lvl5pPr lvl="4" algn="ctr" rtl="0">
              <a:spcBef>
                <a:spcPts val="0"/>
              </a:spcBef>
              <a:spcAft>
                <a:spcPts val="0"/>
              </a:spcAft>
              <a:buClr>
                <a:schemeClr val="accent2"/>
              </a:buClr>
              <a:buSzPts val="5000"/>
              <a:buNone/>
              <a:defRPr sz="5000">
                <a:solidFill>
                  <a:schemeClr val="accent2"/>
                </a:solidFill>
              </a:defRPr>
            </a:lvl5pPr>
            <a:lvl6pPr lvl="5" algn="ctr" rtl="0">
              <a:spcBef>
                <a:spcPts val="0"/>
              </a:spcBef>
              <a:spcAft>
                <a:spcPts val="0"/>
              </a:spcAft>
              <a:buClr>
                <a:schemeClr val="accent2"/>
              </a:buClr>
              <a:buSzPts val="5000"/>
              <a:buNone/>
              <a:defRPr sz="5000">
                <a:solidFill>
                  <a:schemeClr val="accent2"/>
                </a:solidFill>
              </a:defRPr>
            </a:lvl6pPr>
            <a:lvl7pPr lvl="6" algn="ctr" rtl="0">
              <a:spcBef>
                <a:spcPts val="0"/>
              </a:spcBef>
              <a:spcAft>
                <a:spcPts val="0"/>
              </a:spcAft>
              <a:buClr>
                <a:schemeClr val="accent2"/>
              </a:buClr>
              <a:buSzPts val="5000"/>
              <a:buNone/>
              <a:defRPr sz="5000">
                <a:solidFill>
                  <a:schemeClr val="accent2"/>
                </a:solidFill>
              </a:defRPr>
            </a:lvl7pPr>
            <a:lvl8pPr lvl="7" algn="ctr" rtl="0">
              <a:spcBef>
                <a:spcPts val="0"/>
              </a:spcBef>
              <a:spcAft>
                <a:spcPts val="0"/>
              </a:spcAft>
              <a:buClr>
                <a:schemeClr val="accent2"/>
              </a:buClr>
              <a:buSzPts val="5000"/>
              <a:buNone/>
              <a:defRPr sz="5000">
                <a:solidFill>
                  <a:schemeClr val="accent2"/>
                </a:solidFill>
              </a:defRPr>
            </a:lvl8pPr>
            <a:lvl9pPr lvl="8" algn="ctr" rtl="0">
              <a:spcBef>
                <a:spcPts val="0"/>
              </a:spcBef>
              <a:spcAft>
                <a:spcPts val="0"/>
              </a:spcAft>
              <a:buClr>
                <a:schemeClr val="accent2"/>
              </a:buClr>
              <a:buSzPts val="5000"/>
              <a:buNone/>
              <a:defRPr sz="5000">
                <a:solidFill>
                  <a:schemeClr val="accent2"/>
                </a:solidFill>
              </a:defRPr>
            </a:lvl9pPr>
          </a:lstStyle>
          <a:p>
            <a:endParaRPr/>
          </a:p>
        </p:txBody>
      </p:sp>
      <p:sp>
        <p:nvSpPr>
          <p:cNvPr id="24" name="Google Shape;24;p3"/>
          <p:cNvSpPr txBox="1">
            <a:spLocks noGrp="1"/>
          </p:cNvSpPr>
          <p:nvPr>
            <p:ph type="title" idx="2" hasCustomPrompt="1"/>
          </p:nvPr>
        </p:nvSpPr>
        <p:spPr>
          <a:xfrm>
            <a:off x="3496800" y="1141275"/>
            <a:ext cx="21504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7000"/>
              <a:buNone/>
              <a:defRPr sz="9000">
                <a:solidFill>
                  <a:schemeClr val="dk2"/>
                </a:solidFill>
              </a:defRPr>
            </a:lvl1pPr>
            <a:lvl2pPr lvl="1" rtl="0">
              <a:spcBef>
                <a:spcPts val="0"/>
              </a:spcBef>
              <a:spcAft>
                <a:spcPts val="0"/>
              </a:spcAft>
              <a:buClr>
                <a:schemeClr val="lt1"/>
              </a:buClr>
              <a:buSzPts val="7000"/>
              <a:buNone/>
              <a:defRPr sz="7000">
                <a:solidFill>
                  <a:schemeClr val="lt1"/>
                </a:solidFill>
              </a:defRPr>
            </a:lvl2pPr>
            <a:lvl3pPr lvl="2" rtl="0">
              <a:spcBef>
                <a:spcPts val="0"/>
              </a:spcBef>
              <a:spcAft>
                <a:spcPts val="0"/>
              </a:spcAft>
              <a:buClr>
                <a:schemeClr val="lt1"/>
              </a:buClr>
              <a:buSzPts val="7000"/>
              <a:buNone/>
              <a:defRPr sz="7000">
                <a:solidFill>
                  <a:schemeClr val="lt1"/>
                </a:solidFill>
              </a:defRPr>
            </a:lvl3pPr>
            <a:lvl4pPr lvl="3" rtl="0">
              <a:spcBef>
                <a:spcPts val="0"/>
              </a:spcBef>
              <a:spcAft>
                <a:spcPts val="0"/>
              </a:spcAft>
              <a:buClr>
                <a:schemeClr val="lt1"/>
              </a:buClr>
              <a:buSzPts val="7000"/>
              <a:buNone/>
              <a:defRPr sz="7000">
                <a:solidFill>
                  <a:schemeClr val="lt1"/>
                </a:solidFill>
              </a:defRPr>
            </a:lvl4pPr>
            <a:lvl5pPr lvl="4" rtl="0">
              <a:spcBef>
                <a:spcPts val="0"/>
              </a:spcBef>
              <a:spcAft>
                <a:spcPts val="0"/>
              </a:spcAft>
              <a:buClr>
                <a:schemeClr val="lt1"/>
              </a:buClr>
              <a:buSzPts val="7000"/>
              <a:buNone/>
              <a:defRPr sz="7000">
                <a:solidFill>
                  <a:schemeClr val="lt1"/>
                </a:solidFill>
              </a:defRPr>
            </a:lvl5pPr>
            <a:lvl6pPr lvl="5" rtl="0">
              <a:spcBef>
                <a:spcPts val="0"/>
              </a:spcBef>
              <a:spcAft>
                <a:spcPts val="0"/>
              </a:spcAft>
              <a:buClr>
                <a:schemeClr val="lt1"/>
              </a:buClr>
              <a:buSzPts val="7000"/>
              <a:buNone/>
              <a:defRPr sz="7000">
                <a:solidFill>
                  <a:schemeClr val="lt1"/>
                </a:solidFill>
              </a:defRPr>
            </a:lvl6pPr>
            <a:lvl7pPr lvl="6" rtl="0">
              <a:spcBef>
                <a:spcPts val="0"/>
              </a:spcBef>
              <a:spcAft>
                <a:spcPts val="0"/>
              </a:spcAft>
              <a:buClr>
                <a:schemeClr val="lt1"/>
              </a:buClr>
              <a:buSzPts val="7000"/>
              <a:buNone/>
              <a:defRPr sz="7000">
                <a:solidFill>
                  <a:schemeClr val="lt1"/>
                </a:solidFill>
              </a:defRPr>
            </a:lvl7pPr>
            <a:lvl8pPr lvl="7" rtl="0">
              <a:spcBef>
                <a:spcPts val="0"/>
              </a:spcBef>
              <a:spcAft>
                <a:spcPts val="0"/>
              </a:spcAft>
              <a:buClr>
                <a:schemeClr val="lt1"/>
              </a:buClr>
              <a:buSzPts val="7000"/>
              <a:buNone/>
              <a:defRPr sz="7000">
                <a:solidFill>
                  <a:schemeClr val="lt1"/>
                </a:solidFill>
              </a:defRPr>
            </a:lvl8pPr>
            <a:lvl9pPr lvl="8" rtl="0">
              <a:spcBef>
                <a:spcPts val="0"/>
              </a:spcBef>
              <a:spcAft>
                <a:spcPts val="0"/>
              </a:spcAft>
              <a:buClr>
                <a:schemeClr val="lt1"/>
              </a:buClr>
              <a:buSzPts val="7000"/>
              <a:buNone/>
              <a:defRPr sz="7000">
                <a:solidFill>
                  <a:schemeClr val="lt1"/>
                </a:solidFill>
              </a:defRPr>
            </a:lvl9pPr>
          </a:lstStyle>
          <a:p>
            <a:r>
              <a:t>xx%</a:t>
            </a:r>
          </a:p>
        </p:txBody>
      </p:sp>
      <p:sp>
        <p:nvSpPr>
          <p:cNvPr id="25" name="Google Shape;25;p3"/>
          <p:cNvSpPr txBox="1">
            <a:spLocks noGrp="1"/>
          </p:cNvSpPr>
          <p:nvPr>
            <p:ph type="subTitle" idx="1"/>
          </p:nvPr>
        </p:nvSpPr>
        <p:spPr>
          <a:xfrm>
            <a:off x="2790900" y="3546300"/>
            <a:ext cx="35622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a:solidFill>
                  <a:schemeClr val="accent2"/>
                </a:solidFill>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26" name="Google Shape;26;p3"/>
          <p:cNvGrpSpPr/>
          <p:nvPr/>
        </p:nvGrpSpPr>
        <p:grpSpPr>
          <a:xfrm>
            <a:off x="7379465" y="169925"/>
            <a:ext cx="2162798" cy="1206590"/>
            <a:chOff x="7572340" y="2404875"/>
            <a:chExt cx="2162798" cy="1206590"/>
          </a:xfrm>
        </p:grpSpPr>
        <p:sp>
          <p:nvSpPr>
            <p:cNvPr id="27" name="Google Shape;27;p3"/>
            <p:cNvSpPr/>
            <p:nvPr/>
          </p:nvSpPr>
          <p:spPr>
            <a:xfrm flipH="1">
              <a:off x="7572340" y="2404875"/>
              <a:ext cx="2162798" cy="116887"/>
            </a:xfrm>
            <a:custGeom>
              <a:avLst/>
              <a:gdLst/>
              <a:ahLst/>
              <a:cxnLst/>
              <a:rect l="l" t="t" r="r" b="b"/>
              <a:pathLst>
                <a:path w="27570" h="1490" extrusionOk="0">
                  <a:moveTo>
                    <a:pt x="760" y="1"/>
                  </a:moveTo>
                  <a:cubicBezTo>
                    <a:pt x="335" y="1"/>
                    <a:pt x="0" y="335"/>
                    <a:pt x="0" y="760"/>
                  </a:cubicBezTo>
                  <a:cubicBezTo>
                    <a:pt x="0" y="1156"/>
                    <a:pt x="335" y="1490"/>
                    <a:pt x="760" y="1490"/>
                  </a:cubicBezTo>
                  <a:lnTo>
                    <a:pt x="26809" y="1490"/>
                  </a:lnTo>
                  <a:cubicBezTo>
                    <a:pt x="27235" y="1490"/>
                    <a:pt x="27569" y="1156"/>
                    <a:pt x="27569" y="760"/>
                  </a:cubicBezTo>
                  <a:cubicBezTo>
                    <a:pt x="27569" y="335"/>
                    <a:pt x="27235" y="1"/>
                    <a:pt x="26809"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flipH="1">
              <a:off x="8182818" y="2767299"/>
              <a:ext cx="1552319" cy="119319"/>
            </a:xfrm>
            <a:custGeom>
              <a:avLst/>
              <a:gdLst/>
              <a:ahLst/>
              <a:cxnLst/>
              <a:rect l="l" t="t" r="r" b="b"/>
              <a:pathLst>
                <a:path w="19788" h="1521" extrusionOk="0">
                  <a:moveTo>
                    <a:pt x="760" y="1"/>
                  </a:moveTo>
                  <a:cubicBezTo>
                    <a:pt x="335" y="1"/>
                    <a:pt x="0" y="365"/>
                    <a:pt x="0" y="761"/>
                  </a:cubicBezTo>
                  <a:cubicBezTo>
                    <a:pt x="0" y="1186"/>
                    <a:pt x="335" y="1520"/>
                    <a:pt x="760" y="1520"/>
                  </a:cubicBezTo>
                  <a:lnTo>
                    <a:pt x="19028" y="1520"/>
                  </a:lnTo>
                  <a:cubicBezTo>
                    <a:pt x="19454" y="1520"/>
                    <a:pt x="19788" y="1186"/>
                    <a:pt x="19788" y="761"/>
                  </a:cubicBezTo>
                  <a:cubicBezTo>
                    <a:pt x="19788" y="335"/>
                    <a:pt x="19454" y="1"/>
                    <a:pt x="19028"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flipH="1">
              <a:off x="7889503" y="3132154"/>
              <a:ext cx="1845634" cy="116887"/>
            </a:xfrm>
            <a:custGeom>
              <a:avLst/>
              <a:gdLst/>
              <a:ahLst/>
              <a:cxnLst/>
              <a:rect l="l" t="t" r="r" b="b"/>
              <a:pathLst>
                <a:path w="23527" h="1490" extrusionOk="0">
                  <a:moveTo>
                    <a:pt x="760" y="0"/>
                  </a:moveTo>
                  <a:cubicBezTo>
                    <a:pt x="335" y="0"/>
                    <a:pt x="0" y="335"/>
                    <a:pt x="0" y="730"/>
                  </a:cubicBezTo>
                  <a:cubicBezTo>
                    <a:pt x="0" y="1155"/>
                    <a:pt x="335" y="1490"/>
                    <a:pt x="760" y="1490"/>
                  </a:cubicBezTo>
                  <a:lnTo>
                    <a:pt x="22767" y="1490"/>
                  </a:lnTo>
                  <a:cubicBezTo>
                    <a:pt x="23192" y="1490"/>
                    <a:pt x="23527" y="1155"/>
                    <a:pt x="23527" y="730"/>
                  </a:cubicBezTo>
                  <a:cubicBezTo>
                    <a:pt x="23527" y="335"/>
                    <a:pt x="23192" y="0"/>
                    <a:pt x="22767"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flipH="1">
              <a:off x="8812281" y="3494578"/>
              <a:ext cx="922856" cy="116887"/>
            </a:xfrm>
            <a:custGeom>
              <a:avLst/>
              <a:gdLst/>
              <a:ahLst/>
              <a:cxnLst/>
              <a:rect l="l" t="t" r="r" b="b"/>
              <a:pathLst>
                <a:path w="11764" h="1490" extrusionOk="0">
                  <a:moveTo>
                    <a:pt x="760" y="0"/>
                  </a:moveTo>
                  <a:cubicBezTo>
                    <a:pt x="335" y="0"/>
                    <a:pt x="0" y="335"/>
                    <a:pt x="0" y="760"/>
                  </a:cubicBezTo>
                  <a:cubicBezTo>
                    <a:pt x="0" y="1155"/>
                    <a:pt x="335" y="1490"/>
                    <a:pt x="760" y="1490"/>
                  </a:cubicBezTo>
                  <a:lnTo>
                    <a:pt x="11004" y="1490"/>
                  </a:lnTo>
                  <a:cubicBezTo>
                    <a:pt x="11429" y="1490"/>
                    <a:pt x="11764" y="1155"/>
                    <a:pt x="11764" y="760"/>
                  </a:cubicBezTo>
                  <a:cubicBezTo>
                    <a:pt x="11764" y="335"/>
                    <a:pt x="11429" y="0"/>
                    <a:pt x="11004"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31;p3"/>
          <p:cNvGrpSpPr/>
          <p:nvPr/>
        </p:nvGrpSpPr>
        <p:grpSpPr>
          <a:xfrm>
            <a:off x="-2620997" y="1859332"/>
            <a:ext cx="4612127" cy="4612082"/>
            <a:chOff x="3896445" y="840725"/>
            <a:chExt cx="2534275" cy="2534250"/>
          </a:xfrm>
        </p:grpSpPr>
        <p:sp>
          <p:nvSpPr>
            <p:cNvPr id="32" name="Google Shape;32;p3"/>
            <p:cNvSpPr/>
            <p:nvPr/>
          </p:nvSpPr>
          <p:spPr>
            <a:xfrm>
              <a:off x="3896445" y="840725"/>
              <a:ext cx="2534275" cy="2534250"/>
            </a:xfrm>
            <a:custGeom>
              <a:avLst/>
              <a:gdLst/>
              <a:ahLst/>
              <a:cxnLst/>
              <a:rect l="l" t="t" r="r" b="b"/>
              <a:pathLst>
                <a:path w="101371" h="101370" extrusionOk="0">
                  <a:moveTo>
                    <a:pt x="50062" y="1"/>
                  </a:moveTo>
                  <a:lnTo>
                    <a:pt x="50062" y="396"/>
                  </a:lnTo>
                  <a:cubicBezTo>
                    <a:pt x="50306" y="396"/>
                    <a:pt x="50562" y="382"/>
                    <a:pt x="50814" y="382"/>
                  </a:cubicBezTo>
                  <a:cubicBezTo>
                    <a:pt x="50940" y="382"/>
                    <a:pt x="51065" y="386"/>
                    <a:pt x="51187" y="396"/>
                  </a:cubicBezTo>
                  <a:lnTo>
                    <a:pt x="51187" y="1"/>
                  </a:lnTo>
                  <a:close/>
                  <a:moveTo>
                    <a:pt x="48907" y="31"/>
                  </a:moveTo>
                  <a:cubicBezTo>
                    <a:pt x="48543" y="31"/>
                    <a:pt x="48147" y="61"/>
                    <a:pt x="47783" y="92"/>
                  </a:cubicBezTo>
                  <a:lnTo>
                    <a:pt x="47783" y="457"/>
                  </a:lnTo>
                  <a:cubicBezTo>
                    <a:pt x="48178" y="426"/>
                    <a:pt x="48543" y="426"/>
                    <a:pt x="48938" y="396"/>
                  </a:cubicBezTo>
                  <a:lnTo>
                    <a:pt x="48907" y="31"/>
                  </a:lnTo>
                  <a:close/>
                  <a:moveTo>
                    <a:pt x="52342" y="31"/>
                  </a:moveTo>
                  <a:lnTo>
                    <a:pt x="52342" y="396"/>
                  </a:lnTo>
                  <a:cubicBezTo>
                    <a:pt x="52707" y="426"/>
                    <a:pt x="53102" y="426"/>
                    <a:pt x="53467" y="457"/>
                  </a:cubicBezTo>
                  <a:lnTo>
                    <a:pt x="53497" y="61"/>
                  </a:lnTo>
                  <a:cubicBezTo>
                    <a:pt x="53102" y="61"/>
                    <a:pt x="52737" y="31"/>
                    <a:pt x="52342" y="31"/>
                  </a:cubicBezTo>
                  <a:close/>
                  <a:moveTo>
                    <a:pt x="46628" y="153"/>
                  </a:moveTo>
                  <a:cubicBezTo>
                    <a:pt x="46263" y="183"/>
                    <a:pt x="45868" y="213"/>
                    <a:pt x="45503" y="274"/>
                  </a:cubicBezTo>
                  <a:lnTo>
                    <a:pt x="45533" y="639"/>
                  </a:lnTo>
                  <a:cubicBezTo>
                    <a:pt x="45898" y="609"/>
                    <a:pt x="46293" y="578"/>
                    <a:pt x="46658" y="548"/>
                  </a:cubicBezTo>
                  <a:lnTo>
                    <a:pt x="46628" y="153"/>
                  </a:lnTo>
                  <a:close/>
                  <a:moveTo>
                    <a:pt x="54652" y="153"/>
                  </a:moveTo>
                  <a:lnTo>
                    <a:pt x="54622" y="548"/>
                  </a:lnTo>
                  <a:cubicBezTo>
                    <a:pt x="54986" y="548"/>
                    <a:pt x="55351" y="578"/>
                    <a:pt x="55746" y="639"/>
                  </a:cubicBezTo>
                  <a:lnTo>
                    <a:pt x="55777" y="244"/>
                  </a:lnTo>
                  <a:cubicBezTo>
                    <a:pt x="55412" y="213"/>
                    <a:pt x="55017" y="183"/>
                    <a:pt x="54652" y="153"/>
                  </a:cubicBezTo>
                  <a:close/>
                  <a:moveTo>
                    <a:pt x="44348" y="396"/>
                  </a:moveTo>
                  <a:cubicBezTo>
                    <a:pt x="43983" y="426"/>
                    <a:pt x="43588" y="487"/>
                    <a:pt x="43223" y="548"/>
                  </a:cubicBezTo>
                  <a:lnTo>
                    <a:pt x="43284" y="913"/>
                  </a:lnTo>
                  <a:cubicBezTo>
                    <a:pt x="43649" y="882"/>
                    <a:pt x="44014" y="821"/>
                    <a:pt x="44409" y="761"/>
                  </a:cubicBezTo>
                  <a:lnTo>
                    <a:pt x="44348" y="396"/>
                  </a:lnTo>
                  <a:close/>
                  <a:moveTo>
                    <a:pt x="56901" y="365"/>
                  </a:moveTo>
                  <a:lnTo>
                    <a:pt x="56871" y="761"/>
                  </a:lnTo>
                  <a:cubicBezTo>
                    <a:pt x="57236" y="791"/>
                    <a:pt x="57631" y="852"/>
                    <a:pt x="57996" y="913"/>
                  </a:cubicBezTo>
                  <a:lnTo>
                    <a:pt x="58056" y="517"/>
                  </a:lnTo>
                  <a:cubicBezTo>
                    <a:pt x="57661" y="487"/>
                    <a:pt x="57297" y="426"/>
                    <a:pt x="56901" y="365"/>
                  </a:cubicBezTo>
                  <a:close/>
                  <a:moveTo>
                    <a:pt x="59181" y="700"/>
                  </a:moveTo>
                  <a:lnTo>
                    <a:pt x="59120" y="1095"/>
                  </a:lnTo>
                  <a:cubicBezTo>
                    <a:pt x="59485" y="1156"/>
                    <a:pt x="59880" y="1216"/>
                    <a:pt x="60245" y="1277"/>
                  </a:cubicBezTo>
                  <a:lnTo>
                    <a:pt x="60306" y="913"/>
                  </a:lnTo>
                  <a:cubicBezTo>
                    <a:pt x="59941" y="852"/>
                    <a:pt x="59546" y="761"/>
                    <a:pt x="59181" y="700"/>
                  </a:cubicBezTo>
                  <a:close/>
                  <a:moveTo>
                    <a:pt x="42099" y="730"/>
                  </a:moveTo>
                  <a:cubicBezTo>
                    <a:pt x="41704" y="791"/>
                    <a:pt x="41339" y="852"/>
                    <a:pt x="40944" y="943"/>
                  </a:cubicBezTo>
                  <a:lnTo>
                    <a:pt x="41035" y="1308"/>
                  </a:lnTo>
                  <a:cubicBezTo>
                    <a:pt x="41400" y="1247"/>
                    <a:pt x="41764" y="1156"/>
                    <a:pt x="42160" y="1095"/>
                  </a:cubicBezTo>
                  <a:lnTo>
                    <a:pt x="42099" y="730"/>
                  </a:lnTo>
                  <a:close/>
                  <a:moveTo>
                    <a:pt x="61430" y="1156"/>
                  </a:moveTo>
                  <a:lnTo>
                    <a:pt x="61339" y="1520"/>
                  </a:lnTo>
                  <a:cubicBezTo>
                    <a:pt x="61734" y="1581"/>
                    <a:pt x="62099" y="1672"/>
                    <a:pt x="62464" y="1764"/>
                  </a:cubicBezTo>
                  <a:lnTo>
                    <a:pt x="62555" y="1399"/>
                  </a:lnTo>
                  <a:cubicBezTo>
                    <a:pt x="62190" y="1308"/>
                    <a:pt x="61795" y="1216"/>
                    <a:pt x="61430" y="1156"/>
                  </a:cubicBezTo>
                  <a:close/>
                  <a:moveTo>
                    <a:pt x="39819" y="1156"/>
                  </a:moveTo>
                  <a:cubicBezTo>
                    <a:pt x="39454" y="1247"/>
                    <a:pt x="39090" y="1338"/>
                    <a:pt x="38725" y="1429"/>
                  </a:cubicBezTo>
                  <a:lnTo>
                    <a:pt x="38816" y="1794"/>
                  </a:lnTo>
                  <a:cubicBezTo>
                    <a:pt x="39181" y="1703"/>
                    <a:pt x="39545" y="1612"/>
                    <a:pt x="39910" y="1551"/>
                  </a:cubicBezTo>
                  <a:lnTo>
                    <a:pt x="39819" y="1156"/>
                  </a:lnTo>
                  <a:close/>
                  <a:moveTo>
                    <a:pt x="63680" y="1672"/>
                  </a:moveTo>
                  <a:lnTo>
                    <a:pt x="63558" y="2037"/>
                  </a:lnTo>
                  <a:cubicBezTo>
                    <a:pt x="63923" y="2128"/>
                    <a:pt x="64288" y="2250"/>
                    <a:pt x="64652" y="2341"/>
                  </a:cubicBezTo>
                  <a:lnTo>
                    <a:pt x="64774" y="1976"/>
                  </a:lnTo>
                  <a:cubicBezTo>
                    <a:pt x="64409" y="1885"/>
                    <a:pt x="64044" y="1764"/>
                    <a:pt x="63680" y="1672"/>
                  </a:cubicBezTo>
                  <a:close/>
                  <a:moveTo>
                    <a:pt x="37600" y="1703"/>
                  </a:moveTo>
                  <a:cubicBezTo>
                    <a:pt x="37235" y="1794"/>
                    <a:pt x="36871" y="1916"/>
                    <a:pt x="36506" y="2007"/>
                  </a:cubicBezTo>
                  <a:lnTo>
                    <a:pt x="36597" y="2372"/>
                  </a:lnTo>
                  <a:cubicBezTo>
                    <a:pt x="36962" y="2280"/>
                    <a:pt x="37327" y="2159"/>
                    <a:pt x="37691" y="2068"/>
                  </a:cubicBezTo>
                  <a:lnTo>
                    <a:pt x="37600" y="1703"/>
                  </a:lnTo>
                  <a:close/>
                  <a:moveTo>
                    <a:pt x="65868" y="2311"/>
                  </a:moveTo>
                  <a:lnTo>
                    <a:pt x="65747" y="2675"/>
                  </a:lnTo>
                  <a:cubicBezTo>
                    <a:pt x="66111" y="2797"/>
                    <a:pt x="66476" y="2919"/>
                    <a:pt x="66841" y="3040"/>
                  </a:cubicBezTo>
                  <a:lnTo>
                    <a:pt x="66962" y="2675"/>
                  </a:lnTo>
                  <a:cubicBezTo>
                    <a:pt x="66598" y="2554"/>
                    <a:pt x="66233" y="2432"/>
                    <a:pt x="65868" y="2311"/>
                  </a:cubicBezTo>
                  <a:close/>
                  <a:moveTo>
                    <a:pt x="35412" y="2341"/>
                  </a:moveTo>
                  <a:cubicBezTo>
                    <a:pt x="35047" y="2463"/>
                    <a:pt x="34682" y="2584"/>
                    <a:pt x="34317" y="2706"/>
                  </a:cubicBezTo>
                  <a:lnTo>
                    <a:pt x="34439" y="3071"/>
                  </a:lnTo>
                  <a:cubicBezTo>
                    <a:pt x="34804" y="2949"/>
                    <a:pt x="35168" y="2827"/>
                    <a:pt x="35533" y="2706"/>
                  </a:cubicBezTo>
                  <a:lnTo>
                    <a:pt x="35412" y="2341"/>
                  </a:lnTo>
                  <a:close/>
                  <a:moveTo>
                    <a:pt x="68026" y="3040"/>
                  </a:moveTo>
                  <a:lnTo>
                    <a:pt x="67905" y="3405"/>
                  </a:lnTo>
                  <a:cubicBezTo>
                    <a:pt x="68269" y="3527"/>
                    <a:pt x="68634" y="3679"/>
                    <a:pt x="68969" y="3800"/>
                  </a:cubicBezTo>
                  <a:lnTo>
                    <a:pt x="69120" y="3466"/>
                  </a:lnTo>
                  <a:cubicBezTo>
                    <a:pt x="68756" y="3314"/>
                    <a:pt x="68391" y="3192"/>
                    <a:pt x="68026" y="3040"/>
                  </a:cubicBezTo>
                  <a:close/>
                  <a:moveTo>
                    <a:pt x="33254" y="3071"/>
                  </a:moveTo>
                  <a:cubicBezTo>
                    <a:pt x="32889" y="3223"/>
                    <a:pt x="32524" y="3344"/>
                    <a:pt x="32159" y="3496"/>
                  </a:cubicBezTo>
                  <a:lnTo>
                    <a:pt x="32311" y="3830"/>
                  </a:lnTo>
                  <a:cubicBezTo>
                    <a:pt x="32646" y="3709"/>
                    <a:pt x="33010" y="3587"/>
                    <a:pt x="33375" y="3435"/>
                  </a:cubicBezTo>
                  <a:lnTo>
                    <a:pt x="33254" y="3071"/>
                  </a:lnTo>
                  <a:close/>
                  <a:moveTo>
                    <a:pt x="70184" y="3891"/>
                  </a:moveTo>
                  <a:lnTo>
                    <a:pt x="70032" y="4226"/>
                  </a:lnTo>
                  <a:cubicBezTo>
                    <a:pt x="70397" y="4378"/>
                    <a:pt x="70731" y="4530"/>
                    <a:pt x="71096" y="4682"/>
                  </a:cubicBezTo>
                  <a:lnTo>
                    <a:pt x="71248" y="4347"/>
                  </a:lnTo>
                  <a:cubicBezTo>
                    <a:pt x="70883" y="4195"/>
                    <a:pt x="70519" y="4043"/>
                    <a:pt x="70184" y="3891"/>
                  </a:cubicBezTo>
                  <a:close/>
                  <a:moveTo>
                    <a:pt x="31095" y="3922"/>
                  </a:moveTo>
                  <a:cubicBezTo>
                    <a:pt x="30761" y="4074"/>
                    <a:pt x="30396" y="4226"/>
                    <a:pt x="30062" y="4378"/>
                  </a:cubicBezTo>
                  <a:lnTo>
                    <a:pt x="30214" y="4712"/>
                  </a:lnTo>
                  <a:cubicBezTo>
                    <a:pt x="30548" y="4560"/>
                    <a:pt x="30913" y="4408"/>
                    <a:pt x="31247" y="4286"/>
                  </a:cubicBezTo>
                  <a:lnTo>
                    <a:pt x="31095" y="3922"/>
                  </a:lnTo>
                  <a:close/>
                  <a:moveTo>
                    <a:pt x="72282" y="4803"/>
                  </a:moveTo>
                  <a:lnTo>
                    <a:pt x="72130" y="5168"/>
                  </a:lnTo>
                  <a:cubicBezTo>
                    <a:pt x="72464" y="5320"/>
                    <a:pt x="72798" y="5472"/>
                    <a:pt x="73133" y="5654"/>
                  </a:cubicBezTo>
                  <a:lnTo>
                    <a:pt x="73315" y="5320"/>
                  </a:lnTo>
                  <a:cubicBezTo>
                    <a:pt x="72981" y="5137"/>
                    <a:pt x="72616" y="4986"/>
                    <a:pt x="72282" y="4803"/>
                  </a:cubicBezTo>
                  <a:close/>
                  <a:moveTo>
                    <a:pt x="29029" y="4864"/>
                  </a:moveTo>
                  <a:cubicBezTo>
                    <a:pt x="28694" y="5016"/>
                    <a:pt x="28329" y="5168"/>
                    <a:pt x="27995" y="5350"/>
                  </a:cubicBezTo>
                  <a:lnTo>
                    <a:pt x="28177" y="5685"/>
                  </a:lnTo>
                  <a:cubicBezTo>
                    <a:pt x="28512" y="5533"/>
                    <a:pt x="28846" y="5350"/>
                    <a:pt x="29181" y="5198"/>
                  </a:cubicBezTo>
                  <a:lnTo>
                    <a:pt x="29029" y="4864"/>
                  </a:lnTo>
                  <a:close/>
                  <a:moveTo>
                    <a:pt x="74349" y="5837"/>
                  </a:moveTo>
                  <a:lnTo>
                    <a:pt x="74166" y="6171"/>
                  </a:lnTo>
                  <a:cubicBezTo>
                    <a:pt x="74501" y="6353"/>
                    <a:pt x="74835" y="6536"/>
                    <a:pt x="75169" y="6718"/>
                  </a:cubicBezTo>
                  <a:lnTo>
                    <a:pt x="75352" y="6384"/>
                  </a:lnTo>
                  <a:cubicBezTo>
                    <a:pt x="75017" y="6201"/>
                    <a:pt x="74683" y="6019"/>
                    <a:pt x="74349" y="5837"/>
                  </a:cubicBezTo>
                  <a:close/>
                  <a:moveTo>
                    <a:pt x="26992" y="5867"/>
                  </a:moveTo>
                  <a:cubicBezTo>
                    <a:pt x="26658" y="6049"/>
                    <a:pt x="26323" y="6232"/>
                    <a:pt x="25989" y="6414"/>
                  </a:cubicBezTo>
                  <a:lnTo>
                    <a:pt x="26171" y="6748"/>
                  </a:lnTo>
                  <a:cubicBezTo>
                    <a:pt x="26506" y="6566"/>
                    <a:pt x="26840" y="6384"/>
                    <a:pt x="27174" y="6201"/>
                  </a:cubicBezTo>
                  <a:lnTo>
                    <a:pt x="26992" y="5867"/>
                  </a:lnTo>
                  <a:close/>
                  <a:moveTo>
                    <a:pt x="76324" y="6961"/>
                  </a:moveTo>
                  <a:lnTo>
                    <a:pt x="76142" y="7296"/>
                  </a:lnTo>
                  <a:cubicBezTo>
                    <a:pt x="76476" y="7478"/>
                    <a:pt x="76811" y="7660"/>
                    <a:pt x="77115" y="7873"/>
                  </a:cubicBezTo>
                  <a:lnTo>
                    <a:pt x="77327" y="7539"/>
                  </a:lnTo>
                  <a:cubicBezTo>
                    <a:pt x="76993" y="7356"/>
                    <a:pt x="76659" y="7144"/>
                    <a:pt x="76324" y="6961"/>
                  </a:cubicBezTo>
                  <a:close/>
                  <a:moveTo>
                    <a:pt x="24986" y="6992"/>
                  </a:moveTo>
                  <a:cubicBezTo>
                    <a:pt x="24652" y="7174"/>
                    <a:pt x="24348" y="7387"/>
                    <a:pt x="24013" y="7569"/>
                  </a:cubicBezTo>
                  <a:lnTo>
                    <a:pt x="24226" y="7903"/>
                  </a:lnTo>
                  <a:cubicBezTo>
                    <a:pt x="24530" y="7691"/>
                    <a:pt x="24864" y="7508"/>
                    <a:pt x="25199" y="7326"/>
                  </a:cubicBezTo>
                  <a:lnTo>
                    <a:pt x="24986" y="6992"/>
                  </a:lnTo>
                  <a:close/>
                  <a:moveTo>
                    <a:pt x="78300" y="8177"/>
                  </a:moveTo>
                  <a:lnTo>
                    <a:pt x="78087" y="8481"/>
                  </a:lnTo>
                  <a:cubicBezTo>
                    <a:pt x="78391" y="8694"/>
                    <a:pt x="78726" y="8907"/>
                    <a:pt x="79029" y="9119"/>
                  </a:cubicBezTo>
                  <a:lnTo>
                    <a:pt x="79242" y="8815"/>
                  </a:lnTo>
                  <a:cubicBezTo>
                    <a:pt x="78938" y="8603"/>
                    <a:pt x="78604" y="8390"/>
                    <a:pt x="78300" y="8177"/>
                  </a:cubicBezTo>
                  <a:close/>
                  <a:moveTo>
                    <a:pt x="23041" y="8207"/>
                  </a:moveTo>
                  <a:cubicBezTo>
                    <a:pt x="22737" y="8390"/>
                    <a:pt x="22402" y="8603"/>
                    <a:pt x="22098" y="8815"/>
                  </a:cubicBezTo>
                  <a:lnTo>
                    <a:pt x="22311" y="9150"/>
                  </a:lnTo>
                  <a:cubicBezTo>
                    <a:pt x="22615" y="8937"/>
                    <a:pt x="22949" y="8724"/>
                    <a:pt x="23253" y="8511"/>
                  </a:cubicBezTo>
                  <a:lnTo>
                    <a:pt x="23041" y="8207"/>
                  </a:lnTo>
                  <a:close/>
                  <a:moveTo>
                    <a:pt x="21156" y="9484"/>
                  </a:moveTo>
                  <a:cubicBezTo>
                    <a:pt x="20852" y="9697"/>
                    <a:pt x="20548" y="9940"/>
                    <a:pt x="20244" y="10153"/>
                  </a:cubicBezTo>
                  <a:lnTo>
                    <a:pt x="20457" y="10457"/>
                  </a:lnTo>
                  <a:cubicBezTo>
                    <a:pt x="20761" y="10244"/>
                    <a:pt x="21065" y="10001"/>
                    <a:pt x="21369" y="9788"/>
                  </a:cubicBezTo>
                  <a:lnTo>
                    <a:pt x="21156" y="9484"/>
                  </a:lnTo>
                  <a:close/>
                  <a:moveTo>
                    <a:pt x="80185" y="9454"/>
                  </a:moveTo>
                  <a:lnTo>
                    <a:pt x="79972" y="9758"/>
                  </a:lnTo>
                  <a:cubicBezTo>
                    <a:pt x="80276" y="10001"/>
                    <a:pt x="80580" y="10214"/>
                    <a:pt x="80884" y="10457"/>
                  </a:cubicBezTo>
                  <a:lnTo>
                    <a:pt x="81096" y="10153"/>
                  </a:lnTo>
                  <a:cubicBezTo>
                    <a:pt x="80792" y="9910"/>
                    <a:pt x="80488" y="9697"/>
                    <a:pt x="80185" y="9454"/>
                  </a:cubicBezTo>
                  <a:close/>
                  <a:moveTo>
                    <a:pt x="82008" y="10821"/>
                  </a:moveTo>
                  <a:lnTo>
                    <a:pt x="81795" y="11125"/>
                  </a:lnTo>
                  <a:cubicBezTo>
                    <a:pt x="82069" y="11369"/>
                    <a:pt x="82373" y="11612"/>
                    <a:pt x="82677" y="11855"/>
                  </a:cubicBezTo>
                  <a:lnTo>
                    <a:pt x="82920" y="11551"/>
                  </a:lnTo>
                  <a:cubicBezTo>
                    <a:pt x="82616" y="11308"/>
                    <a:pt x="82312" y="11065"/>
                    <a:pt x="82008" y="10821"/>
                  </a:cubicBezTo>
                  <a:close/>
                  <a:moveTo>
                    <a:pt x="19332" y="10852"/>
                  </a:moveTo>
                  <a:cubicBezTo>
                    <a:pt x="19028" y="11095"/>
                    <a:pt x="18724" y="11338"/>
                    <a:pt x="18451" y="11581"/>
                  </a:cubicBezTo>
                  <a:lnTo>
                    <a:pt x="18694" y="11885"/>
                  </a:lnTo>
                  <a:cubicBezTo>
                    <a:pt x="18968" y="11642"/>
                    <a:pt x="19272" y="11399"/>
                    <a:pt x="19575" y="11156"/>
                  </a:cubicBezTo>
                  <a:lnTo>
                    <a:pt x="19332" y="10852"/>
                  </a:lnTo>
                  <a:close/>
                  <a:moveTo>
                    <a:pt x="83771" y="12280"/>
                  </a:moveTo>
                  <a:lnTo>
                    <a:pt x="83528" y="12584"/>
                  </a:lnTo>
                  <a:cubicBezTo>
                    <a:pt x="83832" y="12828"/>
                    <a:pt x="84106" y="13071"/>
                    <a:pt x="84379" y="13344"/>
                  </a:cubicBezTo>
                  <a:lnTo>
                    <a:pt x="84653" y="13040"/>
                  </a:lnTo>
                  <a:cubicBezTo>
                    <a:pt x="84349" y="12797"/>
                    <a:pt x="84075" y="12554"/>
                    <a:pt x="83771" y="12280"/>
                  </a:cubicBezTo>
                  <a:close/>
                  <a:moveTo>
                    <a:pt x="17569" y="12311"/>
                  </a:moveTo>
                  <a:cubicBezTo>
                    <a:pt x="17265" y="12584"/>
                    <a:pt x="16992" y="12828"/>
                    <a:pt x="16718" y="13071"/>
                  </a:cubicBezTo>
                  <a:lnTo>
                    <a:pt x="16961" y="13375"/>
                  </a:lnTo>
                  <a:cubicBezTo>
                    <a:pt x="17235" y="13101"/>
                    <a:pt x="17539" y="12858"/>
                    <a:pt x="17813" y="12615"/>
                  </a:cubicBezTo>
                  <a:lnTo>
                    <a:pt x="17569" y="12311"/>
                  </a:lnTo>
                  <a:close/>
                  <a:moveTo>
                    <a:pt x="85504" y="13831"/>
                  </a:moveTo>
                  <a:lnTo>
                    <a:pt x="85230" y="14104"/>
                  </a:lnTo>
                  <a:cubicBezTo>
                    <a:pt x="85504" y="14378"/>
                    <a:pt x="85777" y="14621"/>
                    <a:pt x="86051" y="14894"/>
                  </a:cubicBezTo>
                  <a:lnTo>
                    <a:pt x="86324" y="14621"/>
                  </a:lnTo>
                  <a:cubicBezTo>
                    <a:pt x="86051" y="14347"/>
                    <a:pt x="85777" y="14074"/>
                    <a:pt x="85504" y="13831"/>
                  </a:cubicBezTo>
                  <a:close/>
                  <a:moveTo>
                    <a:pt x="15867" y="13861"/>
                  </a:moveTo>
                  <a:cubicBezTo>
                    <a:pt x="15594" y="14135"/>
                    <a:pt x="15320" y="14378"/>
                    <a:pt x="15047" y="14651"/>
                  </a:cubicBezTo>
                  <a:lnTo>
                    <a:pt x="15320" y="14925"/>
                  </a:lnTo>
                  <a:cubicBezTo>
                    <a:pt x="15594" y="14651"/>
                    <a:pt x="15867" y="14378"/>
                    <a:pt x="16141" y="14135"/>
                  </a:cubicBezTo>
                  <a:lnTo>
                    <a:pt x="15867" y="13861"/>
                  </a:lnTo>
                  <a:close/>
                  <a:moveTo>
                    <a:pt x="87115" y="15442"/>
                  </a:moveTo>
                  <a:lnTo>
                    <a:pt x="86841" y="15715"/>
                  </a:lnTo>
                  <a:cubicBezTo>
                    <a:pt x="87115" y="15989"/>
                    <a:pt x="87358" y="16262"/>
                    <a:pt x="87631" y="16536"/>
                  </a:cubicBezTo>
                  <a:lnTo>
                    <a:pt x="87905" y="16262"/>
                  </a:lnTo>
                  <a:cubicBezTo>
                    <a:pt x="87631" y="15989"/>
                    <a:pt x="87388" y="15715"/>
                    <a:pt x="87115" y="15442"/>
                  </a:cubicBezTo>
                  <a:close/>
                  <a:moveTo>
                    <a:pt x="14226" y="15472"/>
                  </a:moveTo>
                  <a:cubicBezTo>
                    <a:pt x="13983" y="15746"/>
                    <a:pt x="13709" y="16019"/>
                    <a:pt x="13466" y="16293"/>
                  </a:cubicBezTo>
                  <a:lnTo>
                    <a:pt x="13740" y="16566"/>
                  </a:lnTo>
                  <a:cubicBezTo>
                    <a:pt x="13983" y="16293"/>
                    <a:pt x="14256" y="15989"/>
                    <a:pt x="14499" y="15715"/>
                  </a:cubicBezTo>
                  <a:lnTo>
                    <a:pt x="14226" y="15472"/>
                  </a:lnTo>
                  <a:close/>
                  <a:moveTo>
                    <a:pt x="88665" y="17113"/>
                  </a:moveTo>
                  <a:lnTo>
                    <a:pt x="88391" y="17387"/>
                  </a:lnTo>
                  <a:cubicBezTo>
                    <a:pt x="88635" y="17660"/>
                    <a:pt x="88878" y="17934"/>
                    <a:pt x="89121" y="18238"/>
                  </a:cubicBezTo>
                  <a:lnTo>
                    <a:pt x="89425" y="17995"/>
                  </a:lnTo>
                  <a:cubicBezTo>
                    <a:pt x="89182" y="17691"/>
                    <a:pt x="88938" y="17417"/>
                    <a:pt x="88665" y="17113"/>
                  </a:cubicBezTo>
                  <a:close/>
                  <a:moveTo>
                    <a:pt x="12676" y="17144"/>
                  </a:moveTo>
                  <a:cubicBezTo>
                    <a:pt x="12433" y="17417"/>
                    <a:pt x="12189" y="17721"/>
                    <a:pt x="11946" y="18025"/>
                  </a:cubicBezTo>
                  <a:lnTo>
                    <a:pt x="12220" y="18268"/>
                  </a:lnTo>
                  <a:cubicBezTo>
                    <a:pt x="12463" y="17964"/>
                    <a:pt x="12706" y="17691"/>
                    <a:pt x="12980" y="17387"/>
                  </a:cubicBezTo>
                  <a:lnTo>
                    <a:pt x="12676" y="17144"/>
                  </a:lnTo>
                  <a:close/>
                  <a:moveTo>
                    <a:pt x="90154" y="18876"/>
                  </a:moveTo>
                  <a:lnTo>
                    <a:pt x="89850" y="19119"/>
                  </a:lnTo>
                  <a:cubicBezTo>
                    <a:pt x="90094" y="19393"/>
                    <a:pt x="90337" y="19697"/>
                    <a:pt x="90549" y="20001"/>
                  </a:cubicBezTo>
                  <a:lnTo>
                    <a:pt x="90853" y="19758"/>
                  </a:lnTo>
                  <a:cubicBezTo>
                    <a:pt x="90610" y="19454"/>
                    <a:pt x="90397" y="19150"/>
                    <a:pt x="90154" y="18876"/>
                  </a:cubicBezTo>
                  <a:close/>
                  <a:moveTo>
                    <a:pt x="11217" y="18907"/>
                  </a:moveTo>
                  <a:cubicBezTo>
                    <a:pt x="10974" y="19211"/>
                    <a:pt x="10730" y="19484"/>
                    <a:pt x="10487" y="19788"/>
                  </a:cubicBezTo>
                  <a:lnTo>
                    <a:pt x="10791" y="20031"/>
                  </a:lnTo>
                  <a:cubicBezTo>
                    <a:pt x="11034" y="19727"/>
                    <a:pt x="11277" y="19423"/>
                    <a:pt x="11490" y="19150"/>
                  </a:cubicBezTo>
                  <a:lnTo>
                    <a:pt x="11217" y="18907"/>
                  </a:lnTo>
                  <a:close/>
                  <a:moveTo>
                    <a:pt x="91553" y="20670"/>
                  </a:moveTo>
                  <a:lnTo>
                    <a:pt x="91249" y="20913"/>
                  </a:lnTo>
                  <a:cubicBezTo>
                    <a:pt x="91461" y="21217"/>
                    <a:pt x="91674" y="21521"/>
                    <a:pt x="91887" y="21825"/>
                  </a:cubicBezTo>
                  <a:lnTo>
                    <a:pt x="92221" y="21612"/>
                  </a:lnTo>
                  <a:cubicBezTo>
                    <a:pt x="91978" y="21308"/>
                    <a:pt x="91765" y="20974"/>
                    <a:pt x="91553" y="20670"/>
                  </a:cubicBezTo>
                  <a:close/>
                  <a:moveTo>
                    <a:pt x="9818" y="20730"/>
                  </a:moveTo>
                  <a:cubicBezTo>
                    <a:pt x="9575" y="21034"/>
                    <a:pt x="9363" y="21338"/>
                    <a:pt x="9150" y="21642"/>
                  </a:cubicBezTo>
                  <a:lnTo>
                    <a:pt x="9454" y="21855"/>
                  </a:lnTo>
                  <a:cubicBezTo>
                    <a:pt x="9666" y="21551"/>
                    <a:pt x="9879" y="21247"/>
                    <a:pt x="10122" y="20943"/>
                  </a:cubicBezTo>
                  <a:lnTo>
                    <a:pt x="9818" y="20730"/>
                  </a:lnTo>
                  <a:close/>
                  <a:moveTo>
                    <a:pt x="92860" y="22554"/>
                  </a:moveTo>
                  <a:lnTo>
                    <a:pt x="92556" y="22767"/>
                  </a:lnTo>
                  <a:cubicBezTo>
                    <a:pt x="92768" y="23071"/>
                    <a:pt x="92951" y="23405"/>
                    <a:pt x="93163" y="23709"/>
                  </a:cubicBezTo>
                  <a:lnTo>
                    <a:pt x="93498" y="23496"/>
                  </a:lnTo>
                  <a:cubicBezTo>
                    <a:pt x="93285" y="23192"/>
                    <a:pt x="93072" y="22858"/>
                    <a:pt x="92860" y="22554"/>
                  </a:cubicBezTo>
                  <a:close/>
                  <a:moveTo>
                    <a:pt x="8481" y="22585"/>
                  </a:moveTo>
                  <a:cubicBezTo>
                    <a:pt x="8268" y="22919"/>
                    <a:pt x="8086" y="23223"/>
                    <a:pt x="7873" y="23557"/>
                  </a:cubicBezTo>
                  <a:lnTo>
                    <a:pt x="8177" y="23770"/>
                  </a:lnTo>
                  <a:cubicBezTo>
                    <a:pt x="8390" y="23436"/>
                    <a:pt x="8603" y="23132"/>
                    <a:pt x="8815" y="22797"/>
                  </a:cubicBezTo>
                  <a:lnTo>
                    <a:pt x="8481" y="22585"/>
                  </a:lnTo>
                  <a:close/>
                  <a:moveTo>
                    <a:pt x="94075" y="24469"/>
                  </a:moveTo>
                  <a:lnTo>
                    <a:pt x="93771" y="24682"/>
                  </a:lnTo>
                  <a:cubicBezTo>
                    <a:pt x="93954" y="25016"/>
                    <a:pt x="94136" y="25320"/>
                    <a:pt x="94349" y="25655"/>
                  </a:cubicBezTo>
                  <a:lnTo>
                    <a:pt x="94683" y="25472"/>
                  </a:lnTo>
                  <a:cubicBezTo>
                    <a:pt x="94471" y="25138"/>
                    <a:pt x="94288" y="24803"/>
                    <a:pt x="94075" y="24469"/>
                  </a:cubicBezTo>
                  <a:close/>
                  <a:moveTo>
                    <a:pt x="7265" y="24530"/>
                  </a:moveTo>
                  <a:cubicBezTo>
                    <a:pt x="7052" y="24864"/>
                    <a:pt x="6870" y="25199"/>
                    <a:pt x="6688" y="25533"/>
                  </a:cubicBezTo>
                  <a:lnTo>
                    <a:pt x="7022" y="25715"/>
                  </a:lnTo>
                  <a:cubicBezTo>
                    <a:pt x="7204" y="25381"/>
                    <a:pt x="7387" y="25047"/>
                    <a:pt x="7600" y="24743"/>
                  </a:cubicBezTo>
                  <a:lnTo>
                    <a:pt x="7265" y="24530"/>
                  </a:lnTo>
                  <a:close/>
                  <a:moveTo>
                    <a:pt x="95230" y="26475"/>
                  </a:moveTo>
                  <a:lnTo>
                    <a:pt x="94896" y="26658"/>
                  </a:lnTo>
                  <a:cubicBezTo>
                    <a:pt x="95078" y="26992"/>
                    <a:pt x="95261" y="27326"/>
                    <a:pt x="95413" y="27661"/>
                  </a:cubicBezTo>
                  <a:lnTo>
                    <a:pt x="95778" y="27478"/>
                  </a:lnTo>
                  <a:cubicBezTo>
                    <a:pt x="95595" y="27144"/>
                    <a:pt x="95413" y="26779"/>
                    <a:pt x="95230" y="26475"/>
                  </a:cubicBezTo>
                  <a:close/>
                  <a:moveTo>
                    <a:pt x="6110" y="26536"/>
                  </a:moveTo>
                  <a:cubicBezTo>
                    <a:pt x="5928" y="26870"/>
                    <a:pt x="5745" y="27205"/>
                    <a:pt x="5593" y="27539"/>
                  </a:cubicBezTo>
                  <a:lnTo>
                    <a:pt x="5928" y="27721"/>
                  </a:lnTo>
                  <a:cubicBezTo>
                    <a:pt x="6110" y="27387"/>
                    <a:pt x="6262" y="27053"/>
                    <a:pt x="6445" y="26718"/>
                  </a:cubicBezTo>
                  <a:lnTo>
                    <a:pt x="6110" y="26536"/>
                  </a:lnTo>
                  <a:close/>
                  <a:moveTo>
                    <a:pt x="96264" y="28481"/>
                  </a:moveTo>
                  <a:lnTo>
                    <a:pt x="95929" y="28664"/>
                  </a:lnTo>
                  <a:cubicBezTo>
                    <a:pt x="96112" y="28998"/>
                    <a:pt x="96264" y="29332"/>
                    <a:pt x="96416" y="29697"/>
                  </a:cubicBezTo>
                  <a:lnTo>
                    <a:pt x="96781" y="29515"/>
                  </a:lnTo>
                  <a:cubicBezTo>
                    <a:pt x="96598" y="29180"/>
                    <a:pt x="96446" y="28846"/>
                    <a:pt x="96264" y="28481"/>
                  </a:cubicBezTo>
                  <a:close/>
                  <a:moveTo>
                    <a:pt x="5077" y="28572"/>
                  </a:moveTo>
                  <a:cubicBezTo>
                    <a:pt x="4894" y="28907"/>
                    <a:pt x="4742" y="29241"/>
                    <a:pt x="4590" y="29606"/>
                  </a:cubicBezTo>
                  <a:lnTo>
                    <a:pt x="4925" y="29758"/>
                  </a:lnTo>
                  <a:cubicBezTo>
                    <a:pt x="5077" y="29424"/>
                    <a:pt x="5259" y="29059"/>
                    <a:pt x="5411" y="28724"/>
                  </a:cubicBezTo>
                  <a:lnTo>
                    <a:pt x="5077" y="28572"/>
                  </a:lnTo>
                  <a:close/>
                  <a:moveTo>
                    <a:pt x="97237" y="30579"/>
                  </a:moveTo>
                  <a:lnTo>
                    <a:pt x="96872" y="30731"/>
                  </a:lnTo>
                  <a:cubicBezTo>
                    <a:pt x="97024" y="31065"/>
                    <a:pt x="97176" y="31430"/>
                    <a:pt x="97328" y="31764"/>
                  </a:cubicBezTo>
                  <a:lnTo>
                    <a:pt x="97662" y="31612"/>
                  </a:lnTo>
                  <a:cubicBezTo>
                    <a:pt x="97540" y="31278"/>
                    <a:pt x="97388" y="30913"/>
                    <a:pt x="97237" y="30579"/>
                  </a:cubicBezTo>
                  <a:close/>
                  <a:moveTo>
                    <a:pt x="4104" y="30639"/>
                  </a:moveTo>
                  <a:cubicBezTo>
                    <a:pt x="3952" y="31004"/>
                    <a:pt x="3800" y="31369"/>
                    <a:pt x="3679" y="31703"/>
                  </a:cubicBezTo>
                  <a:lnTo>
                    <a:pt x="4013" y="31855"/>
                  </a:lnTo>
                  <a:cubicBezTo>
                    <a:pt x="4165" y="31490"/>
                    <a:pt x="4317" y="31156"/>
                    <a:pt x="4469" y="30791"/>
                  </a:cubicBezTo>
                  <a:lnTo>
                    <a:pt x="4104" y="30639"/>
                  </a:lnTo>
                  <a:close/>
                  <a:moveTo>
                    <a:pt x="98088" y="32676"/>
                  </a:moveTo>
                  <a:lnTo>
                    <a:pt x="97723" y="32828"/>
                  </a:lnTo>
                  <a:cubicBezTo>
                    <a:pt x="97875" y="33162"/>
                    <a:pt x="97996" y="33527"/>
                    <a:pt x="98118" y="33892"/>
                  </a:cubicBezTo>
                  <a:lnTo>
                    <a:pt x="98483" y="33770"/>
                  </a:lnTo>
                  <a:cubicBezTo>
                    <a:pt x="98361" y="33405"/>
                    <a:pt x="98240" y="33041"/>
                    <a:pt x="98088" y="32676"/>
                  </a:cubicBezTo>
                  <a:close/>
                  <a:moveTo>
                    <a:pt x="3253" y="32767"/>
                  </a:moveTo>
                  <a:cubicBezTo>
                    <a:pt x="3131" y="33132"/>
                    <a:pt x="2979" y="33497"/>
                    <a:pt x="2858" y="33861"/>
                  </a:cubicBezTo>
                  <a:lnTo>
                    <a:pt x="3223" y="33983"/>
                  </a:lnTo>
                  <a:cubicBezTo>
                    <a:pt x="3344" y="33618"/>
                    <a:pt x="3466" y="33284"/>
                    <a:pt x="3618" y="32919"/>
                  </a:cubicBezTo>
                  <a:lnTo>
                    <a:pt x="3253" y="32767"/>
                  </a:lnTo>
                  <a:close/>
                  <a:moveTo>
                    <a:pt x="98847" y="34864"/>
                  </a:moveTo>
                  <a:lnTo>
                    <a:pt x="98483" y="34956"/>
                  </a:lnTo>
                  <a:cubicBezTo>
                    <a:pt x="98604" y="35320"/>
                    <a:pt x="98726" y="35685"/>
                    <a:pt x="98847" y="36050"/>
                  </a:cubicBezTo>
                  <a:lnTo>
                    <a:pt x="99212" y="35959"/>
                  </a:lnTo>
                  <a:cubicBezTo>
                    <a:pt x="99091" y="35563"/>
                    <a:pt x="98969" y="35199"/>
                    <a:pt x="98847" y="34864"/>
                  </a:cubicBezTo>
                  <a:close/>
                  <a:moveTo>
                    <a:pt x="2493" y="34956"/>
                  </a:moveTo>
                  <a:cubicBezTo>
                    <a:pt x="2372" y="35320"/>
                    <a:pt x="2250" y="35685"/>
                    <a:pt x="2159" y="36050"/>
                  </a:cubicBezTo>
                  <a:lnTo>
                    <a:pt x="2524" y="36171"/>
                  </a:lnTo>
                  <a:cubicBezTo>
                    <a:pt x="2615" y="35807"/>
                    <a:pt x="2736" y="35442"/>
                    <a:pt x="2858" y="35077"/>
                  </a:cubicBezTo>
                  <a:lnTo>
                    <a:pt x="2493" y="34956"/>
                  </a:lnTo>
                  <a:close/>
                  <a:moveTo>
                    <a:pt x="99516" y="37053"/>
                  </a:moveTo>
                  <a:lnTo>
                    <a:pt x="99151" y="37144"/>
                  </a:lnTo>
                  <a:cubicBezTo>
                    <a:pt x="99273" y="37509"/>
                    <a:pt x="99364" y="37874"/>
                    <a:pt x="99455" y="38238"/>
                  </a:cubicBezTo>
                  <a:lnTo>
                    <a:pt x="99820" y="38147"/>
                  </a:lnTo>
                  <a:cubicBezTo>
                    <a:pt x="99729" y="37782"/>
                    <a:pt x="99638" y="37418"/>
                    <a:pt x="99516" y="37053"/>
                  </a:cubicBezTo>
                  <a:close/>
                  <a:moveTo>
                    <a:pt x="1824" y="37144"/>
                  </a:moveTo>
                  <a:cubicBezTo>
                    <a:pt x="1733" y="37509"/>
                    <a:pt x="1642" y="37874"/>
                    <a:pt x="1520" y="38269"/>
                  </a:cubicBezTo>
                  <a:lnTo>
                    <a:pt x="1916" y="38360"/>
                  </a:lnTo>
                  <a:cubicBezTo>
                    <a:pt x="2007" y="37965"/>
                    <a:pt x="2098" y="37630"/>
                    <a:pt x="2189" y="37266"/>
                  </a:cubicBezTo>
                  <a:lnTo>
                    <a:pt x="1824" y="37144"/>
                  </a:lnTo>
                  <a:close/>
                  <a:moveTo>
                    <a:pt x="100094" y="39272"/>
                  </a:moveTo>
                  <a:lnTo>
                    <a:pt x="99729" y="39333"/>
                  </a:lnTo>
                  <a:cubicBezTo>
                    <a:pt x="99790" y="39728"/>
                    <a:pt x="99881" y="40092"/>
                    <a:pt x="99972" y="40457"/>
                  </a:cubicBezTo>
                  <a:lnTo>
                    <a:pt x="100337" y="40396"/>
                  </a:lnTo>
                  <a:cubicBezTo>
                    <a:pt x="100246" y="40001"/>
                    <a:pt x="100185" y="39636"/>
                    <a:pt x="100094" y="39272"/>
                  </a:cubicBezTo>
                  <a:close/>
                  <a:moveTo>
                    <a:pt x="1277" y="39363"/>
                  </a:moveTo>
                  <a:cubicBezTo>
                    <a:pt x="1186" y="39758"/>
                    <a:pt x="1095" y="40123"/>
                    <a:pt x="1034" y="40488"/>
                  </a:cubicBezTo>
                  <a:lnTo>
                    <a:pt x="1399" y="40579"/>
                  </a:lnTo>
                  <a:cubicBezTo>
                    <a:pt x="1460" y="40184"/>
                    <a:pt x="1551" y="39819"/>
                    <a:pt x="1642" y="39454"/>
                  </a:cubicBezTo>
                  <a:lnTo>
                    <a:pt x="1277" y="39363"/>
                  </a:lnTo>
                  <a:close/>
                  <a:moveTo>
                    <a:pt x="100550" y="41491"/>
                  </a:moveTo>
                  <a:lnTo>
                    <a:pt x="100185" y="41582"/>
                  </a:lnTo>
                  <a:cubicBezTo>
                    <a:pt x="100246" y="41947"/>
                    <a:pt x="100306" y="42311"/>
                    <a:pt x="100367" y="42706"/>
                  </a:cubicBezTo>
                  <a:lnTo>
                    <a:pt x="100732" y="42646"/>
                  </a:lnTo>
                  <a:cubicBezTo>
                    <a:pt x="100671" y="42250"/>
                    <a:pt x="100610" y="41886"/>
                    <a:pt x="100550" y="41491"/>
                  </a:cubicBezTo>
                  <a:close/>
                  <a:moveTo>
                    <a:pt x="821" y="41612"/>
                  </a:moveTo>
                  <a:cubicBezTo>
                    <a:pt x="730" y="41977"/>
                    <a:pt x="669" y="42372"/>
                    <a:pt x="609" y="42737"/>
                  </a:cubicBezTo>
                  <a:lnTo>
                    <a:pt x="1004" y="42798"/>
                  </a:lnTo>
                  <a:cubicBezTo>
                    <a:pt x="1065" y="42433"/>
                    <a:pt x="1125" y="42038"/>
                    <a:pt x="1186" y="41673"/>
                  </a:cubicBezTo>
                  <a:lnTo>
                    <a:pt x="821" y="41612"/>
                  </a:lnTo>
                  <a:close/>
                  <a:moveTo>
                    <a:pt x="100914" y="43770"/>
                  </a:moveTo>
                  <a:lnTo>
                    <a:pt x="100550" y="43831"/>
                  </a:lnTo>
                  <a:cubicBezTo>
                    <a:pt x="100580" y="44196"/>
                    <a:pt x="100641" y="44561"/>
                    <a:pt x="100671" y="44956"/>
                  </a:cubicBezTo>
                  <a:lnTo>
                    <a:pt x="101066" y="44895"/>
                  </a:lnTo>
                  <a:cubicBezTo>
                    <a:pt x="101006" y="44530"/>
                    <a:pt x="100975" y="44135"/>
                    <a:pt x="100914" y="43770"/>
                  </a:cubicBezTo>
                  <a:close/>
                  <a:moveTo>
                    <a:pt x="457" y="43861"/>
                  </a:moveTo>
                  <a:cubicBezTo>
                    <a:pt x="396" y="44257"/>
                    <a:pt x="365" y="44621"/>
                    <a:pt x="305" y="45016"/>
                  </a:cubicBezTo>
                  <a:lnTo>
                    <a:pt x="700" y="45047"/>
                  </a:lnTo>
                  <a:cubicBezTo>
                    <a:pt x="730" y="44682"/>
                    <a:pt x="791" y="44317"/>
                    <a:pt x="821" y="43922"/>
                  </a:cubicBezTo>
                  <a:lnTo>
                    <a:pt x="457" y="43861"/>
                  </a:lnTo>
                  <a:close/>
                  <a:moveTo>
                    <a:pt x="101158" y="46050"/>
                  </a:moveTo>
                  <a:lnTo>
                    <a:pt x="100793" y="46080"/>
                  </a:lnTo>
                  <a:cubicBezTo>
                    <a:pt x="100823" y="46445"/>
                    <a:pt x="100854" y="46840"/>
                    <a:pt x="100884" y="47205"/>
                  </a:cubicBezTo>
                  <a:lnTo>
                    <a:pt x="101249" y="47175"/>
                  </a:lnTo>
                  <a:cubicBezTo>
                    <a:pt x="101218" y="46810"/>
                    <a:pt x="101218" y="46415"/>
                    <a:pt x="101158" y="46050"/>
                  </a:cubicBezTo>
                  <a:close/>
                  <a:moveTo>
                    <a:pt x="183" y="46141"/>
                  </a:moveTo>
                  <a:cubicBezTo>
                    <a:pt x="153" y="46536"/>
                    <a:pt x="122" y="46931"/>
                    <a:pt x="122" y="47296"/>
                  </a:cubicBezTo>
                  <a:lnTo>
                    <a:pt x="487" y="47327"/>
                  </a:lnTo>
                  <a:cubicBezTo>
                    <a:pt x="517" y="46931"/>
                    <a:pt x="548" y="46567"/>
                    <a:pt x="578" y="46202"/>
                  </a:cubicBezTo>
                  <a:lnTo>
                    <a:pt x="183" y="46141"/>
                  </a:lnTo>
                  <a:close/>
                  <a:moveTo>
                    <a:pt x="100945" y="48330"/>
                  </a:moveTo>
                  <a:cubicBezTo>
                    <a:pt x="100975" y="48725"/>
                    <a:pt x="100975" y="49090"/>
                    <a:pt x="100975" y="49485"/>
                  </a:cubicBezTo>
                  <a:lnTo>
                    <a:pt x="101370" y="49454"/>
                  </a:lnTo>
                  <a:cubicBezTo>
                    <a:pt x="101370" y="49090"/>
                    <a:pt x="101340" y="48694"/>
                    <a:pt x="101340" y="48330"/>
                  </a:cubicBezTo>
                  <a:close/>
                  <a:moveTo>
                    <a:pt x="61" y="48451"/>
                  </a:moveTo>
                  <a:cubicBezTo>
                    <a:pt x="31" y="48816"/>
                    <a:pt x="31" y="49211"/>
                    <a:pt x="1" y="49576"/>
                  </a:cubicBezTo>
                  <a:lnTo>
                    <a:pt x="396" y="49606"/>
                  </a:lnTo>
                  <a:cubicBezTo>
                    <a:pt x="396" y="49211"/>
                    <a:pt x="426" y="48846"/>
                    <a:pt x="426" y="48451"/>
                  </a:cubicBezTo>
                  <a:close/>
                  <a:moveTo>
                    <a:pt x="101006" y="50609"/>
                  </a:moveTo>
                  <a:lnTo>
                    <a:pt x="101006" y="50700"/>
                  </a:lnTo>
                  <a:cubicBezTo>
                    <a:pt x="101006" y="51065"/>
                    <a:pt x="101006" y="51460"/>
                    <a:pt x="100975" y="51825"/>
                  </a:cubicBezTo>
                  <a:lnTo>
                    <a:pt x="101370" y="51825"/>
                  </a:lnTo>
                  <a:cubicBezTo>
                    <a:pt x="101370" y="51460"/>
                    <a:pt x="101370" y="51065"/>
                    <a:pt x="101370" y="50700"/>
                  </a:cubicBezTo>
                  <a:lnTo>
                    <a:pt x="101370" y="50609"/>
                  </a:lnTo>
                  <a:close/>
                  <a:moveTo>
                    <a:pt x="1" y="50731"/>
                  </a:moveTo>
                  <a:cubicBezTo>
                    <a:pt x="1" y="51126"/>
                    <a:pt x="1" y="51491"/>
                    <a:pt x="1" y="51886"/>
                  </a:cubicBezTo>
                  <a:lnTo>
                    <a:pt x="396" y="51855"/>
                  </a:lnTo>
                  <a:cubicBezTo>
                    <a:pt x="365" y="51491"/>
                    <a:pt x="365" y="51126"/>
                    <a:pt x="365" y="50731"/>
                  </a:cubicBezTo>
                  <a:close/>
                  <a:moveTo>
                    <a:pt x="100945" y="52950"/>
                  </a:moveTo>
                  <a:cubicBezTo>
                    <a:pt x="100945" y="53345"/>
                    <a:pt x="100914" y="53710"/>
                    <a:pt x="100884" y="54105"/>
                  </a:cubicBezTo>
                  <a:lnTo>
                    <a:pt x="101279" y="54135"/>
                  </a:lnTo>
                  <a:cubicBezTo>
                    <a:pt x="101279" y="53740"/>
                    <a:pt x="101310" y="53375"/>
                    <a:pt x="101340" y="52980"/>
                  </a:cubicBezTo>
                  <a:lnTo>
                    <a:pt x="100945" y="52950"/>
                  </a:lnTo>
                  <a:close/>
                  <a:moveTo>
                    <a:pt x="61" y="53011"/>
                  </a:moveTo>
                  <a:cubicBezTo>
                    <a:pt x="61" y="53406"/>
                    <a:pt x="92" y="53801"/>
                    <a:pt x="122" y="54166"/>
                  </a:cubicBezTo>
                  <a:lnTo>
                    <a:pt x="487" y="54135"/>
                  </a:lnTo>
                  <a:cubicBezTo>
                    <a:pt x="457" y="53770"/>
                    <a:pt x="457" y="53375"/>
                    <a:pt x="426" y="53011"/>
                  </a:cubicBezTo>
                  <a:close/>
                  <a:moveTo>
                    <a:pt x="100793" y="55229"/>
                  </a:moveTo>
                  <a:cubicBezTo>
                    <a:pt x="100762" y="55625"/>
                    <a:pt x="100732" y="55989"/>
                    <a:pt x="100671" y="56354"/>
                  </a:cubicBezTo>
                  <a:lnTo>
                    <a:pt x="101066" y="56415"/>
                  </a:lnTo>
                  <a:cubicBezTo>
                    <a:pt x="101097" y="56020"/>
                    <a:pt x="101158" y="55655"/>
                    <a:pt x="101188" y="55260"/>
                  </a:cubicBezTo>
                  <a:lnTo>
                    <a:pt x="100793" y="55229"/>
                  </a:lnTo>
                  <a:close/>
                  <a:moveTo>
                    <a:pt x="578" y="55260"/>
                  </a:moveTo>
                  <a:lnTo>
                    <a:pt x="213" y="55321"/>
                  </a:lnTo>
                  <a:cubicBezTo>
                    <a:pt x="244" y="55685"/>
                    <a:pt x="274" y="56080"/>
                    <a:pt x="335" y="56445"/>
                  </a:cubicBezTo>
                  <a:lnTo>
                    <a:pt x="700" y="56415"/>
                  </a:lnTo>
                  <a:cubicBezTo>
                    <a:pt x="669" y="56020"/>
                    <a:pt x="609" y="55655"/>
                    <a:pt x="578" y="55260"/>
                  </a:cubicBezTo>
                  <a:close/>
                  <a:moveTo>
                    <a:pt x="100550" y="57479"/>
                  </a:moveTo>
                  <a:cubicBezTo>
                    <a:pt x="100489" y="57874"/>
                    <a:pt x="100428" y="58239"/>
                    <a:pt x="100367" y="58603"/>
                  </a:cubicBezTo>
                  <a:lnTo>
                    <a:pt x="100762" y="58664"/>
                  </a:lnTo>
                  <a:cubicBezTo>
                    <a:pt x="100823" y="58299"/>
                    <a:pt x="100884" y="57935"/>
                    <a:pt x="100914" y="57539"/>
                  </a:cubicBezTo>
                  <a:lnTo>
                    <a:pt x="100550" y="57479"/>
                  </a:lnTo>
                  <a:close/>
                  <a:moveTo>
                    <a:pt x="852" y="57539"/>
                  </a:moveTo>
                  <a:lnTo>
                    <a:pt x="457" y="57570"/>
                  </a:lnTo>
                  <a:cubicBezTo>
                    <a:pt x="517" y="57965"/>
                    <a:pt x="578" y="58330"/>
                    <a:pt x="639" y="58725"/>
                  </a:cubicBezTo>
                  <a:lnTo>
                    <a:pt x="1004" y="58664"/>
                  </a:lnTo>
                  <a:cubicBezTo>
                    <a:pt x="943" y="58299"/>
                    <a:pt x="882" y="57904"/>
                    <a:pt x="852" y="57539"/>
                  </a:cubicBezTo>
                  <a:close/>
                  <a:moveTo>
                    <a:pt x="100185" y="59728"/>
                  </a:moveTo>
                  <a:cubicBezTo>
                    <a:pt x="100124" y="60123"/>
                    <a:pt x="100063" y="60488"/>
                    <a:pt x="99972" y="60853"/>
                  </a:cubicBezTo>
                  <a:lnTo>
                    <a:pt x="100337" y="60944"/>
                  </a:lnTo>
                  <a:cubicBezTo>
                    <a:pt x="100428" y="60549"/>
                    <a:pt x="100489" y="60184"/>
                    <a:pt x="100580" y="59819"/>
                  </a:cubicBezTo>
                  <a:lnTo>
                    <a:pt x="100185" y="59728"/>
                  </a:lnTo>
                  <a:close/>
                  <a:moveTo>
                    <a:pt x="1186" y="59789"/>
                  </a:moveTo>
                  <a:lnTo>
                    <a:pt x="821" y="59850"/>
                  </a:lnTo>
                  <a:cubicBezTo>
                    <a:pt x="882" y="60214"/>
                    <a:pt x="973" y="60609"/>
                    <a:pt x="1034" y="60974"/>
                  </a:cubicBezTo>
                  <a:lnTo>
                    <a:pt x="1399" y="60883"/>
                  </a:lnTo>
                  <a:cubicBezTo>
                    <a:pt x="1338" y="60518"/>
                    <a:pt x="1277" y="60153"/>
                    <a:pt x="1186" y="59789"/>
                  </a:cubicBezTo>
                  <a:close/>
                  <a:moveTo>
                    <a:pt x="99729" y="61977"/>
                  </a:moveTo>
                  <a:cubicBezTo>
                    <a:pt x="99638" y="62342"/>
                    <a:pt x="99547" y="62707"/>
                    <a:pt x="99455" y="63071"/>
                  </a:cubicBezTo>
                  <a:lnTo>
                    <a:pt x="99820" y="63163"/>
                  </a:lnTo>
                  <a:cubicBezTo>
                    <a:pt x="99942" y="62798"/>
                    <a:pt x="100033" y="62433"/>
                    <a:pt x="100094" y="62038"/>
                  </a:cubicBezTo>
                  <a:lnTo>
                    <a:pt x="99729" y="61977"/>
                  </a:lnTo>
                  <a:close/>
                  <a:moveTo>
                    <a:pt x="1642" y="62008"/>
                  </a:moveTo>
                  <a:lnTo>
                    <a:pt x="1277" y="62099"/>
                  </a:lnTo>
                  <a:cubicBezTo>
                    <a:pt x="1368" y="62464"/>
                    <a:pt x="1460" y="62828"/>
                    <a:pt x="1551" y="63193"/>
                  </a:cubicBezTo>
                  <a:lnTo>
                    <a:pt x="1916" y="63102"/>
                  </a:lnTo>
                  <a:cubicBezTo>
                    <a:pt x="1824" y="62737"/>
                    <a:pt x="1733" y="62372"/>
                    <a:pt x="1642" y="62008"/>
                  </a:cubicBezTo>
                  <a:close/>
                  <a:moveTo>
                    <a:pt x="99182" y="64166"/>
                  </a:moveTo>
                  <a:cubicBezTo>
                    <a:pt x="99091" y="64530"/>
                    <a:pt x="98969" y="64895"/>
                    <a:pt x="98847" y="65260"/>
                  </a:cubicBezTo>
                  <a:lnTo>
                    <a:pt x="99212" y="65382"/>
                  </a:lnTo>
                  <a:cubicBezTo>
                    <a:pt x="99334" y="65017"/>
                    <a:pt x="99455" y="64652"/>
                    <a:pt x="99547" y="64287"/>
                  </a:cubicBezTo>
                  <a:lnTo>
                    <a:pt x="99182" y="64166"/>
                  </a:lnTo>
                  <a:close/>
                  <a:moveTo>
                    <a:pt x="2220" y="64196"/>
                  </a:moveTo>
                  <a:lnTo>
                    <a:pt x="1855" y="64318"/>
                  </a:lnTo>
                  <a:cubicBezTo>
                    <a:pt x="1946" y="64682"/>
                    <a:pt x="2068" y="65047"/>
                    <a:pt x="2159" y="65412"/>
                  </a:cubicBezTo>
                  <a:lnTo>
                    <a:pt x="2524" y="65290"/>
                  </a:lnTo>
                  <a:cubicBezTo>
                    <a:pt x="2432" y="64926"/>
                    <a:pt x="2311" y="64561"/>
                    <a:pt x="2220" y="64196"/>
                  </a:cubicBezTo>
                  <a:close/>
                  <a:moveTo>
                    <a:pt x="98513" y="66354"/>
                  </a:moveTo>
                  <a:cubicBezTo>
                    <a:pt x="98392" y="66719"/>
                    <a:pt x="98270" y="67084"/>
                    <a:pt x="98148" y="67448"/>
                  </a:cubicBezTo>
                  <a:lnTo>
                    <a:pt x="98513" y="67570"/>
                  </a:lnTo>
                  <a:cubicBezTo>
                    <a:pt x="98635" y="67205"/>
                    <a:pt x="98756" y="66841"/>
                    <a:pt x="98878" y="66476"/>
                  </a:cubicBezTo>
                  <a:lnTo>
                    <a:pt x="98513" y="66354"/>
                  </a:lnTo>
                  <a:close/>
                  <a:moveTo>
                    <a:pt x="2858" y="66385"/>
                  </a:moveTo>
                  <a:lnTo>
                    <a:pt x="2524" y="66506"/>
                  </a:lnTo>
                  <a:cubicBezTo>
                    <a:pt x="2645" y="66871"/>
                    <a:pt x="2767" y="67236"/>
                    <a:pt x="2888" y="67600"/>
                  </a:cubicBezTo>
                  <a:lnTo>
                    <a:pt x="3253" y="67448"/>
                  </a:lnTo>
                  <a:cubicBezTo>
                    <a:pt x="3101" y="67114"/>
                    <a:pt x="2979" y="66749"/>
                    <a:pt x="2858" y="66385"/>
                  </a:cubicBezTo>
                  <a:close/>
                  <a:moveTo>
                    <a:pt x="97753" y="68512"/>
                  </a:moveTo>
                  <a:cubicBezTo>
                    <a:pt x="97632" y="68847"/>
                    <a:pt x="97480" y="69211"/>
                    <a:pt x="97328" y="69576"/>
                  </a:cubicBezTo>
                  <a:lnTo>
                    <a:pt x="97692" y="69698"/>
                  </a:lnTo>
                  <a:cubicBezTo>
                    <a:pt x="97844" y="69363"/>
                    <a:pt x="97966" y="68999"/>
                    <a:pt x="98118" y="68634"/>
                  </a:cubicBezTo>
                  <a:lnTo>
                    <a:pt x="97753" y="68512"/>
                  </a:lnTo>
                  <a:close/>
                  <a:moveTo>
                    <a:pt x="3618" y="68512"/>
                  </a:moveTo>
                  <a:lnTo>
                    <a:pt x="3283" y="68664"/>
                  </a:lnTo>
                  <a:cubicBezTo>
                    <a:pt x="3405" y="69029"/>
                    <a:pt x="3557" y="69363"/>
                    <a:pt x="3709" y="69728"/>
                  </a:cubicBezTo>
                  <a:lnTo>
                    <a:pt x="4043" y="69576"/>
                  </a:lnTo>
                  <a:cubicBezTo>
                    <a:pt x="3922" y="69242"/>
                    <a:pt x="3770" y="68877"/>
                    <a:pt x="3618" y="68512"/>
                  </a:cubicBezTo>
                  <a:close/>
                  <a:moveTo>
                    <a:pt x="4499" y="70640"/>
                  </a:moveTo>
                  <a:lnTo>
                    <a:pt x="4134" y="70792"/>
                  </a:lnTo>
                  <a:cubicBezTo>
                    <a:pt x="4286" y="71126"/>
                    <a:pt x="4438" y="71491"/>
                    <a:pt x="4590" y="71825"/>
                  </a:cubicBezTo>
                  <a:lnTo>
                    <a:pt x="4955" y="71673"/>
                  </a:lnTo>
                  <a:cubicBezTo>
                    <a:pt x="4803" y="71309"/>
                    <a:pt x="4621" y="70974"/>
                    <a:pt x="4499" y="70640"/>
                  </a:cubicBezTo>
                  <a:close/>
                  <a:moveTo>
                    <a:pt x="96902" y="70610"/>
                  </a:moveTo>
                  <a:cubicBezTo>
                    <a:pt x="96750" y="70974"/>
                    <a:pt x="96598" y="71309"/>
                    <a:pt x="96446" y="71673"/>
                  </a:cubicBezTo>
                  <a:lnTo>
                    <a:pt x="96781" y="71825"/>
                  </a:lnTo>
                  <a:cubicBezTo>
                    <a:pt x="96933" y="71461"/>
                    <a:pt x="97115" y="71126"/>
                    <a:pt x="97267" y="70762"/>
                  </a:cubicBezTo>
                  <a:lnTo>
                    <a:pt x="96902" y="70610"/>
                  </a:lnTo>
                  <a:close/>
                  <a:moveTo>
                    <a:pt x="5411" y="72676"/>
                  </a:moveTo>
                  <a:lnTo>
                    <a:pt x="5077" y="72859"/>
                  </a:lnTo>
                  <a:cubicBezTo>
                    <a:pt x="5259" y="73193"/>
                    <a:pt x="5411" y="73528"/>
                    <a:pt x="5593" y="73892"/>
                  </a:cubicBezTo>
                  <a:lnTo>
                    <a:pt x="5928" y="73710"/>
                  </a:lnTo>
                  <a:cubicBezTo>
                    <a:pt x="5745" y="73376"/>
                    <a:pt x="5593" y="73041"/>
                    <a:pt x="5411" y="72676"/>
                  </a:cubicBezTo>
                  <a:close/>
                  <a:moveTo>
                    <a:pt x="95960" y="72676"/>
                  </a:moveTo>
                  <a:cubicBezTo>
                    <a:pt x="95778" y="73041"/>
                    <a:pt x="95626" y="73376"/>
                    <a:pt x="95443" y="73710"/>
                  </a:cubicBezTo>
                  <a:lnTo>
                    <a:pt x="95778" y="73892"/>
                  </a:lnTo>
                  <a:cubicBezTo>
                    <a:pt x="95960" y="73528"/>
                    <a:pt x="96112" y="73193"/>
                    <a:pt x="96294" y="72859"/>
                  </a:cubicBezTo>
                  <a:lnTo>
                    <a:pt x="95960" y="72676"/>
                  </a:lnTo>
                  <a:close/>
                  <a:moveTo>
                    <a:pt x="6475" y="74713"/>
                  </a:moveTo>
                  <a:lnTo>
                    <a:pt x="6141" y="74895"/>
                  </a:lnTo>
                  <a:cubicBezTo>
                    <a:pt x="6323" y="75230"/>
                    <a:pt x="6505" y="75564"/>
                    <a:pt x="6688" y="75898"/>
                  </a:cubicBezTo>
                  <a:lnTo>
                    <a:pt x="7022" y="75686"/>
                  </a:lnTo>
                  <a:cubicBezTo>
                    <a:pt x="6840" y="75351"/>
                    <a:pt x="6657" y="75047"/>
                    <a:pt x="6475" y="74713"/>
                  </a:cubicBezTo>
                  <a:close/>
                  <a:moveTo>
                    <a:pt x="94896" y="74713"/>
                  </a:moveTo>
                  <a:cubicBezTo>
                    <a:pt x="94714" y="75047"/>
                    <a:pt x="94531" y="75382"/>
                    <a:pt x="94349" y="75716"/>
                  </a:cubicBezTo>
                  <a:lnTo>
                    <a:pt x="94683" y="75898"/>
                  </a:lnTo>
                  <a:cubicBezTo>
                    <a:pt x="94866" y="75564"/>
                    <a:pt x="95048" y="75230"/>
                    <a:pt x="95230" y="74895"/>
                  </a:cubicBezTo>
                  <a:lnTo>
                    <a:pt x="94896" y="74713"/>
                  </a:lnTo>
                  <a:close/>
                  <a:moveTo>
                    <a:pt x="7600" y="76658"/>
                  </a:moveTo>
                  <a:lnTo>
                    <a:pt x="7265" y="76871"/>
                  </a:lnTo>
                  <a:cubicBezTo>
                    <a:pt x="7478" y="77205"/>
                    <a:pt x="7660" y="77509"/>
                    <a:pt x="7873" y="77844"/>
                  </a:cubicBezTo>
                  <a:lnTo>
                    <a:pt x="8208" y="77631"/>
                  </a:lnTo>
                  <a:cubicBezTo>
                    <a:pt x="7995" y="77327"/>
                    <a:pt x="7782" y="76993"/>
                    <a:pt x="7600" y="76658"/>
                  </a:cubicBezTo>
                  <a:close/>
                  <a:moveTo>
                    <a:pt x="93771" y="76689"/>
                  </a:moveTo>
                  <a:cubicBezTo>
                    <a:pt x="93589" y="77023"/>
                    <a:pt x="93376" y="77327"/>
                    <a:pt x="93163" y="77661"/>
                  </a:cubicBezTo>
                  <a:lnTo>
                    <a:pt x="93498" y="77874"/>
                  </a:lnTo>
                  <a:cubicBezTo>
                    <a:pt x="93711" y="77540"/>
                    <a:pt x="93893" y="77205"/>
                    <a:pt x="94106" y="76871"/>
                  </a:cubicBezTo>
                  <a:lnTo>
                    <a:pt x="93771" y="76689"/>
                  </a:lnTo>
                  <a:close/>
                  <a:moveTo>
                    <a:pt x="8815" y="78604"/>
                  </a:moveTo>
                  <a:lnTo>
                    <a:pt x="8511" y="78786"/>
                  </a:lnTo>
                  <a:cubicBezTo>
                    <a:pt x="8724" y="79120"/>
                    <a:pt x="8937" y="79424"/>
                    <a:pt x="9150" y="79759"/>
                  </a:cubicBezTo>
                  <a:lnTo>
                    <a:pt x="9454" y="79515"/>
                  </a:lnTo>
                  <a:cubicBezTo>
                    <a:pt x="9241" y="79212"/>
                    <a:pt x="9028" y="78908"/>
                    <a:pt x="8815" y="78604"/>
                  </a:cubicBezTo>
                  <a:close/>
                  <a:moveTo>
                    <a:pt x="92556" y="78604"/>
                  </a:moveTo>
                  <a:cubicBezTo>
                    <a:pt x="92343" y="78938"/>
                    <a:pt x="92130" y="79242"/>
                    <a:pt x="91917" y="79546"/>
                  </a:cubicBezTo>
                  <a:lnTo>
                    <a:pt x="92221" y="79759"/>
                  </a:lnTo>
                  <a:cubicBezTo>
                    <a:pt x="92434" y="79455"/>
                    <a:pt x="92647" y="79151"/>
                    <a:pt x="92860" y="78816"/>
                  </a:cubicBezTo>
                  <a:lnTo>
                    <a:pt x="92556" y="78604"/>
                  </a:lnTo>
                  <a:close/>
                  <a:moveTo>
                    <a:pt x="10122" y="80458"/>
                  </a:moveTo>
                  <a:lnTo>
                    <a:pt x="9818" y="80671"/>
                  </a:lnTo>
                  <a:cubicBezTo>
                    <a:pt x="10031" y="80974"/>
                    <a:pt x="10274" y="81278"/>
                    <a:pt x="10487" y="81582"/>
                  </a:cubicBezTo>
                  <a:lnTo>
                    <a:pt x="10791" y="81370"/>
                  </a:lnTo>
                  <a:cubicBezTo>
                    <a:pt x="10578" y="81066"/>
                    <a:pt x="10335" y="80762"/>
                    <a:pt x="10122" y="80458"/>
                  </a:cubicBezTo>
                  <a:close/>
                  <a:moveTo>
                    <a:pt x="91249" y="80488"/>
                  </a:moveTo>
                  <a:cubicBezTo>
                    <a:pt x="91036" y="80762"/>
                    <a:pt x="90793" y="81096"/>
                    <a:pt x="90549" y="81370"/>
                  </a:cubicBezTo>
                  <a:lnTo>
                    <a:pt x="90853" y="81613"/>
                  </a:lnTo>
                  <a:cubicBezTo>
                    <a:pt x="91097" y="81309"/>
                    <a:pt x="91340" y="81005"/>
                    <a:pt x="91553" y="80701"/>
                  </a:cubicBezTo>
                  <a:lnTo>
                    <a:pt x="91249" y="80488"/>
                  </a:lnTo>
                  <a:close/>
                  <a:moveTo>
                    <a:pt x="11490" y="82251"/>
                  </a:moveTo>
                  <a:lnTo>
                    <a:pt x="11217" y="82494"/>
                  </a:lnTo>
                  <a:cubicBezTo>
                    <a:pt x="11460" y="82768"/>
                    <a:pt x="11703" y="83072"/>
                    <a:pt x="11946" y="83376"/>
                  </a:cubicBezTo>
                  <a:lnTo>
                    <a:pt x="12220" y="83133"/>
                  </a:lnTo>
                  <a:cubicBezTo>
                    <a:pt x="11977" y="82829"/>
                    <a:pt x="11733" y="82555"/>
                    <a:pt x="11490" y="82251"/>
                  </a:cubicBezTo>
                  <a:close/>
                  <a:moveTo>
                    <a:pt x="89850" y="82281"/>
                  </a:moveTo>
                  <a:cubicBezTo>
                    <a:pt x="89607" y="82585"/>
                    <a:pt x="89394" y="82859"/>
                    <a:pt x="89121" y="83163"/>
                  </a:cubicBezTo>
                  <a:lnTo>
                    <a:pt x="89425" y="83406"/>
                  </a:lnTo>
                  <a:cubicBezTo>
                    <a:pt x="89668" y="83102"/>
                    <a:pt x="89911" y="82798"/>
                    <a:pt x="90154" y="82525"/>
                  </a:cubicBezTo>
                  <a:lnTo>
                    <a:pt x="89850" y="82281"/>
                  </a:lnTo>
                  <a:close/>
                  <a:moveTo>
                    <a:pt x="12980" y="83984"/>
                  </a:moveTo>
                  <a:lnTo>
                    <a:pt x="12676" y="84227"/>
                  </a:lnTo>
                  <a:cubicBezTo>
                    <a:pt x="12949" y="84531"/>
                    <a:pt x="13192" y="84804"/>
                    <a:pt x="13466" y="85078"/>
                  </a:cubicBezTo>
                  <a:lnTo>
                    <a:pt x="13740" y="84835"/>
                  </a:lnTo>
                  <a:cubicBezTo>
                    <a:pt x="13466" y="84561"/>
                    <a:pt x="13223" y="84257"/>
                    <a:pt x="12980" y="83984"/>
                  </a:cubicBezTo>
                  <a:close/>
                  <a:moveTo>
                    <a:pt x="88391" y="84014"/>
                  </a:moveTo>
                  <a:cubicBezTo>
                    <a:pt x="88148" y="84288"/>
                    <a:pt x="87875" y="84592"/>
                    <a:pt x="87631" y="84865"/>
                  </a:cubicBezTo>
                  <a:lnTo>
                    <a:pt x="87905" y="85108"/>
                  </a:lnTo>
                  <a:cubicBezTo>
                    <a:pt x="88148" y="84835"/>
                    <a:pt x="88422" y="84561"/>
                    <a:pt x="88665" y="84257"/>
                  </a:cubicBezTo>
                  <a:lnTo>
                    <a:pt x="88391" y="84014"/>
                  </a:lnTo>
                  <a:close/>
                  <a:moveTo>
                    <a:pt x="14499" y="85655"/>
                  </a:moveTo>
                  <a:lnTo>
                    <a:pt x="14226" y="85929"/>
                  </a:lnTo>
                  <a:cubicBezTo>
                    <a:pt x="14499" y="86202"/>
                    <a:pt x="14773" y="86476"/>
                    <a:pt x="15047" y="86719"/>
                  </a:cubicBezTo>
                  <a:lnTo>
                    <a:pt x="15320" y="86476"/>
                  </a:lnTo>
                  <a:cubicBezTo>
                    <a:pt x="15047" y="86202"/>
                    <a:pt x="14773" y="85929"/>
                    <a:pt x="14499" y="85655"/>
                  </a:cubicBezTo>
                  <a:close/>
                  <a:moveTo>
                    <a:pt x="86841" y="85686"/>
                  </a:moveTo>
                  <a:cubicBezTo>
                    <a:pt x="86568" y="85959"/>
                    <a:pt x="86324" y="86233"/>
                    <a:pt x="86051" y="86506"/>
                  </a:cubicBezTo>
                  <a:lnTo>
                    <a:pt x="86324" y="86750"/>
                  </a:lnTo>
                  <a:cubicBezTo>
                    <a:pt x="86568" y="86506"/>
                    <a:pt x="86841" y="86233"/>
                    <a:pt x="87115" y="85959"/>
                  </a:cubicBezTo>
                  <a:lnTo>
                    <a:pt x="86841" y="85686"/>
                  </a:lnTo>
                  <a:close/>
                  <a:moveTo>
                    <a:pt x="16141" y="87236"/>
                  </a:moveTo>
                  <a:lnTo>
                    <a:pt x="15867" y="87540"/>
                  </a:lnTo>
                  <a:cubicBezTo>
                    <a:pt x="16141" y="87783"/>
                    <a:pt x="16414" y="88057"/>
                    <a:pt x="16718" y="88300"/>
                  </a:cubicBezTo>
                  <a:lnTo>
                    <a:pt x="16961" y="88026"/>
                  </a:lnTo>
                  <a:cubicBezTo>
                    <a:pt x="16688" y="87753"/>
                    <a:pt x="16414" y="87510"/>
                    <a:pt x="16141" y="87236"/>
                  </a:cubicBezTo>
                  <a:close/>
                  <a:moveTo>
                    <a:pt x="85230" y="87266"/>
                  </a:moveTo>
                  <a:cubicBezTo>
                    <a:pt x="84957" y="87540"/>
                    <a:pt x="84683" y="87783"/>
                    <a:pt x="84379" y="88057"/>
                  </a:cubicBezTo>
                  <a:lnTo>
                    <a:pt x="84653" y="88330"/>
                  </a:lnTo>
                  <a:cubicBezTo>
                    <a:pt x="84926" y="88087"/>
                    <a:pt x="85200" y="87813"/>
                    <a:pt x="85504" y="87570"/>
                  </a:cubicBezTo>
                  <a:lnTo>
                    <a:pt x="85230" y="87266"/>
                  </a:lnTo>
                  <a:close/>
                  <a:moveTo>
                    <a:pt x="17813" y="88786"/>
                  </a:moveTo>
                  <a:lnTo>
                    <a:pt x="17569" y="89060"/>
                  </a:lnTo>
                  <a:cubicBezTo>
                    <a:pt x="17843" y="89303"/>
                    <a:pt x="18147" y="89576"/>
                    <a:pt x="18451" y="89820"/>
                  </a:cubicBezTo>
                  <a:lnTo>
                    <a:pt x="18694" y="89516"/>
                  </a:lnTo>
                  <a:cubicBezTo>
                    <a:pt x="18390" y="89272"/>
                    <a:pt x="18086" y="89029"/>
                    <a:pt x="17813" y="88786"/>
                  </a:cubicBezTo>
                  <a:close/>
                  <a:moveTo>
                    <a:pt x="83528" y="88817"/>
                  </a:moveTo>
                  <a:cubicBezTo>
                    <a:pt x="83254" y="89060"/>
                    <a:pt x="82951" y="89303"/>
                    <a:pt x="82677" y="89546"/>
                  </a:cubicBezTo>
                  <a:lnTo>
                    <a:pt x="82920" y="89820"/>
                  </a:lnTo>
                  <a:cubicBezTo>
                    <a:pt x="83194" y="89576"/>
                    <a:pt x="83498" y="89333"/>
                    <a:pt x="83771" y="89090"/>
                  </a:cubicBezTo>
                  <a:lnTo>
                    <a:pt x="83528" y="88817"/>
                  </a:lnTo>
                  <a:close/>
                  <a:moveTo>
                    <a:pt x="19575" y="90215"/>
                  </a:moveTo>
                  <a:lnTo>
                    <a:pt x="19332" y="90519"/>
                  </a:lnTo>
                  <a:cubicBezTo>
                    <a:pt x="19636" y="90762"/>
                    <a:pt x="19940" y="91005"/>
                    <a:pt x="20244" y="91218"/>
                  </a:cubicBezTo>
                  <a:lnTo>
                    <a:pt x="20457" y="90914"/>
                  </a:lnTo>
                  <a:cubicBezTo>
                    <a:pt x="20153" y="90701"/>
                    <a:pt x="19879" y="90458"/>
                    <a:pt x="19575" y="90215"/>
                  </a:cubicBezTo>
                  <a:close/>
                  <a:moveTo>
                    <a:pt x="81795" y="90245"/>
                  </a:moveTo>
                  <a:cubicBezTo>
                    <a:pt x="81492" y="90488"/>
                    <a:pt x="81188" y="90701"/>
                    <a:pt x="80884" y="90944"/>
                  </a:cubicBezTo>
                  <a:lnTo>
                    <a:pt x="81127" y="91248"/>
                  </a:lnTo>
                  <a:cubicBezTo>
                    <a:pt x="81431" y="91005"/>
                    <a:pt x="81735" y="90792"/>
                    <a:pt x="82008" y="90549"/>
                  </a:cubicBezTo>
                  <a:lnTo>
                    <a:pt x="81795" y="90245"/>
                  </a:lnTo>
                  <a:close/>
                  <a:moveTo>
                    <a:pt x="21369" y="91583"/>
                  </a:moveTo>
                  <a:lnTo>
                    <a:pt x="21156" y="91886"/>
                  </a:lnTo>
                  <a:cubicBezTo>
                    <a:pt x="21460" y="92130"/>
                    <a:pt x="21794" y="92342"/>
                    <a:pt x="22098" y="92555"/>
                  </a:cubicBezTo>
                  <a:lnTo>
                    <a:pt x="22311" y="92251"/>
                  </a:lnTo>
                  <a:cubicBezTo>
                    <a:pt x="22007" y="92038"/>
                    <a:pt x="21703" y="91826"/>
                    <a:pt x="21369" y="91583"/>
                  </a:cubicBezTo>
                  <a:close/>
                  <a:moveTo>
                    <a:pt x="79972" y="91613"/>
                  </a:moveTo>
                  <a:cubicBezTo>
                    <a:pt x="79668" y="91826"/>
                    <a:pt x="79364" y="92038"/>
                    <a:pt x="79029" y="92251"/>
                  </a:cubicBezTo>
                  <a:lnTo>
                    <a:pt x="79242" y="92586"/>
                  </a:lnTo>
                  <a:cubicBezTo>
                    <a:pt x="79577" y="92373"/>
                    <a:pt x="79881" y="92130"/>
                    <a:pt x="80185" y="91917"/>
                  </a:cubicBezTo>
                  <a:lnTo>
                    <a:pt x="79972" y="91613"/>
                  </a:lnTo>
                  <a:close/>
                  <a:moveTo>
                    <a:pt x="23253" y="92890"/>
                  </a:moveTo>
                  <a:lnTo>
                    <a:pt x="23071" y="93193"/>
                  </a:lnTo>
                  <a:cubicBezTo>
                    <a:pt x="23375" y="93406"/>
                    <a:pt x="23709" y="93619"/>
                    <a:pt x="24013" y="93801"/>
                  </a:cubicBezTo>
                  <a:lnTo>
                    <a:pt x="24226" y="93497"/>
                  </a:lnTo>
                  <a:cubicBezTo>
                    <a:pt x="23892" y="93285"/>
                    <a:pt x="23588" y="93072"/>
                    <a:pt x="23253" y="92890"/>
                  </a:cubicBezTo>
                  <a:close/>
                  <a:moveTo>
                    <a:pt x="78087" y="92890"/>
                  </a:moveTo>
                  <a:cubicBezTo>
                    <a:pt x="77783" y="93102"/>
                    <a:pt x="77449" y="93315"/>
                    <a:pt x="77145" y="93497"/>
                  </a:cubicBezTo>
                  <a:lnTo>
                    <a:pt x="77327" y="93832"/>
                  </a:lnTo>
                  <a:cubicBezTo>
                    <a:pt x="77662" y="93619"/>
                    <a:pt x="77996" y="93406"/>
                    <a:pt x="78300" y="93224"/>
                  </a:cubicBezTo>
                  <a:lnTo>
                    <a:pt x="78087" y="92890"/>
                  </a:lnTo>
                  <a:close/>
                  <a:moveTo>
                    <a:pt x="25199" y="94075"/>
                  </a:moveTo>
                  <a:lnTo>
                    <a:pt x="25016" y="94409"/>
                  </a:lnTo>
                  <a:cubicBezTo>
                    <a:pt x="25351" y="94592"/>
                    <a:pt x="25685" y="94804"/>
                    <a:pt x="26019" y="94987"/>
                  </a:cubicBezTo>
                  <a:lnTo>
                    <a:pt x="26202" y="94652"/>
                  </a:lnTo>
                  <a:cubicBezTo>
                    <a:pt x="25867" y="94470"/>
                    <a:pt x="25533" y="94288"/>
                    <a:pt x="25199" y="94075"/>
                  </a:cubicBezTo>
                  <a:close/>
                  <a:moveTo>
                    <a:pt x="76172" y="94075"/>
                  </a:moveTo>
                  <a:cubicBezTo>
                    <a:pt x="75838" y="94288"/>
                    <a:pt x="75504" y="94470"/>
                    <a:pt x="75169" y="94652"/>
                  </a:cubicBezTo>
                  <a:lnTo>
                    <a:pt x="75382" y="94987"/>
                  </a:lnTo>
                  <a:cubicBezTo>
                    <a:pt x="75686" y="94804"/>
                    <a:pt x="76020" y="94592"/>
                    <a:pt x="76355" y="94409"/>
                  </a:cubicBezTo>
                  <a:lnTo>
                    <a:pt x="76172" y="94075"/>
                  </a:lnTo>
                  <a:close/>
                  <a:moveTo>
                    <a:pt x="27205" y="95200"/>
                  </a:moveTo>
                  <a:lnTo>
                    <a:pt x="27022" y="95534"/>
                  </a:lnTo>
                  <a:cubicBezTo>
                    <a:pt x="27357" y="95716"/>
                    <a:pt x="27691" y="95868"/>
                    <a:pt x="28025" y="96051"/>
                  </a:cubicBezTo>
                  <a:lnTo>
                    <a:pt x="28208" y="95716"/>
                  </a:lnTo>
                  <a:cubicBezTo>
                    <a:pt x="27874" y="95534"/>
                    <a:pt x="27539" y="95382"/>
                    <a:pt x="27205" y="95200"/>
                  </a:cubicBezTo>
                  <a:close/>
                  <a:moveTo>
                    <a:pt x="74197" y="95200"/>
                  </a:moveTo>
                  <a:cubicBezTo>
                    <a:pt x="73862" y="95382"/>
                    <a:pt x="73528" y="95534"/>
                    <a:pt x="73163" y="95716"/>
                  </a:cubicBezTo>
                  <a:lnTo>
                    <a:pt x="73345" y="96051"/>
                  </a:lnTo>
                  <a:cubicBezTo>
                    <a:pt x="73680" y="95868"/>
                    <a:pt x="74014" y="95716"/>
                    <a:pt x="74349" y="95534"/>
                  </a:cubicBezTo>
                  <a:lnTo>
                    <a:pt x="74197" y="95200"/>
                  </a:lnTo>
                  <a:close/>
                  <a:moveTo>
                    <a:pt x="29241" y="96203"/>
                  </a:moveTo>
                  <a:lnTo>
                    <a:pt x="29059" y="96567"/>
                  </a:lnTo>
                  <a:cubicBezTo>
                    <a:pt x="29424" y="96719"/>
                    <a:pt x="29758" y="96871"/>
                    <a:pt x="30123" y="97023"/>
                  </a:cubicBezTo>
                  <a:lnTo>
                    <a:pt x="30275" y="96689"/>
                  </a:lnTo>
                  <a:cubicBezTo>
                    <a:pt x="29910" y="96537"/>
                    <a:pt x="29576" y="96385"/>
                    <a:pt x="29241" y="96203"/>
                  </a:cubicBezTo>
                  <a:close/>
                  <a:moveTo>
                    <a:pt x="72160" y="96203"/>
                  </a:moveTo>
                  <a:cubicBezTo>
                    <a:pt x="71826" y="96355"/>
                    <a:pt x="71461" y="96537"/>
                    <a:pt x="71127" y="96689"/>
                  </a:cubicBezTo>
                  <a:lnTo>
                    <a:pt x="71279" y="97023"/>
                  </a:lnTo>
                  <a:cubicBezTo>
                    <a:pt x="71643" y="96871"/>
                    <a:pt x="71978" y="96719"/>
                    <a:pt x="72312" y="96537"/>
                  </a:cubicBezTo>
                  <a:lnTo>
                    <a:pt x="72160" y="96203"/>
                  </a:lnTo>
                  <a:close/>
                  <a:moveTo>
                    <a:pt x="31308" y="97145"/>
                  </a:moveTo>
                  <a:lnTo>
                    <a:pt x="31156" y="97479"/>
                  </a:lnTo>
                  <a:cubicBezTo>
                    <a:pt x="31521" y="97631"/>
                    <a:pt x="31886" y="97783"/>
                    <a:pt x="32220" y="97905"/>
                  </a:cubicBezTo>
                  <a:lnTo>
                    <a:pt x="32372" y="97570"/>
                  </a:lnTo>
                  <a:cubicBezTo>
                    <a:pt x="32007" y="97418"/>
                    <a:pt x="31673" y="97297"/>
                    <a:pt x="31308" y="97145"/>
                  </a:cubicBezTo>
                  <a:close/>
                  <a:moveTo>
                    <a:pt x="70093" y="97115"/>
                  </a:moveTo>
                  <a:cubicBezTo>
                    <a:pt x="69728" y="97266"/>
                    <a:pt x="69394" y="97418"/>
                    <a:pt x="69029" y="97540"/>
                  </a:cubicBezTo>
                  <a:lnTo>
                    <a:pt x="69181" y="97905"/>
                  </a:lnTo>
                  <a:cubicBezTo>
                    <a:pt x="69516" y="97753"/>
                    <a:pt x="69880" y="97631"/>
                    <a:pt x="70245" y="97479"/>
                  </a:cubicBezTo>
                  <a:lnTo>
                    <a:pt x="70093" y="97115"/>
                  </a:lnTo>
                  <a:close/>
                  <a:moveTo>
                    <a:pt x="33436" y="97966"/>
                  </a:moveTo>
                  <a:lnTo>
                    <a:pt x="33314" y="98330"/>
                  </a:lnTo>
                  <a:cubicBezTo>
                    <a:pt x="33649" y="98452"/>
                    <a:pt x="34013" y="98574"/>
                    <a:pt x="34378" y="98695"/>
                  </a:cubicBezTo>
                  <a:lnTo>
                    <a:pt x="34500" y="98361"/>
                  </a:lnTo>
                  <a:cubicBezTo>
                    <a:pt x="34135" y="98239"/>
                    <a:pt x="33801" y="98087"/>
                    <a:pt x="33436" y="97966"/>
                  </a:cubicBezTo>
                  <a:close/>
                  <a:moveTo>
                    <a:pt x="67965" y="97966"/>
                  </a:moveTo>
                  <a:cubicBezTo>
                    <a:pt x="67631" y="98087"/>
                    <a:pt x="67266" y="98209"/>
                    <a:pt x="66902" y="98330"/>
                  </a:cubicBezTo>
                  <a:lnTo>
                    <a:pt x="67023" y="98695"/>
                  </a:lnTo>
                  <a:cubicBezTo>
                    <a:pt x="67388" y="98574"/>
                    <a:pt x="67753" y="98452"/>
                    <a:pt x="68117" y="98300"/>
                  </a:cubicBezTo>
                  <a:lnTo>
                    <a:pt x="67965" y="97966"/>
                  </a:lnTo>
                  <a:close/>
                  <a:moveTo>
                    <a:pt x="35594" y="98695"/>
                  </a:moveTo>
                  <a:lnTo>
                    <a:pt x="35472" y="99060"/>
                  </a:lnTo>
                  <a:cubicBezTo>
                    <a:pt x="35837" y="99181"/>
                    <a:pt x="36202" y="99303"/>
                    <a:pt x="36567" y="99394"/>
                  </a:cubicBezTo>
                  <a:lnTo>
                    <a:pt x="36688" y="99029"/>
                  </a:lnTo>
                  <a:cubicBezTo>
                    <a:pt x="36324" y="98938"/>
                    <a:pt x="35959" y="98817"/>
                    <a:pt x="35594" y="98695"/>
                  </a:cubicBezTo>
                  <a:close/>
                  <a:moveTo>
                    <a:pt x="65807" y="98695"/>
                  </a:moveTo>
                  <a:cubicBezTo>
                    <a:pt x="65473" y="98817"/>
                    <a:pt x="65108" y="98908"/>
                    <a:pt x="64744" y="99029"/>
                  </a:cubicBezTo>
                  <a:lnTo>
                    <a:pt x="64835" y="99394"/>
                  </a:lnTo>
                  <a:cubicBezTo>
                    <a:pt x="65199" y="99273"/>
                    <a:pt x="65564" y="99151"/>
                    <a:pt x="65929" y="99060"/>
                  </a:cubicBezTo>
                  <a:lnTo>
                    <a:pt x="65807" y="98695"/>
                  </a:lnTo>
                  <a:close/>
                  <a:moveTo>
                    <a:pt x="37783" y="99333"/>
                  </a:moveTo>
                  <a:lnTo>
                    <a:pt x="37691" y="99698"/>
                  </a:lnTo>
                  <a:cubicBezTo>
                    <a:pt x="38056" y="99789"/>
                    <a:pt x="38421" y="99881"/>
                    <a:pt x="38786" y="99972"/>
                  </a:cubicBezTo>
                  <a:lnTo>
                    <a:pt x="38877" y="99607"/>
                  </a:lnTo>
                  <a:cubicBezTo>
                    <a:pt x="38512" y="99516"/>
                    <a:pt x="38147" y="99425"/>
                    <a:pt x="37783" y="99333"/>
                  </a:cubicBezTo>
                  <a:close/>
                  <a:moveTo>
                    <a:pt x="63649" y="99333"/>
                  </a:moveTo>
                  <a:cubicBezTo>
                    <a:pt x="63285" y="99425"/>
                    <a:pt x="62920" y="99516"/>
                    <a:pt x="62525" y="99607"/>
                  </a:cubicBezTo>
                  <a:lnTo>
                    <a:pt x="62616" y="99972"/>
                  </a:lnTo>
                  <a:cubicBezTo>
                    <a:pt x="63011" y="99881"/>
                    <a:pt x="63376" y="99789"/>
                    <a:pt x="63740" y="99698"/>
                  </a:cubicBezTo>
                  <a:lnTo>
                    <a:pt x="63649" y="99333"/>
                  </a:lnTo>
                  <a:close/>
                  <a:moveTo>
                    <a:pt x="40001" y="99850"/>
                  </a:moveTo>
                  <a:lnTo>
                    <a:pt x="39910" y="100245"/>
                  </a:lnTo>
                  <a:cubicBezTo>
                    <a:pt x="40275" y="100306"/>
                    <a:pt x="40670" y="100397"/>
                    <a:pt x="41035" y="100458"/>
                  </a:cubicBezTo>
                  <a:lnTo>
                    <a:pt x="41096" y="100093"/>
                  </a:lnTo>
                  <a:cubicBezTo>
                    <a:pt x="40731" y="100032"/>
                    <a:pt x="40366" y="99941"/>
                    <a:pt x="40001" y="99850"/>
                  </a:cubicBezTo>
                  <a:close/>
                  <a:moveTo>
                    <a:pt x="61430" y="99850"/>
                  </a:moveTo>
                  <a:cubicBezTo>
                    <a:pt x="61066" y="99941"/>
                    <a:pt x="60701" y="100002"/>
                    <a:pt x="60306" y="100093"/>
                  </a:cubicBezTo>
                  <a:lnTo>
                    <a:pt x="60397" y="100458"/>
                  </a:lnTo>
                  <a:cubicBezTo>
                    <a:pt x="60762" y="100397"/>
                    <a:pt x="61126" y="100306"/>
                    <a:pt x="61491" y="100245"/>
                  </a:cubicBezTo>
                  <a:lnTo>
                    <a:pt x="61430" y="99850"/>
                  </a:lnTo>
                  <a:close/>
                  <a:moveTo>
                    <a:pt x="42220" y="100276"/>
                  </a:moveTo>
                  <a:lnTo>
                    <a:pt x="42160" y="100671"/>
                  </a:lnTo>
                  <a:cubicBezTo>
                    <a:pt x="42524" y="100732"/>
                    <a:pt x="42919" y="100792"/>
                    <a:pt x="43284" y="100853"/>
                  </a:cubicBezTo>
                  <a:lnTo>
                    <a:pt x="43345" y="100458"/>
                  </a:lnTo>
                  <a:cubicBezTo>
                    <a:pt x="42980" y="100397"/>
                    <a:pt x="42585" y="100367"/>
                    <a:pt x="42220" y="100276"/>
                  </a:cubicBezTo>
                  <a:close/>
                  <a:moveTo>
                    <a:pt x="59211" y="100276"/>
                  </a:moveTo>
                  <a:cubicBezTo>
                    <a:pt x="58816" y="100367"/>
                    <a:pt x="58452" y="100428"/>
                    <a:pt x="58087" y="100458"/>
                  </a:cubicBezTo>
                  <a:lnTo>
                    <a:pt x="58117" y="100853"/>
                  </a:lnTo>
                  <a:cubicBezTo>
                    <a:pt x="58512" y="100792"/>
                    <a:pt x="58877" y="100732"/>
                    <a:pt x="59272" y="100671"/>
                  </a:cubicBezTo>
                  <a:lnTo>
                    <a:pt x="59211" y="100276"/>
                  </a:lnTo>
                  <a:close/>
                  <a:moveTo>
                    <a:pt x="44470" y="100640"/>
                  </a:moveTo>
                  <a:lnTo>
                    <a:pt x="44439" y="101005"/>
                  </a:lnTo>
                  <a:cubicBezTo>
                    <a:pt x="44804" y="101036"/>
                    <a:pt x="45199" y="101096"/>
                    <a:pt x="45564" y="101127"/>
                  </a:cubicBezTo>
                  <a:lnTo>
                    <a:pt x="45594" y="100762"/>
                  </a:lnTo>
                  <a:cubicBezTo>
                    <a:pt x="45229" y="100701"/>
                    <a:pt x="44834" y="100671"/>
                    <a:pt x="44470" y="100640"/>
                  </a:cubicBezTo>
                  <a:close/>
                  <a:moveTo>
                    <a:pt x="56932" y="100610"/>
                  </a:moveTo>
                  <a:cubicBezTo>
                    <a:pt x="56567" y="100671"/>
                    <a:pt x="56202" y="100701"/>
                    <a:pt x="55807" y="100762"/>
                  </a:cubicBezTo>
                  <a:lnTo>
                    <a:pt x="55838" y="101127"/>
                  </a:lnTo>
                  <a:cubicBezTo>
                    <a:pt x="56233" y="101096"/>
                    <a:pt x="56597" y="101036"/>
                    <a:pt x="56993" y="101005"/>
                  </a:cubicBezTo>
                  <a:lnTo>
                    <a:pt x="56932" y="100610"/>
                  </a:lnTo>
                  <a:close/>
                  <a:moveTo>
                    <a:pt x="46749" y="100853"/>
                  </a:moveTo>
                  <a:lnTo>
                    <a:pt x="46719" y="101218"/>
                  </a:lnTo>
                  <a:cubicBezTo>
                    <a:pt x="47084" y="101248"/>
                    <a:pt x="47479" y="101279"/>
                    <a:pt x="47843" y="101309"/>
                  </a:cubicBezTo>
                  <a:lnTo>
                    <a:pt x="47874" y="100914"/>
                  </a:lnTo>
                  <a:cubicBezTo>
                    <a:pt x="47479" y="100914"/>
                    <a:pt x="47114" y="100884"/>
                    <a:pt x="46749" y="100853"/>
                  </a:cubicBezTo>
                  <a:close/>
                  <a:moveTo>
                    <a:pt x="54683" y="100853"/>
                  </a:moveTo>
                  <a:cubicBezTo>
                    <a:pt x="54318" y="100884"/>
                    <a:pt x="53923" y="100914"/>
                    <a:pt x="53558" y="100914"/>
                  </a:cubicBezTo>
                  <a:lnTo>
                    <a:pt x="53558" y="101309"/>
                  </a:lnTo>
                  <a:cubicBezTo>
                    <a:pt x="53953" y="101279"/>
                    <a:pt x="54318" y="101248"/>
                    <a:pt x="54713" y="101218"/>
                  </a:cubicBezTo>
                  <a:lnTo>
                    <a:pt x="54683" y="100853"/>
                  </a:lnTo>
                  <a:close/>
                  <a:moveTo>
                    <a:pt x="48999" y="100975"/>
                  </a:moveTo>
                  <a:lnTo>
                    <a:pt x="48999" y="101370"/>
                  </a:lnTo>
                  <a:lnTo>
                    <a:pt x="50154" y="101370"/>
                  </a:lnTo>
                  <a:lnTo>
                    <a:pt x="50154" y="101005"/>
                  </a:lnTo>
                  <a:cubicBezTo>
                    <a:pt x="49758" y="101005"/>
                    <a:pt x="49394" y="100975"/>
                    <a:pt x="48999" y="100975"/>
                  </a:cubicBezTo>
                  <a:close/>
                  <a:moveTo>
                    <a:pt x="52403" y="100975"/>
                  </a:moveTo>
                  <a:cubicBezTo>
                    <a:pt x="52038" y="101005"/>
                    <a:pt x="51673" y="101005"/>
                    <a:pt x="51278" y="101005"/>
                  </a:cubicBezTo>
                  <a:lnTo>
                    <a:pt x="51278" y="101370"/>
                  </a:lnTo>
                  <a:lnTo>
                    <a:pt x="52433" y="101370"/>
                  </a:lnTo>
                  <a:lnTo>
                    <a:pt x="52403" y="10097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4187495" y="1131775"/>
              <a:ext cx="1952950" cy="1952175"/>
            </a:xfrm>
            <a:custGeom>
              <a:avLst/>
              <a:gdLst/>
              <a:ahLst/>
              <a:cxnLst/>
              <a:rect l="l" t="t" r="r" b="b"/>
              <a:pathLst>
                <a:path w="78118" h="78087" extrusionOk="0">
                  <a:moveTo>
                    <a:pt x="38420" y="0"/>
                  </a:moveTo>
                  <a:lnTo>
                    <a:pt x="38420" y="365"/>
                  </a:lnTo>
                  <a:lnTo>
                    <a:pt x="39575" y="365"/>
                  </a:lnTo>
                  <a:lnTo>
                    <a:pt x="39575" y="0"/>
                  </a:lnTo>
                  <a:close/>
                  <a:moveTo>
                    <a:pt x="37265" y="31"/>
                  </a:moveTo>
                  <a:cubicBezTo>
                    <a:pt x="36901" y="61"/>
                    <a:pt x="36505" y="91"/>
                    <a:pt x="36141" y="91"/>
                  </a:cubicBezTo>
                  <a:lnTo>
                    <a:pt x="36171" y="486"/>
                  </a:lnTo>
                  <a:cubicBezTo>
                    <a:pt x="36536" y="456"/>
                    <a:pt x="36931" y="426"/>
                    <a:pt x="37296" y="426"/>
                  </a:cubicBezTo>
                  <a:lnTo>
                    <a:pt x="37265" y="31"/>
                  </a:lnTo>
                  <a:close/>
                  <a:moveTo>
                    <a:pt x="40700" y="31"/>
                  </a:moveTo>
                  <a:lnTo>
                    <a:pt x="40700" y="395"/>
                  </a:lnTo>
                  <a:cubicBezTo>
                    <a:pt x="41065" y="426"/>
                    <a:pt x="41460" y="456"/>
                    <a:pt x="41825" y="486"/>
                  </a:cubicBezTo>
                  <a:lnTo>
                    <a:pt x="41855" y="91"/>
                  </a:lnTo>
                  <a:cubicBezTo>
                    <a:pt x="41490" y="61"/>
                    <a:pt x="41095" y="61"/>
                    <a:pt x="40700" y="31"/>
                  </a:cubicBezTo>
                  <a:close/>
                  <a:moveTo>
                    <a:pt x="43010" y="183"/>
                  </a:moveTo>
                  <a:lnTo>
                    <a:pt x="42949" y="578"/>
                  </a:lnTo>
                  <a:cubicBezTo>
                    <a:pt x="43344" y="608"/>
                    <a:pt x="43709" y="669"/>
                    <a:pt x="44104" y="699"/>
                  </a:cubicBezTo>
                  <a:lnTo>
                    <a:pt x="44135" y="335"/>
                  </a:lnTo>
                  <a:cubicBezTo>
                    <a:pt x="43770" y="274"/>
                    <a:pt x="43375" y="243"/>
                    <a:pt x="43010" y="183"/>
                  </a:cubicBezTo>
                  <a:close/>
                  <a:moveTo>
                    <a:pt x="34986" y="213"/>
                  </a:moveTo>
                  <a:cubicBezTo>
                    <a:pt x="34621" y="243"/>
                    <a:pt x="34226" y="304"/>
                    <a:pt x="33861" y="335"/>
                  </a:cubicBezTo>
                  <a:lnTo>
                    <a:pt x="33891" y="730"/>
                  </a:lnTo>
                  <a:cubicBezTo>
                    <a:pt x="34287" y="669"/>
                    <a:pt x="34651" y="608"/>
                    <a:pt x="35046" y="578"/>
                  </a:cubicBezTo>
                  <a:lnTo>
                    <a:pt x="34986" y="213"/>
                  </a:lnTo>
                  <a:close/>
                  <a:moveTo>
                    <a:pt x="45259" y="486"/>
                  </a:moveTo>
                  <a:lnTo>
                    <a:pt x="45199" y="851"/>
                  </a:lnTo>
                  <a:cubicBezTo>
                    <a:pt x="45594" y="912"/>
                    <a:pt x="45959" y="1003"/>
                    <a:pt x="46323" y="1064"/>
                  </a:cubicBezTo>
                  <a:lnTo>
                    <a:pt x="46414" y="699"/>
                  </a:lnTo>
                  <a:cubicBezTo>
                    <a:pt x="46019" y="608"/>
                    <a:pt x="45655" y="547"/>
                    <a:pt x="45259" y="486"/>
                  </a:cubicBezTo>
                  <a:close/>
                  <a:moveTo>
                    <a:pt x="32706" y="517"/>
                  </a:moveTo>
                  <a:cubicBezTo>
                    <a:pt x="32341" y="578"/>
                    <a:pt x="31976" y="638"/>
                    <a:pt x="31581" y="699"/>
                  </a:cubicBezTo>
                  <a:lnTo>
                    <a:pt x="31673" y="1094"/>
                  </a:lnTo>
                  <a:cubicBezTo>
                    <a:pt x="32037" y="1003"/>
                    <a:pt x="32402" y="942"/>
                    <a:pt x="32767" y="882"/>
                  </a:cubicBezTo>
                  <a:lnTo>
                    <a:pt x="32706" y="517"/>
                  </a:lnTo>
                  <a:close/>
                  <a:moveTo>
                    <a:pt x="47539" y="912"/>
                  </a:moveTo>
                  <a:lnTo>
                    <a:pt x="47448" y="1277"/>
                  </a:lnTo>
                  <a:cubicBezTo>
                    <a:pt x="47813" y="1368"/>
                    <a:pt x="48177" y="1459"/>
                    <a:pt x="48542" y="1550"/>
                  </a:cubicBezTo>
                  <a:lnTo>
                    <a:pt x="48633" y="1186"/>
                  </a:lnTo>
                  <a:cubicBezTo>
                    <a:pt x="48269" y="1094"/>
                    <a:pt x="47904" y="1003"/>
                    <a:pt x="47539" y="912"/>
                  </a:cubicBezTo>
                  <a:close/>
                  <a:moveTo>
                    <a:pt x="30457" y="942"/>
                  </a:moveTo>
                  <a:cubicBezTo>
                    <a:pt x="30092" y="1034"/>
                    <a:pt x="29727" y="1125"/>
                    <a:pt x="29362" y="1216"/>
                  </a:cubicBezTo>
                  <a:lnTo>
                    <a:pt x="29454" y="1581"/>
                  </a:lnTo>
                  <a:cubicBezTo>
                    <a:pt x="29818" y="1490"/>
                    <a:pt x="30183" y="1398"/>
                    <a:pt x="30548" y="1307"/>
                  </a:cubicBezTo>
                  <a:lnTo>
                    <a:pt x="30457" y="942"/>
                  </a:lnTo>
                  <a:close/>
                  <a:moveTo>
                    <a:pt x="49758" y="1490"/>
                  </a:moveTo>
                  <a:lnTo>
                    <a:pt x="49636" y="1854"/>
                  </a:lnTo>
                  <a:cubicBezTo>
                    <a:pt x="50001" y="1945"/>
                    <a:pt x="50366" y="2067"/>
                    <a:pt x="50731" y="2158"/>
                  </a:cubicBezTo>
                  <a:lnTo>
                    <a:pt x="50852" y="1824"/>
                  </a:lnTo>
                  <a:cubicBezTo>
                    <a:pt x="50487" y="1702"/>
                    <a:pt x="50123" y="1581"/>
                    <a:pt x="49758" y="1490"/>
                  </a:cubicBezTo>
                  <a:close/>
                  <a:moveTo>
                    <a:pt x="28238" y="1520"/>
                  </a:moveTo>
                  <a:cubicBezTo>
                    <a:pt x="27873" y="1611"/>
                    <a:pt x="27508" y="1733"/>
                    <a:pt x="27144" y="1854"/>
                  </a:cubicBezTo>
                  <a:lnTo>
                    <a:pt x="27265" y="2219"/>
                  </a:lnTo>
                  <a:cubicBezTo>
                    <a:pt x="27630" y="2097"/>
                    <a:pt x="27995" y="1976"/>
                    <a:pt x="28359" y="1885"/>
                  </a:cubicBezTo>
                  <a:lnTo>
                    <a:pt x="28238" y="1520"/>
                  </a:lnTo>
                  <a:close/>
                  <a:moveTo>
                    <a:pt x="51946" y="2189"/>
                  </a:moveTo>
                  <a:lnTo>
                    <a:pt x="51825" y="2523"/>
                  </a:lnTo>
                  <a:cubicBezTo>
                    <a:pt x="52159" y="2645"/>
                    <a:pt x="52524" y="2797"/>
                    <a:pt x="52889" y="2918"/>
                  </a:cubicBezTo>
                  <a:lnTo>
                    <a:pt x="53010" y="2584"/>
                  </a:lnTo>
                  <a:cubicBezTo>
                    <a:pt x="52676" y="2432"/>
                    <a:pt x="52311" y="2310"/>
                    <a:pt x="51946" y="2189"/>
                  </a:cubicBezTo>
                  <a:close/>
                  <a:moveTo>
                    <a:pt x="26049" y="2219"/>
                  </a:moveTo>
                  <a:cubicBezTo>
                    <a:pt x="25715" y="2341"/>
                    <a:pt x="25350" y="2462"/>
                    <a:pt x="24985" y="2614"/>
                  </a:cubicBezTo>
                  <a:lnTo>
                    <a:pt x="25137" y="2949"/>
                  </a:lnTo>
                  <a:cubicBezTo>
                    <a:pt x="25472" y="2827"/>
                    <a:pt x="25837" y="2705"/>
                    <a:pt x="26171" y="2553"/>
                  </a:cubicBezTo>
                  <a:lnTo>
                    <a:pt x="26049" y="2219"/>
                  </a:lnTo>
                  <a:close/>
                  <a:moveTo>
                    <a:pt x="54074" y="2979"/>
                  </a:moveTo>
                  <a:lnTo>
                    <a:pt x="53953" y="3344"/>
                  </a:lnTo>
                  <a:cubicBezTo>
                    <a:pt x="54287" y="3496"/>
                    <a:pt x="54652" y="3648"/>
                    <a:pt x="54986" y="3800"/>
                  </a:cubicBezTo>
                  <a:lnTo>
                    <a:pt x="55138" y="3465"/>
                  </a:lnTo>
                  <a:cubicBezTo>
                    <a:pt x="54804" y="3283"/>
                    <a:pt x="54439" y="3131"/>
                    <a:pt x="54074" y="2979"/>
                  </a:cubicBezTo>
                  <a:close/>
                  <a:moveTo>
                    <a:pt x="23922" y="3040"/>
                  </a:moveTo>
                  <a:cubicBezTo>
                    <a:pt x="23587" y="3192"/>
                    <a:pt x="23223" y="3344"/>
                    <a:pt x="22888" y="3496"/>
                  </a:cubicBezTo>
                  <a:lnTo>
                    <a:pt x="23040" y="3830"/>
                  </a:lnTo>
                  <a:cubicBezTo>
                    <a:pt x="23375" y="3678"/>
                    <a:pt x="23739" y="3526"/>
                    <a:pt x="24074" y="3374"/>
                  </a:cubicBezTo>
                  <a:lnTo>
                    <a:pt x="23922" y="3040"/>
                  </a:lnTo>
                  <a:close/>
                  <a:moveTo>
                    <a:pt x="56171" y="3952"/>
                  </a:moveTo>
                  <a:lnTo>
                    <a:pt x="56019" y="4286"/>
                  </a:lnTo>
                  <a:cubicBezTo>
                    <a:pt x="56354" y="4438"/>
                    <a:pt x="56688" y="4620"/>
                    <a:pt x="57023" y="4803"/>
                  </a:cubicBezTo>
                  <a:lnTo>
                    <a:pt x="57205" y="4468"/>
                  </a:lnTo>
                  <a:cubicBezTo>
                    <a:pt x="56871" y="4286"/>
                    <a:pt x="56536" y="4104"/>
                    <a:pt x="56171" y="3952"/>
                  </a:cubicBezTo>
                  <a:close/>
                  <a:moveTo>
                    <a:pt x="21855" y="3982"/>
                  </a:moveTo>
                  <a:cubicBezTo>
                    <a:pt x="21520" y="4164"/>
                    <a:pt x="21156" y="4316"/>
                    <a:pt x="20821" y="4499"/>
                  </a:cubicBezTo>
                  <a:lnTo>
                    <a:pt x="21004" y="4833"/>
                  </a:lnTo>
                  <a:cubicBezTo>
                    <a:pt x="21338" y="4651"/>
                    <a:pt x="21672" y="4499"/>
                    <a:pt x="22007" y="4316"/>
                  </a:cubicBezTo>
                  <a:lnTo>
                    <a:pt x="21855" y="3982"/>
                  </a:lnTo>
                  <a:close/>
                  <a:moveTo>
                    <a:pt x="58208" y="5015"/>
                  </a:moveTo>
                  <a:lnTo>
                    <a:pt x="58026" y="5350"/>
                  </a:lnTo>
                  <a:cubicBezTo>
                    <a:pt x="58360" y="5532"/>
                    <a:pt x="58694" y="5715"/>
                    <a:pt x="58998" y="5927"/>
                  </a:cubicBezTo>
                  <a:lnTo>
                    <a:pt x="59211" y="5593"/>
                  </a:lnTo>
                  <a:cubicBezTo>
                    <a:pt x="58877" y="5380"/>
                    <a:pt x="58542" y="5198"/>
                    <a:pt x="58208" y="5015"/>
                  </a:cubicBezTo>
                  <a:close/>
                  <a:moveTo>
                    <a:pt x="19818" y="5046"/>
                  </a:moveTo>
                  <a:cubicBezTo>
                    <a:pt x="19484" y="5228"/>
                    <a:pt x="19180" y="5441"/>
                    <a:pt x="18846" y="5623"/>
                  </a:cubicBezTo>
                  <a:lnTo>
                    <a:pt x="19028" y="5958"/>
                  </a:lnTo>
                  <a:cubicBezTo>
                    <a:pt x="19362" y="5745"/>
                    <a:pt x="19697" y="5563"/>
                    <a:pt x="20001" y="5380"/>
                  </a:cubicBezTo>
                  <a:lnTo>
                    <a:pt x="19818" y="5046"/>
                  </a:lnTo>
                  <a:close/>
                  <a:moveTo>
                    <a:pt x="60184" y="6201"/>
                  </a:moveTo>
                  <a:lnTo>
                    <a:pt x="59971" y="6535"/>
                  </a:lnTo>
                  <a:cubicBezTo>
                    <a:pt x="60305" y="6718"/>
                    <a:pt x="60609" y="6930"/>
                    <a:pt x="60913" y="7143"/>
                  </a:cubicBezTo>
                  <a:lnTo>
                    <a:pt x="61126" y="6839"/>
                  </a:lnTo>
                  <a:cubicBezTo>
                    <a:pt x="60822" y="6626"/>
                    <a:pt x="60488" y="6414"/>
                    <a:pt x="60184" y="6201"/>
                  </a:cubicBezTo>
                  <a:close/>
                  <a:moveTo>
                    <a:pt x="17873" y="6231"/>
                  </a:moveTo>
                  <a:cubicBezTo>
                    <a:pt x="17539" y="6444"/>
                    <a:pt x="17235" y="6657"/>
                    <a:pt x="16931" y="6870"/>
                  </a:cubicBezTo>
                  <a:lnTo>
                    <a:pt x="17143" y="7174"/>
                  </a:lnTo>
                  <a:cubicBezTo>
                    <a:pt x="17447" y="6961"/>
                    <a:pt x="17751" y="6748"/>
                    <a:pt x="18086" y="6566"/>
                  </a:cubicBezTo>
                  <a:lnTo>
                    <a:pt x="17873" y="6231"/>
                  </a:lnTo>
                  <a:close/>
                  <a:moveTo>
                    <a:pt x="62068" y="7508"/>
                  </a:moveTo>
                  <a:lnTo>
                    <a:pt x="61855" y="7812"/>
                  </a:lnTo>
                  <a:cubicBezTo>
                    <a:pt x="62159" y="8025"/>
                    <a:pt x="62463" y="8268"/>
                    <a:pt x="62767" y="8481"/>
                  </a:cubicBezTo>
                  <a:lnTo>
                    <a:pt x="62980" y="8177"/>
                  </a:lnTo>
                  <a:cubicBezTo>
                    <a:pt x="62676" y="7964"/>
                    <a:pt x="62372" y="7721"/>
                    <a:pt x="62068" y="7508"/>
                  </a:cubicBezTo>
                  <a:close/>
                  <a:moveTo>
                    <a:pt x="15988" y="7538"/>
                  </a:moveTo>
                  <a:cubicBezTo>
                    <a:pt x="15654" y="7751"/>
                    <a:pt x="15380" y="7994"/>
                    <a:pt x="15076" y="8237"/>
                  </a:cubicBezTo>
                  <a:lnTo>
                    <a:pt x="15289" y="8511"/>
                  </a:lnTo>
                  <a:cubicBezTo>
                    <a:pt x="15593" y="8298"/>
                    <a:pt x="15897" y="8055"/>
                    <a:pt x="16201" y="7842"/>
                  </a:cubicBezTo>
                  <a:lnTo>
                    <a:pt x="15988" y="7538"/>
                  </a:lnTo>
                  <a:close/>
                  <a:moveTo>
                    <a:pt x="63892" y="8906"/>
                  </a:moveTo>
                  <a:lnTo>
                    <a:pt x="63649" y="9210"/>
                  </a:lnTo>
                  <a:cubicBezTo>
                    <a:pt x="63922" y="9453"/>
                    <a:pt x="64226" y="9696"/>
                    <a:pt x="64500" y="9940"/>
                  </a:cubicBezTo>
                  <a:lnTo>
                    <a:pt x="64743" y="9636"/>
                  </a:lnTo>
                  <a:cubicBezTo>
                    <a:pt x="64470" y="9392"/>
                    <a:pt x="64166" y="9149"/>
                    <a:pt x="63892" y="8906"/>
                  </a:cubicBezTo>
                  <a:close/>
                  <a:moveTo>
                    <a:pt x="14165" y="8936"/>
                  </a:moveTo>
                  <a:cubicBezTo>
                    <a:pt x="13891" y="9180"/>
                    <a:pt x="13587" y="9423"/>
                    <a:pt x="13314" y="9696"/>
                  </a:cubicBezTo>
                  <a:lnTo>
                    <a:pt x="13557" y="9970"/>
                  </a:lnTo>
                  <a:cubicBezTo>
                    <a:pt x="13830" y="9727"/>
                    <a:pt x="14134" y="9484"/>
                    <a:pt x="14408" y="9240"/>
                  </a:cubicBezTo>
                  <a:lnTo>
                    <a:pt x="14165" y="8936"/>
                  </a:lnTo>
                  <a:close/>
                  <a:moveTo>
                    <a:pt x="65594" y="10426"/>
                  </a:moveTo>
                  <a:lnTo>
                    <a:pt x="65351" y="10699"/>
                  </a:lnTo>
                  <a:cubicBezTo>
                    <a:pt x="65625" y="10943"/>
                    <a:pt x="65898" y="11216"/>
                    <a:pt x="66172" y="11490"/>
                  </a:cubicBezTo>
                  <a:lnTo>
                    <a:pt x="66445" y="11216"/>
                  </a:lnTo>
                  <a:cubicBezTo>
                    <a:pt x="66172" y="10943"/>
                    <a:pt x="65898" y="10669"/>
                    <a:pt x="65594" y="10426"/>
                  </a:cubicBezTo>
                  <a:close/>
                  <a:moveTo>
                    <a:pt x="12462" y="10456"/>
                  </a:moveTo>
                  <a:cubicBezTo>
                    <a:pt x="12189" y="10699"/>
                    <a:pt x="11915" y="10973"/>
                    <a:pt x="11642" y="11247"/>
                  </a:cubicBezTo>
                  <a:lnTo>
                    <a:pt x="11885" y="11520"/>
                  </a:lnTo>
                  <a:cubicBezTo>
                    <a:pt x="12158" y="11247"/>
                    <a:pt x="12432" y="10973"/>
                    <a:pt x="12706" y="10730"/>
                  </a:cubicBezTo>
                  <a:lnTo>
                    <a:pt x="12462" y="10456"/>
                  </a:lnTo>
                  <a:close/>
                  <a:moveTo>
                    <a:pt x="67236" y="12037"/>
                  </a:moveTo>
                  <a:lnTo>
                    <a:pt x="66962" y="12280"/>
                  </a:lnTo>
                  <a:cubicBezTo>
                    <a:pt x="67236" y="12554"/>
                    <a:pt x="67479" y="12827"/>
                    <a:pt x="67752" y="13131"/>
                  </a:cubicBezTo>
                  <a:lnTo>
                    <a:pt x="68026" y="12857"/>
                  </a:lnTo>
                  <a:cubicBezTo>
                    <a:pt x="67752" y="12584"/>
                    <a:pt x="67509" y="12310"/>
                    <a:pt x="67236" y="12037"/>
                  </a:cubicBezTo>
                  <a:close/>
                  <a:moveTo>
                    <a:pt x="10821" y="12067"/>
                  </a:moveTo>
                  <a:cubicBezTo>
                    <a:pt x="10548" y="12341"/>
                    <a:pt x="10304" y="12614"/>
                    <a:pt x="10031" y="12888"/>
                  </a:cubicBezTo>
                  <a:lnTo>
                    <a:pt x="10335" y="13161"/>
                  </a:lnTo>
                  <a:cubicBezTo>
                    <a:pt x="10578" y="12888"/>
                    <a:pt x="10821" y="12584"/>
                    <a:pt x="11095" y="12310"/>
                  </a:cubicBezTo>
                  <a:lnTo>
                    <a:pt x="10821" y="12067"/>
                  </a:lnTo>
                  <a:close/>
                  <a:moveTo>
                    <a:pt x="68786" y="13739"/>
                  </a:moveTo>
                  <a:lnTo>
                    <a:pt x="68482" y="13982"/>
                  </a:lnTo>
                  <a:cubicBezTo>
                    <a:pt x="68725" y="14256"/>
                    <a:pt x="68968" y="14560"/>
                    <a:pt x="69211" y="14833"/>
                  </a:cubicBezTo>
                  <a:lnTo>
                    <a:pt x="69515" y="14620"/>
                  </a:lnTo>
                  <a:cubicBezTo>
                    <a:pt x="69272" y="14316"/>
                    <a:pt x="69029" y="14013"/>
                    <a:pt x="68786" y="13739"/>
                  </a:cubicBezTo>
                  <a:close/>
                  <a:moveTo>
                    <a:pt x="9301" y="13769"/>
                  </a:moveTo>
                  <a:cubicBezTo>
                    <a:pt x="9028" y="14043"/>
                    <a:pt x="8785" y="14347"/>
                    <a:pt x="8572" y="14651"/>
                  </a:cubicBezTo>
                  <a:lnTo>
                    <a:pt x="8845" y="14894"/>
                  </a:lnTo>
                  <a:cubicBezTo>
                    <a:pt x="9089" y="14590"/>
                    <a:pt x="9332" y="14286"/>
                    <a:pt x="9575" y="14013"/>
                  </a:cubicBezTo>
                  <a:lnTo>
                    <a:pt x="9301" y="13769"/>
                  </a:lnTo>
                  <a:close/>
                  <a:moveTo>
                    <a:pt x="70214" y="15502"/>
                  </a:moveTo>
                  <a:lnTo>
                    <a:pt x="69910" y="15745"/>
                  </a:lnTo>
                  <a:cubicBezTo>
                    <a:pt x="70123" y="16049"/>
                    <a:pt x="70366" y="16353"/>
                    <a:pt x="70579" y="16657"/>
                  </a:cubicBezTo>
                  <a:lnTo>
                    <a:pt x="70883" y="16444"/>
                  </a:lnTo>
                  <a:cubicBezTo>
                    <a:pt x="70670" y="16110"/>
                    <a:pt x="70457" y="15806"/>
                    <a:pt x="70214" y="15502"/>
                  </a:cubicBezTo>
                  <a:close/>
                  <a:moveTo>
                    <a:pt x="7842" y="15563"/>
                  </a:moveTo>
                  <a:cubicBezTo>
                    <a:pt x="7630" y="15867"/>
                    <a:pt x="7386" y="16171"/>
                    <a:pt x="7174" y="16475"/>
                  </a:cubicBezTo>
                  <a:lnTo>
                    <a:pt x="7478" y="16687"/>
                  </a:lnTo>
                  <a:cubicBezTo>
                    <a:pt x="7690" y="16383"/>
                    <a:pt x="7933" y="16079"/>
                    <a:pt x="8146" y="15775"/>
                  </a:cubicBezTo>
                  <a:lnTo>
                    <a:pt x="7842" y="15563"/>
                  </a:lnTo>
                  <a:close/>
                  <a:moveTo>
                    <a:pt x="71552" y="17386"/>
                  </a:moveTo>
                  <a:lnTo>
                    <a:pt x="71217" y="17599"/>
                  </a:lnTo>
                  <a:cubicBezTo>
                    <a:pt x="71430" y="17903"/>
                    <a:pt x="71643" y="18207"/>
                    <a:pt x="71856" y="18541"/>
                  </a:cubicBezTo>
                  <a:lnTo>
                    <a:pt x="72160" y="18329"/>
                  </a:lnTo>
                  <a:cubicBezTo>
                    <a:pt x="71947" y="18025"/>
                    <a:pt x="71764" y="17690"/>
                    <a:pt x="71552" y="17386"/>
                  </a:cubicBezTo>
                  <a:close/>
                  <a:moveTo>
                    <a:pt x="6535" y="17417"/>
                  </a:moveTo>
                  <a:cubicBezTo>
                    <a:pt x="6323" y="17751"/>
                    <a:pt x="6110" y="18055"/>
                    <a:pt x="5897" y="18389"/>
                  </a:cubicBezTo>
                  <a:lnTo>
                    <a:pt x="6231" y="18602"/>
                  </a:lnTo>
                  <a:cubicBezTo>
                    <a:pt x="6414" y="18268"/>
                    <a:pt x="6626" y="17964"/>
                    <a:pt x="6839" y="17630"/>
                  </a:cubicBezTo>
                  <a:lnTo>
                    <a:pt x="6535" y="17417"/>
                  </a:lnTo>
                  <a:close/>
                  <a:moveTo>
                    <a:pt x="72768" y="19301"/>
                  </a:moveTo>
                  <a:lnTo>
                    <a:pt x="72433" y="19514"/>
                  </a:lnTo>
                  <a:cubicBezTo>
                    <a:pt x="72616" y="19818"/>
                    <a:pt x="72798" y="20152"/>
                    <a:pt x="72980" y="20487"/>
                  </a:cubicBezTo>
                  <a:lnTo>
                    <a:pt x="73315" y="20304"/>
                  </a:lnTo>
                  <a:cubicBezTo>
                    <a:pt x="73132" y="19970"/>
                    <a:pt x="72950" y="19636"/>
                    <a:pt x="72768" y="19301"/>
                  </a:cubicBezTo>
                  <a:close/>
                  <a:moveTo>
                    <a:pt x="5319" y="19362"/>
                  </a:moveTo>
                  <a:cubicBezTo>
                    <a:pt x="5107" y="19696"/>
                    <a:pt x="4924" y="20031"/>
                    <a:pt x="4742" y="20365"/>
                  </a:cubicBezTo>
                  <a:lnTo>
                    <a:pt x="5076" y="20548"/>
                  </a:lnTo>
                  <a:cubicBezTo>
                    <a:pt x="5259" y="20213"/>
                    <a:pt x="5441" y="19879"/>
                    <a:pt x="5623" y="19575"/>
                  </a:cubicBezTo>
                  <a:lnTo>
                    <a:pt x="5319" y="19362"/>
                  </a:lnTo>
                  <a:close/>
                  <a:moveTo>
                    <a:pt x="73862" y="21338"/>
                  </a:moveTo>
                  <a:lnTo>
                    <a:pt x="73527" y="21490"/>
                  </a:lnTo>
                  <a:cubicBezTo>
                    <a:pt x="73679" y="21824"/>
                    <a:pt x="73862" y="22159"/>
                    <a:pt x="74014" y="22523"/>
                  </a:cubicBezTo>
                  <a:lnTo>
                    <a:pt x="74348" y="22341"/>
                  </a:lnTo>
                  <a:cubicBezTo>
                    <a:pt x="74196" y="22007"/>
                    <a:pt x="74044" y="21672"/>
                    <a:pt x="73862" y="21338"/>
                  </a:cubicBezTo>
                  <a:close/>
                  <a:moveTo>
                    <a:pt x="4225" y="21399"/>
                  </a:moveTo>
                  <a:cubicBezTo>
                    <a:pt x="4043" y="21733"/>
                    <a:pt x="3860" y="22067"/>
                    <a:pt x="3708" y="22432"/>
                  </a:cubicBezTo>
                  <a:lnTo>
                    <a:pt x="4043" y="22584"/>
                  </a:lnTo>
                  <a:cubicBezTo>
                    <a:pt x="4195" y="22250"/>
                    <a:pt x="4377" y="21885"/>
                    <a:pt x="4560" y="21551"/>
                  </a:cubicBezTo>
                  <a:lnTo>
                    <a:pt x="4225" y="21399"/>
                  </a:lnTo>
                  <a:close/>
                  <a:moveTo>
                    <a:pt x="74834" y="23374"/>
                  </a:moveTo>
                  <a:lnTo>
                    <a:pt x="74500" y="23526"/>
                  </a:lnTo>
                  <a:cubicBezTo>
                    <a:pt x="74652" y="23891"/>
                    <a:pt x="74774" y="24225"/>
                    <a:pt x="74926" y="24590"/>
                  </a:cubicBezTo>
                  <a:lnTo>
                    <a:pt x="75290" y="24438"/>
                  </a:lnTo>
                  <a:cubicBezTo>
                    <a:pt x="75138" y="24073"/>
                    <a:pt x="74986" y="23739"/>
                    <a:pt x="74834" y="23374"/>
                  </a:cubicBezTo>
                  <a:close/>
                  <a:moveTo>
                    <a:pt x="3222" y="23466"/>
                  </a:moveTo>
                  <a:cubicBezTo>
                    <a:pt x="3070" y="23830"/>
                    <a:pt x="2918" y="24165"/>
                    <a:pt x="2797" y="24529"/>
                  </a:cubicBezTo>
                  <a:lnTo>
                    <a:pt x="3131" y="24681"/>
                  </a:lnTo>
                  <a:cubicBezTo>
                    <a:pt x="3283" y="24317"/>
                    <a:pt x="3435" y="23952"/>
                    <a:pt x="3587" y="23618"/>
                  </a:cubicBezTo>
                  <a:lnTo>
                    <a:pt x="3222" y="23466"/>
                  </a:lnTo>
                  <a:close/>
                  <a:moveTo>
                    <a:pt x="75686" y="25502"/>
                  </a:moveTo>
                  <a:lnTo>
                    <a:pt x="75321" y="25654"/>
                  </a:lnTo>
                  <a:cubicBezTo>
                    <a:pt x="75473" y="25988"/>
                    <a:pt x="75594" y="26353"/>
                    <a:pt x="75716" y="26718"/>
                  </a:cubicBezTo>
                  <a:lnTo>
                    <a:pt x="76081" y="26596"/>
                  </a:lnTo>
                  <a:cubicBezTo>
                    <a:pt x="75959" y="26232"/>
                    <a:pt x="75837" y="25867"/>
                    <a:pt x="75686" y="25502"/>
                  </a:cubicBezTo>
                  <a:close/>
                  <a:moveTo>
                    <a:pt x="2371" y="25593"/>
                  </a:moveTo>
                  <a:cubicBezTo>
                    <a:pt x="2249" y="25958"/>
                    <a:pt x="2128" y="26323"/>
                    <a:pt x="2006" y="26687"/>
                  </a:cubicBezTo>
                  <a:lnTo>
                    <a:pt x="2341" y="26809"/>
                  </a:lnTo>
                  <a:cubicBezTo>
                    <a:pt x="2462" y="26444"/>
                    <a:pt x="2614" y="26080"/>
                    <a:pt x="2736" y="25715"/>
                  </a:cubicBezTo>
                  <a:lnTo>
                    <a:pt x="2371" y="25593"/>
                  </a:lnTo>
                  <a:close/>
                  <a:moveTo>
                    <a:pt x="76415" y="27691"/>
                  </a:moveTo>
                  <a:lnTo>
                    <a:pt x="76050" y="27782"/>
                  </a:lnTo>
                  <a:cubicBezTo>
                    <a:pt x="76172" y="28146"/>
                    <a:pt x="76263" y="28511"/>
                    <a:pt x="76385" y="28876"/>
                  </a:cubicBezTo>
                  <a:lnTo>
                    <a:pt x="76749" y="28785"/>
                  </a:lnTo>
                  <a:cubicBezTo>
                    <a:pt x="76628" y="28420"/>
                    <a:pt x="76537" y="28055"/>
                    <a:pt x="76415" y="27691"/>
                  </a:cubicBezTo>
                  <a:close/>
                  <a:moveTo>
                    <a:pt x="1642" y="27782"/>
                  </a:moveTo>
                  <a:cubicBezTo>
                    <a:pt x="1550" y="28146"/>
                    <a:pt x="1429" y="28511"/>
                    <a:pt x="1338" y="28876"/>
                  </a:cubicBezTo>
                  <a:lnTo>
                    <a:pt x="1702" y="28998"/>
                  </a:lnTo>
                  <a:cubicBezTo>
                    <a:pt x="1794" y="28602"/>
                    <a:pt x="1915" y="28268"/>
                    <a:pt x="2006" y="27903"/>
                  </a:cubicBezTo>
                  <a:lnTo>
                    <a:pt x="1642" y="27782"/>
                  </a:lnTo>
                  <a:close/>
                  <a:moveTo>
                    <a:pt x="77023" y="29909"/>
                  </a:moveTo>
                  <a:lnTo>
                    <a:pt x="76658" y="29970"/>
                  </a:lnTo>
                  <a:cubicBezTo>
                    <a:pt x="76749" y="30365"/>
                    <a:pt x="76841" y="30730"/>
                    <a:pt x="76901" y="31095"/>
                  </a:cubicBezTo>
                  <a:lnTo>
                    <a:pt x="77266" y="31004"/>
                  </a:lnTo>
                  <a:cubicBezTo>
                    <a:pt x="77205" y="30639"/>
                    <a:pt x="77114" y="30274"/>
                    <a:pt x="77023" y="29909"/>
                  </a:cubicBezTo>
                  <a:close/>
                  <a:moveTo>
                    <a:pt x="1034" y="30001"/>
                  </a:moveTo>
                  <a:cubicBezTo>
                    <a:pt x="973" y="30365"/>
                    <a:pt x="882" y="30730"/>
                    <a:pt x="791" y="31125"/>
                  </a:cubicBezTo>
                  <a:lnTo>
                    <a:pt x="1186" y="31186"/>
                  </a:lnTo>
                  <a:cubicBezTo>
                    <a:pt x="1246" y="30821"/>
                    <a:pt x="1338" y="30457"/>
                    <a:pt x="1429" y="30092"/>
                  </a:cubicBezTo>
                  <a:lnTo>
                    <a:pt x="1034" y="30001"/>
                  </a:lnTo>
                  <a:close/>
                  <a:moveTo>
                    <a:pt x="77479" y="32128"/>
                  </a:moveTo>
                  <a:lnTo>
                    <a:pt x="77114" y="32219"/>
                  </a:lnTo>
                  <a:cubicBezTo>
                    <a:pt x="77175" y="32584"/>
                    <a:pt x="77236" y="32949"/>
                    <a:pt x="77296" y="33314"/>
                  </a:cubicBezTo>
                  <a:lnTo>
                    <a:pt x="77692" y="33283"/>
                  </a:lnTo>
                  <a:cubicBezTo>
                    <a:pt x="77631" y="32888"/>
                    <a:pt x="77570" y="32523"/>
                    <a:pt x="77479" y="32128"/>
                  </a:cubicBezTo>
                  <a:close/>
                  <a:moveTo>
                    <a:pt x="578" y="32250"/>
                  </a:moveTo>
                  <a:cubicBezTo>
                    <a:pt x="517" y="32615"/>
                    <a:pt x="456" y="33010"/>
                    <a:pt x="395" y="33374"/>
                  </a:cubicBezTo>
                  <a:lnTo>
                    <a:pt x="791" y="33435"/>
                  </a:lnTo>
                  <a:cubicBezTo>
                    <a:pt x="821" y="33040"/>
                    <a:pt x="882" y="32675"/>
                    <a:pt x="973" y="32311"/>
                  </a:cubicBezTo>
                  <a:lnTo>
                    <a:pt x="578" y="32250"/>
                  </a:lnTo>
                  <a:close/>
                  <a:moveTo>
                    <a:pt x="77813" y="34408"/>
                  </a:moveTo>
                  <a:lnTo>
                    <a:pt x="77448" y="34469"/>
                  </a:lnTo>
                  <a:cubicBezTo>
                    <a:pt x="77509" y="34833"/>
                    <a:pt x="77540" y="35198"/>
                    <a:pt x="77570" y="35593"/>
                  </a:cubicBezTo>
                  <a:lnTo>
                    <a:pt x="77935" y="35563"/>
                  </a:lnTo>
                  <a:cubicBezTo>
                    <a:pt x="77904" y="35168"/>
                    <a:pt x="77874" y="34803"/>
                    <a:pt x="77813" y="34408"/>
                  </a:cubicBezTo>
                  <a:close/>
                  <a:moveTo>
                    <a:pt x="243" y="34499"/>
                  </a:moveTo>
                  <a:cubicBezTo>
                    <a:pt x="213" y="34894"/>
                    <a:pt x="183" y="35259"/>
                    <a:pt x="152" y="35654"/>
                  </a:cubicBezTo>
                  <a:lnTo>
                    <a:pt x="517" y="35685"/>
                  </a:lnTo>
                  <a:cubicBezTo>
                    <a:pt x="547" y="35320"/>
                    <a:pt x="578" y="34925"/>
                    <a:pt x="639" y="34560"/>
                  </a:cubicBezTo>
                  <a:lnTo>
                    <a:pt x="243" y="34499"/>
                  </a:lnTo>
                  <a:close/>
                  <a:moveTo>
                    <a:pt x="78026" y="36688"/>
                  </a:moveTo>
                  <a:lnTo>
                    <a:pt x="77661" y="36718"/>
                  </a:lnTo>
                  <a:cubicBezTo>
                    <a:pt x="77692" y="37083"/>
                    <a:pt x="77692" y="37478"/>
                    <a:pt x="77692" y="37843"/>
                  </a:cubicBezTo>
                  <a:lnTo>
                    <a:pt x="78087" y="37843"/>
                  </a:lnTo>
                  <a:cubicBezTo>
                    <a:pt x="78087" y="37448"/>
                    <a:pt x="78056" y="37083"/>
                    <a:pt x="78026" y="36688"/>
                  </a:cubicBezTo>
                  <a:close/>
                  <a:moveTo>
                    <a:pt x="61" y="36809"/>
                  </a:moveTo>
                  <a:cubicBezTo>
                    <a:pt x="31" y="37174"/>
                    <a:pt x="31" y="37569"/>
                    <a:pt x="0" y="37934"/>
                  </a:cubicBezTo>
                  <a:lnTo>
                    <a:pt x="395" y="37964"/>
                  </a:lnTo>
                  <a:cubicBezTo>
                    <a:pt x="395" y="37569"/>
                    <a:pt x="426" y="37204"/>
                    <a:pt x="426" y="36809"/>
                  </a:cubicBezTo>
                  <a:close/>
                  <a:moveTo>
                    <a:pt x="77722" y="38967"/>
                  </a:moveTo>
                  <a:lnTo>
                    <a:pt x="77722" y="39058"/>
                  </a:lnTo>
                  <a:cubicBezTo>
                    <a:pt x="77722" y="39423"/>
                    <a:pt x="77722" y="39818"/>
                    <a:pt x="77692" y="40183"/>
                  </a:cubicBezTo>
                  <a:lnTo>
                    <a:pt x="78087" y="40183"/>
                  </a:lnTo>
                  <a:cubicBezTo>
                    <a:pt x="78087" y="39818"/>
                    <a:pt x="78117" y="39423"/>
                    <a:pt x="78087" y="39058"/>
                  </a:cubicBezTo>
                  <a:lnTo>
                    <a:pt x="78087" y="38967"/>
                  </a:lnTo>
                  <a:close/>
                  <a:moveTo>
                    <a:pt x="0" y="39089"/>
                  </a:moveTo>
                  <a:cubicBezTo>
                    <a:pt x="0" y="39454"/>
                    <a:pt x="0" y="39849"/>
                    <a:pt x="0" y="40244"/>
                  </a:cubicBezTo>
                  <a:lnTo>
                    <a:pt x="395" y="40213"/>
                  </a:lnTo>
                  <a:cubicBezTo>
                    <a:pt x="365" y="39849"/>
                    <a:pt x="365" y="39454"/>
                    <a:pt x="365" y="39089"/>
                  </a:cubicBezTo>
                  <a:close/>
                  <a:moveTo>
                    <a:pt x="77661" y="41308"/>
                  </a:moveTo>
                  <a:cubicBezTo>
                    <a:pt x="77631" y="41703"/>
                    <a:pt x="77600" y="42068"/>
                    <a:pt x="77570" y="42463"/>
                  </a:cubicBezTo>
                  <a:lnTo>
                    <a:pt x="77965" y="42493"/>
                  </a:lnTo>
                  <a:cubicBezTo>
                    <a:pt x="77996" y="42098"/>
                    <a:pt x="78026" y="41733"/>
                    <a:pt x="78026" y="41338"/>
                  </a:cubicBezTo>
                  <a:lnTo>
                    <a:pt x="77661" y="41308"/>
                  </a:lnTo>
                  <a:close/>
                  <a:moveTo>
                    <a:pt x="61" y="41369"/>
                  </a:moveTo>
                  <a:cubicBezTo>
                    <a:pt x="91" y="41764"/>
                    <a:pt x="122" y="42128"/>
                    <a:pt x="152" y="42524"/>
                  </a:cubicBezTo>
                  <a:lnTo>
                    <a:pt x="517" y="42493"/>
                  </a:lnTo>
                  <a:cubicBezTo>
                    <a:pt x="487" y="42098"/>
                    <a:pt x="456" y="41733"/>
                    <a:pt x="456" y="41369"/>
                  </a:cubicBezTo>
                  <a:close/>
                  <a:moveTo>
                    <a:pt x="77448" y="43587"/>
                  </a:moveTo>
                  <a:cubicBezTo>
                    <a:pt x="77418" y="43952"/>
                    <a:pt x="77357" y="44347"/>
                    <a:pt x="77327" y="44712"/>
                  </a:cubicBezTo>
                  <a:lnTo>
                    <a:pt x="77692" y="44773"/>
                  </a:lnTo>
                  <a:cubicBezTo>
                    <a:pt x="77752" y="44378"/>
                    <a:pt x="77783" y="44013"/>
                    <a:pt x="77844" y="43618"/>
                  </a:cubicBezTo>
                  <a:lnTo>
                    <a:pt x="77448" y="43587"/>
                  </a:lnTo>
                  <a:close/>
                  <a:moveTo>
                    <a:pt x="639" y="43618"/>
                  </a:moveTo>
                  <a:lnTo>
                    <a:pt x="274" y="43648"/>
                  </a:lnTo>
                  <a:cubicBezTo>
                    <a:pt x="304" y="44043"/>
                    <a:pt x="365" y="44408"/>
                    <a:pt x="426" y="44803"/>
                  </a:cubicBezTo>
                  <a:lnTo>
                    <a:pt x="791" y="44742"/>
                  </a:lnTo>
                  <a:cubicBezTo>
                    <a:pt x="730" y="44378"/>
                    <a:pt x="699" y="43983"/>
                    <a:pt x="639" y="43618"/>
                  </a:cubicBezTo>
                  <a:close/>
                  <a:moveTo>
                    <a:pt x="77114" y="45837"/>
                  </a:moveTo>
                  <a:cubicBezTo>
                    <a:pt x="77053" y="46201"/>
                    <a:pt x="76993" y="46566"/>
                    <a:pt x="76932" y="46931"/>
                  </a:cubicBezTo>
                  <a:lnTo>
                    <a:pt x="77296" y="47022"/>
                  </a:lnTo>
                  <a:cubicBezTo>
                    <a:pt x="77357" y="46657"/>
                    <a:pt x="77448" y="46262"/>
                    <a:pt x="77509" y="45897"/>
                  </a:cubicBezTo>
                  <a:lnTo>
                    <a:pt x="77114" y="45837"/>
                  </a:lnTo>
                  <a:close/>
                  <a:moveTo>
                    <a:pt x="973" y="45867"/>
                  </a:moveTo>
                  <a:lnTo>
                    <a:pt x="608" y="45928"/>
                  </a:lnTo>
                  <a:cubicBezTo>
                    <a:pt x="669" y="46293"/>
                    <a:pt x="730" y="46688"/>
                    <a:pt x="821" y="47053"/>
                  </a:cubicBezTo>
                  <a:lnTo>
                    <a:pt x="1186" y="46992"/>
                  </a:lnTo>
                  <a:cubicBezTo>
                    <a:pt x="1094" y="46597"/>
                    <a:pt x="1034" y="46232"/>
                    <a:pt x="973" y="45867"/>
                  </a:cubicBezTo>
                  <a:close/>
                  <a:moveTo>
                    <a:pt x="76689" y="48056"/>
                  </a:moveTo>
                  <a:cubicBezTo>
                    <a:pt x="76597" y="48420"/>
                    <a:pt x="76506" y="48785"/>
                    <a:pt x="76385" y="49150"/>
                  </a:cubicBezTo>
                  <a:lnTo>
                    <a:pt x="76749" y="49241"/>
                  </a:lnTo>
                  <a:cubicBezTo>
                    <a:pt x="76871" y="48876"/>
                    <a:pt x="76962" y="48511"/>
                    <a:pt x="77053" y="48147"/>
                  </a:cubicBezTo>
                  <a:lnTo>
                    <a:pt x="76689" y="48056"/>
                  </a:lnTo>
                  <a:close/>
                  <a:moveTo>
                    <a:pt x="1429" y="48086"/>
                  </a:moveTo>
                  <a:lnTo>
                    <a:pt x="1064" y="48177"/>
                  </a:lnTo>
                  <a:cubicBezTo>
                    <a:pt x="1155" y="48542"/>
                    <a:pt x="1246" y="48907"/>
                    <a:pt x="1338" y="49271"/>
                  </a:cubicBezTo>
                  <a:lnTo>
                    <a:pt x="1702" y="49180"/>
                  </a:lnTo>
                  <a:cubicBezTo>
                    <a:pt x="1611" y="48815"/>
                    <a:pt x="1520" y="48451"/>
                    <a:pt x="1429" y="48086"/>
                  </a:cubicBezTo>
                  <a:close/>
                  <a:moveTo>
                    <a:pt x="76081" y="50244"/>
                  </a:moveTo>
                  <a:cubicBezTo>
                    <a:pt x="75959" y="50609"/>
                    <a:pt x="75868" y="50974"/>
                    <a:pt x="75746" y="51338"/>
                  </a:cubicBezTo>
                  <a:lnTo>
                    <a:pt x="76081" y="51460"/>
                  </a:lnTo>
                  <a:cubicBezTo>
                    <a:pt x="76202" y="51095"/>
                    <a:pt x="76324" y="50730"/>
                    <a:pt x="76445" y="50335"/>
                  </a:cubicBezTo>
                  <a:lnTo>
                    <a:pt x="76081" y="50244"/>
                  </a:lnTo>
                  <a:close/>
                  <a:moveTo>
                    <a:pt x="2037" y="50274"/>
                  </a:moveTo>
                  <a:lnTo>
                    <a:pt x="1672" y="50396"/>
                  </a:lnTo>
                  <a:cubicBezTo>
                    <a:pt x="1763" y="50761"/>
                    <a:pt x="1885" y="51126"/>
                    <a:pt x="2006" y="51490"/>
                  </a:cubicBezTo>
                  <a:lnTo>
                    <a:pt x="2371" y="51369"/>
                  </a:lnTo>
                  <a:cubicBezTo>
                    <a:pt x="2249" y="51004"/>
                    <a:pt x="2128" y="50639"/>
                    <a:pt x="2037" y="50274"/>
                  </a:cubicBezTo>
                  <a:close/>
                  <a:moveTo>
                    <a:pt x="2766" y="52433"/>
                  </a:moveTo>
                  <a:lnTo>
                    <a:pt x="2401" y="52554"/>
                  </a:lnTo>
                  <a:cubicBezTo>
                    <a:pt x="2523" y="52919"/>
                    <a:pt x="2675" y="53284"/>
                    <a:pt x="2797" y="53618"/>
                  </a:cubicBezTo>
                  <a:lnTo>
                    <a:pt x="3161" y="53496"/>
                  </a:lnTo>
                  <a:cubicBezTo>
                    <a:pt x="3009" y="53132"/>
                    <a:pt x="2888" y="52797"/>
                    <a:pt x="2766" y="52433"/>
                  </a:cubicBezTo>
                  <a:close/>
                  <a:moveTo>
                    <a:pt x="75351" y="52402"/>
                  </a:moveTo>
                  <a:cubicBezTo>
                    <a:pt x="75230" y="52767"/>
                    <a:pt x="75078" y="53101"/>
                    <a:pt x="74956" y="53466"/>
                  </a:cubicBezTo>
                  <a:lnTo>
                    <a:pt x="75290" y="53618"/>
                  </a:lnTo>
                  <a:cubicBezTo>
                    <a:pt x="75442" y="53253"/>
                    <a:pt x="75594" y="52888"/>
                    <a:pt x="75716" y="52524"/>
                  </a:cubicBezTo>
                  <a:lnTo>
                    <a:pt x="75351" y="52402"/>
                  </a:lnTo>
                  <a:close/>
                  <a:moveTo>
                    <a:pt x="3587" y="54530"/>
                  </a:moveTo>
                  <a:lnTo>
                    <a:pt x="3253" y="54682"/>
                  </a:lnTo>
                  <a:cubicBezTo>
                    <a:pt x="3405" y="55047"/>
                    <a:pt x="3557" y="55381"/>
                    <a:pt x="3708" y="55715"/>
                  </a:cubicBezTo>
                  <a:lnTo>
                    <a:pt x="4073" y="55563"/>
                  </a:lnTo>
                  <a:cubicBezTo>
                    <a:pt x="3891" y="55229"/>
                    <a:pt x="3739" y="54864"/>
                    <a:pt x="3587" y="54530"/>
                  </a:cubicBezTo>
                  <a:close/>
                  <a:moveTo>
                    <a:pt x="74500" y="54499"/>
                  </a:moveTo>
                  <a:cubicBezTo>
                    <a:pt x="74348" y="54864"/>
                    <a:pt x="74196" y="55199"/>
                    <a:pt x="74044" y="55563"/>
                  </a:cubicBezTo>
                  <a:lnTo>
                    <a:pt x="74379" y="55715"/>
                  </a:lnTo>
                  <a:cubicBezTo>
                    <a:pt x="74530" y="55381"/>
                    <a:pt x="74713" y="55016"/>
                    <a:pt x="74865" y="54651"/>
                  </a:cubicBezTo>
                  <a:lnTo>
                    <a:pt x="74500" y="54499"/>
                  </a:lnTo>
                  <a:close/>
                  <a:moveTo>
                    <a:pt x="4560" y="56566"/>
                  </a:moveTo>
                  <a:lnTo>
                    <a:pt x="4225" y="56749"/>
                  </a:lnTo>
                  <a:cubicBezTo>
                    <a:pt x="4408" y="57083"/>
                    <a:pt x="4590" y="57417"/>
                    <a:pt x="4772" y="57752"/>
                  </a:cubicBezTo>
                  <a:lnTo>
                    <a:pt x="5076" y="57569"/>
                  </a:lnTo>
                  <a:cubicBezTo>
                    <a:pt x="4894" y="57265"/>
                    <a:pt x="4742" y="56931"/>
                    <a:pt x="4560" y="56566"/>
                  </a:cubicBezTo>
                  <a:close/>
                  <a:moveTo>
                    <a:pt x="73527" y="56566"/>
                  </a:moveTo>
                  <a:cubicBezTo>
                    <a:pt x="73375" y="56901"/>
                    <a:pt x="73193" y="57235"/>
                    <a:pt x="73011" y="57569"/>
                  </a:cubicBezTo>
                  <a:lnTo>
                    <a:pt x="73345" y="57752"/>
                  </a:lnTo>
                  <a:cubicBezTo>
                    <a:pt x="73527" y="57417"/>
                    <a:pt x="73710" y="57083"/>
                    <a:pt x="73862" y="56749"/>
                  </a:cubicBezTo>
                  <a:lnTo>
                    <a:pt x="73527" y="56566"/>
                  </a:lnTo>
                  <a:close/>
                  <a:moveTo>
                    <a:pt x="5654" y="58572"/>
                  </a:moveTo>
                  <a:lnTo>
                    <a:pt x="5319" y="58755"/>
                  </a:lnTo>
                  <a:cubicBezTo>
                    <a:pt x="5532" y="59089"/>
                    <a:pt x="5715" y="59424"/>
                    <a:pt x="5927" y="59727"/>
                  </a:cubicBezTo>
                  <a:lnTo>
                    <a:pt x="6231" y="59545"/>
                  </a:lnTo>
                  <a:cubicBezTo>
                    <a:pt x="6049" y="59211"/>
                    <a:pt x="5836" y="58876"/>
                    <a:pt x="5654" y="58572"/>
                  </a:cubicBezTo>
                  <a:close/>
                  <a:moveTo>
                    <a:pt x="72433" y="58572"/>
                  </a:moveTo>
                  <a:cubicBezTo>
                    <a:pt x="72251" y="58907"/>
                    <a:pt x="72038" y="59211"/>
                    <a:pt x="71856" y="59545"/>
                  </a:cubicBezTo>
                  <a:lnTo>
                    <a:pt x="72190" y="59727"/>
                  </a:lnTo>
                  <a:cubicBezTo>
                    <a:pt x="72372" y="59424"/>
                    <a:pt x="72585" y="59089"/>
                    <a:pt x="72768" y="58755"/>
                  </a:cubicBezTo>
                  <a:lnTo>
                    <a:pt x="72433" y="58572"/>
                  </a:lnTo>
                  <a:close/>
                  <a:moveTo>
                    <a:pt x="6839" y="60487"/>
                  </a:moveTo>
                  <a:lnTo>
                    <a:pt x="6535" y="60700"/>
                  </a:lnTo>
                  <a:cubicBezTo>
                    <a:pt x="6748" y="61004"/>
                    <a:pt x="6961" y="61338"/>
                    <a:pt x="7174" y="61642"/>
                  </a:cubicBezTo>
                  <a:lnTo>
                    <a:pt x="7508" y="61430"/>
                  </a:lnTo>
                  <a:cubicBezTo>
                    <a:pt x="7265" y="61126"/>
                    <a:pt x="7052" y="60791"/>
                    <a:pt x="6839" y="60487"/>
                  </a:cubicBezTo>
                  <a:close/>
                  <a:moveTo>
                    <a:pt x="71248" y="60487"/>
                  </a:moveTo>
                  <a:cubicBezTo>
                    <a:pt x="71035" y="60822"/>
                    <a:pt x="70822" y="61126"/>
                    <a:pt x="70609" y="61430"/>
                  </a:cubicBezTo>
                  <a:lnTo>
                    <a:pt x="70913" y="61642"/>
                  </a:lnTo>
                  <a:cubicBezTo>
                    <a:pt x="71126" y="61338"/>
                    <a:pt x="71339" y="61034"/>
                    <a:pt x="71552" y="60700"/>
                  </a:cubicBezTo>
                  <a:lnTo>
                    <a:pt x="71248" y="60487"/>
                  </a:lnTo>
                  <a:close/>
                  <a:moveTo>
                    <a:pt x="8177" y="62341"/>
                  </a:moveTo>
                  <a:lnTo>
                    <a:pt x="7873" y="62554"/>
                  </a:lnTo>
                  <a:cubicBezTo>
                    <a:pt x="8085" y="62858"/>
                    <a:pt x="8329" y="63162"/>
                    <a:pt x="8572" y="63466"/>
                  </a:cubicBezTo>
                  <a:lnTo>
                    <a:pt x="8876" y="63223"/>
                  </a:lnTo>
                  <a:cubicBezTo>
                    <a:pt x="8633" y="62949"/>
                    <a:pt x="8389" y="62645"/>
                    <a:pt x="8177" y="62341"/>
                  </a:cubicBezTo>
                  <a:close/>
                  <a:moveTo>
                    <a:pt x="69910" y="62341"/>
                  </a:moveTo>
                  <a:cubicBezTo>
                    <a:pt x="69698" y="62645"/>
                    <a:pt x="69454" y="62949"/>
                    <a:pt x="69211" y="63253"/>
                  </a:cubicBezTo>
                  <a:lnTo>
                    <a:pt x="69515" y="63497"/>
                  </a:lnTo>
                  <a:cubicBezTo>
                    <a:pt x="69758" y="63193"/>
                    <a:pt x="70002" y="62889"/>
                    <a:pt x="70214" y="62585"/>
                  </a:cubicBezTo>
                  <a:lnTo>
                    <a:pt x="69910" y="62341"/>
                  </a:lnTo>
                  <a:close/>
                  <a:moveTo>
                    <a:pt x="9575" y="64104"/>
                  </a:moveTo>
                  <a:lnTo>
                    <a:pt x="9301" y="64348"/>
                  </a:lnTo>
                  <a:cubicBezTo>
                    <a:pt x="9544" y="64652"/>
                    <a:pt x="9788" y="64925"/>
                    <a:pt x="10061" y="65199"/>
                  </a:cubicBezTo>
                  <a:lnTo>
                    <a:pt x="10335" y="64955"/>
                  </a:lnTo>
                  <a:cubicBezTo>
                    <a:pt x="10092" y="64682"/>
                    <a:pt x="9818" y="64378"/>
                    <a:pt x="9575" y="64104"/>
                  </a:cubicBezTo>
                  <a:close/>
                  <a:moveTo>
                    <a:pt x="68512" y="64104"/>
                  </a:moveTo>
                  <a:cubicBezTo>
                    <a:pt x="68269" y="64408"/>
                    <a:pt x="67995" y="64682"/>
                    <a:pt x="67752" y="64986"/>
                  </a:cubicBezTo>
                  <a:lnTo>
                    <a:pt x="68026" y="65229"/>
                  </a:lnTo>
                  <a:cubicBezTo>
                    <a:pt x="68299" y="64955"/>
                    <a:pt x="68543" y="64652"/>
                    <a:pt x="68786" y="64378"/>
                  </a:cubicBezTo>
                  <a:lnTo>
                    <a:pt x="68512" y="64104"/>
                  </a:lnTo>
                  <a:close/>
                  <a:moveTo>
                    <a:pt x="11095" y="65776"/>
                  </a:moveTo>
                  <a:lnTo>
                    <a:pt x="10821" y="66050"/>
                  </a:lnTo>
                  <a:cubicBezTo>
                    <a:pt x="11095" y="66323"/>
                    <a:pt x="11368" y="66597"/>
                    <a:pt x="11642" y="66870"/>
                  </a:cubicBezTo>
                  <a:lnTo>
                    <a:pt x="11915" y="66597"/>
                  </a:lnTo>
                  <a:cubicBezTo>
                    <a:pt x="11642" y="66323"/>
                    <a:pt x="11368" y="66050"/>
                    <a:pt x="11095" y="65776"/>
                  </a:cubicBezTo>
                  <a:close/>
                  <a:moveTo>
                    <a:pt x="66992" y="65807"/>
                  </a:moveTo>
                  <a:cubicBezTo>
                    <a:pt x="66719" y="66080"/>
                    <a:pt x="66445" y="66354"/>
                    <a:pt x="66172" y="66627"/>
                  </a:cubicBezTo>
                  <a:lnTo>
                    <a:pt x="66445" y="66870"/>
                  </a:lnTo>
                  <a:cubicBezTo>
                    <a:pt x="66719" y="66627"/>
                    <a:pt x="66992" y="66354"/>
                    <a:pt x="67266" y="66080"/>
                  </a:cubicBezTo>
                  <a:lnTo>
                    <a:pt x="66992" y="65807"/>
                  </a:lnTo>
                  <a:close/>
                  <a:moveTo>
                    <a:pt x="12736" y="67387"/>
                  </a:moveTo>
                  <a:lnTo>
                    <a:pt x="12462" y="67661"/>
                  </a:lnTo>
                  <a:cubicBezTo>
                    <a:pt x="12736" y="67934"/>
                    <a:pt x="13040" y="68177"/>
                    <a:pt x="13314" y="68421"/>
                  </a:cubicBezTo>
                  <a:lnTo>
                    <a:pt x="13557" y="68147"/>
                  </a:lnTo>
                  <a:cubicBezTo>
                    <a:pt x="13283" y="67904"/>
                    <a:pt x="13010" y="67630"/>
                    <a:pt x="12736" y="67387"/>
                  </a:cubicBezTo>
                  <a:close/>
                  <a:moveTo>
                    <a:pt x="65351" y="67387"/>
                  </a:moveTo>
                  <a:cubicBezTo>
                    <a:pt x="65077" y="67661"/>
                    <a:pt x="64804" y="67904"/>
                    <a:pt x="64530" y="68147"/>
                  </a:cubicBezTo>
                  <a:lnTo>
                    <a:pt x="64773" y="68451"/>
                  </a:lnTo>
                  <a:cubicBezTo>
                    <a:pt x="65047" y="68177"/>
                    <a:pt x="65351" y="67934"/>
                    <a:pt x="65625" y="67661"/>
                  </a:cubicBezTo>
                  <a:lnTo>
                    <a:pt x="65351" y="67387"/>
                  </a:lnTo>
                  <a:close/>
                  <a:moveTo>
                    <a:pt x="14438" y="68877"/>
                  </a:moveTo>
                  <a:lnTo>
                    <a:pt x="14195" y="69180"/>
                  </a:lnTo>
                  <a:cubicBezTo>
                    <a:pt x="14499" y="69424"/>
                    <a:pt x="14773" y="69667"/>
                    <a:pt x="15076" y="69880"/>
                  </a:cubicBezTo>
                  <a:lnTo>
                    <a:pt x="15320" y="69576"/>
                  </a:lnTo>
                  <a:cubicBezTo>
                    <a:pt x="15016" y="69363"/>
                    <a:pt x="14712" y="69120"/>
                    <a:pt x="14438" y="68877"/>
                  </a:cubicBezTo>
                  <a:close/>
                  <a:moveTo>
                    <a:pt x="63649" y="68877"/>
                  </a:moveTo>
                  <a:cubicBezTo>
                    <a:pt x="63345" y="69120"/>
                    <a:pt x="63071" y="69363"/>
                    <a:pt x="62767" y="69606"/>
                  </a:cubicBezTo>
                  <a:lnTo>
                    <a:pt x="63011" y="69910"/>
                  </a:lnTo>
                  <a:cubicBezTo>
                    <a:pt x="63314" y="69667"/>
                    <a:pt x="63588" y="69424"/>
                    <a:pt x="63892" y="69180"/>
                  </a:cubicBezTo>
                  <a:lnTo>
                    <a:pt x="63649" y="68877"/>
                  </a:lnTo>
                  <a:close/>
                  <a:moveTo>
                    <a:pt x="16232" y="70275"/>
                  </a:moveTo>
                  <a:lnTo>
                    <a:pt x="15988" y="70579"/>
                  </a:lnTo>
                  <a:cubicBezTo>
                    <a:pt x="16323" y="70822"/>
                    <a:pt x="16627" y="71035"/>
                    <a:pt x="16931" y="71247"/>
                  </a:cubicBezTo>
                  <a:lnTo>
                    <a:pt x="17143" y="70943"/>
                  </a:lnTo>
                  <a:cubicBezTo>
                    <a:pt x="16839" y="70731"/>
                    <a:pt x="16535" y="70487"/>
                    <a:pt x="16232" y="70275"/>
                  </a:cubicBezTo>
                  <a:close/>
                  <a:moveTo>
                    <a:pt x="61855" y="70275"/>
                  </a:moveTo>
                  <a:cubicBezTo>
                    <a:pt x="61552" y="70518"/>
                    <a:pt x="61248" y="70731"/>
                    <a:pt x="60944" y="70943"/>
                  </a:cubicBezTo>
                  <a:lnTo>
                    <a:pt x="61156" y="71247"/>
                  </a:lnTo>
                  <a:cubicBezTo>
                    <a:pt x="61460" y="71035"/>
                    <a:pt x="61764" y="70822"/>
                    <a:pt x="62099" y="70579"/>
                  </a:cubicBezTo>
                  <a:lnTo>
                    <a:pt x="61855" y="70275"/>
                  </a:lnTo>
                  <a:close/>
                  <a:moveTo>
                    <a:pt x="18086" y="71551"/>
                  </a:moveTo>
                  <a:lnTo>
                    <a:pt x="17903" y="71886"/>
                  </a:lnTo>
                  <a:cubicBezTo>
                    <a:pt x="18207" y="72098"/>
                    <a:pt x="18542" y="72281"/>
                    <a:pt x="18876" y="72494"/>
                  </a:cubicBezTo>
                  <a:lnTo>
                    <a:pt x="19058" y="72159"/>
                  </a:lnTo>
                  <a:cubicBezTo>
                    <a:pt x="18724" y="71977"/>
                    <a:pt x="18420" y="71764"/>
                    <a:pt x="18086" y="71551"/>
                  </a:cubicBezTo>
                  <a:close/>
                  <a:moveTo>
                    <a:pt x="60001" y="71551"/>
                  </a:moveTo>
                  <a:cubicBezTo>
                    <a:pt x="59667" y="71764"/>
                    <a:pt x="59363" y="71977"/>
                    <a:pt x="59029" y="72159"/>
                  </a:cubicBezTo>
                  <a:lnTo>
                    <a:pt x="59241" y="72494"/>
                  </a:lnTo>
                  <a:cubicBezTo>
                    <a:pt x="59545" y="72311"/>
                    <a:pt x="59880" y="72098"/>
                    <a:pt x="60184" y="71886"/>
                  </a:cubicBezTo>
                  <a:lnTo>
                    <a:pt x="60001" y="71551"/>
                  </a:lnTo>
                  <a:close/>
                  <a:moveTo>
                    <a:pt x="20031" y="72737"/>
                  </a:moveTo>
                  <a:lnTo>
                    <a:pt x="19849" y="73071"/>
                  </a:lnTo>
                  <a:cubicBezTo>
                    <a:pt x="20183" y="73253"/>
                    <a:pt x="20517" y="73436"/>
                    <a:pt x="20852" y="73618"/>
                  </a:cubicBezTo>
                  <a:lnTo>
                    <a:pt x="21034" y="73284"/>
                  </a:lnTo>
                  <a:cubicBezTo>
                    <a:pt x="20700" y="73102"/>
                    <a:pt x="20365" y="72919"/>
                    <a:pt x="20031" y="72737"/>
                  </a:cubicBezTo>
                  <a:close/>
                  <a:moveTo>
                    <a:pt x="58056" y="72737"/>
                  </a:moveTo>
                  <a:cubicBezTo>
                    <a:pt x="57722" y="72919"/>
                    <a:pt x="57387" y="73102"/>
                    <a:pt x="57053" y="73284"/>
                  </a:cubicBezTo>
                  <a:lnTo>
                    <a:pt x="57235" y="73618"/>
                  </a:lnTo>
                  <a:cubicBezTo>
                    <a:pt x="57570" y="73436"/>
                    <a:pt x="57904" y="73253"/>
                    <a:pt x="58238" y="73071"/>
                  </a:cubicBezTo>
                  <a:lnTo>
                    <a:pt x="58056" y="72737"/>
                  </a:lnTo>
                  <a:close/>
                  <a:moveTo>
                    <a:pt x="22067" y="73801"/>
                  </a:moveTo>
                  <a:lnTo>
                    <a:pt x="21885" y="74135"/>
                  </a:lnTo>
                  <a:cubicBezTo>
                    <a:pt x="22219" y="74317"/>
                    <a:pt x="22584" y="74469"/>
                    <a:pt x="22919" y="74621"/>
                  </a:cubicBezTo>
                  <a:lnTo>
                    <a:pt x="23071" y="74287"/>
                  </a:lnTo>
                  <a:cubicBezTo>
                    <a:pt x="22736" y="74135"/>
                    <a:pt x="22402" y="73953"/>
                    <a:pt x="22067" y="73801"/>
                  </a:cubicBezTo>
                  <a:close/>
                  <a:moveTo>
                    <a:pt x="56050" y="73801"/>
                  </a:moveTo>
                  <a:cubicBezTo>
                    <a:pt x="55716" y="73953"/>
                    <a:pt x="55381" y="74135"/>
                    <a:pt x="55016" y="74287"/>
                  </a:cubicBezTo>
                  <a:lnTo>
                    <a:pt x="55168" y="74621"/>
                  </a:lnTo>
                  <a:cubicBezTo>
                    <a:pt x="55533" y="74469"/>
                    <a:pt x="55868" y="74317"/>
                    <a:pt x="56232" y="74135"/>
                  </a:cubicBezTo>
                  <a:lnTo>
                    <a:pt x="56050" y="73801"/>
                  </a:lnTo>
                  <a:close/>
                  <a:moveTo>
                    <a:pt x="53983" y="74743"/>
                  </a:moveTo>
                  <a:cubicBezTo>
                    <a:pt x="53649" y="74864"/>
                    <a:pt x="53284" y="75016"/>
                    <a:pt x="52950" y="75138"/>
                  </a:cubicBezTo>
                  <a:lnTo>
                    <a:pt x="53071" y="75503"/>
                  </a:lnTo>
                  <a:cubicBezTo>
                    <a:pt x="53436" y="75381"/>
                    <a:pt x="53801" y="75229"/>
                    <a:pt x="54135" y="75077"/>
                  </a:cubicBezTo>
                  <a:lnTo>
                    <a:pt x="53983" y="74743"/>
                  </a:lnTo>
                  <a:close/>
                  <a:moveTo>
                    <a:pt x="24134" y="74743"/>
                  </a:moveTo>
                  <a:lnTo>
                    <a:pt x="23982" y="75077"/>
                  </a:lnTo>
                  <a:cubicBezTo>
                    <a:pt x="24347" y="75229"/>
                    <a:pt x="24682" y="75381"/>
                    <a:pt x="25046" y="75533"/>
                  </a:cubicBezTo>
                  <a:lnTo>
                    <a:pt x="25198" y="75168"/>
                  </a:lnTo>
                  <a:cubicBezTo>
                    <a:pt x="24834" y="75016"/>
                    <a:pt x="24469" y="74895"/>
                    <a:pt x="24134" y="74743"/>
                  </a:cubicBezTo>
                  <a:close/>
                  <a:moveTo>
                    <a:pt x="51886" y="75533"/>
                  </a:moveTo>
                  <a:cubicBezTo>
                    <a:pt x="51521" y="75685"/>
                    <a:pt x="51156" y="75807"/>
                    <a:pt x="50791" y="75898"/>
                  </a:cubicBezTo>
                  <a:lnTo>
                    <a:pt x="50913" y="76263"/>
                  </a:lnTo>
                  <a:cubicBezTo>
                    <a:pt x="51278" y="76141"/>
                    <a:pt x="51643" y="76019"/>
                    <a:pt x="52007" y="75898"/>
                  </a:cubicBezTo>
                  <a:lnTo>
                    <a:pt x="51886" y="75533"/>
                  </a:lnTo>
                  <a:close/>
                  <a:moveTo>
                    <a:pt x="26262" y="75564"/>
                  </a:moveTo>
                  <a:lnTo>
                    <a:pt x="26141" y="75928"/>
                  </a:lnTo>
                  <a:cubicBezTo>
                    <a:pt x="26475" y="76050"/>
                    <a:pt x="26840" y="76171"/>
                    <a:pt x="27204" y="76293"/>
                  </a:cubicBezTo>
                  <a:lnTo>
                    <a:pt x="27326" y="75928"/>
                  </a:lnTo>
                  <a:cubicBezTo>
                    <a:pt x="26961" y="75807"/>
                    <a:pt x="26596" y="75685"/>
                    <a:pt x="26262" y="75564"/>
                  </a:cubicBezTo>
                  <a:close/>
                  <a:moveTo>
                    <a:pt x="28420" y="76232"/>
                  </a:moveTo>
                  <a:lnTo>
                    <a:pt x="28329" y="76597"/>
                  </a:lnTo>
                  <a:cubicBezTo>
                    <a:pt x="28694" y="76719"/>
                    <a:pt x="29059" y="76810"/>
                    <a:pt x="29423" y="76901"/>
                  </a:cubicBezTo>
                  <a:lnTo>
                    <a:pt x="29514" y="76536"/>
                  </a:lnTo>
                  <a:cubicBezTo>
                    <a:pt x="29150" y="76445"/>
                    <a:pt x="28785" y="76354"/>
                    <a:pt x="28420" y="76232"/>
                  </a:cubicBezTo>
                  <a:close/>
                  <a:moveTo>
                    <a:pt x="49728" y="76232"/>
                  </a:moveTo>
                  <a:cubicBezTo>
                    <a:pt x="49332" y="76354"/>
                    <a:pt x="48998" y="76445"/>
                    <a:pt x="48603" y="76536"/>
                  </a:cubicBezTo>
                  <a:lnTo>
                    <a:pt x="48725" y="76901"/>
                  </a:lnTo>
                  <a:cubicBezTo>
                    <a:pt x="49089" y="76810"/>
                    <a:pt x="49454" y="76719"/>
                    <a:pt x="49819" y="76597"/>
                  </a:cubicBezTo>
                  <a:lnTo>
                    <a:pt x="49728" y="76232"/>
                  </a:lnTo>
                  <a:close/>
                  <a:moveTo>
                    <a:pt x="47509" y="76779"/>
                  </a:moveTo>
                  <a:cubicBezTo>
                    <a:pt x="47144" y="76871"/>
                    <a:pt x="46779" y="76962"/>
                    <a:pt x="46384" y="77023"/>
                  </a:cubicBezTo>
                  <a:lnTo>
                    <a:pt x="46475" y="77387"/>
                  </a:lnTo>
                  <a:cubicBezTo>
                    <a:pt x="46840" y="77326"/>
                    <a:pt x="47235" y="77266"/>
                    <a:pt x="47600" y="77175"/>
                  </a:cubicBezTo>
                  <a:lnTo>
                    <a:pt x="47509" y="76779"/>
                  </a:lnTo>
                  <a:close/>
                  <a:moveTo>
                    <a:pt x="30609" y="76810"/>
                  </a:moveTo>
                  <a:lnTo>
                    <a:pt x="30548" y="77175"/>
                  </a:lnTo>
                  <a:cubicBezTo>
                    <a:pt x="30913" y="77266"/>
                    <a:pt x="31277" y="77326"/>
                    <a:pt x="31673" y="77418"/>
                  </a:cubicBezTo>
                  <a:lnTo>
                    <a:pt x="31733" y="77023"/>
                  </a:lnTo>
                  <a:cubicBezTo>
                    <a:pt x="31369" y="76962"/>
                    <a:pt x="30973" y="76871"/>
                    <a:pt x="30609" y="76810"/>
                  </a:cubicBezTo>
                  <a:close/>
                  <a:moveTo>
                    <a:pt x="45290" y="77235"/>
                  </a:moveTo>
                  <a:cubicBezTo>
                    <a:pt x="44925" y="77296"/>
                    <a:pt x="44530" y="77326"/>
                    <a:pt x="44165" y="77387"/>
                  </a:cubicBezTo>
                  <a:lnTo>
                    <a:pt x="44196" y="77752"/>
                  </a:lnTo>
                  <a:cubicBezTo>
                    <a:pt x="44591" y="77722"/>
                    <a:pt x="44955" y="77661"/>
                    <a:pt x="45351" y="77600"/>
                  </a:cubicBezTo>
                  <a:lnTo>
                    <a:pt x="45290" y="77235"/>
                  </a:lnTo>
                  <a:close/>
                  <a:moveTo>
                    <a:pt x="32858" y="77235"/>
                  </a:moveTo>
                  <a:lnTo>
                    <a:pt x="32797" y="77600"/>
                  </a:lnTo>
                  <a:cubicBezTo>
                    <a:pt x="33162" y="77661"/>
                    <a:pt x="33557" y="77722"/>
                    <a:pt x="33922" y="77782"/>
                  </a:cubicBezTo>
                  <a:lnTo>
                    <a:pt x="33983" y="77387"/>
                  </a:lnTo>
                  <a:cubicBezTo>
                    <a:pt x="33587" y="77357"/>
                    <a:pt x="33223" y="77296"/>
                    <a:pt x="32858" y="77235"/>
                  </a:cubicBezTo>
                  <a:close/>
                  <a:moveTo>
                    <a:pt x="35107" y="77539"/>
                  </a:moveTo>
                  <a:lnTo>
                    <a:pt x="35077" y="77904"/>
                  </a:lnTo>
                  <a:cubicBezTo>
                    <a:pt x="35442" y="77934"/>
                    <a:pt x="35806" y="77965"/>
                    <a:pt x="36201" y="77995"/>
                  </a:cubicBezTo>
                  <a:lnTo>
                    <a:pt x="36232" y="77630"/>
                  </a:lnTo>
                  <a:cubicBezTo>
                    <a:pt x="35867" y="77600"/>
                    <a:pt x="35472" y="77570"/>
                    <a:pt x="35107" y="77539"/>
                  </a:cubicBezTo>
                  <a:close/>
                  <a:moveTo>
                    <a:pt x="43041" y="77509"/>
                  </a:moveTo>
                  <a:cubicBezTo>
                    <a:pt x="42645" y="77570"/>
                    <a:pt x="42281" y="77600"/>
                    <a:pt x="41885" y="77630"/>
                  </a:cubicBezTo>
                  <a:lnTo>
                    <a:pt x="41916" y="77995"/>
                  </a:lnTo>
                  <a:cubicBezTo>
                    <a:pt x="42311" y="77965"/>
                    <a:pt x="42676" y="77934"/>
                    <a:pt x="43071" y="77904"/>
                  </a:cubicBezTo>
                  <a:lnTo>
                    <a:pt x="43041" y="77509"/>
                  </a:lnTo>
                  <a:close/>
                  <a:moveTo>
                    <a:pt x="37357" y="77691"/>
                  </a:moveTo>
                  <a:lnTo>
                    <a:pt x="37357" y="78056"/>
                  </a:lnTo>
                  <a:cubicBezTo>
                    <a:pt x="37721" y="78086"/>
                    <a:pt x="38116" y="78086"/>
                    <a:pt x="38481" y="78086"/>
                  </a:cubicBezTo>
                  <a:lnTo>
                    <a:pt x="38512" y="77722"/>
                  </a:lnTo>
                  <a:cubicBezTo>
                    <a:pt x="38116" y="77722"/>
                    <a:pt x="37752" y="77691"/>
                    <a:pt x="37357" y="77691"/>
                  </a:cubicBezTo>
                  <a:close/>
                  <a:moveTo>
                    <a:pt x="40761" y="77691"/>
                  </a:moveTo>
                  <a:cubicBezTo>
                    <a:pt x="40396" y="77691"/>
                    <a:pt x="40031" y="77722"/>
                    <a:pt x="39636" y="77722"/>
                  </a:cubicBezTo>
                  <a:lnTo>
                    <a:pt x="39636" y="78086"/>
                  </a:lnTo>
                  <a:cubicBezTo>
                    <a:pt x="40031" y="78086"/>
                    <a:pt x="40396" y="78086"/>
                    <a:pt x="40791" y="78056"/>
                  </a:cubicBezTo>
                  <a:lnTo>
                    <a:pt x="40761" y="7769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4633545" y="1577825"/>
              <a:ext cx="1060825" cy="1060825"/>
            </a:xfrm>
            <a:custGeom>
              <a:avLst/>
              <a:gdLst/>
              <a:ahLst/>
              <a:cxnLst/>
              <a:rect l="l" t="t" r="r" b="b"/>
              <a:pathLst>
                <a:path w="42433" h="42433" extrusionOk="0">
                  <a:moveTo>
                    <a:pt x="21156" y="0"/>
                  </a:moveTo>
                  <a:cubicBezTo>
                    <a:pt x="20761" y="0"/>
                    <a:pt x="20366" y="0"/>
                    <a:pt x="20001" y="31"/>
                  </a:cubicBezTo>
                  <a:lnTo>
                    <a:pt x="20031" y="395"/>
                  </a:lnTo>
                  <a:cubicBezTo>
                    <a:pt x="20396" y="395"/>
                    <a:pt x="20761" y="365"/>
                    <a:pt x="21156" y="365"/>
                  </a:cubicBezTo>
                  <a:lnTo>
                    <a:pt x="21156" y="0"/>
                  </a:lnTo>
                  <a:close/>
                  <a:moveTo>
                    <a:pt x="22281" y="31"/>
                  </a:moveTo>
                  <a:lnTo>
                    <a:pt x="22281" y="395"/>
                  </a:lnTo>
                  <a:cubicBezTo>
                    <a:pt x="22645" y="426"/>
                    <a:pt x="23010" y="456"/>
                    <a:pt x="23405" y="487"/>
                  </a:cubicBezTo>
                  <a:lnTo>
                    <a:pt x="23436" y="92"/>
                  </a:lnTo>
                  <a:cubicBezTo>
                    <a:pt x="23040" y="61"/>
                    <a:pt x="22676" y="31"/>
                    <a:pt x="22281" y="31"/>
                  </a:cubicBezTo>
                  <a:close/>
                  <a:moveTo>
                    <a:pt x="18846" y="122"/>
                  </a:moveTo>
                  <a:cubicBezTo>
                    <a:pt x="18481" y="152"/>
                    <a:pt x="18086" y="213"/>
                    <a:pt x="17721" y="274"/>
                  </a:cubicBezTo>
                  <a:lnTo>
                    <a:pt x="17782" y="639"/>
                  </a:lnTo>
                  <a:cubicBezTo>
                    <a:pt x="18147" y="578"/>
                    <a:pt x="18511" y="547"/>
                    <a:pt x="18907" y="487"/>
                  </a:cubicBezTo>
                  <a:lnTo>
                    <a:pt x="18846" y="122"/>
                  </a:lnTo>
                  <a:close/>
                  <a:moveTo>
                    <a:pt x="24560" y="244"/>
                  </a:moveTo>
                  <a:lnTo>
                    <a:pt x="24499" y="639"/>
                  </a:lnTo>
                  <a:cubicBezTo>
                    <a:pt x="24895" y="699"/>
                    <a:pt x="25259" y="760"/>
                    <a:pt x="25624" y="851"/>
                  </a:cubicBezTo>
                  <a:lnTo>
                    <a:pt x="25715" y="456"/>
                  </a:lnTo>
                  <a:cubicBezTo>
                    <a:pt x="25320" y="395"/>
                    <a:pt x="24955" y="304"/>
                    <a:pt x="24560" y="244"/>
                  </a:cubicBezTo>
                  <a:close/>
                  <a:moveTo>
                    <a:pt x="16597" y="487"/>
                  </a:moveTo>
                  <a:cubicBezTo>
                    <a:pt x="16201" y="578"/>
                    <a:pt x="15837" y="669"/>
                    <a:pt x="15472" y="760"/>
                  </a:cubicBezTo>
                  <a:lnTo>
                    <a:pt x="15563" y="1125"/>
                  </a:lnTo>
                  <a:cubicBezTo>
                    <a:pt x="15928" y="1034"/>
                    <a:pt x="16293" y="943"/>
                    <a:pt x="16657" y="851"/>
                  </a:cubicBezTo>
                  <a:lnTo>
                    <a:pt x="16597" y="487"/>
                  </a:lnTo>
                  <a:close/>
                  <a:moveTo>
                    <a:pt x="26810" y="730"/>
                  </a:moveTo>
                  <a:lnTo>
                    <a:pt x="26718" y="1095"/>
                  </a:lnTo>
                  <a:cubicBezTo>
                    <a:pt x="27083" y="1216"/>
                    <a:pt x="27448" y="1307"/>
                    <a:pt x="27782" y="1429"/>
                  </a:cubicBezTo>
                  <a:lnTo>
                    <a:pt x="27904" y="1064"/>
                  </a:lnTo>
                  <a:cubicBezTo>
                    <a:pt x="27569" y="943"/>
                    <a:pt x="27174" y="851"/>
                    <a:pt x="26810" y="730"/>
                  </a:cubicBezTo>
                  <a:close/>
                  <a:moveTo>
                    <a:pt x="14378" y="1095"/>
                  </a:moveTo>
                  <a:cubicBezTo>
                    <a:pt x="14013" y="1216"/>
                    <a:pt x="13648" y="1368"/>
                    <a:pt x="13283" y="1520"/>
                  </a:cubicBezTo>
                  <a:lnTo>
                    <a:pt x="13435" y="1854"/>
                  </a:lnTo>
                  <a:cubicBezTo>
                    <a:pt x="13800" y="1733"/>
                    <a:pt x="14134" y="1581"/>
                    <a:pt x="14499" y="1459"/>
                  </a:cubicBezTo>
                  <a:lnTo>
                    <a:pt x="14378" y="1095"/>
                  </a:lnTo>
                  <a:close/>
                  <a:moveTo>
                    <a:pt x="28998" y="1459"/>
                  </a:moveTo>
                  <a:lnTo>
                    <a:pt x="28876" y="1824"/>
                  </a:lnTo>
                  <a:cubicBezTo>
                    <a:pt x="29211" y="1946"/>
                    <a:pt x="29545" y="2098"/>
                    <a:pt x="29910" y="2250"/>
                  </a:cubicBezTo>
                  <a:lnTo>
                    <a:pt x="30062" y="1915"/>
                  </a:lnTo>
                  <a:cubicBezTo>
                    <a:pt x="29727" y="1763"/>
                    <a:pt x="29363" y="1611"/>
                    <a:pt x="28998" y="1459"/>
                  </a:cubicBezTo>
                  <a:close/>
                  <a:moveTo>
                    <a:pt x="12250" y="1976"/>
                  </a:moveTo>
                  <a:cubicBezTo>
                    <a:pt x="11885" y="2128"/>
                    <a:pt x="11551" y="2310"/>
                    <a:pt x="11217" y="2493"/>
                  </a:cubicBezTo>
                  <a:lnTo>
                    <a:pt x="11399" y="2827"/>
                  </a:lnTo>
                  <a:cubicBezTo>
                    <a:pt x="11733" y="2645"/>
                    <a:pt x="12068" y="2462"/>
                    <a:pt x="12402" y="2310"/>
                  </a:cubicBezTo>
                  <a:lnTo>
                    <a:pt x="12250" y="1976"/>
                  </a:lnTo>
                  <a:close/>
                  <a:moveTo>
                    <a:pt x="31095" y="2432"/>
                  </a:moveTo>
                  <a:lnTo>
                    <a:pt x="30913" y="2766"/>
                  </a:lnTo>
                  <a:cubicBezTo>
                    <a:pt x="31247" y="2949"/>
                    <a:pt x="31582" y="3131"/>
                    <a:pt x="31886" y="3313"/>
                  </a:cubicBezTo>
                  <a:lnTo>
                    <a:pt x="32098" y="2979"/>
                  </a:lnTo>
                  <a:cubicBezTo>
                    <a:pt x="31764" y="2797"/>
                    <a:pt x="31430" y="2614"/>
                    <a:pt x="31095" y="2432"/>
                  </a:cubicBezTo>
                  <a:close/>
                  <a:moveTo>
                    <a:pt x="10213" y="3040"/>
                  </a:moveTo>
                  <a:cubicBezTo>
                    <a:pt x="9909" y="3253"/>
                    <a:pt x="9575" y="3465"/>
                    <a:pt x="9271" y="3678"/>
                  </a:cubicBezTo>
                  <a:lnTo>
                    <a:pt x="9484" y="3982"/>
                  </a:lnTo>
                  <a:cubicBezTo>
                    <a:pt x="9788" y="3769"/>
                    <a:pt x="10092" y="3557"/>
                    <a:pt x="10426" y="3374"/>
                  </a:cubicBezTo>
                  <a:lnTo>
                    <a:pt x="10213" y="3040"/>
                  </a:lnTo>
                  <a:close/>
                  <a:moveTo>
                    <a:pt x="33071" y="3617"/>
                  </a:moveTo>
                  <a:lnTo>
                    <a:pt x="32858" y="3921"/>
                  </a:lnTo>
                  <a:cubicBezTo>
                    <a:pt x="33162" y="4134"/>
                    <a:pt x="33466" y="4347"/>
                    <a:pt x="33770" y="4590"/>
                  </a:cubicBezTo>
                  <a:lnTo>
                    <a:pt x="33983" y="4286"/>
                  </a:lnTo>
                  <a:cubicBezTo>
                    <a:pt x="33679" y="4043"/>
                    <a:pt x="33375" y="3830"/>
                    <a:pt x="33071" y="3617"/>
                  </a:cubicBezTo>
                  <a:close/>
                  <a:moveTo>
                    <a:pt x="8329" y="4347"/>
                  </a:moveTo>
                  <a:cubicBezTo>
                    <a:pt x="8025" y="4590"/>
                    <a:pt x="7721" y="4833"/>
                    <a:pt x="7447" y="5076"/>
                  </a:cubicBezTo>
                  <a:lnTo>
                    <a:pt x="7691" y="5350"/>
                  </a:lnTo>
                  <a:cubicBezTo>
                    <a:pt x="7964" y="5107"/>
                    <a:pt x="8268" y="4864"/>
                    <a:pt x="8572" y="4651"/>
                  </a:cubicBezTo>
                  <a:lnTo>
                    <a:pt x="8329" y="4347"/>
                  </a:lnTo>
                  <a:close/>
                  <a:moveTo>
                    <a:pt x="34895" y="4985"/>
                  </a:moveTo>
                  <a:lnTo>
                    <a:pt x="34652" y="5289"/>
                  </a:lnTo>
                  <a:cubicBezTo>
                    <a:pt x="34925" y="5532"/>
                    <a:pt x="35199" y="5776"/>
                    <a:pt x="35472" y="6049"/>
                  </a:cubicBezTo>
                  <a:lnTo>
                    <a:pt x="35746" y="5745"/>
                  </a:lnTo>
                  <a:cubicBezTo>
                    <a:pt x="35472" y="5502"/>
                    <a:pt x="35168" y="5228"/>
                    <a:pt x="34895" y="4985"/>
                  </a:cubicBezTo>
                  <a:close/>
                  <a:moveTo>
                    <a:pt x="6566" y="5836"/>
                  </a:moveTo>
                  <a:cubicBezTo>
                    <a:pt x="6292" y="6110"/>
                    <a:pt x="6019" y="6383"/>
                    <a:pt x="5776" y="6657"/>
                  </a:cubicBezTo>
                  <a:lnTo>
                    <a:pt x="6049" y="6900"/>
                  </a:lnTo>
                  <a:cubicBezTo>
                    <a:pt x="6292" y="6627"/>
                    <a:pt x="6566" y="6383"/>
                    <a:pt x="6840" y="6110"/>
                  </a:cubicBezTo>
                  <a:lnTo>
                    <a:pt x="6566" y="5836"/>
                  </a:lnTo>
                  <a:close/>
                  <a:moveTo>
                    <a:pt x="36567" y="6566"/>
                  </a:moveTo>
                  <a:lnTo>
                    <a:pt x="36293" y="6839"/>
                  </a:lnTo>
                  <a:cubicBezTo>
                    <a:pt x="36536" y="7113"/>
                    <a:pt x="36810" y="7386"/>
                    <a:pt x="37053" y="7660"/>
                  </a:cubicBezTo>
                  <a:lnTo>
                    <a:pt x="37326" y="7417"/>
                  </a:lnTo>
                  <a:cubicBezTo>
                    <a:pt x="37083" y="7143"/>
                    <a:pt x="36840" y="6839"/>
                    <a:pt x="36567" y="6566"/>
                  </a:cubicBezTo>
                  <a:close/>
                  <a:moveTo>
                    <a:pt x="4985" y="7508"/>
                  </a:moveTo>
                  <a:cubicBezTo>
                    <a:pt x="4773" y="7782"/>
                    <a:pt x="4529" y="8086"/>
                    <a:pt x="4286" y="8390"/>
                  </a:cubicBezTo>
                  <a:lnTo>
                    <a:pt x="4590" y="8633"/>
                  </a:lnTo>
                  <a:cubicBezTo>
                    <a:pt x="4803" y="8329"/>
                    <a:pt x="5046" y="8025"/>
                    <a:pt x="5289" y="7751"/>
                  </a:cubicBezTo>
                  <a:lnTo>
                    <a:pt x="4985" y="7508"/>
                  </a:lnTo>
                  <a:close/>
                  <a:moveTo>
                    <a:pt x="38056" y="8298"/>
                  </a:moveTo>
                  <a:lnTo>
                    <a:pt x="37752" y="8542"/>
                  </a:lnTo>
                  <a:cubicBezTo>
                    <a:pt x="37995" y="8845"/>
                    <a:pt x="38208" y="9149"/>
                    <a:pt x="38421" y="9453"/>
                  </a:cubicBezTo>
                  <a:lnTo>
                    <a:pt x="38725" y="9241"/>
                  </a:lnTo>
                  <a:cubicBezTo>
                    <a:pt x="38512" y="8937"/>
                    <a:pt x="38299" y="8602"/>
                    <a:pt x="38056" y="8298"/>
                  </a:cubicBezTo>
                  <a:close/>
                  <a:moveTo>
                    <a:pt x="3618" y="9332"/>
                  </a:moveTo>
                  <a:cubicBezTo>
                    <a:pt x="3405" y="9666"/>
                    <a:pt x="3192" y="9970"/>
                    <a:pt x="3010" y="10304"/>
                  </a:cubicBezTo>
                  <a:lnTo>
                    <a:pt x="3314" y="10487"/>
                  </a:lnTo>
                  <a:cubicBezTo>
                    <a:pt x="3526" y="10183"/>
                    <a:pt x="3709" y="9849"/>
                    <a:pt x="3922" y="9545"/>
                  </a:cubicBezTo>
                  <a:lnTo>
                    <a:pt x="3618" y="9332"/>
                  </a:lnTo>
                  <a:close/>
                  <a:moveTo>
                    <a:pt x="39363" y="10213"/>
                  </a:moveTo>
                  <a:lnTo>
                    <a:pt x="39029" y="10396"/>
                  </a:lnTo>
                  <a:cubicBezTo>
                    <a:pt x="39241" y="10730"/>
                    <a:pt x="39424" y="11064"/>
                    <a:pt x="39576" y="11368"/>
                  </a:cubicBezTo>
                  <a:lnTo>
                    <a:pt x="39940" y="11216"/>
                  </a:lnTo>
                  <a:cubicBezTo>
                    <a:pt x="39758" y="10882"/>
                    <a:pt x="39545" y="10548"/>
                    <a:pt x="39363" y="10213"/>
                  </a:cubicBezTo>
                  <a:close/>
                  <a:moveTo>
                    <a:pt x="2432" y="11308"/>
                  </a:moveTo>
                  <a:cubicBezTo>
                    <a:pt x="2250" y="11642"/>
                    <a:pt x="2098" y="12007"/>
                    <a:pt x="1915" y="12341"/>
                  </a:cubicBezTo>
                  <a:lnTo>
                    <a:pt x="2280" y="12493"/>
                  </a:lnTo>
                  <a:cubicBezTo>
                    <a:pt x="2432" y="12159"/>
                    <a:pt x="2584" y="11824"/>
                    <a:pt x="2767" y="11490"/>
                  </a:cubicBezTo>
                  <a:lnTo>
                    <a:pt x="2432" y="11308"/>
                  </a:lnTo>
                  <a:close/>
                  <a:moveTo>
                    <a:pt x="40427" y="12219"/>
                  </a:moveTo>
                  <a:lnTo>
                    <a:pt x="40092" y="12402"/>
                  </a:lnTo>
                  <a:cubicBezTo>
                    <a:pt x="40244" y="12736"/>
                    <a:pt x="40396" y="13070"/>
                    <a:pt x="40548" y="13435"/>
                  </a:cubicBezTo>
                  <a:lnTo>
                    <a:pt x="40883" y="13283"/>
                  </a:lnTo>
                  <a:cubicBezTo>
                    <a:pt x="40761" y="12918"/>
                    <a:pt x="40609" y="12584"/>
                    <a:pt x="40427" y="12219"/>
                  </a:cubicBezTo>
                  <a:close/>
                  <a:moveTo>
                    <a:pt x="1459" y="13405"/>
                  </a:moveTo>
                  <a:cubicBezTo>
                    <a:pt x="1338" y="13770"/>
                    <a:pt x="1186" y="14134"/>
                    <a:pt x="1064" y="14469"/>
                  </a:cubicBezTo>
                  <a:lnTo>
                    <a:pt x="1429" y="14590"/>
                  </a:lnTo>
                  <a:cubicBezTo>
                    <a:pt x="1551" y="14256"/>
                    <a:pt x="1672" y="13891"/>
                    <a:pt x="1824" y="13526"/>
                  </a:cubicBezTo>
                  <a:lnTo>
                    <a:pt x="1459" y="13405"/>
                  </a:lnTo>
                  <a:close/>
                  <a:moveTo>
                    <a:pt x="41308" y="14347"/>
                  </a:moveTo>
                  <a:lnTo>
                    <a:pt x="40944" y="14469"/>
                  </a:lnTo>
                  <a:cubicBezTo>
                    <a:pt x="41065" y="14833"/>
                    <a:pt x="41156" y="15198"/>
                    <a:pt x="41278" y="15563"/>
                  </a:cubicBezTo>
                  <a:lnTo>
                    <a:pt x="41643" y="15441"/>
                  </a:lnTo>
                  <a:cubicBezTo>
                    <a:pt x="41521" y="15107"/>
                    <a:pt x="41430" y="14712"/>
                    <a:pt x="41308" y="14347"/>
                  </a:cubicBezTo>
                  <a:close/>
                  <a:moveTo>
                    <a:pt x="730" y="15563"/>
                  </a:moveTo>
                  <a:cubicBezTo>
                    <a:pt x="639" y="15928"/>
                    <a:pt x="548" y="16323"/>
                    <a:pt x="456" y="16688"/>
                  </a:cubicBezTo>
                  <a:lnTo>
                    <a:pt x="852" y="16779"/>
                  </a:lnTo>
                  <a:cubicBezTo>
                    <a:pt x="912" y="16414"/>
                    <a:pt x="1004" y="16049"/>
                    <a:pt x="1095" y="15684"/>
                  </a:cubicBezTo>
                  <a:lnTo>
                    <a:pt x="730" y="15563"/>
                  </a:lnTo>
                  <a:close/>
                  <a:moveTo>
                    <a:pt x="41916" y="16566"/>
                  </a:moveTo>
                  <a:lnTo>
                    <a:pt x="41551" y="16657"/>
                  </a:lnTo>
                  <a:cubicBezTo>
                    <a:pt x="41612" y="17022"/>
                    <a:pt x="41703" y="17387"/>
                    <a:pt x="41764" y="17751"/>
                  </a:cubicBezTo>
                  <a:lnTo>
                    <a:pt x="42129" y="17691"/>
                  </a:lnTo>
                  <a:cubicBezTo>
                    <a:pt x="42068" y="17326"/>
                    <a:pt x="42007" y="16931"/>
                    <a:pt x="41916" y="16566"/>
                  </a:cubicBezTo>
                  <a:close/>
                  <a:moveTo>
                    <a:pt x="274" y="17812"/>
                  </a:moveTo>
                  <a:cubicBezTo>
                    <a:pt x="213" y="18207"/>
                    <a:pt x="152" y="18572"/>
                    <a:pt x="122" y="18967"/>
                  </a:cubicBezTo>
                  <a:lnTo>
                    <a:pt x="487" y="18998"/>
                  </a:lnTo>
                  <a:cubicBezTo>
                    <a:pt x="517" y="18633"/>
                    <a:pt x="578" y="18268"/>
                    <a:pt x="639" y="17873"/>
                  </a:cubicBezTo>
                  <a:lnTo>
                    <a:pt x="274" y="17812"/>
                  </a:lnTo>
                  <a:close/>
                  <a:moveTo>
                    <a:pt x="42281" y="18815"/>
                  </a:moveTo>
                  <a:lnTo>
                    <a:pt x="41916" y="18876"/>
                  </a:lnTo>
                  <a:cubicBezTo>
                    <a:pt x="41947" y="19241"/>
                    <a:pt x="41977" y="19636"/>
                    <a:pt x="42007" y="20001"/>
                  </a:cubicBezTo>
                  <a:lnTo>
                    <a:pt x="42402" y="19970"/>
                  </a:lnTo>
                  <a:cubicBezTo>
                    <a:pt x="42372" y="19606"/>
                    <a:pt x="42342" y="19210"/>
                    <a:pt x="42281" y="18815"/>
                  </a:cubicBezTo>
                  <a:close/>
                  <a:moveTo>
                    <a:pt x="0" y="20092"/>
                  </a:moveTo>
                  <a:cubicBezTo>
                    <a:pt x="0" y="20457"/>
                    <a:pt x="0" y="20852"/>
                    <a:pt x="0" y="21216"/>
                  </a:cubicBezTo>
                  <a:lnTo>
                    <a:pt x="0" y="21247"/>
                  </a:lnTo>
                  <a:lnTo>
                    <a:pt x="365" y="21247"/>
                  </a:lnTo>
                  <a:lnTo>
                    <a:pt x="365" y="21216"/>
                  </a:lnTo>
                  <a:cubicBezTo>
                    <a:pt x="365" y="20852"/>
                    <a:pt x="365" y="20487"/>
                    <a:pt x="396" y="20122"/>
                  </a:cubicBezTo>
                  <a:lnTo>
                    <a:pt x="0" y="20092"/>
                  </a:lnTo>
                  <a:close/>
                  <a:moveTo>
                    <a:pt x="42038" y="21125"/>
                  </a:moveTo>
                  <a:lnTo>
                    <a:pt x="42038" y="21216"/>
                  </a:lnTo>
                  <a:cubicBezTo>
                    <a:pt x="42038" y="21581"/>
                    <a:pt x="42038" y="21976"/>
                    <a:pt x="42007" y="22341"/>
                  </a:cubicBezTo>
                  <a:lnTo>
                    <a:pt x="42402" y="22371"/>
                  </a:lnTo>
                  <a:cubicBezTo>
                    <a:pt x="42402" y="21976"/>
                    <a:pt x="42433" y="21581"/>
                    <a:pt x="42433" y="21216"/>
                  </a:cubicBezTo>
                  <a:lnTo>
                    <a:pt x="42433" y="21125"/>
                  </a:lnTo>
                  <a:close/>
                  <a:moveTo>
                    <a:pt x="396" y="22371"/>
                  </a:moveTo>
                  <a:lnTo>
                    <a:pt x="31" y="22402"/>
                  </a:lnTo>
                  <a:cubicBezTo>
                    <a:pt x="31" y="22767"/>
                    <a:pt x="61" y="23162"/>
                    <a:pt x="122" y="23557"/>
                  </a:cubicBezTo>
                  <a:lnTo>
                    <a:pt x="487" y="23496"/>
                  </a:lnTo>
                  <a:cubicBezTo>
                    <a:pt x="456" y="23131"/>
                    <a:pt x="426" y="22767"/>
                    <a:pt x="396" y="22371"/>
                  </a:cubicBezTo>
                  <a:close/>
                  <a:moveTo>
                    <a:pt x="41916" y="23466"/>
                  </a:moveTo>
                  <a:cubicBezTo>
                    <a:pt x="41886" y="23830"/>
                    <a:pt x="41825" y="24195"/>
                    <a:pt x="41764" y="24590"/>
                  </a:cubicBezTo>
                  <a:lnTo>
                    <a:pt x="42159" y="24651"/>
                  </a:lnTo>
                  <a:cubicBezTo>
                    <a:pt x="42220" y="24256"/>
                    <a:pt x="42251" y="23891"/>
                    <a:pt x="42311" y="23496"/>
                  </a:cubicBezTo>
                  <a:lnTo>
                    <a:pt x="41916" y="23466"/>
                  </a:lnTo>
                  <a:close/>
                  <a:moveTo>
                    <a:pt x="639" y="24621"/>
                  </a:moveTo>
                  <a:lnTo>
                    <a:pt x="274" y="24682"/>
                  </a:lnTo>
                  <a:cubicBezTo>
                    <a:pt x="335" y="25046"/>
                    <a:pt x="396" y="25441"/>
                    <a:pt x="487" y="25806"/>
                  </a:cubicBezTo>
                  <a:lnTo>
                    <a:pt x="852" y="25745"/>
                  </a:lnTo>
                  <a:cubicBezTo>
                    <a:pt x="791" y="25350"/>
                    <a:pt x="700" y="24986"/>
                    <a:pt x="639" y="24621"/>
                  </a:cubicBezTo>
                  <a:close/>
                  <a:moveTo>
                    <a:pt x="41551" y="25685"/>
                  </a:moveTo>
                  <a:cubicBezTo>
                    <a:pt x="41491" y="26049"/>
                    <a:pt x="41399" y="26414"/>
                    <a:pt x="41278" y="26779"/>
                  </a:cubicBezTo>
                  <a:lnTo>
                    <a:pt x="41673" y="26870"/>
                  </a:lnTo>
                  <a:cubicBezTo>
                    <a:pt x="41764" y="26505"/>
                    <a:pt x="41855" y="26141"/>
                    <a:pt x="41947" y="25776"/>
                  </a:cubicBezTo>
                  <a:lnTo>
                    <a:pt x="41551" y="25685"/>
                  </a:lnTo>
                  <a:close/>
                  <a:moveTo>
                    <a:pt x="1125" y="26809"/>
                  </a:moveTo>
                  <a:lnTo>
                    <a:pt x="760" y="26931"/>
                  </a:lnTo>
                  <a:cubicBezTo>
                    <a:pt x="882" y="27296"/>
                    <a:pt x="973" y="27660"/>
                    <a:pt x="1095" y="28025"/>
                  </a:cubicBezTo>
                  <a:lnTo>
                    <a:pt x="1459" y="27903"/>
                  </a:lnTo>
                  <a:cubicBezTo>
                    <a:pt x="1338" y="27539"/>
                    <a:pt x="1247" y="27174"/>
                    <a:pt x="1125" y="26809"/>
                  </a:cubicBezTo>
                  <a:close/>
                  <a:moveTo>
                    <a:pt x="40974" y="27873"/>
                  </a:moveTo>
                  <a:cubicBezTo>
                    <a:pt x="40852" y="28207"/>
                    <a:pt x="40700" y="28572"/>
                    <a:pt x="40579" y="28907"/>
                  </a:cubicBezTo>
                  <a:lnTo>
                    <a:pt x="40913" y="29059"/>
                  </a:lnTo>
                  <a:cubicBezTo>
                    <a:pt x="41065" y="28694"/>
                    <a:pt x="41217" y="28329"/>
                    <a:pt x="41339" y="27995"/>
                  </a:cubicBezTo>
                  <a:lnTo>
                    <a:pt x="40974" y="27873"/>
                  </a:lnTo>
                  <a:close/>
                  <a:moveTo>
                    <a:pt x="1855" y="28967"/>
                  </a:moveTo>
                  <a:lnTo>
                    <a:pt x="1490" y="29089"/>
                  </a:lnTo>
                  <a:cubicBezTo>
                    <a:pt x="1642" y="29454"/>
                    <a:pt x="1794" y="29818"/>
                    <a:pt x="1946" y="30153"/>
                  </a:cubicBezTo>
                  <a:lnTo>
                    <a:pt x="2311" y="30001"/>
                  </a:lnTo>
                  <a:cubicBezTo>
                    <a:pt x="2159" y="29636"/>
                    <a:pt x="2007" y="29302"/>
                    <a:pt x="1855" y="28967"/>
                  </a:cubicBezTo>
                  <a:close/>
                  <a:moveTo>
                    <a:pt x="40123" y="29970"/>
                  </a:moveTo>
                  <a:cubicBezTo>
                    <a:pt x="39971" y="30305"/>
                    <a:pt x="39788" y="30639"/>
                    <a:pt x="39606" y="30973"/>
                  </a:cubicBezTo>
                  <a:lnTo>
                    <a:pt x="39940" y="31156"/>
                  </a:lnTo>
                  <a:cubicBezTo>
                    <a:pt x="40153" y="30821"/>
                    <a:pt x="40305" y="30457"/>
                    <a:pt x="40457" y="30122"/>
                  </a:cubicBezTo>
                  <a:lnTo>
                    <a:pt x="40123" y="29970"/>
                  </a:lnTo>
                  <a:close/>
                  <a:moveTo>
                    <a:pt x="2797" y="31004"/>
                  </a:moveTo>
                  <a:lnTo>
                    <a:pt x="2463" y="31186"/>
                  </a:lnTo>
                  <a:cubicBezTo>
                    <a:pt x="2645" y="31521"/>
                    <a:pt x="2827" y="31855"/>
                    <a:pt x="3040" y="32189"/>
                  </a:cubicBezTo>
                  <a:lnTo>
                    <a:pt x="3344" y="31977"/>
                  </a:lnTo>
                  <a:cubicBezTo>
                    <a:pt x="3162" y="31673"/>
                    <a:pt x="2979" y="31338"/>
                    <a:pt x="2797" y="31004"/>
                  </a:cubicBezTo>
                  <a:close/>
                  <a:moveTo>
                    <a:pt x="39059" y="31946"/>
                  </a:moveTo>
                  <a:cubicBezTo>
                    <a:pt x="38877" y="32280"/>
                    <a:pt x="38664" y="32584"/>
                    <a:pt x="38451" y="32919"/>
                  </a:cubicBezTo>
                  <a:lnTo>
                    <a:pt x="38755" y="33132"/>
                  </a:lnTo>
                  <a:cubicBezTo>
                    <a:pt x="38998" y="32797"/>
                    <a:pt x="39181" y="32463"/>
                    <a:pt x="39393" y="32159"/>
                  </a:cubicBezTo>
                  <a:lnTo>
                    <a:pt x="39059" y="31946"/>
                  </a:lnTo>
                  <a:close/>
                  <a:moveTo>
                    <a:pt x="3982" y="32919"/>
                  </a:moveTo>
                  <a:lnTo>
                    <a:pt x="3648" y="33132"/>
                  </a:lnTo>
                  <a:cubicBezTo>
                    <a:pt x="3861" y="33466"/>
                    <a:pt x="4104" y="33770"/>
                    <a:pt x="4317" y="34074"/>
                  </a:cubicBezTo>
                  <a:lnTo>
                    <a:pt x="4621" y="33831"/>
                  </a:lnTo>
                  <a:cubicBezTo>
                    <a:pt x="4408" y="33557"/>
                    <a:pt x="4195" y="33253"/>
                    <a:pt x="3982" y="32919"/>
                  </a:cubicBezTo>
                  <a:close/>
                  <a:moveTo>
                    <a:pt x="37813" y="33831"/>
                  </a:moveTo>
                  <a:cubicBezTo>
                    <a:pt x="37570" y="34104"/>
                    <a:pt x="37326" y="34408"/>
                    <a:pt x="37083" y="34712"/>
                  </a:cubicBezTo>
                  <a:lnTo>
                    <a:pt x="37387" y="34955"/>
                  </a:lnTo>
                  <a:cubicBezTo>
                    <a:pt x="37630" y="34651"/>
                    <a:pt x="37874" y="34347"/>
                    <a:pt x="38086" y="34043"/>
                  </a:cubicBezTo>
                  <a:lnTo>
                    <a:pt x="37813" y="33831"/>
                  </a:lnTo>
                  <a:close/>
                  <a:moveTo>
                    <a:pt x="5350" y="34712"/>
                  </a:moveTo>
                  <a:lnTo>
                    <a:pt x="5046" y="34955"/>
                  </a:lnTo>
                  <a:cubicBezTo>
                    <a:pt x="5289" y="35259"/>
                    <a:pt x="5563" y="35533"/>
                    <a:pt x="5806" y="35806"/>
                  </a:cubicBezTo>
                  <a:lnTo>
                    <a:pt x="6080" y="35563"/>
                  </a:lnTo>
                  <a:cubicBezTo>
                    <a:pt x="5836" y="35290"/>
                    <a:pt x="5593" y="35016"/>
                    <a:pt x="5350" y="34712"/>
                  </a:cubicBezTo>
                  <a:close/>
                  <a:moveTo>
                    <a:pt x="36323" y="35533"/>
                  </a:moveTo>
                  <a:cubicBezTo>
                    <a:pt x="36080" y="35806"/>
                    <a:pt x="35807" y="36080"/>
                    <a:pt x="35533" y="36323"/>
                  </a:cubicBezTo>
                  <a:lnTo>
                    <a:pt x="35807" y="36627"/>
                  </a:lnTo>
                  <a:cubicBezTo>
                    <a:pt x="36080" y="36353"/>
                    <a:pt x="36354" y="36080"/>
                    <a:pt x="36627" y="35806"/>
                  </a:cubicBezTo>
                  <a:lnTo>
                    <a:pt x="36323" y="35533"/>
                  </a:lnTo>
                  <a:close/>
                  <a:moveTo>
                    <a:pt x="6900" y="36353"/>
                  </a:moveTo>
                  <a:lnTo>
                    <a:pt x="6627" y="36627"/>
                  </a:lnTo>
                  <a:cubicBezTo>
                    <a:pt x="6900" y="36901"/>
                    <a:pt x="7204" y="37144"/>
                    <a:pt x="7478" y="37387"/>
                  </a:cubicBezTo>
                  <a:lnTo>
                    <a:pt x="7721" y="37113"/>
                  </a:lnTo>
                  <a:cubicBezTo>
                    <a:pt x="7447" y="36870"/>
                    <a:pt x="7174" y="36597"/>
                    <a:pt x="6900" y="36353"/>
                  </a:cubicBezTo>
                  <a:close/>
                  <a:moveTo>
                    <a:pt x="34682" y="37083"/>
                  </a:moveTo>
                  <a:cubicBezTo>
                    <a:pt x="34408" y="37326"/>
                    <a:pt x="34104" y="37569"/>
                    <a:pt x="33831" y="37782"/>
                  </a:cubicBezTo>
                  <a:lnTo>
                    <a:pt x="34044" y="38086"/>
                  </a:lnTo>
                  <a:cubicBezTo>
                    <a:pt x="34348" y="37873"/>
                    <a:pt x="34652" y="37630"/>
                    <a:pt x="34956" y="37387"/>
                  </a:cubicBezTo>
                  <a:lnTo>
                    <a:pt x="34682" y="37083"/>
                  </a:lnTo>
                  <a:close/>
                  <a:moveTo>
                    <a:pt x="8602" y="37812"/>
                  </a:moveTo>
                  <a:lnTo>
                    <a:pt x="8390" y="38116"/>
                  </a:lnTo>
                  <a:cubicBezTo>
                    <a:pt x="8694" y="38360"/>
                    <a:pt x="8998" y="38572"/>
                    <a:pt x="9302" y="38785"/>
                  </a:cubicBezTo>
                  <a:lnTo>
                    <a:pt x="9514" y="38481"/>
                  </a:lnTo>
                  <a:cubicBezTo>
                    <a:pt x="9210" y="38268"/>
                    <a:pt x="8906" y="38025"/>
                    <a:pt x="8602" y="37812"/>
                  </a:cubicBezTo>
                  <a:close/>
                  <a:moveTo>
                    <a:pt x="32919" y="38451"/>
                  </a:moveTo>
                  <a:cubicBezTo>
                    <a:pt x="32585" y="38664"/>
                    <a:pt x="32281" y="38876"/>
                    <a:pt x="31946" y="39059"/>
                  </a:cubicBezTo>
                  <a:lnTo>
                    <a:pt x="32159" y="39393"/>
                  </a:lnTo>
                  <a:cubicBezTo>
                    <a:pt x="32493" y="39180"/>
                    <a:pt x="32797" y="38998"/>
                    <a:pt x="33101" y="38785"/>
                  </a:cubicBezTo>
                  <a:lnTo>
                    <a:pt x="32919" y="38451"/>
                  </a:lnTo>
                  <a:close/>
                  <a:moveTo>
                    <a:pt x="10487" y="39089"/>
                  </a:moveTo>
                  <a:lnTo>
                    <a:pt x="10274" y="39393"/>
                  </a:lnTo>
                  <a:cubicBezTo>
                    <a:pt x="10609" y="39606"/>
                    <a:pt x="10943" y="39788"/>
                    <a:pt x="11277" y="39971"/>
                  </a:cubicBezTo>
                  <a:lnTo>
                    <a:pt x="11460" y="39636"/>
                  </a:lnTo>
                  <a:cubicBezTo>
                    <a:pt x="11125" y="39454"/>
                    <a:pt x="10791" y="39271"/>
                    <a:pt x="10487" y="39089"/>
                  </a:cubicBezTo>
                  <a:close/>
                  <a:moveTo>
                    <a:pt x="30974" y="39606"/>
                  </a:moveTo>
                  <a:cubicBezTo>
                    <a:pt x="30639" y="39788"/>
                    <a:pt x="30305" y="39971"/>
                    <a:pt x="29971" y="40123"/>
                  </a:cubicBezTo>
                  <a:lnTo>
                    <a:pt x="30123" y="40457"/>
                  </a:lnTo>
                  <a:cubicBezTo>
                    <a:pt x="30487" y="40305"/>
                    <a:pt x="30822" y="40123"/>
                    <a:pt x="31156" y="39940"/>
                  </a:cubicBezTo>
                  <a:lnTo>
                    <a:pt x="30974" y="39606"/>
                  </a:lnTo>
                  <a:close/>
                  <a:moveTo>
                    <a:pt x="12463" y="40153"/>
                  </a:moveTo>
                  <a:lnTo>
                    <a:pt x="12311" y="40487"/>
                  </a:lnTo>
                  <a:cubicBezTo>
                    <a:pt x="12676" y="40639"/>
                    <a:pt x="13010" y="40791"/>
                    <a:pt x="13375" y="40943"/>
                  </a:cubicBezTo>
                  <a:lnTo>
                    <a:pt x="13527" y="40578"/>
                  </a:lnTo>
                  <a:cubicBezTo>
                    <a:pt x="13162" y="40457"/>
                    <a:pt x="12827" y="40305"/>
                    <a:pt x="12463" y="40153"/>
                  </a:cubicBezTo>
                  <a:close/>
                  <a:moveTo>
                    <a:pt x="28937" y="40578"/>
                  </a:moveTo>
                  <a:cubicBezTo>
                    <a:pt x="28603" y="40700"/>
                    <a:pt x="28238" y="40822"/>
                    <a:pt x="27873" y="40943"/>
                  </a:cubicBezTo>
                  <a:lnTo>
                    <a:pt x="27995" y="41308"/>
                  </a:lnTo>
                  <a:cubicBezTo>
                    <a:pt x="28360" y="41186"/>
                    <a:pt x="28724" y="41065"/>
                    <a:pt x="29089" y="40913"/>
                  </a:cubicBezTo>
                  <a:lnTo>
                    <a:pt x="28937" y="40578"/>
                  </a:lnTo>
                  <a:close/>
                  <a:moveTo>
                    <a:pt x="14590" y="40974"/>
                  </a:moveTo>
                  <a:lnTo>
                    <a:pt x="14469" y="41338"/>
                  </a:lnTo>
                  <a:cubicBezTo>
                    <a:pt x="14803" y="41460"/>
                    <a:pt x="15198" y="41551"/>
                    <a:pt x="15563" y="41673"/>
                  </a:cubicBezTo>
                  <a:lnTo>
                    <a:pt x="15654" y="41308"/>
                  </a:lnTo>
                  <a:cubicBezTo>
                    <a:pt x="15290" y="41217"/>
                    <a:pt x="14925" y="41095"/>
                    <a:pt x="14590" y="40974"/>
                  </a:cubicBezTo>
                  <a:close/>
                  <a:moveTo>
                    <a:pt x="26810" y="41278"/>
                  </a:moveTo>
                  <a:cubicBezTo>
                    <a:pt x="26445" y="41399"/>
                    <a:pt x="26080" y="41490"/>
                    <a:pt x="25715" y="41551"/>
                  </a:cubicBezTo>
                  <a:lnTo>
                    <a:pt x="25776" y="41946"/>
                  </a:lnTo>
                  <a:cubicBezTo>
                    <a:pt x="26171" y="41855"/>
                    <a:pt x="26536" y="41764"/>
                    <a:pt x="26901" y="41642"/>
                  </a:cubicBezTo>
                  <a:lnTo>
                    <a:pt x="26810" y="41278"/>
                  </a:lnTo>
                  <a:close/>
                  <a:moveTo>
                    <a:pt x="16749" y="41582"/>
                  </a:moveTo>
                  <a:lnTo>
                    <a:pt x="16657" y="41946"/>
                  </a:lnTo>
                  <a:cubicBezTo>
                    <a:pt x="17052" y="42037"/>
                    <a:pt x="17417" y="42098"/>
                    <a:pt x="17782" y="42159"/>
                  </a:cubicBezTo>
                  <a:lnTo>
                    <a:pt x="17843" y="41794"/>
                  </a:lnTo>
                  <a:cubicBezTo>
                    <a:pt x="17478" y="41733"/>
                    <a:pt x="17113" y="41642"/>
                    <a:pt x="16749" y="41582"/>
                  </a:cubicBezTo>
                  <a:close/>
                  <a:moveTo>
                    <a:pt x="24591" y="41764"/>
                  </a:moveTo>
                  <a:cubicBezTo>
                    <a:pt x="24226" y="41825"/>
                    <a:pt x="23861" y="41885"/>
                    <a:pt x="23466" y="41916"/>
                  </a:cubicBezTo>
                  <a:lnTo>
                    <a:pt x="23527" y="42311"/>
                  </a:lnTo>
                  <a:cubicBezTo>
                    <a:pt x="23892" y="42250"/>
                    <a:pt x="24287" y="42220"/>
                    <a:pt x="24651" y="42159"/>
                  </a:cubicBezTo>
                  <a:lnTo>
                    <a:pt x="24591" y="41764"/>
                  </a:lnTo>
                  <a:close/>
                  <a:moveTo>
                    <a:pt x="18967" y="41946"/>
                  </a:moveTo>
                  <a:lnTo>
                    <a:pt x="18937" y="42311"/>
                  </a:lnTo>
                  <a:cubicBezTo>
                    <a:pt x="19302" y="42341"/>
                    <a:pt x="19697" y="42372"/>
                    <a:pt x="20092" y="42402"/>
                  </a:cubicBezTo>
                  <a:lnTo>
                    <a:pt x="20092" y="42007"/>
                  </a:lnTo>
                  <a:cubicBezTo>
                    <a:pt x="19727" y="42007"/>
                    <a:pt x="19363" y="41977"/>
                    <a:pt x="18967" y="41946"/>
                  </a:cubicBezTo>
                  <a:close/>
                  <a:moveTo>
                    <a:pt x="22372" y="42007"/>
                  </a:moveTo>
                  <a:cubicBezTo>
                    <a:pt x="21977" y="42037"/>
                    <a:pt x="21612" y="42037"/>
                    <a:pt x="21217" y="42037"/>
                  </a:cubicBezTo>
                  <a:lnTo>
                    <a:pt x="21217" y="42433"/>
                  </a:lnTo>
                  <a:cubicBezTo>
                    <a:pt x="21612" y="42433"/>
                    <a:pt x="22007" y="42433"/>
                    <a:pt x="22372" y="42402"/>
                  </a:cubicBezTo>
                  <a:lnTo>
                    <a:pt x="22372" y="4200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5;p3"/>
          <p:cNvGrpSpPr/>
          <p:nvPr/>
        </p:nvGrpSpPr>
        <p:grpSpPr>
          <a:xfrm rot="10800000" flipH="1">
            <a:off x="7379465" y="3814663"/>
            <a:ext cx="2162798" cy="1206590"/>
            <a:chOff x="7572340" y="2404875"/>
            <a:chExt cx="2162798" cy="1206590"/>
          </a:xfrm>
        </p:grpSpPr>
        <p:sp>
          <p:nvSpPr>
            <p:cNvPr id="36" name="Google Shape;36;p3"/>
            <p:cNvSpPr/>
            <p:nvPr/>
          </p:nvSpPr>
          <p:spPr>
            <a:xfrm flipH="1">
              <a:off x="7572340" y="2404875"/>
              <a:ext cx="2162798" cy="116887"/>
            </a:xfrm>
            <a:custGeom>
              <a:avLst/>
              <a:gdLst/>
              <a:ahLst/>
              <a:cxnLst/>
              <a:rect l="l" t="t" r="r" b="b"/>
              <a:pathLst>
                <a:path w="27570" h="1490" extrusionOk="0">
                  <a:moveTo>
                    <a:pt x="760" y="1"/>
                  </a:moveTo>
                  <a:cubicBezTo>
                    <a:pt x="335" y="1"/>
                    <a:pt x="0" y="335"/>
                    <a:pt x="0" y="760"/>
                  </a:cubicBezTo>
                  <a:cubicBezTo>
                    <a:pt x="0" y="1156"/>
                    <a:pt x="335" y="1490"/>
                    <a:pt x="760" y="1490"/>
                  </a:cubicBezTo>
                  <a:lnTo>
                    <a:pt x="26809" y="1490"/>
                  </a:lnTo>
                  <a:cubicBezTo>
                    <a:pt x="27235" y="1490"/>
                    <a:pt x="27569" y="1156"/>
                    <a:pt x="27569" y="760"/>
                  </a:cubicBezTo>
                  <a:cubicBezTo>
                    <a:pt x="27569" y="335"/>
                    <a:pt x="27235" y="1"/>
                    <a:pt x="26809"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8182818" y="2767299"/>
              <a:ext cx="1552319" cy="119319"/>
            </a:xfrm>
            <a:custGeom>
              <a:avLst/>
              <a:gdLst/>
              <a:ahLst/>
              <a:cxnLst/>
              <a:rect l="l" t="t" r="r" b="b"/>
              <a:pathLst>
                <a:path w="19788" h="1521" extrusionOk="0">
                  <a:moveTo>
                    <a:pt x="760" y="1"/>
                  </a:moveTo>
                  <a:cubicBezTo>
                    <a:pt x="335" y="1"/>
                    <a:pt x="0" y="365"/>
                    <a:pt x="0" y="761"/>
                  </a:cubicBezTo>
                  <a:cubicBezTo>
                    <a:pt x="0" y="1186"/>
                    <a:pt x="335" y="1520"/>
                    <a:pt x="760" y="1520"/>
                  </a:cubicBezTo>
                  <a:lnTo>
                    <a:pt x="19028" y="1520"/>
                  </a:lnTo>
                  <a:cubicBezTo>
                    <a:pt x="19454" y="1520"/>
                    <a:pt x="19788" y="1186"/>
                    <a:pt x="19788" y="761"/>
                  </a:cubicBezTo>
                  <a:cubicBezTo>
                    <a:pt x="19788" y="335"/>
                    <a:pt x="19454" y="1"/>
                    <a:pt x="19028"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flipH="1">
              <a:off x="7889503" y="3132154"/>
              <a:ext cx="1845634" cy="116887"/>
            </a:xfrm>
            <a:custGeom>
              <a:avLst/>
              <a:gdLst/>
              <a:ahLst/>
              <a:cxnLst/>
              <a:rect l="l" t="t" r="r" b="b"/>
              <a:pathLst>
                <a:path w="23527" h="1490" extrusionOk="0">
                  <a:moveTo>
                    <a:pt x="760" y="0"/>
                  </a:moveTo>
                  <a:cubicBezTo>
                    <a:pt x="335" y="0"/>
                    <a:pt x="0" y="335"/>
                    <a:pt x="0" y="730"/>
                  </a:cubicBezTo>
                  <a:cubicBezTo>
                    <a:pt x="0" y="1155"/>
                    <a:pt x="335" y="1490"/>
                    <a:pt x="760" y="1490"/>
                  </a:cubicBezTo>
                  <a:lnTo>
                    <a:pt x="22767" y="1490"/>
                  </a:lnTo>
                  <a:cubicBezTo>
                    <a:pt x="23192" y="1490"/>
                    <a:pt x="23527" y="1155"/>
                    <a:pt x="23527" y="730"/>
                  </a:cubicBezTo>
                  <a:cubicBezTo>
                    <a:pt x="23527" y="335"/>
                    <a:pt x="23192" y="0"/>
                    <a:pt x="22767"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flipH="1">
              <a:off x="8812281" y="3494578"/>
              <a:ext cx="922856" cy="116887"/>
            </a:xfrm>
            <a:custGeom>
              <a:avLst/>
              <a:gdLst/>
              <a:ahLst/>
              <a:cxnLst/>
              <a:rect l="l" t="t" r="r" b="b"/>
              <a:pathLst>
                <a:path w="11764" h="1490" extrusionOk="0">
                  <a:moveTo>
                    <a:pt x="760" y="0"/>
                  </a:moveTo>
                  <a:cubicBezTo>
                    <a:pt x="335" y="0"/>
                    <a:pt x="0" y="335"/>
                    <a:pt x="0" y="760"/>
                  </a:cubicBezTo>
                  <a:cubicBezTo>
                    <a:pt x="0" y="1155"/>
                    <a:pt x="335" y="1490"/>
                    <a:pt x="760" y="1490"/>
                  </a:cubicBezTo>
                  <a:lnTo>
                    <a:pt x="11004" y="1490"/>
                  </a:lnTo>
                  <a:cubicBezTo>
                    <a:pt x="11429" y="1490"/>
                    <a:pt x="11764" y="1155"/>
                    <a:pt x="11764" y="760"/>
                  </a:cubicBezTo>
                  <a:cubicBezTo>
                    <a:pt x="11764" y="335"/>
                    <a:pt x="11429" y="0"/>
                    <a:pt x="11004"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40;p3"/>
          <p:cNvSpPr/>
          <p:nvPr/>
        </p:nvSpPr>
        <p:spPr>
          <a:xfrm>
            <a:off x="471300" y="-414862"/>
            <a:ext cx="1206584" cy="1206584"/>
          </a:xfrm>
          <a:custGeom>
            <a:avLst/>
            <a:gdLst/>
            <a:ahLst/>
            <a:cxnLst/>
            <a:rect l="l" t="t" r="r" b="b"/>
            <a:pathLst>
              <a:path w="28543" h="28543" extrusionOk="0">
                <a:moveTo>
                  <a:pt x="14287" y="6505"/>
                </a:moveTo>
                <a:cubicBezTo>
                  <a:pt x="18542" y="6505"/>
                  <a:pt x="22038" y="10001"/>
                  <a:pt x="22038" y="14256"/>
                </a:cubicBezTo>
                <a:cubicBezTo>
                  <a:pt x="22038" y="18542"/>
                  <a:pt x="18542" y="22038"/>
                  <a:pt x="14287" y="22038"/>
                </a:cubicBezTo>
                <a:cubicBezTo>
                  <a:pt x="10001" y="22038"/>
                  <a:pt x="6506" y="18542"/>
                  <a:pt x="6506" y="14256"/>
                </a:cubicBezTo>
                <a:cubicBezTo>
                  <a:pt x="6506" y="10001"/>
                  <a:pt x="10001" y="6505"/>
                  <a:pt x="14287" y="6505"/>
                </a:cubicBezTo>
                <a:close/>
                <a:moveTo>
                  <a:pt x="14287" y="6141"/>
                </a:moveTo>
                <a:cubicBezTo>
                  <a:pt x="9788" y="6141"/>
                  <a:pt x="6141" y="9788"/>
                  <a:pt x="6141" y="14287"/>
                </a:cubicBezTo>
                <a:cubicBezTo>
                  <a:pt x="6141" y="18755"/>
                  <a:pt x="9788" y="22402"/>
                  <a:pt x="14287" y="22402"/>
                </a:cubicBezTo>
                <a:cubicBezTo>
                  <a:pt x="18755" y="22402"/>
                  <a:pt x="22403" y="18755"/>
                  <a:pt x="22403" y="14287"/>
                </a:cubicBezTo>
                <a:cubicBezTo>
                  <a:pt x="22403" y="9788"/>
                  <a:pt x="18755" y="6141"/>
                  <a:pt x="14287" y="6141"/>
                </a:cubicBezTo>
                <a:close/>
                <a:moveTo>
                  <a:pt x="15381" y="366"/>
                </a:moveTo>
                <a:lnTo>
                  <a:pt x="15746" y="3040"/>
                </a:lnTo>
                <a:lnTo>
                  <a:pt x="15868" y="3071"/>
                </a:lnTo>
                <a:cubicBezTo>
                  <a:pt x="16871" y="3192"/>
                  <a:pt x="17843" y="3466"/>
                  <a:pt x="18694" y="3831"/>
                </a:cubicBezTo>
                <a:lnTo>
                  <a:pt x="18846" y="3891"/>
                </a:lnTo>
                <a:lnTo>
                  <a:pt x="20518" y="1794"/>
                </a:lnTo>
                <a:lnTo>
                  <a:pt x="22372" y="2919"/>
                </a:lnTo>
                <a:lnTo>
                  <a:pt x="21308" y="5381"/>
                </a:lnTo>
                <a:lnTo>
                  <a:pt x="21430" y="5472"/>
                </a:lnTo>
                <a:cubicBezTo>
                  <a:pt x="22007" y="5958"/>
                  <a:pt x="22524" y="6475"/>
                  <a:pt x="23011" y="7022"/>
                </a:cubicBezTo>
                <a:lnTo>
                  <a:pt x="23102" y="7144"/>
                </a:lnTo>
                <a:lnTo>
                  <a:pt x="25533" y="6049"/>
                </a:lnTo>
                <a:lnTo>
                  <a:pt x="26688" y="7934"/>
                </a:lnTo>
                <a:lnTo>
                  <a:pt x="24622" y="9606"/>
                </a:lnTo>
                <a:lnTo>
                  <a:pt x="24682" y="9758"/>
                </a:lnTo>
                <a:cubicBezTo>
                  <a:pt x="25077" y="10670"/>
                  <a:pt x="25351" y="11642"/>
                  <a:pt x="25503" y="12676"/>
                </a:cubicBezTo>
                <a:lnTo>
                  <a:pt x="25503" y="12828"/>
                </a:lnTo>
                <a:lnTo>
                  <a:pt x="28178" y="13192"/>
                </a:lnTo>
                <a:lnTo>
                  <a:pt x="28178" y="15381"/>
                </a:lnTo>
                <a:lnTo>
                  <a:pt x="25503" y="15746"/>
                </a:lnTo>
                <a:lnTo>
                  <a:pt x="25473" y="15867"/>
                </a:lnTo>
                <a:cubicBezTo>
                  <a:pt x="25351" y="16870"/>
                  <a:pt x="25077" y="17843"/>
                  <a:pt x="24713" y="18694"/>
                </a:cubicBezTo>
                <a:lnTo>
                  <a:pt x="24652" y="18846"/>
                </a:lnTo>
                <a:lnTo>
                  <a:pt x="26749" y="20487"/>
                </a:lnTo>
                <a:lnTo>
                  <a:pt x="25625" y="22372"/>
                </a:lnTo>
                <a:lnTo>
                  <a:pt x="23163" y="21308"/>
                </a:lnTo>
                <a:lnTo>
                  <a:pt x="23071" y="21430"/>
                </a:lnTo>
                <a:cubicBezTo>
                  <a:pt x="22615" y="22007"/>
                  <a:pt x="22068" y="22524"/>
                  <a:pt x="21521" y="23010"/>
                </a:cubicBezTo>
                <a:lnTo>
                  <a:pt x="21400" y="23101"/>
                </a:lnTo>
                <a:lnTo>
                  <a:pt x="22494" y="25533"/>
                </a:lnTo>
                <a:lnTo>
                  <a:pt x="20640" y="26688"/>
                </a:lnTo>
                <a:lnTo>
                  <a:pt x="18938" y="24591"/>
                </a:lnTo>
                <a:lnTo>
                  <a:pt x="18786" y="24652"/>
                </a:lnTo>
                <a:cubicBezTo>
                  <a:pt x="17904" y="25047"/>
                  <a:pt x="16901" y="25351"/>
                  <a:pt x="15868" y="25472"/>
                </a:cubicBezTo>
                <a:lnTo>
                  <a:pt x="15716" y="25503"/>
                </a:lnTo>
                <a:lnTo>
                  <a:pt x="15381" y="28177"/>
                </a:lnTo>
                <a:lnTo>
                  <a:pt x="13193" y="28177"/>
                </a:lnTo>
                <a:lnTo>
                  <a:pt x="12798" y="25503"/>
                </a:lnTo>
                <a:lnTo>
                  <a:pt x="12676" y="25472"/>
                </a:lnTo>
                <a:cubicBezTo>
                  <a:pt x="11673" y="25320"/>
                  <a:pt x="10700" y="25077"/>
                  <a:pt x="9849" y="24712"/>
                </a:cubicBezTo>
                <a:lnTo>
                  <a:pt x="9697" y="24652"/>
                </a:lnTo>
                <a:lnTo>
                  <a:pt x="8056" y="26718"/>
                </a:lnTo>
                <a:lnTo>
                  <a:pt x="6171" y="25594"/>
                </a:lnTo>
                <a:lnTo>
                  <a:pt x="7235" y="23162"/>
                </a:lnTo>
                <a:lnTo>
                  <a:pt x="7114" y="23071"/>
                </a:lnTo>
                <a:cubicBezTo>
                  <a:pt x="6536" y="22585"/>
                  <a:pt x="6019" y="22068"/>
                  <a:pt x="5533" y="21521"/>
                </a:cubicBezTo>
                <a:lnTo>
                  <a:pt x="5442" y="21399"/>
                </a:lnTo>
                <a:lnTo>
                  <a:pt x="3010" y="22493"/>
                </a:lnTo>
                <a:lnTo>
                  <a:pt x="1855" y="20609"/>
                </a:lnTo>
                <a:lnTo>
                  <a:pt x="3952" y="18937"/>
                </a:lnTo>
                <a:lnTo>
                  <a:pt x="3892" y="18785"/>
                </a:lnTo>
                <a:cubicBezTo>
                  <a:pt x="3496" y="17873"/>
                  <a:pt x="3193" y="16901"/>
                  <a:pt x="3071" y="15867"/>
                </a:cubicBezTo>
                <a:lnTo>
                  <a:pt x="3041" y="15715"/>
                </a:lnTo>
                <a:lnTo>
                  <a:pt x="396" y="15351"/>
                </a:lnTo>
                <a:lnTo>
                  <a:pt x="396" y="13162"/>
                </a:lnTo>
                <a:lnTo>
                  <a:pt x="3041" y="12828"/>
                </a:lnTo>
                <a:lnTo>
                  <a:pt x="3071" y="12676"/>
                </a:lnTo>
                <a:cubicBezTo>
                  <a:pt x="3193" y="11673"/>
                  <a:pt x="3466" y="10700"/>
                  <a:pt x="3831" y="9849"/>
                </a:cubicBezTo>
                <a:lnTo>
                  <a:pt x="3892" y="9697"/>
                </a:lnTo>
                <a:lnTo>
                  <a:pt x="1794" y="8056"/>
                </a:lnTo>
                <a:lnTo>
                  <a:pt x="2919" y="6171"/>
                </a:lnTo>
                <a:lnTo>
                  <a:pt x="5381" y="7235"/>
                </a:lnTo>
                <a:lnTo>
                  <a:pt x="5472" y="7113"/>
                </a:lnTo>
                <a:cubicBezTo>
                  <a:pt x="5959" y="6536"/>
                  <a:pt x="6475" y="6019"/>
                  <a:pt x="7022" y="5533"/>
                </a:cubicBezTo>
                <a:lnTo>
                  <a:pt x="7144" y="5442"/>
                </a:lnTo>
                <a:lnTo>
                  <a:pt x="6050" y="3010"/>
                </a:lnTo>
                <a:lnTo>
                  <a:pt x="7934" y="1855"/>
                </a:lnTo>
                <a:lnTo>
                  <a:pt x="9606" y="3952"/>
                </a:lnTo>
                <a:lnTo>
                  <a:pt x="9758" y="3891"/>
                </a:lnTo>
                <a:cubicBezTo>
                  <a:pt x="10670" y="3496"/>
                  <a:pt x="11643" y="3192"/>
                  <a:pt x="12676" y="3071"/>
                </a:cubicBezTo>
                <a:lnTo>
                  <a:pt x="12828" y="3040"/>
                </a:lnTo>
                <a:lnTo>
                  <a:pt x="13193" y="366"/>
                </a:lnTo>
                <a:close/>
                <a:moveTo>
                  <a:pt x="12858" y="1"/>
                </a:moveTo>
                <a:lnTo>
                  <a:pt x="12494" y="2706"/>
                </a:lnTo>
                <a:cubicBezTo>
                  <a:pt x="11521" y="2858"/>
                  <a:pt x="10579" y="3101"/>
                  <a:pt x="9728" y="3496"/>
                </a:cubicBezTo>
                <a:lnTo>
                  <a:pt x="7995" y="1369"/>
                </a:lnTo>
                <a:lnTo>
                  <a:pt x="5594" y="2858"/>
                </a:lnTo>
                <a:lnTo>
                  <a:pt x="6688" y="5350"/>
                </a:lnTo>
                <a:cubicBezTo>
                  <a:pt x="6171" y="5776"/>
                  <a:pt x="5715" y="6262"/>
                  <a:pt x="5290" y="6779"/>
                </a:cubicBezTo>
                <a:lnTo>
                  <a:pt x="2767" y="5685"/>
                </a:lnTo>
                <a:lnTo>
                  <a:pt x="1308" y="8147"/>
                </a:lnTo>
                <a:lnTo>
                  <a:pt x="3436" y="9849"/>
                </a:lnTo>
                <a:cubicBezTo>
                  <a:pt x="3101" y="10670"/>
                  <a:pt x="2858" y="11551"/>
                  <a:pt x="2706" y="12493"/>
                </a:cubicBezTo>
                <a:lnTo>
                  <a:pt x="1" y="12858"/>
                </a:lnTo>
                <a:lnTo>
                  <a:pt x="1" y="15685"/>
                </a:lnTo>
                <a:lnTo>
                  <a:pt x="2706" y="16050"/>
                </a:lnTo>
                <a:cubicBezTo>
                  <a:pt x="2858" y="17022"/>
                  <a:pt x="3132" y="17934"/>
                  <a:pt x="3496" y="18816"/>
                </a:cubicBezTo>
                <a:lnTo>
                  <a:pt x="1369" y="20548"/>
                </a:lnTo>
                <a:lnTo>
                  <a:pt x="2858" y="22949"/>
                </a:lnTo>
                <a:lnTo>
                  <a:pt x="5351" y="21855"/>
                </a:lnTo>
                <a:cubicBezTo>
                  <a:pt x="5776" y="22372"/>
                  <a:pt x="6263" y="22828"/>
                  <a:pt x="6779" y="23253"/>
                </a:cubicBezTo>
                <a:lnTo>
                  <a:pt x="5685" y="25776"/>
                </a:lnTo>
                <a:lnTo>
                  <a:pt x="8147" y="27235"/>
                </a:lnTo>
                <a:lnTo>
                  <a:pt x="9849" y="25108"/>
                </a:lnTo>
                <a:cubicBezTo>
                  <a:pt x="10670" y="25442"/>
                  <a:pt x="11551" y="25685"/>
                  <a:pt x="12494" y="25837"/>
                </a:cubicBezTo>
                <a:lnTo>
                  <a:pt x="12858" y="28542"/>
                </a:lnTo>
                <a:lnTo>
                  <a:pt x="15685" y="28542"/>
                </a:lnTo>
                <a:lnTo>
                  <a:pt x="16050" y="25837"/>
                </a:lnTo>
                <a:cubicBezTo>
                  <a:pt x="17023" y="25685"/>
                  <a:pt x="17934" y="25442"/>
                  <a:pt x="18816" y="25077"/>
                </a:cubicBezTo>
                <a:lnTo>
                  <a:pt x="20518" y="27174"/>
                </a:lnTo>
                <a:lnTo>
                  <a:pt x="22950" y="25685"/>
                </a:lnTo>
                <a:lnTo>
                  <a:pt x="21856" y="23193"/>
                </a:lnTo>
                <a:cubicBezTo>
                  <a:pt x="22342" y="22767"/>
                  <a:pt x="22828" y="22281"/>
                  <a:pt x="23254" y="21764"/>
                </a:cubicBezTo>
                <a:lnTo>
                  <a:pt x="25746" y="22858"/>
                </a:lnTo>
                <a:lnTo>
                  <a:pt x="27236" y="20427"/>
                </a:lnTo>
                <a:lnTo>
                  <a:pt x="25108" y="18724"/>
                </a:lnTo>
                <a:cubicBezTo>
                  <a:pt x="25442" y="17904"/>
                  <a:pt x="25685" y="16992"/>
                  <a:pt x="25837" y="16080"/>
                </a:cubicBezTo>
                <a:lnTo>
                  <a:pt x="28543" y="15685"/>
                </a:lnTo>
                <a:lnTo>
                  <a:pt x="28543" y="12858"/>
                </a:lnTo>
                <a:lnTo>
                  <a:pt x="25837" y="12493"/>
                </a:lnTo>
                <a:cubicBezTo>
                  <a:pt x="25685" y="11521"/>
                  <a:pt x="25412" y="10609"/>
                  <a:pt x="25047" y="9727"/>
                </a:cubicBezTo>
                <a:lnTo>
                  <a:pt x="27175" y="7995"/>
                </a:lnTo>
                <a:lnTo>
                  <a:pt x="25685" y="5594"/>
                </a:lnTo>
                <a:lnTo>
                  <a:pt x="23193" y="6688"/>
                </a:lnTo>
                <a:cubicBezTo>
                  <a:pt x="22767" y="6171"/>
                  <a:pt x="22281" y="5715"/>
                  <a:pt x="21764" y="5290"/>
                </a:cubicBezTo>
                <a:lnTo>
                  <a:pt x="22859" y="2797"/>
                </a:lnTo>
                <a:lnTo>
                  <a:pt x="20397" y="1308"/>
                </a:lnTo>
                <a:lnTo>
                  <a:pt x="18694" y="3435"/>
                </a:lnTo>
                <a:cubicBezTo>
                  <a:pt x="17874" y="3101"/>
                  <a:pt x="16992" y="2858"/>
                  <a:pt x="16050" y="2706"/>
                </a:cubicBezTo>
                <a:lnTo>
                  <a:pt x="156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
        <p:cNvGrpSpPr/>
        <p:nvPr/>
      </p:nvGrpSpPr>
      <p:grpSpPr>
        <a:xfrm>
          <a:off x="0" y="0"/>
          <a:ext cx="0" cy="0"/>
          <a:chOff x="0" y="0"/>
          <a:chExt cx="0" cy="0"/>
        </a:xfrm>
      </p:grpSpPr>
      <p:sp>
        <p:nvSpPr>
          <p:cNvPr id="42" name="Google Shape;42;p4"/>
          <p:cNvSpPr txBox="1">
            <a:spLocks noGrp="1"/>
          </p:cNvSpPr>
          <p:nvPr>
            <p:ph type="title"/>
          </p:nvPr>
        </p:nvSpPr>
        <p:spPr>
          <a:xfrm>
            <a:off x="754500" y="532650"/>
            <a:ext cx="7635000" cy="433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2700"/>
              <a:buNone/>
              <a:defRPr sz="2720">
                <a:solidFill>
                  <a:schemeClr val="accent2"/>
                </a:solidFill>
              </a:defRPr>
            </a:lvl1pPr>
            <a:lvl2pPr lvl="1" algn="ctr">
              <a:spcBef>
                <a:spcPts val="0"/>
              </a:spcBef>
              <a:spcAft>
                <a:spcPts val="0"/>
              </a:spcAft>
              <a:buClr>
                <a:schemeClr val="lt1"/>
              </a:buClr>
              <a:buSzPts val="2800"/>
              <a:buNone/>
              <a:defRPr>
                <a:solidFill>
                  <a:schemeClr val="lt1"/>
                </a:solidFill>
              </a:defRPr>
            </a:lvl2pPr>
            <a:lvl3pPr lvl="2" algn="ctr">
              <a:spcBef>
                <a:spcPts val="0"/>
              </a:spcBef>
              <a:spcAft>
                <a:spcPts val="0"/>
              </a:spcAft>
              <a:buClr>
                <a:schemeClr val="lt1"/>
              </a:buClr>
              <a:buSzPts val="2800"/>
              <a:buNone/>
              <a:defRPr>
                <a:solidFill>
                  <a:schemeClr val="lt1"/>
                </a:solidFill>
              </a:defRPr>
            </a:lvl3pPr>
            <a:lvl4pPr lvl="3" algn="ctr">
              <a:spcBef>
                <a:spcPts val="0"/>
              </a:spcBef>
              <a:spcAft>
                <a:spcPts val="0"/>
              </a:spcAft>
              <a:buClr>
                <a:schemeClr val="lt1"/>
              </a:buClr>
              <a:buSzPts val="2800"/>
              <a:buNone/>
              <a:defRPr>
                <a:solidFill>
                  <a:schemeClr val="lt1"/>
                </a:solidFill>
              </a:defRPr>
            </a:lvl4pPr>
            <a:lvl5pPr lvl="4" algn="ctr">
              <a:spcBef>
                <a:spcPts val="0"/>
              </a:spcBef>
              <a:spcAft>
                <a:spcPts val="0"/>
              </a:spcAft>
              <a:buClr>
                <a:schemeClr val="lt1"/>
              </a:buClr>
              <a:buSzPts val="2800"/>
              <a:buNone/>
              <a:defRPr>
                <a:solidFill>
                  <a:schemeClr val="lt1"/>
                </a:solidFill>
              </a:defRPr>
            </a:lvl5pPr>
            <a:lvl6pPr lvl="5" algn="ctr">
              <a:spcBef>
                <a:spcPts val="0"/>
              </a:spcBef>
              <a:spcAft>
                <a:spcPts val="0"/>
              </a:spcAft>
              <a:buClr>
                <a:schemeClr val="lt1"/>
              </a:buClr>
              <a:buSzPts val="2800"/>
              <a:buNone/>
              <a:defRPr>
                <a:solidFill>
                  <a:schemeClr val="lt1"/>
                </a:solidFill>
              </a:defRPr>
            </a:lvl6pPr>
            <a:lvl7pPr lvl="6" algn="ctr">
              <a:spcBef>
                <a:spcPts val="0"/>
              </a:spcBef>
              <a:spcAft>
                <a:spcPts val="0"/>
              </a:spcAft>
              <a:buClr>
                <a:schemeClr val="lt1"/>
              </a:buClr>
              <a:buSzPts val="2800"/>
              <a:buNone/>
              <a:defRPr>
                <a:solidFill>
                  <a:schemeClr val="lt1"/>
                </a:solidFill>
              </a:defRPr>
            </a:lvl7pPr>
            <a:lvl8pPr lvl="7" algn="ctr">
              <a:spcBef>
                <a:spcPts val="0"/>
              </a:spcBef>
              <a:spcAft>
                <a:spcPts val="0"/>
              </a:spcAft>
              <a:buClr>
                <a:schemeClr val="lt1"/>
              </a:buClr>
              <a:buSzPts val="2800"/>
              <a:buNone/>
              <a:defRPr>
                <a:solidFill>
                  <a:schemeClr val="lt1"/>
                </a:solidFill>
              </a:defRPr>
            </a:lvl8pPr>
            <a:lvl9pPr lvl="8" algn="ctr">
              <a:spcBef>
                <a:spcPts val="0"/>
              </a:spcBef>
              <a:spcAft>
                <a:spcPts val="0"/>
              </a:spcAft>
              <a:buClr>
                <a:schemeClr val="lt1"/>
              </a:buClr>
              <a:buSzPts val="2800"/>
              <a:buNone/>
              <a:defRPr>
                <a:solidFill>
                  <a:schemeClr val="lt1"/>
                </a:solidFill>
              </a:defRPr>
            </a:lvl9pPr>
          </a:lstStyle>
          <a:p>
            <a:endParaRPr/>
          </a:p>
        </p:txBody>
      </p:sp>
      <p:sp>
        <p:nvSpPr>
          <p:cNvPr id="43" name="Google Shape;43;p4"/>
          <p:cNvSpPr txBox="1">
            <a:spLocks noGrp="1"/>
          </p:cNvSpPr>
          <p:nvPr>
            <p:ph type="body" idx="1"/>
          </p:nvPr>
        </p:nvSpPr>
        <p:spPr>
          <a:xfrm>
            <a:off x="1179900" y="1188275"/>
            <a:ext cx="6784200" cy="3349200"/>
          </a:xfrm>
          <a:prstGeom prst="rect">
            <a:avLst/>
          </a:prstGeom>
        </p:spPr>
        <p:txBody>
          <a:bodyPr spcFirstLastPara="1" wrap="square" lIns="91425" tIns="91425" rIns="91425" bIns="91425" anchor="t" anchorCtr="0">
            <a:noAutofit/>
          </a:bodyPr>
          <a:lstStyle>
            <a:lvl1pPr marL="457200" lvl="0" indent="-342900">
              <a:lnSpc>
                <a:spcPct val="100000"/>
              </a:lnSpc>
              <a:spcBef>
                <a:spcPts val="0"/>
              </a:spcBef>
              <a:spcAft>
                <a:spcPts val="0"/>
              </a:spcAft>
              <a:buSzPts val="1800"/>
              <a:buAutoNum type="arabicPeriod"/>
              <a:defRPr sz="1100"/>
            </a:lvl1pPr>
            <a:lvl2pPr marL="914400" lvl="1" indent="-317500">
              <a:spcBef>
                <a:spcPts val="0"/>
              </a:spcBef>
              <a:spcAft>
                <a:spcPts val="0"/>
              </a:spcAft>
              <a:buSzPts val="1400"/>
              <a:buAutoNum type="arabicPeriod"/>
              <a:defRPr/>
            </a:lvl2pPr>
            <a:lvl3pPr marL="1371600" lvl="2" indent="-317500">
              <a:spcBef>
                <a:spcPts val="0"/>
              </a:spcBef>
              <a:spcAft>
                <a:spcPts val="0"/>
              </a:spcAft>
              <a:buSzPts val="1400"/>
              <a:buAutoNum type="arabicPeriod"/>
              <a:defRPr/>
            </a:lvl3pPr>
            <a:lvl4pPr marL="1828800" lvl="3" indent="-317500">
              <a:spcBef>
                <a:spcPts val="0"/>
              </a:spcBef>
              <a:spcAft>
                <a:spcPts val="0"/>
              </a:spcAft>
              <a:buSzPts val="1400"/>
              <a:buAutoNum type="arabicPeriod"/>
              <a:defRPr/>
            </a:lvl4pPr>
            <a:lvl5pPr marL="2286000" lvl="4" indent="-317500">
              <a:spcBef>
                <a:spcPts val="0"/>
              </a:spcBef>
              <a:spcAft>
                <a:spcPts val="0"/>
              </a:spcAft>
              <a:buSzPts val="1400"/>
              <a:buAutoNum type="arabicPeriod"/>
              <a:defRPr/>
            </a:lvl5pPr>
            <a:lvl6pPr marL="2743200" lvl="5" indent="-317500">
              <a:spcBef>
                <a:spcPts val="0"/>
              </a:spcBef>
              <a:spcAft>
                <a:spcPts val="0"/>
              </a:spcAft>
              <a:buSzPts val="1400"/>
              <a:buAutoNum type="arabicPeriod"/>
              <a:defRPr/>
            </a:lvl6pPr>
            <a:lvl7pPr marL="3200400" lvl="6" indent="-317500">
              <a:spcBef>
                <a:spcPts val="0"/>
              </a:spcBef>
              <a:spcAft>
                <a:spcPts val="0"/>
              </a:spcAft>
              <a:buSzPts val="1400"/>
              <a:buAutoNum type="arabicPeriod"/>
              <a:defRPr/>
            </a:lvl7pPr>
            <a:lvl8pPr marL="3657600" lvl="7" indent="-317500">
              <a:spcBef>
                <a:spcPts val="0"/>
              </a:spcBef>
              <a:spcAft>
                <a:spcPts val="0"/>
              </a:spcAft>
              <a:buSzPts val="1400"/>
              <a:buAutoNum type="arabicPeriod"/>
              <a:defRPr/>
            </a:lvl8pPr>
            <a:lvl9pPr marL="4114800" lvl="8" indent="-317500">
              <a:spcBef>
                <a:spcPts val="0"/>
              </a:spcBef>
              <a:spcAft>
                <a:spcPts val="0"/>
              </a:spcAft>
              <a:buSzPts val="1400"/>
              <a:buAutoNum type="arabicPeriod"/>
              <a:defRPr/>
            </a:lvl9pPr>
          </a:lstStyle>
          <a:p>
            <a:endParaRPr/>
          </a:p>
        </p:txBody>
      </p:sp>
      <p:grpSp>
        <p:nvGrpSpPr>
          <p:cNvPr id="44" name="Google Shape;44;p4"/>
          <p:cNvGrpSpPr/>
          <p:nvPr/>
        </p:nvGrpSpPr>
        <p:grpSpPr>
          <a:xfrm rot="10800000">
            <a:off x="-1155510" y="4124163"/>
            <a:ext cx="2162798" cy="1206590"/>
            <a:chOff x="7572340" y="2404875"/>
            <a:chExt cx="2162798" cy="1206590"/>
          </a:xfrm>
        </p:grpSpPr>
        <p:sp>
          <p:nvSpPr>
            <p:cNvPr id="45" name="Google Shape;45;p4"/>
            <p:cNvSpPr/>
            <p:nvPr/>
          </p:nvSpPr>
          <p:spPr>
            <a:xfrm flipH="1">
              <a:off x="7572340" y="2404875"/>
              <a:ext cx="2162798" cy="116887"/>
            </a:xfrm>
            <a:custGeom>
              <a:avLst/>
              <a:gdLst/>
              <a:ahLst/>
              <a:cxnLst/>
              <a:rect l="l" t="t" r="r" b="b"/>
              <a:pathLst>
                <a:path w="27570" h="1490" extrusionOk="0">
                  <a:moveTo>
                    <a:pt x="760" y="1"/>
                  </a:moveTo>
                  <a:cubicBezTo>
                    <a:pt x="335" y="1"/>
                    <a:pt x="0" y="335"/>
                    <a:pt x="0" y="760"/>
                  </a:cubicBezTo>
                  <a:cubicBezTo>
                    <a:pt x="0" y="1156"/>
                    <a:pt x="335" y="1490"/>
                    <a:pt x="760" y="1490"/>
                  </a:cubicBezTo>
                  <a:lnTo>
                    <a:pt x="26809" y="1490"/>
                  </a:lnTo>
                  <a:cubicBezTo>
                    <a:pt x="27235" y="1490"/>
                    <a:pt x="27569" y="1156"/>
                    <a:pt x="27569" y="760"/>
                  </a:cubicBezTo>
                  <a:cubicBezTo>
                    <a:pt x="27569" y="335"/>
                    <a:pt x="27235" y="1"/>
                    <a:pt x="26809"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flipH="1">
              <a:off x="8182818" y="2767299"/>
              <a:ext cx="1552319" cy="119319"/>
            </a:xfrm>
            <a:custGeom>
              <a:avLst/>
              <a:gdLst/>
              <a:ahLst/>
              <a:cxnLst/>
              <a:rect l="l" t="t" r="r" b="b"/>
              <a:pathLst>
                <a:path w="19788" h="1521" extrusionOk="0">
                  <a:moveTo>
                    <a:pt x="760" y="1"/>
                  </a:moveTo>
                  <a:cubicBezTo>
                    <a:pt x="335" y="1"/>
                    <a:pt x="0" y="365"/>
                    <a:pt x="0" y="761"/>
                  </a:cubicBezTo>
                  <a:cubicBezTo>
                    <a:pt x="0" y="1186"/>
                    <a:pt x="335" y="1520"/>
                    <a:pt x="760" y="1520"/>
                  </a:cubicBezTo>
                  <a:lnTo>
                    <a:pt x="19028" y="1520"/>
                  </a:lnTo>
                  <a:cubicBezTo>
                    <a:pt x="19454" y="1520"/>
                    <a:pt x="19788" y="1186"/>
                    <a:pt x="19788" y="761"/>
                  </a:cubicBezTo>
                  <a:cubicBezTo>
                    <a:pt x="19788" y="335"/>
                    <a:pt x="19454" y="1"/>
                    <a:pt x="19028"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flipH="1">
              <a:off x="7889503" y="3132154"/>
              <a:ext cx="1845634" cy="116887"/>
            </a:xfrm>
            <a:custGeom>
              <a:avLst/>
              <a:gdLst/>
              <a:ahLst/>
              <a:cxnLst/>
              <a:rect l="l" t="t" r="r" b="b"/>
              <a:pathLst>
                <a:path w="23527" h="1490" extrusionOk="0">
                  <a:moveTo>
                    <a:pt x="760" y="0"/>
                  </a:moveTo>
                  <a:cubicBezTo>
                    <a:pt x="335" y="0"/>
                    <a:pt x="0" y="335"/>
                    <a:pt x="0" y="730"/>
                  </a:cubicBezTo>
                  <a:cubicBezTo>
                    <a:pt x="0" y="1155"/>
                    <a:pt x="335" y="1490"/>
                    <a:pt x="760" y="1490"/>
                  </a:cubicBezTo>
                  <a:lnTo>
                    <a:pt x="22767" y="1490"/>
                  </a:lnTo>
                  <a:cubicBezTo>
                    <a:pt x="23192" y="1490"/>
                    <a:pt x="23527" y="1155"/>
                    <a:pt x="23527" y="730"/>
                  </a:cubicBezTo>
                  <a:cubicBezTo>
                    <a:pt x="23527" y="335"/>
                    <a:pt x="23192" y="0"/>
                    <a:pt x="22767"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flipH="1">
              <a:off x="8812281" y="3494578"/>
              <a:ext cx="922856" cy="116887"/>
            </a:xfrm>
            <a:custGeom>
              <a:avLst/>
              <a:gdLst/>
              <a:ahLst/>
              <a:cxnLst/>
              <a:rect l="l" t="t" r="r" b="b"/>
              <a:pathLst>
                <a:path w="11764" h="1490" extrusionOk="0">
                  <a:moveTo>
                    <a:pt x="760" y="0"/>
                  </a:moveTo>
                  <a:cubicBezTo>
                    <a:pt x="335" y="0"/>
                    <a:pt x="0" y="335"/>
                    <a:pt x="0" y="760"/>
                  </a:cubicBezTo>
                  <a:cubicBezTo>
                    <a:pt x="0" y="1155"/>
                    <a:pt x="335" y="1490"/>
                    <a:pt x="760" y="1490"/>
                  </a:cubicBezTo>
                  <a:lnTo>
                    <a:pt x="11004" y="1490"/>
                  </a:lnTo>
                  <a:cubicBezTo>
                    <a:pt x="11429" y="1490"/>
                    <a:pt x="11764" y="1155"/>
                    <a:pt x="11764" y="760"/>
                  </a:cubicBezTo>
                  <a:cubicBezTo>
                    <a:pt x="11764" y="335"/>
                    <a:pt x="11429" y="0"/>
                    <a:pt x="11004"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4"/>
          <p:cNvGrpSpPr/>
          <p:nvPr/>
        </p:nvGrpSpPr>
        <p:grpSpPr>
          <a:xfrm>
            <a:off x="8502954" y="454133"/>
            <a:ext cx="4235280" cy="4235239"/>
            <a:chOff x="3896445" y="840725"/>
            <a:chExt cx="2534275" cy="2534250"/>
          </a:xfrm>
        </p:grpSpPr>
        <p:sp>
          <p:nvSpPr>
            <p:cNvPr id="50" name="Google Shape;50;p4"/>
            <p:cNvSpPr/>
            <p:nvPr/>
          </p:nvSpPr>
          <p:spPr>
            <a:xfrm>
              <a:off x="3896445" y="840725"/>
              <a:ext cx="2534275" cy="2534250"/>
            </a:xfrm>
            <a:custGeom>
              <a:avLst/>
              <a:gdLst/>
              <a:ahLst/>
              <a:cxnLst/>
              <a:rect l="l" t="t" r="r" b="b"/>
              <a:pathLst>
                <a:path w="101371" h="101370" extrusionOk="0">
                  <a:moveTo>
                    <a:pt x="50062" y="1"/>
                  </a:moveTo>
                  <a:lnTo>
                    <a:pt x="50062" y="396"/>
                  </a:lnTo>
                  <a:cubicBezTo>
                    <a:pt x="50306" y="396"/>
                    <a:pt x="50562" y="382"/>
                    <a:pt x="50814" y="382"/>
                  </a:cubicBezTo>
                  <a:cubicBezTo>
                    <a:pt x="50940" y="382"/>
                    <a:pt x="51065" y="386"/>
                    <a:pt x="51187" y="396"/>
                  </a:cubicBezTo>
                  <a:lnTo>
                    <a:pt x="51187" y="1"/>
                  </a:lnTo>
                  <a:close/>
                  <a:moveTo>
                    <a:pt x="48907" y="31"/>
                  </a:moveTo>
                  <a:cubicBezTo>
                    <a:pt x="48543" y="31"/>
                    <a:pt x="48147" y="61"/>
                    <a:pt x="47783" y="92"/>
                  </a:cubicBezTo>
                  <a:lnTo>
                    <a:pt x="47783" y="457"/>
                  </a:lnTo>
                  <a:cubicBezTo>
                    <a:pt x="48178" y="426"/>
                    <a:pt x="48543" y="426"/>
                    <a:pt x="48938" y="396"/>
                  </a:cubicBezTo>
                  <a:lnTo>
                    <a:pt x="48907" y="31"/>
                  </a:lnTo>
                  <a:close/>
                  <a:moveTo>
                    <a:pt x="52342" y="31"/>
                  </a:moveTo>
                  <a:lnTo>
                    <a:pt x="52342" y="396"/>
                  </a:lnTo>
                  <a:cubicBezTo>
                    <a:pt x="52707" y="426"/>
                    <a:pt x="53102" y="426"/>
                    <a:pt x="53467" y="457"/>
                  </a:cubicBezTo>
                  <a:lnTo>
                    <a:pt x="53497" y="61"/>
                  </a:lnTo>
                  <a:cubicBezTo>
                    <a:pt x="53102" y="61"/>
                    <a:pt x="52737" y="31"/>
                    <a:pt x="52342" y="31"/>
                  </a:cubicBezTo>
                  <a:close/>
                  <a:moveTo>
                    <a:pt x="46628" y="153"/>
                  </a:moveTo>
                  <a:cubicBezTo>
                    <a:pt x="46263" y="183"/>
                    <a:pt x="45868" y="213"/>
                    <a:pt x="45503" y="274"/>
                  </a:cubicBezTo>
                  <a:lnTo>
                    <a:pt x="45533" y="639"/>
                  </a:lnTo>
                  <a:cubicBezTo>
                    <a:pt x="45898" y="609"/>
                    <a:pt x="46293" y="578"/>
                    <a:pt x="46658" y="548"/>
                  </a:cubicBezTo>
                  <a:lnTo>
                    <a:pt x="46628" y="153"/>
                  </a:lnTo>
                  <a:close/>
                  <a:moveTo>
                    <a:pt x="54652" y="153"/>
                  </a:moveTo>
                  <a:lnTo>
                    <a:pt x="54622" y="548"/>
                  </a:lnTo>
                  <a:cubicBezTo>
                    <a:pt x="54986" y="548"/>
                    <a:pt x="55351" y="578"/>
                    <a:pt x="55746" y="639"/>
                  </a:cubicBezTo>
                  <a:lnTo>
                    <a:pt x="55777" y="244"/>
                  </a:lnTo>
                  <a:cubicBezTo>
                    <a:pt x="55412" y="213"/>
                    <a:pt x="55017" y="183"/>
                    <a:pt x="54652" y="153"/>
                  </a:cubicBezTo>
                  <a:close/>
                  <a:moveTo>
                    <a:pt x="44348" y="396"/>
                  </a:moveTo>
                  <a:cubicBezTo>
                    <a:pt x="43983" y="426"/>
                    <a:pt x="43588" y="487"/>
                    <a:pt x="43223" y="548"/>
                  </a:cubicBezTo>
                  <a:lnTo>
                    <a:pt x="43284" y="913"/>
                  </a:lnTo>
                  <a:cubicBezTo>
                    <a:pt x="43649" y="882"/>
                    <a:pt x="44014" y="821"/>
                    <a:pt x="44409" y="761"/>
                  </a:cubicBezTo>
                  <a:lnTo>
                    <a:pt x="44348" y="396"/>
                  </a:lnTo>
                  <a:close/>
                  <a:moveTo>
                    <a:pt x="56901" y="365"/>
                  </a:moveTo>
                  <a:lnTo>
                    <a:pt x="56871" y="761"/>
                  </a:lnTo>
                  <a:cubicBezTo>
                    <a:pt x="57236" y="791"/>
                    <a:pt x="57631" y="852"/>
                    <a:pt x="57996" y="913"/>
                  </a:cubicBezTo>
                  <a:lnTo>
                    <a:pt x="58056" y="517"/>
                  </a:lnTo>
                  <a:cubicBezTo>
                    <a:pt x="57661" y="487"/>
                    <a:pt x="57297" y="426"/>
                    <a:pt x="56901" y="365"/>
                  </a:cubicBezTo>
                  <a:close/>
                  <a:moveTo>
                    <a:pt x="59181" y="700"/>
                  </a:moveTo>
                  <a:lnTo>
                    <a:pt x="59120" y="1095"/>
                  </a:lnTo>
                  <a:cubicBezTo>
                    <a:pt x="59485" y="1156"/>
                    <a:pt x="59880" y="1216"/>
                    <a:pt x="60245" y="1277"/>
                  </a:cubicBezTo>
                  <a:lnTo>
                    <a:pt x="60306" y="913"/>
                  </a:lnTo>
                  <a:cubicBezTo>
                    <a:pt x="59941" y="852"/>
                    <a:pt x="59546" y="761"/>
                    <a:pt x="59181" y="700"/>
                  </a:cubicBezTo>
                  <a:close/>
                  <a:moveTo>
                    <a:pt x="42099" y="730"/>
                  </a:moveTo>
                  <a:cubicBezTo>
                    <a:pt x="41704" y="791"/>
                    <a:pt x="41339" y="852"/>
                    <a:pt x="40944" y="943"/>
                  </a:cubicBezTo>
                  <a:lnTo>
                    <a:pt x="41035" y="1308"/>
                  </a:lnTo>
                  <a:cubicBezTo>
                    <a:pt x="41400" y="1247"/>
                    <a:pt x="41764" y="1156"/>
                    <a:pt x="42160" y="1095"/>
                  </a:cubicBezTo>
                  <a:lnTo>
                    <a:pt x="42099" y="730"/>
                  </a:lnTo>
                  <a:close/>
                  <a:moveTo>
                    <a:pt x="61430" y="1156"/>
                  </a:moveTo>
                  <a:lnTo>
                    <a:pt x="61339" y="1520"/>
                  </a:lnTo>
                  <a:cubicBezTo>
                    <a:pt x="61734" y="1581"/>
                    <a:pt x="62099" y="1672"/>
                    <a:pt x="62464" y="1764"/>
                  </a:cubicBezTo>
                  <a:lnTo>
                    <a:pt x="62555" y="1399"/>
                  </a:lnTo>
                  <a:cubicBezTo>
                    <a:pt x="62190" y="1308"/>
                    <a:pt x="61795" y="1216"/>
                    <a:pt x="61430" y="1156"/>
                  </a:cubicBezTo>
                  <a:close/>
                  <a:moveTo>
                    <a:pt x="39819" y="1156"/>
                  </a:moveTo>
                  <a:cubicBezTo>
                    <a:pt x="39454" y="1247"/>
                    <a:pt x="39090" y="1338"/>
                    <a:pt x="38725" y="1429"/>
                  </a:cubicBezTo>
                  <a:lnTo>
                    <a:pt x="38816" y="1794"/>
                  </a:lnTo>
                  <a:cubicBezTo>
                    <a:pt x="39181" y="1703"/>
                    <a:pt x="39545" y="1612"/>
                    <a:pt x="39910" y="1551"/>
                  </a:cubicBezTo>
                  <a:lnTo>
                    <a:pt x="39819" y="1156"/>
                  </a:lnTo>
                  <a:close/>
                  <a:moveTo>
                    <a:pt x="63680" y="1672"/>
                  </a:moveTo>
                  <a:lnTo>
                    <a:pt x="63558" y="2037"/>
                  </a:lnTo>
                  <a:cubicBezTo>
                    <a:pt x="63923" y="2128"/>
                    <a:pt x="64288" y="2250"/>
                    <a:pt x="64652" y="2341"/>
                  </a:cubicBezTo>
                  <a:lnTo>
                    <a:pt x="64774" y="1976"/>
                  </a:lnTo>
                  <a:cubicBezTo>
                    <a:pt x="64409" y="1885"/>
                    <a:pt x="64044" y="1764"/>
                    <a:pt x="63680" y="1672"/>
                  </a:cubicBezTo>
                  <a:close/>
                  <a:moveTo>
                    <a:pt x="37600" y="1703"/>
                  </a:moveTo>
                  <a:cubicBezTo>
                    <a:pt x="37235" y="1794"/>
                    <a:pt x="36871" y="1916"/>
                    <a:pt x="36506" y="2007"/>
                  </a:cubicBezTo>
                  <a:lnTo>
                    <a:pt x="36597" y="2372"/>
                  </a:lnTo>
                  <a:cubicBezTo>
                    <a:pt x="36962" y="2280"/>
                    <a:pt x="37327" y="2159"/>
                    <a:pt x="37691" y="2068"/>
                  </a:cubicBezTo>
                  <a:lnTo>
                    <a:pt x="37600" y="1703"/>
                  </a:lnTo>
                  <a:close/>
                  <a:moveTo>
                    <a:pt x="65868" y="2311"/>
                  </a:moveTo>
                  <a:lnTo>
                    <a:pt x="65747" y="2675"/>
                  </a:lnTo>
                  <a:cubicBezTo>
                    <a:pt x="66111" y="2797"/>
                    <a:pt x="66476" y="2919"/>
                    <a:pt x="66841" y="3040"/>
                  </a:cubicBezTo>
                  <a:lnTo>
                    <a:pt x="66962" y="2675"/>
                  </a:lnTo>
                  <a:cubicBezTo>
                    <a:pt x="66598" y="2554"/>
                    <a:pt x="66233" y="2432"/>
                    <a:pt x="65868" y="2311"/>
                  </a:cubicBezTo>
                  <a:close/>
                  <a:moveTo>
                    <a:pt x="35412" y="2341"/>
                  </a:moveTo>
                  <a:cubicBezTo>
                    <a:pt x="35047" y="2463"/>
                    <a:pt x="34682" y="2584"/>
                    <a:pt x="34317" y="2706"/>
                  </a:cubicBezTo>
                  <a:lnTo>
                    <a:pt x="34439" y="3071"/>
                  </a:lnTo>
                  <a:cubicBezTo>
                    <a:pt x="34804" y="2949"/>
                    <a:pt x="35168" y="2827"/>
                    <a:pt x="35533" y="2706"/>
                  </a:cubicBezTo>
                  <a:lnTo>
                    <a:pt x="35412" y="2341"/>
                  </a:lnTo>
                  <a:close/>
                  <a:moveTo>
                    <a:pt x="68026" y="3040"/>
                  </a:moveTo>
                  <a:lnTo>
                    <a:pt x="67905" y="3405"/>
                  </a:lnTo>
                  <a:cubicBezTo>
                    <a:pt x="68269" y="3527"/>
                    <a:pt x="68634" y="3679"/>
                    <a:pt x="68969" y="3800"/>
                  </a:cubicBezTo>
                  <a:lnTo>
                    <a:pt x="69120" y="3466"/>
                  </a:lnTo>
                  <a:cubicBezTo>
                    <a:pt x="68756" y="3314"/>
                    <a:pt x="68391" y="3192"/>
                    <a:pt x="68026" y="3040"/>
                  </a:cubicBezTo>
                  <a:close/>
                  <a:moveTo>
                    <a:pt x="33254" y="3071"/>
                  </a:moveTo>
                  <a:cubicBezTo>
                    <a:pt x="32889" y="3223"/>
                    <a:pt x="32524" y="3344"/>
                    <a:pt x="32159" y="3496"/>
                  </a:cubicBezTo>
                  <a:lnTo>
                    <a:pt x="32311" y="3830"/>
                  </a:lnTo>
                  <a:cubicBezTo>
                    <a:pt x="32646" y="3709"/>
                    <a:pt x="33010" y="3587"/>
                    <a:pt x="33375" y="3435"/>
                  </a:cubicBezTo>
                  <a:lnTo>
                    <a:pt x="33254" y="3071"/>
                  </a:lnTo>
                  <a:close/>
                  <a:moveTo>
                    <a:pt x="70184" y="3891"/>
                  </a:moveTo>
                  <a:lnTo>
                    <a:pt x="70032" y="4226"/>
                  </a:lnTo>
                  <a:cubicBezTo>
                    <a:pt x="70397" y="4378"/>
                    <a:pt x="70731" y="4530"/>
                    <a:pt x="71096" y="4682"/>
                  </a:cubicBezTo>
                  <a:lnTo>
                    <a:pt x="71248" y="4347"/>
                  </a:lnTo>
                  <a:cubicBezTo>
                    <a:pt x="70883" y="4195"/>
                    <a:pt x="70519" y="4043"/>
                    <a:pt x="70184" y="3891"/>
                  </a:cubicBezTo>
                  <a:close/>
                  <a:moveTo>
                    <a:pt x="31095" y="3922"/>
                  </a:moveTo>
                  <a:cubicBezTo>
                    <a:pt x="30761" y="4074"/>
                    <a:pt x="30396" y="4226"/>
                    <a:pt x="30062" y="4378"/>
                  </a:cubicBezTo>
                  <a:lnTo>
                    <a:pt x="30214" y="4712"/>
                  </a:lnTo>
                  <a:cubicBezTo>
                    <a:pt x="30548" y="4560"/>
                    <a:pt x="30913" y="4408"/>
                    <a:pt x="31247" y="4286"/>
                  </a:cubicBezTo>
                  <a:lnTo>
                    <a:pt x="31095" y="3922"/>
                  </a:lnTo>
                  <a:close/>
                  <a:moveTo>
                    <a:pt x="72282" y="4803"/>
                  </a:moveTo>
                  <a:lnTo>
                    <a:pt x="72130" y="5168"/>
                  </a:lnTo>
                  <a:cubicBezTo>
                    <a:pt x="72464" y="5320"/>
                    <a:pt x="72798" y="5472"/>
                    <a:pt x="73133" y="5654"/>
                  </a:cubicBezTo>
                  <a:lnTo>
                    <a:pt x="73315" y="5320"/>
                  </a:lnTo>
                  <a:cubicBezTo>
                    <a:pt x="72981" y="5137"/>
                    <a:pt x="72616" y="4986"/>
                    <a:pt x="72282" y="4803"/>
                  </a:cubicBezTo>
                  <a:close/>
                  <a:moveTo>
                    <a:pt x="29029" y="4864"/>
                  </a:moveTo>
                  <a:cubicBezTo>
                    <a:pt x="28694" y="5016"/>
                    <a:pt x="28329" y="5168"/>
                    <a:pt x="27995" y="5350"/>
                  </a:cubicBezTo>
                  <a:lnTo>
                    <a:pt x="28177" y="5685"/>
                  </a:lnTo>
                  <a:cubicBezTo>
                    <a:pt x="28512" y="5533"/>
                    <a:pt x="28846" y="5350"/>
                    <a:pt x="29181" y="5198"/>
                  </a:cubicBezTo>
                  <a:lnTo>
                    <a:pt x="29029" y="4864"/>
                  </a:lnTo>
                  <a:close/>
                  <a:moveTo>
                    <a:pt x="74349" y="5837"/>
                  </a:moveTo>
                  <a:lnTo>
                    <a:pt x="74166" y="6171"/>
                  </a:lnTo>
                  <a:cubicBezTo>
                    <a:pt x="74501" y="6353"/>
                    <a:pt x="74835" y="6536"/>
                    <a:pt x="75169" y="6718"/>
                  </a:cubicBezTo>
                  <a:lnTo>
                    <a:pt x="75352" y="6384"/>
                  </a:lnTo>
                  <a:cubicBezTo>
                    <a:pt x="75017" y="6201"/>
                    <a:pt x="74683" y="6019"/>
                    <a:pt x="74349" y="5837"/>
                  </a:cubicBezTo>
                  <a:close/>
                  <a:moveTo>
                    <a:pt x="26992" y="5867"/>
                  </a:moveTo>
                  <a:cubicBezTo>
                    <a:pt x="26658" y="6049"/>
                    <a:pt x="26323" y="6232"/>
                    <a:pt x="25989" y="6414"/>
                  </a:cubicBezTo>
                  <a:lnTo>
                    <a:pt x="26171" y="6748"/>
                  </a:lnTo>
                  <a:cubicBezTo>
                    <a:pt x="26506" y="6566"/>
                    <a:pt x="26840" y="6384"/>
                    <a:pt x="27174" y="6201"/>
                  </a:cubicBezTo>
                  <a:lnTo>
                    <a:pt x="26992" y="5867"/>
                  </a:lnTo>
                  <a:close/>
                  <a:moveTo>
                    <a:pt x="76324" y="6961"/>
                  </a:moveTo>
                  <a:lnTo>
                    <a:pt x="76142" y="7296"/>
                  </a:lnTo>
                  <a:cubicBezTo>
                    <a:pt x="76476" y="7478"/>
                    <a:pt x="76811" y="7660"/>
                    <a:pt x="77115" y="7873"/>
                  </a:cubicBezTo>
                  <a:lnTo>
                    <a:pt x="77327" y="7539"/>
                  </a:lnTo>
                  <a:cubicBezTo>
                    <a:pt x="76993" y="7356"/>
                    <a:pt x="76659" y="7144"/>
                    <a:pt x="76324" y="6961"/>
                  </a:cubicBezTo>
                  <a:close/>
                  <a:moveTo>
                    <a:pt x="24986" y="6992"/>
                  </a:moveTo>
                  <a:cubicBezTo>
                    <a:pt x="24652" y="7174"/>
                    <a:pt x="24348" y="7387"/>
                    <a:pt x="24013" y="7569"/>
                  </a:cubicBezTo>
                  <a:lnTo>
                    <a:pt x="24226" y="7903"/>
                  </a:lnTo>
                  <a:cubicBezTo>
                    <a:pt x="24530" y="7691"/>
                    <a:pt x="24864" y="7508"/>
                    <a:pt x="25199" y="7326"/>
                  </a:cubicBezTo>
                  <a:lnTo>
                    <a:pt x="24986" y="6992"/>
                  </a:lnTo>
                  <a:close/>
                  <a:moveTo>
                    <a:pt x="78300" y="8177"/>
                  </a:moveTo>
                  <a:lnTo>
                    <a:pt x="78087" y="8481"/>
                  </a:lnTo>
                  <a:cubicBezTo>
                    <a:pt x="78391" y="8694"/>
                    <a:pt x="78726" y="8907"/>
                    <a:pt x="79029" y="9119"/>
                  </a:cubicBezTo>
                  <a:lnTo>
                    <a:pt x="79242" y="8815"/>
                  </a:lnTo>
                  <a:cubicBezTo>
                    <a:pt x="78938" y="8603"/>
                    <a:pt x="78604" y="8390"/>
                    <a:pt x="78300" y="8177"/>
                  </a:cubicBezTo>
                  <a:close/>
                  <a:moveTo>
                    <a:pt x="23041" y="8207"/>
                  </a:moveTo>
                  <a:cubicBezTo>
                    <a:pt x="22737" y="8390"/>
                    <a:pt x="22402" y="8603"/>
                    <a:pt x="22098" y="8815"/>
                  </a:cubicBezTo>
                  <a:lnTo>
                    <a:pt x="22311" y="9150"/>
                  </a:lnTo>
                  <a:cubicBezTo>
                    <a:pt x="22615" y="8937"/>
                    <a:pt x="22949" y="8724"/>
                    <a:pt x="23253" y="8511"/>
                  </a:cubicBezTo>
                  <a:lnTo>
                    <a:pt x="23041" y="8207"/>
                  </a:lnTo>
                  <a:close/>
                  <a:moveTo>
                    <a:pt x="21156" y="9484"/>
                  </a:moveTo>
                  <a:cubicBezTo>
                    <a:pt x="20852" y="9697"/>
                    <a:pt x="20548" y="9940"/>
                    <a:pt x="20244" y="10153"/>
                  </a:cubicBezTo>
                  <a:lnTo>
                    <a:pt x="20457" y="10457"/>
                  </a:lnTo>
                  <a:cubicBezTo>
                    <a:pt x="20761" y="10244"/>
                    <a:pt x="21065" y="10001"/>
                    <a:pt x="21369" y="9788"/>
                  </a:cubicBezTo>
                  <a:lnTo>
                    <a:pt x="21156" y="9484"/>
                  </a:lnTo>
                  <a:close/>
                  <a:moveTo>
                    <a:pt x="80185" y="9454"/>
                  </a:moveTo>
                  <a:lnTo>
                    <a:pt x="79972" y="9758"/>
                  </a:lnTo>
                  <a:cubicBezTo>
                    <a:pt x="80276" y="10001"/>
                    <a:pt x="80580" y="10214"/>
                    <a:pt x="80884" y="10457"/>
                  </a:cubicBezTo>
                  <a:lnTo>
                    <a:pt x="81096" y="10153"/>
                  </a:lnTo>
                  <a:cubicBezTo>
                    <a:pt x="80792" y="9910"/>
                    <a:pt x="80488" y="9697"/>
                    <a:pt x="80185" y="9454"/>
                  </a:cubicBezTo>
                  <a:close/>
                  <a:moveTo>
                    <a:pt x="82008" y="10821"/>
                  </a:moveTo>
                  <a:lnTo>
                    <a:pt x="81795" y="11125"/>
                  </a:lnTo>
                  <a:cubicBezTo>
                    <a:pt x="82069" y="11369"/>
                    <a:pt x="82373" y="11612"/>
                    <a:pt x="82677" y="11855"/>
                  </a:cubicBezTo>
                  <a:lnTo>
                    <a:pt x="82920" y="11551"/>
                  </a:lnTo>
                  <a:cubicBezTo>
                    <a:pt x="82616" y="11308"/>
                    <a:pt x="82312" y="11065"/>
                    <a:pt x="82008" y="10821"/>
                  </a:cubicBezTo>
                  <a:close/>
                  <a:moveTo>
                    <a:pt x="19332" y="10852"/>
                  </a:moveTo>
                  <a:cubicBezTo>
                    <a:pt x="19028" y="11095"/>
                    <a:pt x="18724" y="11338"/>
                    <a:pt x="18451" y="11581"/>
                  </a:cubicBezTo>
                  <a:lnTo>
                    <a:pt x="18694" y="11885"/>
                  </a:lnTo>
                  <a:cubicBezTo>
                    <a:pt x="18968" y="11642"/>
                    <a:pt x="19272" y="11399"/>
                    <a:pt x="19575" y="11156"/>
                  </a:cubicBezTo>
                  <a:lnTo>
                    <a:pt x="19332" y="10852"/>
                  </a:lnTo>
                  <a:close/>
                  <a:moveTo>
                    <a:pt x="83771" y="12280"/>
                  </a:moveTo>
                  <a:lnTo>
                    <a:pt x="83528" y="12584"/>
                  </a:lnTo>
                  <a:cubicBezTo>
                    <a:pt x="83832" y="12828"/>
                    <a:pt x="84106" y="13071"/>
                    <a:pt x="84379" y="13344"/>
                  </a:cubicBezTo>
                  <a:lnTo>
                    <a:pt x="84653" y="13040"/>
                  </a:lnTo>
                  <a:cubicBezTo>
                    <a:pt x="84349" y="12797"/>
                    <a:pt x="84075" y="12554"/>
                    <a:pt x="83771" y="12280"/>
                  </a:cubicBezTo>
                  <a:close/>
                  <a:moveTo>
                    <a:pt x="17569" y="12311"/>
                  </a:moveTo>
                  <a:cubicBezTo>
                    <a:pt x="17265" y="12584"/>
                    <a:pt x="16992" y="12828"/>
                    <a:pt x="16718" y="13071"/>
                  </a:cubicBezTo>
                  <a:lnTo>
                    <a:pt x="16961" y="13375"/>
                  </a:lnTo>
                  <a:cubicBezTo>
                    <a:pt x="17235" y="13101"/>
                    <a:pt x="17539" y="12858"/>
                    <a:pt x="17813" y="12615"/>
                  </a:cubicBezTo>
                  <a:lnTo>
                    <a:pt x="17569" y="12311"/>
                  </a:lnTo>
                  <a:close/>
                  <a:moveTo>
                    <a:pt x="85504" y="13831"/>
                  </a:moveTo>
                  <a:lnTo>
                    <a:pt x="85230" y="14104"/>
                  </a:lnTo>
                  <a:cubicBezTo>
                    <a:pt x="85504" y="14378"/>
                    <a:pt x="85777" y="14621"/>
                    <a:pt x="86051" y="14894"/>
                  </a:cubicBezTo>
                  <a:lnTo>
                    <a:pt x="86324" y="14621"/>
                  </a:lnTo>
                  <a:cubicBezTo>
                    <a:pt x="86051" y="14347"/>
                    <a:pt x="85777" y="14074"/>
                    <a:pt x="85504" y="13831"/>
                  </a:cubicBezTo>
                  <a:close/>
                  <a:moveTo>
                    <a:pt x="15867" y="13861"/>
                  </a:moveTo>
                  <a:cubicBezTo>
                    <a:pt x="15594" y="14135"/>
                    <a:pt x="15320" y="14378"/>
                    <a:pt x="15047" y="14651"/>
                  </a:cubicBezTo>
                  <a:lnTo>
                    <a:pt x="15320" y="14925"/>
                  </a:lnTo>
                  <a:cubicBezTo>
                    <a:pt x="15594" y="14651"/>
                    <a:pt x="15867" y="14378"/>
                    <a:pt x="16141" y="14135"/>
                  </a:cubicBezTo>
                  <a:lnTo>
                    <a:pt x="15867" y="13861"/>
                  </a:lnTo>
                  <a:close/>
                  <a:moveTo>
                    <a:pt x="87115" y="15442"/>
                  </a:moveTo>
                  <a:lnTo>
                    <a:pt x="86841" y="15715"/>
                  </a:lnTo>
                  <a:cubicBezTo>
                    <a:pt x="87115" y="15989"/>
                    <a:pt x="87358" y="16262"/>
                    <a:pt x="87631" y="16536"/>
                  </a:cubicBezTo>
                  <a:lnTo>
                    <a:pt x="87905" y="16262"/>
                  </a:lnTo>
                  <a:cubicBezTo>
                    <a:pt x="87631" y="15989"/>
                    <a:pt x="87388" y="15715"/>
                    <a:pt x="87115" y="15442"/>
                  </a:cubicBezTo>
                  <a:close/>
                  <a:moveTo>
                    <a:pt x="14226" y="15472"/>
                  </a:moveTo>
                  <a:cubicBezTo>
                    <a:pt x="13983" y="15746"/>
                    <a:pt x="13709" y="16019"/>
                    <a:pt x="13466" y="16293"/>
                  </a:cubicBezTo>
                  <a:lnTo>
                    <a:pt x="13740" y="16566"/>
                  </a:lnTo>
                  <a:cubicBezTo>
                    <a:pt x="13983" y="16293"/>
                    <a:pt x="14256" y="15989"/>
                    <a:pt x="14499" y="15715"/>
                  </a:cubicBezTo>
                  <a:lnTo>
                    <a:pt x="14226" y="15472"/>
                  </a:lnTo>
                  <a:close/>
                  <a:moveTo>
                    <a:pt x="88665" y="17113"/>
                  </a:moveTo>
                  <a:lnTo>
                    <a:pt x="88391" y="17387"/>
                  </a:lnTo>
                  <a:cubicBezTo>
                    <a:pt x="88635" y="17660"/>
                    <a:pt x="88878" y="17934"/>
                    <a:pt x="89121" y="18238"/>
                  </a:cubicBezTo>
                  <a:lnTo>
                    <a:pt x="89425" y="17995"/>
                  </a:lnTo>
                  <a:cubicBezTo>
                    <a:pt x="89182" y="17691"/>
                    <a:pt x="88938" y="17417"/>
                    <a:pt x="88665" y="17113"/>
                  </a:cubicBezTo>
                  <a:close/>
                  <a:moveTo>
                    <a:pt x="12676" y="17144"/>
                  </a:moveTo>
                  <a:cubicBezTo>
                    <a:pt x="12433" y="17417"/>
                    <a:pt x="12189" y="17721"/>
                    <a:pt x="11946" y="18025"/>
                  </a:cubicBezTo>
                  <a:lnTo>
                    <a:pt x="12220" y="18268"/>
                  </a:lnTo>
                  <a:cubicBezTo>
                    <a:pt x="12463" y="17964"/>
                    <a:pt x="12706" y="17691"/>
                    <a:pt x="12980" y="17387"/>
                  </a:cubicBezTo>
                  <a:lnTo>
                    <a:pt x="12676" y="17144"/>
                  </a:lnTo>
                  <a:close/>
                  <a:moveTo>
                    <a:pt x="90154" y="18876"/>
                  </a:moveTo>
                  <a:lnTo>
                    <a:pt x="89850" y="19119"/>
                  </a:lnTo>
                  <a:cubicBezTo>
                    <a:pt x="90094" y="19393"/>
                    <a:pt x="90337" y="19697"/>
                    <a:pt x="90549" y="20001"/>
                  </a:cubicBezTo>
                  <a:lnTo>
                    <a:pt x="90853" y="19758"/>
                  </a:lnTo>
                  <a:cubicBezTo>
                    <a:pt x="90610" y="19454"/>
                    <a:pt x="90397" y="19150"/>
                    <a:pt x="90154" y="18876"/>
                  </a:cubicBezTo>
                  <a:close/>
                  <a:moveTo>
                    <a:pt x="11217" y="18907"/>
                  </a:moveTo>
                  <a:cubicBezTo>
                    <a:pt x="10974" y="19211"/>
                    <a:pt x="10730" y="19484"/>
                    <a:pt x="10487" y="19788"/>
                  </a:cubicBezTo>
                  <a:lnTo>
                    <a:pt x="10791" y="20031"/>
                  </a:lnTo>
                  <a:cubicBezTo>
                    <a:pt x="11034" y="19727"/>
                    <a:pt x="11277" y="19423"/>
                    <a:pt x="11490" y="19150"/>
                  </a:cubicBezTo>
                  <a:lnTo>
                    <a:pt x="11217" y="18907"/>
                  </a:lnTo>
                  <a:close/>
                  <a:moveTo>
                    <a:pt x="91553" y="20670"/>
                  </a:moveTo>
                  <a:lnTo>
                    <a:pt x="91249" y="20913"/>
                  </a:lnTo>
                  <a:cubicBezTo>
                    <a:pt x="91461" y="21217"/>
                    <a:pt x="91674" y="21521"/>
                    <a:pt x="91887" y="21825"/>
                  </a:cubicBezTo>
                  <a:lnTo>
                    <a:pt x="92221" y="21612"/>
                  </a:lnTo>
                  <a:cubicBezTo>
                    <a:pt x="91978" y="21308"/>
                    <a:pt x="91765" y="20974"/>
                    <a:pt x="91553" y="20670"/>
                  </a:cubicBezTo>
                  <a:close/>
                  <a:moveTo>
                    <a:pt x="9818" y="20730"/>
                  </a:moveTo>
                  <a:cubicBezTo>
                    <a:pt x="9575" y="21034"/>
                    <a:pt x="9363" y="21338"/>
                    <a:pt x="9150" y="21642"/>
                  </a:cubicBezTo>
                  <a:lnTo>
                    <a:pt x="9454" y="21855"/>
                  </a:lnTo>
                  <a:cubicBezTo>
                    <a:pt x="9666" y="21551"/>
                    <a:pt x="9879" y="21247"/>
                    <a:pt x="10122" y="20943"/>
                  </a:cubicBezTo>
                  <a:lnTo>
                    <a:pt x="9818" y="20730"/>
                  </a:lnTo>
                  <a:close/>
                  <a:moveTo>
                    <a:pt x="92860" y="22554"/>
                  </a:moveTo>
                  <a:lnTo>
                    <a:pt x="92556" y="22767"/>
                  </a:lnTo>
                  <a:cubicBezTo>
                    <a:pt x="92768" y="23071"/>
                    <a:pt x="92951" y="23405"/>
                    <a:pt x="93163" y="23709"/>
                  </a:cubicBezTo>
                  <a:lnTo>
                    <a:pt x="93498" y="23496"/>
                  </a:lnTo>
                  <a:cubicBezTo>
                    <a:pt x="93285" y="23192"/>
                    <a:pt x="93072" y="22858"/>
                    <a:pt x="92860" y="22554"/>
                  </a:cubicBezTo>
                  <a:close/>
                  <a:moveTo>
                    <a:pt x="8481" y="22585"/>
                  </a:moveTo>
                  <a:cubicBezTo>
                    <a:pt x="8268" y="22919"/>
                    <a:pt x="8086" y="23223"/>
                    <a:pt x="7873" y="23557"/>
                  </a:cubicBezTo>
                  <a:lnTo>
                    <a:pt x="8177" y="23770"/>
                  </a:lnTo>
                  <a:cubicBezTo>
                    <a:pt x="8390" y="23436"/>
                    <a:pt x="8603" y="23132"/>
                    <a:pt x="8815" y="22797"/>
                  </a:cubicBezTo>
                  <a:lnTo>
                    <a:pt x="8481" y="22585"/>
                  </a:lnTo>
                  <a:close/>
                  <a:moveTo>
                    <a:pt x="94075" y="24469"/>
                  </a:moveTo>
                  <a:lnTo>
                    <a:pt x="93771" y="24682"/>
                  </a:lnTo>
                  <a:cubicBezTo>
                    <a:pt x="93954" y="25016"/>
                    <a:pt x="94136" y="25320"/>
                    <a:pt x="94349" y="25655"/>
                  </a:cubicBezTo>
                  <a:lnTo>
                    <a:pt x="94683" y="25472"/>
                  </a:lnTo>
                  <a:cubicBezTo>
                    <a:pt x="94471" y="25138"/>
                    <a:pt x="94288" y="24803"/>
                    <a:pt x="94075" y="24469"/>
                  </a:cubicBezTo>
                  <a:close/>
                  <a:moveTo>
                    <a:pt x="7265" y="24530"/>
                  </a:moveTo>
                  <a:cubicBezTo>
                    <a:pt x="7052" y="24864"/>
                    <a:pt x="6870" y="25199"/>
                    <a:pt x="6688" y="25533"/>
                  </a:cubicBezTo>
                  <a:lnTo>
                    <a:pt x="7022" y="25715"/>
                  </a:lnTo>
                  <a:cubicBezTo>
                    <a:pt x="7204" y="25381"/>
                    <a:pt x="7387" y="25047"/>
                    <a:pt x="7600" y="24743"/>
                  </a:cubicBezTo>
                  <a:lnTo>
                    <a:pt x="7265" y="24530"/>
                  </a:lnTo>
                  <a:close/>
                  <a:moveTo>
                    <a:pt x="95230" y="26475"/>
                  </a:moveTo>
                  <a:lnTo>
                    <a:pt x="94896" y="26658"/>
                  </a:lnTo>
                  <a:cubicBezTo>
                    <a:pt x="95078" y="26992"/>
                    <a:pt x="95261" y="27326"/>
                    <a:pt x="95413" y="27661"/>
                  </a:cubicBezTo>
                  <a:lnTo>
                    <a:pt x="95778" y="27478"/>
                  </a:lnTo>
                  <a:cubicBezTo>
                    <a:pt x="95595" y="27144"/>
                    <a:pt x="95413" y="26779"/>
                    <a:pt x="95230" y="26475"/>
                  </a:cubicBezTo>
                  <a:close/>
                  <a:moveTo>
                    <a:pt x="6110" y="26536"/>
                  </a:moveTo>
                  <a:cubicBezTo>
                    <a:pt x="5928" y="26870"/>
                    <a:pt x="5745" y="27205"/>
                    <a:pt x="5593" y="27539"/>
                  </a:cubicBezTo>
                  <a:lnTo>
                    <a:pt x="5928" y="27721"/>
                  </a:lnTo>
                  <a:cubicBezTo>
                    <a:pt x="6110" y="27387"/>
                    <a:pt x="6262" y="27053"/>
                    <a:pt x="6445" y="26718"/>
                  </a:cubicBezTo>
                  <a:lnTo>
                    <a:pt x="6110" y="26536"/>
                  </a:lnTo>
                  <a:close/>
                  <a:moveTo>
                    <a:pt x="96264" y="28481"/>
                  </a:moveTo>
                  <a:lnTo>
                    <a:pt x="95929" y="28664"/>
                  </a:lnTo>
                  <a:cubicBezTo>
                    <a:pt x="96112" y="28998"/>
                    <a:pt x="96264" y="29332"/>
                    <a:pt x="96416" y="29697"/>
                  </a:cubicBezTo>
                  <a:lnTo>
                    <a:pt x="96781" y="29515"/>
                  </a:lnTo>
                  <a:cubicBezTo>
                    <a:pt x="96598" y="29180"/>
                    <a:pt x="96446" y="28846"/>
                    <a:pt x="96264" y="28481"/>
                  </a:cubicBezTo>
                  <a:close/>
                  <a:moveTo>
                    <a:pt x="5077" y="28572"/>
                  </a:moveTo>
                  <a:cubicBezTo>
                    <a:pt x="4894" y="28907"/>
                    <a:pt x="4742" y="29241"/>
                    <a:pt x="4590" y="29606"/>
                  </a:cubicBezTo>
                  <a:lnTo>
                    <a:pt x="4925" y="29758"/>
                  </a:lnTo>
                  <a:cubicBezTo>
                    <a:pt x="5077" y="29424"/>
                    <a:pt x="5259" y="29059"/>
                    <a:pt x="5411" y="28724"/>
                  </a:cubicBezTo>
                  <a:lnTo>
                    <a:pt x="5077" y="28572"/>
                  </a:lnTo>
                  <a:close/>
                  <a:moveTo>
                    <a:pt x="97237" y="30579"/>
                  </a:moveTo>
                  <a:lnTo>
                    <a:pt x="96872" y="30731"/>
                  </a:lnTo>
                  <a:cubicBezTo>
                    <a:pt x="97024" y="31065"/>
                    <a:pt x="97176" y="31430"/>
                    <a:pt x="97328" y="31764"/>
                  </a:cubicBezTo>
                  <a:lnTo>
                    <a:pt x="97662" y="31612"/>
                  </a:lnTo>
                  <a:cubicBezTo>
                    <a:pt x="97540" y="31278"/>
                    <a:pt x="97388" y="30913"/>
                    <a:pt x="97237" y="30579"/>
                  </a:cubicBezTo>
                  <a:close/>
                  <a:moveTo>
                    <a:pt x="4104" y="30639"/>
                  </a:moveTo>
                  <a:cubicBezTo>
                    <a:pt x="3952" y="31004"/>
                    <a:pt x="3800" y="31369"/>
                    <a:pt x="3679" y="31703"/>
                  </a:cubicBezTo>
                  <a:lnTo>
                    <a:pt x="4013" y="31855"/>
                  </a:lnTo>
                  <a:cubicBezTo>
                    <a:pt x="4165" y="31490"/>
                    <a:pt x="4317" y="31156"/>
                    <a:pt x="4469" y="30791"/>
                  </a:cubicBezTo>
                  <a:lnTo>
                    <a:pt x="4104" y="30639"/>
                  </a:lnTo>
                  <a:close/>
                  <a:moveTo>
                    <a:pt x="98088" y="32676"/>
                  </a:moveTo>
                  <a:lnTo>
                    <a:pt x="97723" y="32828"/>
                  </a:lnTo>
                  <a:cubicBezTo>
                    <a:pt x="97875" y="33162"/>
                    <a:pt x="97996" y="33527"/>
                    <a:pt x="98118" y="33892"/>
                  </a:cubicBezTo>
                  <a:lnTo>
                    <a:pt x="98483" y="33770"/>
                  </a:lnTo>
                  <a:cubicBezTo>
                    <a:pt x="98361" y="33405"/>
                    <a:pt x="98240" y="33041"/>
                    <a:pt x="98088" y="32676"/>
                  </a:cubicBezTo>
                  <a:close/>
                  <a:moveTo>
                    <a:pt x="3253" y="32767"/>
                  </a:moveTo>
                  <a:cubicBezTo>
                    <a:pt x="3131" y="33132"/>
                    <a:pt x="2979" y="33497"/>
                    <a:pt x="2858" y="33861"/>
                  </a:cubicBezTo>
                  <a:lnTo>
                    <a:pt x="3223" y="33983"/>
                  </a:lnTo>
                  <a:cubicBezTo>
                    <a:pt x="3344" y="33618"/>
                    <a:pt x="3466" y="33284"/>
                    <a:pt x="3618" y="32919"/>
                  </a:cubicBezTo>
                  <a:lnTo>
                    <a:pt x="3253" y="32767"/>
                  </a:lnTo>
                  <a:close/>
                  <a:moveTo>
                    <a:pt x="98847" y="34864"/>
                  </a:moveTo>
                  <a:lnTo>
                    <a:pt x="98483" y="34956"/>
                  </a:lnTo>
                  <a:cubicBezTo>
                    <a:pt x="98604" y="35320"/>
                    <a:pt x="98726" y="35685"/>
                    <a:pt x="98847" y="36050"/>
                  </a:cubicBezTo>
                  <a:lnTo>
                    <a:pt x="99212" y="35959"/>
                  </a:lnTo>
                  <a:cubicBezTo>
                    <a:pt x="99091" y="35563"/>
                    <a:pt x="98969" y="35199"/>
                    <a:pt x="98847" y="34864"/>
                  </a:cubicBezTo>
                  <a:close/>
                  <a:moveTo>
                    <a:pt x="2493" y="34956"/>
                  </a:moveTo>
                  <a:cubicBezTo>
                    <a:pt x="2372" y="35320"/>
                    <a:pt x="2250" y="35685"/>
                    <a:pt x="2159" y="36050"/>
                  </a:cubicBezTo>
                  <a:lnTo>
                    <a:pt x="2524" y="36171"/>
                  </a:lnTo>
                  <a:cubicBezTo>
                    <a:pt x="2615" y="35807"/>
                    <a:pt x="2736" y="35442"/>
                    <a:pt x="2858" y="35077"/>
                  </a:cubicBezTo>
                  <a:lnTo>
                    <a:pt x="2493" y="34956"/>
                  </a:lnTo>
                  <a:close/>
                  <a:moveTo>
                    <a:pt x="99516" y="37053"/>
                  </a:moveTo>
                  <a:lnTo>
                    <a:pt x="99151" y="37144"/>
                  </a:lnTo>
                  <a:cubicBezTo>
                    <a:pt x="99273" y="37509"/>
                    <a:pt x="99364" y="37874"/>
                    <a:pt x="99455" y="38238"/>
                  </a:cubicBezTo>
                  <a:lnTo>
                    <a:pt x="99820" y="38147"/>
                  </a:lnTo>
                  <a:cubicBezTo>
                    <a:pt x="99729" y="37782"/>
                    <a:pt x="99638" y="37418"/>
                    <a:pt x="99516" y="37053"/>
                  </a:cubicBezTo>
                  <a:close/>
                  <a:moveTo>
                    <a:pt x="1824" y="37144"/>
                  </a:moveTo>
                  <a:cubicBezTo>
                    <a:pt x="1733" y="37509"/>
                    <a:pt x="1642" y="37874"/>
                    <a:pt x="1520" y="38269"/>
                  </a:cubicBezTo>
                  <a:lnTo>
                    <a:pt x="1916" y="38360"/>
                  </a:lnTo>
                  <a:cubicBezTo>
                    <a:pt x="2007" y="37965"/>
                    <a:pt x="2098" y="37630"/>
                    <a:pt x="2189" y="37266"/>
                  </a:cubicBezTo>
                  <a:lnTo>
                    <a:pt x="1824" y="37144"/>
                  </a:lnTo>
                  <a:close/>
                  <a:moveTo>
                    <a:pt x="100094" y="39272"/>
                  </a:moveTo>
                  <a:lnTo>
                    <a:pt x="99729" y="39333"/>
                  </a:lnTo>
                  <a:cubicBezTo>
                    <a:pt x="99790" y="39728"/>
                    <a:pt x="99881" y="40092"/>
                    <a:pt x="99972" y="40457"/>
                  </a:cubicBezTo>
                  <a:lnTo>
                    <a:pt x="100337" y="40396"/>
                  </a:lnTo>
                  <a:cubicBezTo>
                    <a:pt x="100246" y="40001"/>
                    <a:pt x="100185" y="39636"/>
                    <a:pt x="100094" y="39272"/>
                  </a:cubicBezTo>
                  <a:close/>
                  <a:moveTo>
                    <a:pt x="1277" y="39363"/>
                  </a:moveTo>
                  <a:cubicBezTo>
                    <a:pt x="1186" y="39758"/>
                    <a:pt x="1095" y="40123"/>
                    <a:pt x="1034" y="40488"/>
                  </a:cubicBezTo>
                  <a:lnTo>
                    <a:pt x="1399" y="40579"/>
                  </a:lnTo>
                  <a:cubicBezTo>
                    <a:pt x="1460" y="40184"/>
                    <a:pt x="1551" y="39819"/>
                    <a:pt x="1642" y="39454"/>
                  </a:cubicBezTo>
                  <a:lnTo>
                    <a:pt x="1277" y="39363"/>
                  </a:lnTo>
                  <a:close/>
                  <a:moveTo>
                    <a:pt x="100550" y="41491"/>
                  </a:moveTo>
                  <a:lnTo>
                    <a:pt x="100185" y="41582"/>
                  </a:lnTo>
                  <a:cubicBezTo>
                    <a:pt x="100246" y="41947"/>
                    <a:pt x="100306" y="42311"/>
                    <a:pt x="100367" y="42706"/>
                  </a:cubicBezTo>
                  <a:lnTo>
                    <a:pt x="100732" y="42646"/>
                  </a:lnTo>
                  <a:cubicBezTo>
                    <a:pt x="100671" y="42250"/>
                    <a:pt x="100610" y="41886"/>
                    <a:pt x="100550" y="41491"/>
                  </a:cubicBezTo>
                  <a:close/>
                  <a:moveTo>
                    <a:pt x="821" y="41612"/>
                  </a:moveTo>
                  <a:cubicBezTo>
                    <a:pt x="730" y="41977"/>
                    <a:pt x="669" y="42372"/>
                    <a:pt x="609" y="42737"/>
                  </a:cubicBezTo>
                  <a:lnTo>
                    <a:pt x="1004" y="42798"/>
                  </a:lnTo>
                  <a:cubicBezTo>
                    <a:pt x="1065" y="42433"/>
                    <a:pt x="1125" y="42038"/>
                    <a:pt x="1186" y="41673"/>
                  </a:cubicBezTo>
                  <a:lnTo>
                    <a:pt x="821" y="41612"/>
                  </a:lnTo>
                  <a:close/>
                  <a:moveTo>
                    <a:pt x="100914" y="43770"/>
                  </a:moveTo>
                  <a:lnTo>
                    <a:pt x="100550" y="43831"/>
                  </a:lnTo>
                  <a:cubicBezTo>
                    <a:pt x="100580" y="44196"/>
                    <a:pt x="100641" y="44561"/>
                    <a:pt x="100671" y="44956"/>
                  </a:cubicBezTo>
                  <a:lnTo>
                    <a:pt x="101066" y="44895"/>
                  </a:lnTo>
                  <a:cubicBezTo>
                    <a:pt x="101006" y="44530"/>
                    <a:pt x="100975" y="44135"/>
                    <a:pt x="100914" y="43770"/>
                  </a:cubicBezTo>
                  <a:close/>
                  <a:moveTo>
                    <a:pt x="457" y="43861"/>
                  </a:moveTo>
                  <a:cubicBezTo>
                    <a:pt x="396" y="44257"/>
                    <a:pt x="365" y="44621"/>
                    <a:pt x="305" y="45016"/>
                  </a:cubicBezTo>
                  <a:lnTo>
                    <a:pt x="700" y="45047"/>
                  </a:lnTo>
                  <a:cubicBezTo>
                    <a:pt x="730" y="44682"/>
                    <a:pt x="791" y="44317"/>
                    <a:pt x="821" y="43922"/>
                  </a:cubicBezTo>
                  <a:lnTo>
                    <a:pt x="457" y="43861"/>
                  </a:lnTo>
                  <a:close/>
                  <a:moveTo>
                    <a:pt x="101158" y="46050"/>
                  </a:moveTo>
                  <a:lnTo>
                    <a:pt x="100793" y="46080"/>
                  </a:lnTo>
                  <a:cubicBezTo>
                    <a:pt x="100823" y="46445"/>
                    <a:pt x="100854" y="46840"/>
                    <a:pt x="100884" y="47205"/>
                  </a:cubicBezTo>
                  <a:lnTo>
                    <a:pt x="101249" y="47175"/>
                  </a:lnTo>
                  <a:cubicBezTo>
                    <a:pt x="101218" y="46810"/>
                    <a:pt x="101218" y="46415"/>
                    <a:pt x="101158" y="46050"/>
                  </a:cubicBezTo>
                  <a:close/>
                  <a:moveTo>
                    <a:pt x="183" y="46141"/>
                  </a:moveTo>
                  <a:cubicBezTo>
                    <a:pt x="153" y="46536"/>
                    <a:pt x="122" y="46931"/>
                    <a:pt x="122" y="47296"/>
                  </a:cubicBezTo>
                  <a:lnTo>
                    <a:pt x="487" y="47327"/>
                  </a:lnTo>
                  <a:cubicBezTo>
                    <a:pt x="517" y="46931"/>
                    <a:pt x="548" y="46567"/>
                    <a:pt x="578" y="46202"/>
                  </a:cubicBezTo>
                  <a:lnTo>
                    <a:pt x="183" y="46141"/>
                  </a:lnTo>
                  <a:close/>
                  <a:moveTo>
                    <a:pt x="100945" y="48330"/>
                  </a:moveTo>
                  <a:cubicBezTo>
                    <a:pt x="100975" y="48725"/>
                    <a:pt x="100975" y="49090"/>
                    <a:pt x="100975" y="49485"/>
                  </a:cubicBezTo>
                  <a:lnTo>
                    <a:pt x="101370" y="49454"/>
                  </a:lnTo>
                  <a:cubicBezTo>
                    <a:pt x="101370" y="49090"/>
                    <a:pt x="101340" y="48694"/>
                    <a:pt x="101340" y="48330"/>
                  </a:cubicBezTo>
                  <a:close/>
                  <a:moveTo>
                    <a:pt x="61" y="48451"/>
                  </a:moveTo>
                  <a:cubicBezTo>
                    <a:pt x="31" y="48816"/>
                    <a:pt x="31" y="49211"/>
                    <a:pt x="1" y="49576"/>
                  </a:cubicBezTo>
                  <a:lnTo>
                    <a:pt x="396" y="49606"/>
                  </a:lnTo>
                  <a:cubicBezTo>
                    <a:pt x="396" y="49211"/>
                    <a:pt x="426" y="48846"/>
                    <a:pt x="426" y="48451"/>
                  </a:cubicBezTo>
                  <a:close/>
                  <a:moveTo>
                    <a:pt x="101006" y="50609"/>
                  </a:moveTo>
                  <a:lnTo>
                    <a:pt x="101006" y="50700"/>
                  </a:lnTo>
                  <a:cubicBezTo>
                    <a:pt x="101006" y="51065"/>
                    <a:pt x="101006" y="51460"/>
                    <a:pt x="100975" y="51825"/>
                  </a:cubicBezTo>
                  <a:lnTo>
                    <a:pt x="101370" y="51825"/>
                  </a:lnTo>
                  <a:cubicBezTo>
                    <a:pt x="101370" y="51460"/>
                    <a:pt x="101370" y="51065"/>
                    <a:pt x="101370" y="50700"/>
                  </a:cubicBezTo>
                  <a:lnTo>
                    <a:pt x="101370" y="50609"/>
                  </a:lnTo>
                  <a:close/>
                  <a:moveTo>
                    <a:pt x="1" y="50731"/>
                  </a:moveTo>
                  <a:cubicBezTo>
                    <a:pt x="1" y="51126"/>
                    <a:pt x="1" y="51491"/>
                    <a:pt x="1" y="51886"/>
                  </a:cubicBezTo>
                  <a:lnTo>
                    <a:pt x="396" y="51855"/>
                  </a:lnTo>
                  <a:cubicBezTo>
                    <a:pt x="365" y="51491"/>
                    <a:pt x="365" y="51126"/>
                    <a:pt x="365" y="50731"/>
                  </a:cubicBezTo>
                  <a:close/>
                  <a:moveTo>
                    <a:pt x="100945" y="52950"/>
                  </a:moveTo>
                  <a:cubicBezTo>
                    <a:pt x="100945" y="53345"/>
                    <a:pt x="100914" y="53710"/>
                    <a:pt x="100884" y="54105"/>
                  </a:cubicBezTo>
                  <a:lnTo>
                    <a:pt x="101279" y="54135"/>
                  </a:lnTo>
                  <a:cubicBezTo>
                    <a:pt x="101279" y="53740"/>
                    <a:pt x="101310" y="53375"/>
                    <a:pt x="101340" y="52980"/>
                  </a:cubicBezTo>
                  <a:lnTo>
                    <a:pt x="100945" y="52950"/>
                  </a:lnTo>
                  <a:close/>
                  <a:moveTo>
                    <a:pt x="61" y="53011"/>
                  </a:moveTo>
                  <a:cubicBezTo>
                    <a:pt x="61" y="53406"/>
                    <a:pt x="92" y="53801"/>
                    <a:pt x="122" y="54166"/>
                  </a:cubicBezTo>
                  <a:lnTo>
                    <a:pt x="487" y="54135"/>
                  </a:lnTo>
                  <a:cubicBezTo>
                    <a:pt x="457" y="53770"/>
                    <a:pt x="457" y="53375"/>
                    <a:pt x="426" y="53011"/>
                  </a:cubicBezTo>
                  <a:close/>
                  <a:moveTo>
                    <a:pt x="100793" y="55229"/>
                  </a:moveTo>
                  <a:cubicBezTo>
                    <a:pt x="100762" y="55625"/>
                    <a:pt x="100732" y="55989"/>
                    <a:pt x="100671" y="56354"/>
                  </a:cubicBezTo>
                  <a:lnTo>
                    <a:pt x="101066" y="56415"/>
                  </a:lnTo>
                  <a:cubicBezTo>
                    <a:pt x="101097" y="56020"/>
                    <a:pt x="101158" y="55655"/>
                    <a:pt x="101188" y="55260"/>
                  </a:cubicBezTo>
                  <a:lnTo>
                    <a:pt x="100793" y="55229"/>
                  </a:lnTo>
                  <a:close/>
                  <a:moveTo>
                    <a:pt x="578" y="55260"/>
                  </a:moveTo>
                  <a:lnTo>
                    <a:pt x="213" y="55321"/>
                  </a:lnTo>
                  <a:cubicBezTo>
                    <a:pt x="244" y="55685"/>
                    <a:pt x="274" y="56080"/>
                    <a:pt x="335" y="56445"/>
                  </a:cubicBezTo>
                  <a:lnTo>
                    <a:pt x="700" y="56415"/>
                  </a:lnTo>
                  <a:cubicBezTo>
                    <a:pt x="669" y="56020"/>
                    <a:pt x="609" y="55655"/>
                    <a:pt x="578" y="55260"/>
                  </a:cubicBezTo>
                  <a:close/>
                  <a:moveTo>
                    <a:pt x="100550" y="57479"/>
                  </a:moveTo>
                  <a:cubicBezTo>
                    <a:pt x="100489" y="57874"/>
                    <a:pt x="100428" y="58239"/>
                    <a:pt x="100367" y="58603"/>
                  </a:cubicBezTo>
                  <a:lnTo>
                    <a:pt x="100762" y="58664"/>
                  </a:lnTo>
                  <a:cubicBezTo>
                    <a:pt x="100823" y="58299"/>
                    <a:pt x="100884" y="57935"/>
                    <a:pt x="100914" y="57539"/>
                  </a:cubicBezTo>
                  <a:lnTo>
                    <a:pt x="100550" y="57479"/>
                  </a:lnTo>
                  <a:close/>
                  <a:moveTo>
                    <a:pt x="852" y="57539"/>
                  </a:moveTo>
                  <a:lnTo>
                    <a:pt x="457" y="57570"/>
                  </a:lnTo>
                  <a:cubicBezTo>
                    <a:pt x="517" y="57965"/>
                    <a:pt x="578" y="58330"/>
                    <a:pt x="639" y="58725"/>
                  </a:cubicBezTo>
                  <a:lnTo>
                    <a:pt x="1004" y="58664"/>
                  </a:lnTo>
                  <a:cubicBezTo>
                    <a:pt x="943" y="58299"/>
                    <a:pt x="882" y="57904"/>
                    <a:pt x="852" y="57539"/>
                  </a:cubicBezTo>
                  <a:close/>
                  <a:moveTo>
                    <a:pt x="100185" y="59728"/>
                  </a:moveTo>
                  <a:cubicBezTo>
                    <a:pt x="100124" y="60123"/>
                    <a:pt x="100063" y="60488"/>
                    <a:pt x="99972" y="60853"/>
                  </a:cubicBezTo>
                  <a:lnTo>
                    <a:pt x="100337" y="60944"/>
                  </a:lnTo>
                  <a:cubicBezTo>
                    <a:pt x="100428" y="60549"/>
                    <a:pt x="100489" y="60184"/>
                    <a:pt x="100580" y="59819"/>
                  </a:cubicBezTo>
                  <a:lnTo>
                    <a:pt x="100185" y="59728"/>
                  </a:lnTo>
                  <a:close/>
                  <a:moveTo>
                    <a:pt x="1186" y="59789"/>
                  </a:moveTo>
                  <a:lnTo>
                    <a:pt x="821" y="59850"/>
                  </a:lnTo>
                  <a:cubicBezTo>
                    <a:pt x="882" y="60214"/>
                    <a:pt x="973" y="60609"/>
                    <a:pt x="1034" y="60974"/>
                  </a:cubicBezTo>
                  <a:lnTo>
                    <a:pt x="1399" y="60883"/>
                  </a:lnTo>
                  <a:cubicBezTo>
                    <a:pt x="1338" y="60518"/>
                    <a:pt x="1277" y="60153"/>
                    <a:pt x="1186" y="59789"/>
                  </a:cubicBezTo>
                  <a:close/>
                  <a:moveTo>
                    <a:pt x="99729" y="61977"/>
                  </a:moveTo>
                  <a:cubicBezTo>
                    <a:pt x="99638" y="62342"/>
                    <a:pt x="99547" y="62707"/>
                    <a:pt x="99455" y="63071"/>
                  </a:cubicBezTo>
                  <a:lnTo>
                    <a:pt x="99820" y="63163"/>
                  </a:lnTo>
                  <a:cubicBezTo>
                    <a:pt x="99942" y="62798"/>
                    <a:pt x="100033" y="62433"/>
                    <a:pt x="100094" y="62038"/>
                  </a:cubicBezTo>
                  <a:lnTo>
                    <a:pt x="99729" y="61977"/>
                  </a:lnTo>
                  <a:close/>
                  <a:moveTo>
                    <a:pt x="1642" y="62008"/>
                  </a:moveTo>
                  <a:lnTo>
                    <a:pt x="1277" y="62099"/>
                  </a:lnTo>
                  <a:cubicBezTo>
                    <a:pt x="1368" y="62464"/>
                    <a:pt x="1460" y="62828"/>
                    <a:pt x="1551" y="63193"/>
                  </a:cubicBezTo>
                  <a:lnTo>
                    <a:pt x="1916" y="63102"/>
                  </a:lnTo>
                  <a:cubicBezTo>
                    <a:pt x="1824" y="62737"/>
                    <a:pt x="1733" y="62372"/>
                    <a:pt x="1642" y="62008"/>
                  </a:cubicBezTo>
                  <a:close/>
                  <a:moveTo>
                    <a:pt x="99182" y="64166"/>
                  </a:moveTo>
                  <a:cubicBezTo>
                    <a:pt x="99091" y="64530"/>
                    <a:pt x="98969" y="64895"/>
                    <a:pt x="98847" y="65260"/>
                  </a:cubicBezTo>
                  <a:lnTo>
                    <a:pt x="99212" y="65382"/>
                  </a:lnTo>
                  <a:cubicBezTo>
                    <a:pt x="99334" y="65017"/>
                    <a:pt x="99455" y="64652"/>
                    <a:pt x="99547" y="64287"/>
                  </a:cubicBezTo>
                  <a:lnTo>
                    <a:pt x="99182" y="64166"/>
                  </a:lnTo>
                  <a:close/>
                  <a:moveTo>
                    <a:pt x="2220" y="64196"/>
                  </a:moveTo>
                  <a:lnTo>
                    <a:pt x="1855" y="64318"/>
                  </a:lnTo>
                  <a:cubicBezTo>
                    <a:pt x="1946" y="64682"/>
                    <a:pt x="2068" y="65047"/>
                    <a:pt x="2159" y="65412"/>
                  </a:cubicBezTo>
                  <a:lnTo>
                    <a:pt x="2524" y="65290"/>
                  </a:lnTo>
                  <a:cubicBezTo>
                    <a:pt x="2432" y="64926"/>
                    <a:pt x="2311" y="64561"/>
                    <a:pt x="2220" y="64196"/>
                  </a:cubicBezTo>
                  <a:close/>
                  <a:moveTo>
                    <a:pt x="98513" y="66354"/>
                  </a:moveTo>
                  <a:cubicBezTo>
                    <a:pt x="98392" y="66719"/>
                    <a:pt x="98270" y="67084"/>
                    <a:pt x="98148" y="67448"/>
                  </a:cubicBezTo>
                  <a:lnTo>
                    <a:pt x="98513" y="67570"/>
                  </a:lnTo>
                  <a:cubicBezTo>
                    <a:pt x="98635" y="67205"/>
                    <a:pt x="98756" y="66841"/>
                    <a:pt x="98878" y="66476"/>
                  </a:cubicBezTo>
                  <a:lnTo>
                    <a:pt x="98513" y="66354"/>
                  </a:lnTo>
                  <a:close/>
                  <a:moveTo>
                    <a:pt x="2858" y="66385"/>
                  </a:moveTo>
                  <a:lnTo>
                    <a:pt x="2524" y="66506"/>
                  </a:lnTo>
                  <a:cubicBezTo>
                    <a:pt x="2645" y="66871"/>
                    <a:pt x="2767" y="67236"/>
                    <a:pt x="2888" y="67600"/>
                  </a:cubicBezTo>
                  <a:lnTo>
                    <a:pt x="3253" y="67448"/>
                  </a:lnTo>
                  <a:cubicBezTo>
                    <a:pt x="3101" y="67114"/>
                    <a:pt x="2979" y="66749"/>
                    <a:pt x="2858" y="66385"/>
                  </a:cubicBezTo>
                  <a:close/>
                  <a:moveTo>
                    <a:pt x="97753" y="68512"/>
                  </a:moveTo>
                  <a:cubicBezTo>
                    <a:pt x="97632" y="68847"/>
                    <a:pt x="97480" y="69211"/>
                    <a:pt x="97328" y="69576"/>
                  </a:cubicBezTo>
                  <a:lnTo>
                    <a:pt x="97692" y="69698"/>
                  </a:lnTo>
                  <a:cubicBezTo>
                    <a:pt x="97844" y="69363"/>
                    <a:pt x="97966" y="68999"/>
                    <a:pt x="98118" y="68634"/>
                  </a:cubicBezTo>
                  <a:lnTo>
                    <a:pt x="97753" y="68512"/>
                  </a:lnTo>
                  <a:close/>
                  <a:moveTo>
                    <a:pt x="3618" y="68512"/>
                  </a:moveTo>
                  <a:lnTo>
                    <a:pt x="3283" y="68664"/>
                  </a:lnTo>
                  <a:cubicBezTo>
                    <a:pt x="3405" y="69029"/>
                    <a:pt x="3557" y="69363"/>
                    <a:pt x="3709" y="69728"/>
                  </a:cubicBezTo>
                  <a:lnTo>
                    <a:pt x="4043" y="69576"/>
                  </a:lnTo>
                  <a:cubicBezTo>
                    <a:pt x="3922" y="69242"/>
                    <a:pt x="3770" y="68877"/>
                    <a:pt x="3618" y="68512"/>
                  </a:cubicBezTo>
                  <a:close/>
                  <a:moveTo>
                    <a:pt x="4499" y="70640"/>
                  </a:moveTo>
                  <a:lnTo>
                    <a:pt x="4134" y="70792"/>
                  </a:lnTo>
                  <a:cubicBezTo>
                    <a:pt x="4286" y="71126"/>
                    <a:pt x="4438" y="71491"/>
                    <a:pt x="4590" y="71825"/>
                  </a:cubicBezTo>
                  <a:lnTo>
                    <a:pt x="4955" y="71673"/>
                  </a:lnTo>
                  <a:cubicBezTo>
                    <a:pt x="4803" y="71309"/>
                    <a:pt x="4621" y="70974"/>
                    <a:pt x="4499" y="70640"/>
                  </a:cubicBezTo>
                  <a:close/>
                  <a:moveTo>
                    <a:pt x="96902" y="70610"/>
                  </a:moveTo>
                  <a:cubicBezTo>
                    <a:pt x="96750" y="70974"/>
                    <a:pt x="96598" y="71309"/>
                    <a:pt x="96446" y="71673"/>
                  </a:cubicBezTo>
                  <a:lnTo>
                    <a:pt x="96781" y="71825"/>
                  </a:lnTo>
                  <a:cubicBezTo>
                    <a:pt x="96933" y="71461"/>
                    <a:pt x="97115" y="71126"/>
                    <a:pt x="97267" y="70762"/>
                  </a:cubicBezTo>
                  <a:lnTo>
                    <a:pt x="96902" y="70610"/>
                  </a:lnTo>
                  <a:close/>
                  <a:moveTo>
                    <a:pt x="5411" y="72676"/>
                  </a:moveTo>
                  <a:lnTo>
                    <a:pt x="5077" y="72859"/>
                  </a:lnTo>
                  <a:cubicBezTo>
                    <a:pt x="5259" y="73193"/>
                    <a:pt x="5411" y="73528"/>
                    <a:pt x="5593" y="73892"/>
                  </a:cubicBezTo>
                  <a:lnTo>
                    <a:pt x="5928" y="73710"/>
                  </a:lnTo>
                  <a:cubicBezTo>
                    <a:pt x="5745" y="73376"/>
                    <a:pt x="5593" y="73041"/>
                    <a:pt x="5411" y="72676"/>
                  </a:cubicBezTo>
                  <a:close/>
                  <a:moveTo>
                    <a:pt x="95960" y="72676"/>
                  </a:moveTo>
                  <a:cubicBezTo>
                    <a:pt x="95778" y="73041"/>
                    <a:pt x="95626" y="73376"/>
                    <a:pt x="95443" y="73710"/>
                  </a:cubicBezTo>
                  <a:lnTo>
                    <a:pt x="95778" y="73892"/>
                  </a:lnTo>
                  <a:cubicBezTo>
                    <a:pt x="95960" y="73528"/>
                    <a:pt x="96112" y="73193"/>
                    <a:pt x="96294" y="72859"/>
                  </a:cubicBezTo>
                  <a:lnTo>
                    <a:pt x="95960" y="72676"/>
                  </a:lnTo>
                  <a:close/>
                  <a:moveTo>
                    <a:pt x="6475" y="74713"/>
                  </a:moveTo>
                  <a:lnTo>
                    <a:pt x="6141" y="74895"/>
                  </a:lnTo>
                  <a:cubicBezTo>
                    <a:pt x="6323" y="75230"/>
                    <a:pt x="6505" y="75564"/>
                    <a:pt x="6688" y="75898"/>
                  </a:cubicBezTo>
                  <a:lnTo>
                    <a:pt x="7022" y="75686"/>
                  </a:lnTo>
                  <a:cubicBezTo>
                    <a:pt x="6840" y="75351"/>
                    <a:pt x="6657" y="75047"/>
                    <a:pt x="6475" y="74713"/>
                  </a:cubicBezTo>
                  <a:close/>
                  <a:moveTo>
                    <a:pt x="94896" y="74713"/>
                  </a:moveTo>
                  <a:cubicBezTo>
                    <a:pt x="94714" y="75047"/>
                    <a:pt x="94531" y="75382"/>
                    <a:pt x="94349" y="75716"/>
                  </a:cubicBezTo>
                  <a:lnTo>
                    <a:pt x="94683" y="75898"/>
                  </a:lnTo>
                  <a:cubicBezTo>
                    <a:pt x="94866" y="75564"/>
                    <a:pt x="95048" y="75230"/>
                    <a:pt x="95230" y="74895"/>
                  </a:cubicBezTo>
                  <a:lnTo>
                    <a:pt x="94896" y="74713"/>
                  </a:lnTo>
                  <a:close/>
                  <a:moveTo>
                    <a:pt x="7600" y="76658"/>
                  </a:moveTo>
                  <a:lnTo>
                    <a:pt x="7265" y="76871"/>
                  </a:lnTo>
                  <a:cubicBezTo>
                    <a:pt x="7478" y="77205"/>
                    <a:pt x="7660" y="77509"/>
                    <a:pt x="7873" y="77844"/>
                  </a:cubicBezTo>
                  <a:lnTo>
                    <a:pt x="8208" y="77631"/>
                  </a:lnTo>
                  <a:cubicBezTo>
                    <a:pt x="7995" y="77327"/>
                    <a:pt x="7782" y="76993"/>
                    <a:pt x="7600" y="76658"/>
                  </a:cubicBezTo>
                  <a:close/>
                  <a:moveTo>
                    <a:pt x="93771" y="76689"/>
                  </a:moveTo>
                  <a:cubicBezTo>
                    <a:pt x="93589" y="77023"/>
                    <a:pt x="93376" y="77327"/>
                    <a:pt x="93163" y="77661"/>
                  </a:cubicBezTo>
                  <a:lnTo>
                    <a:pt x="93498" y="77874"/>
                  </a:lnTo>
                  <a:cubicBezTo>
                    <a:pt x="93711" y="77540"/>
                    <a:pt x="93893" y="77205"/>
                    <a:pt x="94106" y="76871"/>
                  </a:cubicBezTo>
                  <a:lnTo>
                    <a:pt x="93771" y="76689"/>
                  </a:lnTo>
                  <a:close/>
                  <a:moveTo>
                    <a:pt x="8815" y="78604"/>
                  </a:moveTo>
                  <a:lnTo>
                    <a:pt x="8511" y="78786"/>
                  </a:lnTo>
                  <a:cubicBezTo>
                    <a:pt x="8724" y="79120"/>
                    <a:pt x="8937" y="79424"/>
                    <a:pt x="9150" y="79759"/>
                  </a:cubicBezTo>
                  <a:lnTo>
                    <a:pt x="9454" y="79515"/>
                  </a:lnTo>
                  <a:cubicBezTo>
                    <a:pt x="9241" y="79212"/>
                    <a:pt x="9028" y="78908"/>
                    <a:pt x="8815" y="78604"/>
                  </a:cubicBezTo>
                  <a:close/>
                  <a:moveTo>
                    <a:pt x="92556" y="78604"/>
                  </a:moveTo>
                  <a:cubicBezTo>
                    <a:pt x="92343" y="78938"/>
                    <a:pt x="92130" y="79242"/>
                    <a:pt x="91917" y="79546"/>
                  </a:cubicBezTo>
                  <a:lnTo>
                    <a:pt x="92221" y="79759"/>
                  </a:lnTo>
                  <a:cubicBezTo>
                    <a:pt x="92434" y="79455"/>
                    <a:pt x="92647" y="79151"/>
                    <a:pt x="92860" y="78816"/>
                  </a:cubicBezTo>
                  <a:lnTo>
                    <a:pt x="92556" y="78604"/>
                  </a:lnTo>
                  <a:close/>
                  <a:moveTo>
                    <a:pt x="10122" y="80458"/>
                  </a:moveTo>
                  <a:lnTo>
                    <a:pt x="9818" y="80671"/>
                  </a:lnTo>
                  <a:cubicBezTo>
                    <a:pt x="10031" y="80974"/>
                    <a:pt x="10274" y="81278"/>
                    <a:pt x="10487" y="81582"/>
                  </a:cubicBezTo>
                  <a:lnTo>
                    <a:pt x="10791" y="81370"/>
                  </a:lnTo>
                  <a:cubicBezTo>
                    <a:pt x="10578" y="81066"/>
                    <a:pt x="10335" y="80762"/>
                    <a:pt x="10122" y="80458"/>
                  </a:cubicBezTo>
                  <a:close/>
                  <a:moveTo>
                    <a:pt x="91249" y="80488"/>
                  </a:moveTo>
                  <a:cubicBezTo>
                    <a:pt x="91036" y="80762"/>
                    <a:pt x="90793" y="81096"/>
                    <a:pt x="90549" y="81370"/>
                  </a:cubicBezTo>
                  <a:lnTo>
                    <a:pt x="90853" y="81613"/>
                  </a:lnTo>
                  <a:cubicBezTo>
                    <a:pt x="91097" y="81309"/>
                    <a:pt x="91340" y="81005"/>
                    <a:pt x="91553" y="80701"/>
                  </a:cubicBezTo>
                  <a:lnTo>
                    <a:pt x="91249" y="80488"/>
                  </a:lnTo>
                  <a:close/>
                  <a:moveTo>
                    <a:pt x="11490" y="82251"/>
                  </a:moveTo>
                  <a:lnTo>
                    <a:pt x="11217" y="82494"/>
                  </a:lnTo>
                  <a:cubicBezTo>
                    <a:pt x="11460" y="82768"/>
                    <a:pt x="11703" y="83072"/>
                    <a:pt x="11946" y="83376"/>
                  </a:cubicBezTo>
                  <a:lnTo>
                    <a:pt x="12220" y="83133"/>
                  </a:lnTo>
                  <a:cubicBezTo>
                    <a:pt x="11977" y="82829"/>
                    <a:pt x="11733" y="82555"/>
                    <a:pt x="11490" y="82251"/>
                  </a:cubicBezTo>
                  <a:close/>
                  <a:moveTo>
                    <a:pt x="89850" y="82281"/>
                  </a:moveTo>
                  <a:cubicBezTo>
                    <a:pt x="89607" y="82585"/>
                    <a:pt x="89394" y="82859"/>
                    <a:pt x="89121" y="83163"/>
                  </a:cubicBezTo>
                  <a:lnTo>
                    <a:pt x="89425" y="83406"/>
                  </a:lnTo>
                  <a:cubicBezTo>
                    <a:pt x="89668" y="83102"/>
                    <a:pt x="89911" y="82798"/>
                    <a:pt x="90154" y="82525"/>
                  </a:cubicBezTo>
                  <a:lnTo>
                    <a:pt x="89850" y="82281"/>
                  </a:lnTo>
                  <a:close/>
                  <a:moveTo>
                    <a:pt x="12980" y="83984"/>
                  </a:moveTo>
                  <a:lnTo>
                    <a:pt x="12676" y="84227"/>
                  </a:lnTo>
                  <a:cubicBezTo>
                    <a:pt x="12949" y="84531"/>
                    <a:pt x="13192" y="84804"/>
                    <a:pt x="13466" y="85078"/>
                  </a:cubicBezTo>
                  <a:lnTo>
                    <a:pt x="13740" y="84835"/>
                  </a:lnTo>
                  <a:cubicBezTo>
                    <a:pt x="13466" y="84561"/>
                    <a:pt x="13223" y="84257"/>
                    <a:pt x="12980" y="83984"/>
                  </a:cubicBezTo>
                  <a:close/>
                  <a:moveTo>
                    <a:pt x="88391" y="84014"/>
                  </a:moveTo>
                  <a:cubicBezTo>
                    <a:pt x="88148" y="84288"/>
                    <a:pt x="87875" y="84592"/>
                    <a:pt x="87631" y="84865"/>
                  </a:cubicBezTo>
                  <a:lnTo>
                    <a:pt x="87905" y="85108"/>
                  </a:lnTo>
                  <a:cubicBezTo>
                    <a:pt x="88148" y="84835"/>
                    <a:pt x="88422" y="84561"/>
                    <a:pt x="88665" y="84257"/>
                  </a:cubicBezTo>
                  <a:lnTo>
                    <a:pt x="88391" y="84014"/>
                  </a:lnTo>
                  <a:close/>
                  <a:moveTo>
                    <a:pt x="14499" y="85655"/>
                  </a:moveTo>
                  <a:lnTo>
                    <a:pt x="14226" y="85929"/>
                  </a:lnTo>
                  <a:cubicBezTo>
                    <a:pt x="14499" y="86202"/>
                    <a:pt x="14773" y="86476"/>
                    <a:pt x="15047" y="86719"/>
                  </a:cubicBezTo>
                  <a:lnTo>
                    <a:pt x="15320" y="86476"/>
                  </a:lnTo>
                  <a:cubicBezTo>
                    <a:pt x="15047" y="86202"/>
                    <a:pt x="14773" y="85929"/>
                    <a:pt x="14499" y="85655"/>
                  </a:cubicBezTo>
                  <a:close/>
                  <a:moveTo>
                    <a:pt x="86841" y="85686"/>
                  </a:moveTo>
                  <a:cubicBezTo>
                    <a:pt x="86568" y="85959"/>
                    <a:pt x="86324" y="86233"/>
                    <a:pt x="86051" y="86506"/>
                  </a:cubicBezTo>
                  <a:lnTo>
                    <a:pt x="86324" y="86750"/>
                  </a:lnTo>
                  <a:cubicBezTo>
                    <a:pt x="86568" y="86506"/>
                    <a:pt x="86841" y="86233"/>
                    <a:pt x="87115" y="85959"/>
                  </a:cubicBezTo>
                  <a:lnTo>
                    <a:pt x="86841" y="85686"/>
                  </a:lnTo>
                  <a:close/>
                  <a:moveTo>
                    <a:pt x="16141" y="87236"/>
                  </a:moveTo>
                  <a:lnTo>
                    <a:pt x="15867" y="87540"/>
                  </a:lnTo>
                  <a:cubicBezTo>
                    <a:pt x="16141" y="87783"/>
                    <a:pt x="16414" y="88057"/>
                    <a:pt x="16718" y="88300"/>
                  </a:cubicBezTo>
                  <a:lnTo>
                    <a:pt x="16961" y="88026"/>
                  </a:lnTo>
                  <a:cubicBezTo>
                    <a:pt x="16688" y="87753"/>
                    <a:pt x="16414" y="87510"/>
                    <a:pt x="16141" y="87236"/>
                  </a:cubicBezTo>
                  <a:close/>
                  <a:moveTo>
                    <a:pt x="85230" y="87266"/>
                  </a:moveTo>
                  <a:cubicBezTo>
                    <a:pt x="84957" y="87540"/>
                    <a:pt x="84683" y="87783"/>
                    <a:pt x="84379" y="88057"/>
                  </a:cubicBezTo>
                  <a:lnTo>
                    <a:pt x="84653" y="88330"/>
                  </a:lnTo>
                  <a:cubicBezTo>
                    <a:pt x="84926" y="88087"/>
                    <a:pt x="85200" y="87813"/>
                    <a:pt x="85504" y="87570"/>
                  </a:cubicBezTo>
                  <a:lnTo>
                    <a:pt x="85230" y="87266"/>
                  </a:lnTo>
                  <a:close/>
                  <a:moveTo>
                    <a:pt x="17813" y="88786"/>
                  </a:moveTo>
                  <a:lnTo>
                    <a:pt x="17569" y="89060"/>
                  </a:lnTo>
                  <a:cubicBezTo>
                    <a:pt x="17843" y="89303"/>
                    <a:pt x="18147" y="89576"/>
                    <a:pt x="18451" y="89820"/>
                  </a:cubicBezTo>
                  <a:lnTo>
                    <a:pt x="18694" y="89516"/>
                  </a:lnTo>
                  <a:cubicBezTo>
                    <a:pt x="18390" y="89272"/>
                    <a:pt x="18086" y="89029"/>
                    <a:pt x="17813" y="88786"/>
                  </a:cubicBezTo>
                  <a:close/>
                  <a:moveTo>
                    <a:pt x="83528" y="88817"/>
                  </a:moveTo>
                  <a:cubicBezTo>
                    <a:pt x="83254" y="89060"/>
                    <a:pt x="82951" y="89303"/>
                    <a:pt x="82677" y="89546"/>
                  </a:cubicBezTo>
                  <a:lnTo>
                    <a:pt x="82920" y="89820"/>
                  </a:lnTo>
                  <a:cubicBezTo>
                    <a:pt x="83194" y="89576"/>
                    <a:pt x="83498" y="89333"/>
                    <a:pt x="83771" y="89090"/>
                  </a:cubicBezTo>
                  <a:lnTo>
                    <a:pt x="83528" y="88817"/>
                  </a:lnTo>
                  <a:close/>
                  <a:moveTo>
                    <a:pt x="19575" y="90215"/>
                  </a:moveTo>
                  <a:lnTo>
                    <a:pt x="19332" y="90519"/>
                  </a:lnTo>
                  <a:cubicBezTo>
                    <a:pt x="19636" y="90762"/>
                    <a:pt x="19940" y="91005"/>
                    <a:pt x="20244" y="91218"/>
                  </a:cubicBezTo>
                  <a:lnTo>
                    <a:pt x="20457" y="90914"/>
                  </a:lnTo>
                  <a:cubicBezTo>
                    <a:pt x="20153" y="90701"/>
                    <a:pt x="19879" y="90458"/>
                    <a:pt x="19575" y="90215"/>
                  </a:cubicBezTo>
                  <a:close/>
                  <a:moveTo>
                    <a:pt x="81795" y="90245"/>
                  </a:moveTo>
                  <a:cubicBezTo>
                    <a:pt x="81492" y="90488"/>
                    <a:pt x="81188" y="90701"/>
                    <a:pt x="80884" y="90944"/>
                  </a:cubicBezTo>
                  <a:lnTo>
                    <a:pt x="81127" y="91248"/>
                  </a:lnTo>
                  <a:cubicBezTo>
                    <a:pt x="81431" y="91005"/>
                    <a:pt x="81735" y="90792"/>
                    <a:pt x="82008" y="90549"/>
                  </a:cubicBezTo>
                  <a:lnTo>
                    <a:pt x="81795" y="90245"/>
                  </a:lnTo>
                  <a:close/>
                  <a:moveTo>
                    <a:pt x="21369" y="91583"/>
                  </a:moveTo>
                  <a:lnTo>
                    <a:pt x="21156" y="91886"/>
                  </a:lnTo>
                  <a:cubicBezTo>
                    <a:pt x="21460" y="92130"/>
                    <a:pt x="21794" y="92342"/>
                    <a:pt x="22098" y="92555"/>
                  </a:cubicBezTo>
                  <a:lnTo>
                    <a:pt x="22311" y="92251"/>
                  </a:lnTo>
                  <a:cubicBezTo>
                    <a:pt x="22007" y="92038"/>
                    <a:pt x="21703" y="91826"/>
                    <a:pt x="21369" y="91583"/>
                  </a:cubicBezTo>
                  <a:close/>
                  <a:moveTo>
                    <a:pt x="79972" y="91613"/>
                  </a:moveTo>
                  <a:cubicBezTo>
                    <a:pt x="79668" y="91826"/>
                    <a:pt x="79364" y="92038"/>
                    <a:pt x="79029" y="92251"/>
                  </a:cubicBezTo>
                  <a:lnTo>
                    <a:pt x="79242" y="92586"/>
                  </a:lnTo>
                  <a:cubicBezTo>
                    <a:pt x="79577" y="92373"/>
                    <a:pt x="79881" y="92130"/>
                    <a:pt x="80185" y="91917"/>
                  </a:cubicBezTo>
                  <a:lnTo>
                    <a:pt x="79972" y="91613"/>
                  </a:lnTo>
                  <a:close/>
                  <a:moveTo>
                    <a:pt x="23253" y="92890"/>
                  </a:moveTo>
                  <a:lnTo>
                    <a:pt x="23071" y="93193"/>
                  </a:lnTo>
                  <a:cubicBezTo>
                    <a:pt x="23375" y="93406"/>
                    <a:pt x="23709" y="93619"/>
                    <a:pt x="24013" y="93801"/>
                  </a:cubicBezTo>
                  <a:lnTo>
                    <a:pt x="24226" y="93497"/>
                  </a:lnTo>
                  <a:cubicBezTo>
                    <a:pt x="23892" y="93285"/>
                    <a:pt x="23588" y="93072"/>
                    <a:pt x="23253" y="92890"/>
                  </a:cubicBezTo>
                  <a:close/>
                  <a:moveTo>
                    <a:pt x="78087" y="92890"/>
                  </a:moveTo>
                  <a:cubicBezTo>
                    <a:pt x="77783" y="93102"/>
                    <a:pt x="77449" y="93315"/>
                    <a:pt x="77145" y="93497"/>
                  </a:cubicBezTo>
                  <a:lnTo>
                    <a:pt x="77327" y="93832"/>
                  </a:lnTo>
                  <a:cubicBezTo>
                    <a:pt x="77662" y="93619"/>
                    <a:pt x="77996" y="93406"/>
                    <a:pt x="78300" y="93224"/>
                  </a:cubicBezTo>
                  <a:lnTo>
                    <a:pt x="78087" y="92890"/>
                  </a:lnTo>
                  <a:close/>
                  <a:moveTo>
                    <a:pt x="25199" y="94075"/>
                  </a:moveTo>
                  <a:lnTo>
                    <a:pt x="25016" y="94409"/>
                  </a:lnTo>
                  <a:cubicBezTo>
                    <a:pt x="25351" y="94592"/>
                    <a:pt x="25685" y="94804"/>
                    <a:pt x="26019" y="94987"/>
                  </a:cubicBezTo>
                  <a:lnTo>
                    <a:pt x="26202" y="94652"/>
                  </a:lnTo>
                  <a:cubicBezTo>
                    <a:pt x="25867" y="94470"/>
                    <a:pt x="25533" y="94288"/>
                    <a:pt x="25199" y="94075"/>
                  </a:cubicBezTo>
                  <a:close/>
                  <a:moveTo>
                    <a:pt x="76172" y="94075"/>
                  </a:moveTo>
                  <a:cubicBezTo>
                    <a:pt x="75838" y="94288"/>
                    <a:pt x="75504" y="94470"/>
                    <a:pt x="75169" y="94652"/>
                  </a:cubicBezTo>
                  <a:lnTo>
                    <a:pt x="75382" y="94987"/>
                  </a:lnTo>
                  <a:cubicBezTo>
                    <a:pt x="75686" y="94804"/>
                    <a:pt x="76020" y="94592"/>
                    <a:pt x="76355" y="94409"/>
                  </a:cubicBezTo>
                  <a:lnTo>
                    <a:pt x="76172" y="94075"/>
                  </a:lnTo>
                  <a:close/>
                  <a:moveTo>
                    <a:pt x="27205" y="95200"/>
                  </a:moveTo>
                  <a:lnTo>
                    <a:pt x="27022" y="95534"/>
                  </a:lnTo>
                  <a:cubicBezTo>
                    <a:pt x="27357" y="95716"/>
                    <a:pt x="27691" y="95868"/>
                    <a:pt x="28025" y="96051"/>
                  </a:cubicBezTo>
                  <a:lnTo>
                    <a:pt x="28208" y="95716"/>
                  </a:lnTo>
                  <a:cubicBezTo>
                    <a:pt x="27874" y="95534"/>
                    <a:pt x="27539" y="95382"/>
                    <a:pt x="27205" y="95200"/>
                  </a:cubicBezTo>
                  <a:close/>
                  <a:moveTo>
                    <a:pt x="74197" y="95200"/>
                  </a:moveTo>
                  <a:cubicBezTo>
                    <a:pt x="73862" y="95382"/>
                    <a:pt x="73528" y="95534"/>
                    <a:pt x="73163" y="95716"/>
                  </a:cubicBezTo>
                  <a:lnTo>
                    <a:pt x="73345" y="96051"/>
                  </a:lnTo>
                  <a:cubicBezTo>
                    <a:pt x="73680" y="95868"/>
                    <a:pt x="74014" y="95716"/>
                    <a:pt x="74349" y="95534"/>
                  </a:cubicBezTo>
                  <a:lnTo>
                    <a:pt x="74197" y="95200"/>
                  </a:lnTo>
                  <a:close/>
                  <a:moveTo>
                    <a:pt x="29241" y="96203"/>
                  </a:moveTo>
                  <a:lnTo>
                    <a:pt x="29059" y="96567"/>
                  </a:lnTo>
                  <a:cubicBezTo>
                    <a:pt x="29424" y="96719"/>
                    <a:pt x="29758" y="96871"/>
                    <a:pt x="30123" y="97023"/>
                  </a:cubicBezTo>
                  <a:lnTo>
                    <a:pt x="30275" y="96689"/>
                  </a:lnTo>
                  <a:cubicBezTo>
                    <a:pt x="29910" y="96537"/>
                    <a:pt x="29576" y="96385"/>
                    <a:pt x="29241" y="96203"/>
                  </a:cubicBezTo>
                  <a:close/>
                  <a:moveTo>
                    <a:pt x="72160" y="96203"/>
                  </a:moveTo>
                  <a:cubicBezTo>
                    <a:pt x="71826" y="96355"/>
                    <a:pt x="71461" y="96537"/>
                    <a:pt x="71127" y="96689"/>
                  </a:cubicBezTo>
                  <a:lnTo>
                    <a:pt x="71279" y="97023"/>
                  </a:lnTo>
                  <a:cubicBezTo>
                    <a:pt x="71643" y="96871"/>
                    <a:pt x="71978" y="96719"/>
                    <a:pt x="72312" y="96537"/>
                  </a:cubicBezTo>
                  <a:lnTo>
                    <a:pt x="72160" y="96203"/>
                  </a:lnTo>
                  <a:close/>
                  <a:moveTo>
                    <a:pt x="31308" y="97145"/>
                  </a:moveTo>
                  <a:lnTo>
                    <a:pt x="31156" y="97479"/>
                  </a:lnTo>
                  <a:cubicBezTo>
                    <a:pt x="31521" y="97631"/>
                    <a:pt x="31886" y="97783"/>
                    <a:pt x="32220" y="97905"/>
                  </a:cubicBezTo>
                  <a:lnTo>
                    <a:pt x="32372" y="97570"/>
                  </a:lnTo>
                  <a:cubicBezTo>
                    <a:pt x="32007" y="97418"/>
                    <a:pt x="31673" y="97297"/>
                    <a:pt x="31308" y="97145"/>
                  </a:cubicBezTo>
                  <a:close/>
                  <a:moveTo>
                    <a:pt x="70093" y="97115"/>
                  </a:moveTo>
                  <a:cubicBezTo>
                    <a:pt x="69728" y="97266"/>
                    <a:pt x="69394" y="97418"/>
                    <a:pt x="69029" y="97540"/>
                  </a:cubicBezTo>
                  <a:lnTo>
                    <a:pt x="69181" y="97905"/>
                  </a:lnTo>
                  <a:cubicBezTo>
                    <a:pt x="69516" y="97753"/>
                    <a:pt x="69880" y="97631"/>
                    <a:pt x="70245" y="97479"/>
                  </a:cubicBezTo>
                  <a:lnTo>
                    <a:pt x="70093" y="97115"/>
                  </a:lnTo>
                  <a:close/>
                  <a:moveTo>
                    <a:pt x="33436" y="97966"/>
                  </a:moveTo>
                  <a:lnTo>
                    <a:pt x="33314" y="98330"/>
                  </a:lnTo>
                  <a:cubicBezTo>
                    <a:pt x="33649" y="98452"/>
                    <a:pt x="34013" y="98574"/>
                    <a:pt x="34378" y="98695"/>
                  </a:cubicBezTo>
                  <a:lnTo>
                    <a:pt x="34500" y="98361"/>
                  </a:lnTo>
                  <a:cubicBezTo>
                    <a:pt x="34135" y="98239"/>
                    <a:pt x="33801" y="98087"/>
                    <a:pt x="33436" y="97966"/>
                  </a:cubicBezTo>
                  <a:close/>
                  <a:moveTo>
                    <a:pt x="67965" y="97966"/>
                  </a:moveTo>
                  <a:cubicBezTo>
                    <a:pt x="67631" y="98087"/>
                    <a:pt x="67266" y="98209"/>
                    <a:pt x="66902" y="98330"/>
                  </a:cubicBezTo>
                  <a:lnTo>
                    <a:pt x="67023" y="98695"/>
                  </a:lnTo>
                  <a:cubicBezTo>
                    <a:pt x="67388" y="98574"/>
                    <a:pt x="67753" y="98452"/>
                    <a:pt x="68117" y="98300"/>
                  </a:cubicBezTo>
                  <a:lnTo>
                    <a:pt x="67965" y="97966"/>
                  </a:lnTo>
                  <a:close/>
                  <a:moveTo>
                    <a:pt x="35594" y="98695"/>
                  </a:moveTo>
                  <a:lnTo>
                    <a:pt x="35472" y="99060"/>
                  </a:lnTo>
                  <a:cubicBezTo>
                    <a:pt x="35837" y="99181"/>
                    <a:pt x="36202" y="99303"/>
                    <a:pt x="36567" y="99394"/>
                  </a:cubicBezTo>
                  <a:lnTo>
                    <a:pt x="36688" y="99029"/>
                  </a:lnTo>
                  <a:cubicBezTo>
                    <a:pt x="36324" y="98938"/>
                    <a:pt x="35959" y="98817"/>
                    <a:pt x="35594" y="98695"/>
                  </a:cubicBezTo>
                  <a:close/>
                  <a:moveTo>
                    <a:pt x="65807" y="98695"/>
                  </a:moveTo>
                  <a:cubicBezTo>
                    <a:pt x="65473" y="98817"/>
                    <a:pt x="65108" y="98908"/>
                    <a:pt x="64744" y="99029"/>
                  </a:cubicBezTo>
                  <a:lnTo>
                    <a:pt x="64835" y="99394"/>
                  </a:lnTo>
                  <a:cubicBezTo>
                    <a:pt x="65199" y="99273"/>
                    <a:pt x="65564" y="99151"/>
                    <a:pt x="65929" y="99060"/>
                  </a:cubicBezTo>
                  <a:lnTo>
                    <a:pt x="65807" y="98695"/>
                  </a:lnTo>
                  <a:close/>
                  <a:moveTo>
                    <a:pt x="37783" y="99333"/>
                  </a:moveTo>
                  <a:lnTo>
                    <a:pt x="37691" y="99698"/>
                  </a:lnTo>
                  <a:cubicBezTo>
                    <a:pt x="38056" y="99789"/>
                    <a:pt x="38421" y="99881"/>
                    <a:pt x="38786" y="99972"/>
                  </a:cubicBezTo>
                  <a:lnTo>
                    <a:pt x="38877" y="99607"/>
                  </a:lnTo>
                  <a:cubicBezTo>
                    <a:pt x="38512" y="99516"/>
                    <a:pt x="38147" y="99425"/>
                    <a:pt x="37783" y="99333"/>
                  </a:cubicBezTo>
                  <a:close/>
                  <a:moveTo>
                    <a:pt x="63649" y="99333"/>
                  </a:moveTo>
                  <a:cubicBezTo>
                    <a:pt x="63285" y="99425"/>
                    <a:pt x="62920" y="99516"/>
                    <a:pt x="62525" y="99607"/>
                  </a:cubicBezTo>
                  <a:lnTo>
                    <a:pt x="62616" y="99972"/>
                  </a:lnTo>
                  <a:cubicBezTo>
                    <a:pt x="63011" y="99881"/>
                    <a:pt x="63376" y="99789"/>
                    <a:pt x="63740" y="99698"/>
                  </a:cubicBezTo>
                  <a:lnTo>
                    <a:pt x="63649" y="99333"/>
                  </a:lnTo>
                  <a:close/>
                  <a:moveTo>
                    <a:pt x="40001" y="99850"/>
                  </a:moveTo>
                  <a:lnTo>
                    <a:pt x="39910" y="100245"/>
                  </a:lnTo>
                  <a:cubicBezTo>
                    <a:pt x="40275" y="100306"/>
                    <a:pt x="40670" y="100397"/>
                    <a:pt x="41035" y="100458"/>
                  </a:cubicBezTo>
                  <a:lnTo>
                    <a:pt x="41096" y="100093"/>
                  </a:lnTo>
                  <a:cubicBezTo>
                    <a:pt x="40731" y="100032"/>
                    <a:pt x="40366" y="99941"/>
                    <a:pt x="40001" y="99850"/>
                  </a:cubicBezTo>
                  <a:close/>
                  <a:moveTo>
                    <a:pt x="61430" y="99850"/>
                  </a:moveTo>
                  <a:cubicBezTo>
                    <a:pt x="61066" y="99941"/>
                    <a:pt x="60701" y="100002"/>
                    <a:pt x="60306" y="100093"/>
                  </a:cubicBezTo>
                  <a:lnTo>
                    <a:pt x="60397" y="100458"/>
                  </a:lnTo>
                  <a:cubicBezTo>
                    <a:pt x="60762" y="100397"/>
                    <a:pt x="61126" y="100306"/>
                    <a:pt x="61491" y="100245"/>
                  </a:cubicBezTo>
                  <a:lnTo>
                    <a:pt x="61430" y="99850"/>
                  </a:lnTo>
                  <a:close/>
                  <a:moveTo>
                    <a:pt x="42220" y="100276"/>
                  </a:moveTo>
                  <a:lnTo>
                    <a:pt x="42160" y="100671"/>
                  </a:lnTo>
                  <a:cubicBezTo>
                    <a:pt x="42524" y="100732"/>
                    <a:pt x="42919" y="100792"/>
                    <a:pt x="43284" y="100853"/>
                  </a:cubicBezTo>
                  <a:lnTo>
                    <a:pt x="43345" y="100458"/>
                  </a:lnTo>
                  <a:cubicBezTo>
                    <a:pt x="42980" y="100397"/>
                    <a:pt x="42585" y="100367"/>
                    <a:pt x="42220" y="100276"/>
                  </a:cubicBezTo>
                  <a:close/>
                  <a:moveTo>
                    <a:pt x="59211" y="100276"/>
                  </a:moveTo>
                  <a:cubicBezTo>
                    <a:pt x="58816" y="100367"/>
                    <a:pt x="58452" y="100428"/>
                    <a:pt x="58087" y="100458"/>
                  </a:cubicBezTo>
                  <a:lnTo>
                    <a:pt x="58117" y="100853"/>
                  </a:lnTo>
                  <a:cubicBezTo>
                    <a:pt x="58512" y="100792"/>
                    <a:pt x="58877" y="100732"/>
                    <a:pt x="59272" y="100671"/>
                  </a:cubicBezTo>
                  <a:lnTo>
                    <a:pt x="59211" y="100276"/>
                  </a:lnTo>
                  <a:close/>
                  <a:moveTo>
                    <a:pt x="44470" y="100640"/>
                  </a:moveTo>
                  <a:lnTo>
                    <a:pt x="44439" y="101005"/>
                  </a:lnTo>
                  <a:cubicBezTo>
                    <a:pt x="44804" y="101036"/>
                    <a:pt x="45199" y="101096"/>
                    <a:pt x="45564" y="101127"/>
                  </a:cubicBezTo>
                  <a:lnTo>
                    <a:pt x="45594" y="100762"/>
                  </a:lnTo>
                  <a:cubicBezTo>
                    <a:pt x="45229" y="100701"/>
                    <a:pt x="44834" y="100671"/>
                    <a:pt x="44470" y="100640"/>
                  </a:cubicBezTo>
                  <a:close/>
                  <a:moveTo>
                    <a:pt x="56932" y="100610"/>
                  </a:moveTo>
                  <a:cubicBezTo>
                    <a:pt x="56567" y="100671"/>
                    <a:pt x="56202" y="100701"/>
                    <a:pt x="55807" y="100762"/>
                  </a:cubicBezTo>
                  <a:lnTo>
                    <a:pt x="55838" y="101127"/>
                  </a:lnTo>
                  <a:cubicBezTo>
                    <a:pt x="56233" y="101096"/>
                    <a:pt x="56597" y="101036"/>
                    <a:pt x="56993" y="101005"/>
                  </a:cubicBezTo>
                  <a:lnTo>
                    <a:pt x="56932" y="100610"/>
                  </a:lnTo>
                  <a:close/>
                  <a:moveTo>
                    <a:pt x="46749" y="100853"/>
                  </a:moveTo>
                  <a:lnTo>
                    <a:pt x="46719" y="101218"/>
                  </a:lnTo>
                  <a:cubicBezTo>
                    <a:pt x="47084" y="101248"/>
                    <a:pt x="47479" y="101279"/>
                    <a:pt x="47843" y="101309"/>
                  </a:cubicBezTo>
                  <a:lnTo>
                    <a:pt x="47874" y="100914"/>
                  </a:lnTo>
                  <a:cubicBezTo>
                    <a:pt x="47479" y="100914"/>
                    <a:pt x="47114" y="100884"/>
                    <a:pt x="46749" y="100853"/>
                  </a:cubicBezTo>
                  <a:close/>
                  <a:moveTo>
                    <a:pt x="54683" y="100853"/>
                  </a:moveTo>
                  <a:cubicBezTo>
                    <a:pt x="54318" y="100884"/>
                    <a:pt x="53923" y="100914"/>
                    <a:pt x="53558" y="100914"/>
                  </a:cubicBezTo>
                  <a:lnTo>
                    <a:pt x="53558" y="101309"/>
                  </a:lnTo>
                  <a:cubicBezTo>
                    <a:pt x="53953" y="101279"/>
                    <a:pt x="54318" y="101248"/>
                    <a:pt x="54713" y="101218"/>
                  </a:cubicBezTo>
                  <a:lnTo>
                    <a:pt x="54683" y="100853"/>
                  </a:lnTo>
                  <a:close/>
                  <a:moveTo>
                    <a:pt x="48999" y="100975"/>
                  </a:moveTo>
                  <a:lnTo>
                    <a:pt x="48999" y="101370"/>
                  </a:lnTo>
                  <a:lnTo>
                    <a:pt x="50154" y="101370"/>
                  </a:lnTo>
                  <a:lnTo>
                    <a:pt x="50154" y="101005"/>
                  </a:lnTo>
                  <a:cubicBezTo>
                    <a:pt x="49758" y="101005"/>
                    <a:pt x="49394" y="100975"/>
                    <a:pt x="48999" y="100975"/>
                  </a:cubicBezTo>
                  <a:close/>
                  <a:moveTo>
                    <a:pt x="52403" y="100975"/>
                  </a:moveTo>
                  <a:cubicBezTo>
                    <a:pt x="52038" y="101005"/>
                    <a:pt x="51673" y="101005"/>
                    <a:pt x="51278" y="101005"/>
                  </a:cubicBezTo>
                  <a:lnTo>
                    <a:pt x="51278" y="101370"/>
                  </a:lnTo>
                  <a:lnTo>
                    <a:pt x="52433" y="101370"/>
                  </a:lnTo>
                  <a:lnTo>
                    <a:pt x="52403" y="10097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4187495" y="1131775"/>
              <a:ext cx="1952950" cy="1952175"/>
            </a:xfrm>
            <a:custGeom>
              <a:avLst/>
              <a:gdLst/>
              <a:ahLst/>
              <a:cxnLst/>
              <a:rect l="l" t="t" r="r" b="b"/>
              <a:pathLst>
                <a:path w="78118" h="78087" extrusionOk="0">
                  <a:moveTo>
                    <a:pt x="38420" y="0"/>
                  </a:moveTo>
                  <a:lnTo>
                    <a:pt x="38420" y="365"/>
                  </a:lnTo>
                  <a:lnTo>
                    <a:pt x="39575" y="365"/>
                  </a:lnTo>
                  <a:lnTo>
                    <a:pt x="39575" y="0"/>
                  </a:lnTo>
                  <a:close/>
                  <a:moveTo>
                    <a:pt x="37265" y="31"/>
                  </a:moveTo>
                  <a:cubicBezTo>
                    <a:pt x="36901" y="61"/>
                    <a:pt x="36505" y="91"/>
                    <a:pt x="36141" y="91"/>
                  </a:cubicBezTo>
                  <a:lnTo>
                    <a:pt x="36171" y="486"/>
                  </a:lnTo>
                  <a:cubicBezTo>
                    <a:pt x="36536" y="456"/>
                    <a:pt x="36931" y="426"/>
                    <a:pt x="37296" y="426"/>
                  </a:cubicBezTo>
                  <a:lnTo>
                    <a:pt x="37265" y="31"/>
                  </a:lnTo>
                  <a:close/>
                  <a:moveTo>
                    <a:pt x="40700" y="31"/>
                  </a:moveTo>
                  <a:lnTo>
                    <a:pt x="40700" y="395"/>
                  </a:lnTo>
                  <a:cubicBezTo>
                    <a:pt x="41065" y="426"/>
                    <a:pt x="41460" y="456"/>
                    <a:pt x="41825" y="486"/>
                  </a:cubicBezTo>
                  <a:lnTo>
                    <a:pt x="41855" y="91"/>
                  </a:lnTo>
                  <a:cubicBezTo>
                    <a:pt x="41490" y="61"/>
                    <a:pt x="41095" y="61"/>
                    <a:pt x="40700" y="31"/>
                  </a:cubicBezTo>
                  <a:close/>
                  <a:moveTo>
                    <a:pt x="43010" y="183"/>
                  </a:moveTo>
                  <a:lnTo>
                    <a:pt x="42949" y="578"/>
                  </a:lnTo>
                  <a:cubicBezTo>
                    <a:pt x="43344" y="608"/>
                    <a:pt x="43709" y="669"/>
                    <a:pt x="44104" y="699"/>
                  </a:cubicBezTo>
                  <a:lnTo>
                    <a:pt x="44135" y="335"/>
                  </a:lnTo>
                  <a:cubicBezTo>
                    <a:pt x="43770" y="274"/>
                    <a:pt x="43375" y="243"/>
                    <a:pt x="43010" y="183"/>
                  </a:cubicBezTo>
                  <a:close/>
                  <a:moveTo>
                    <a:pt x="34986" y="213"/>
                  </a:moveTo>
                  <a:cubicBezTo>
                    <a:pt x="34621" y="243"/>
                    <a:pt x="34226" y="304"/>
                    <a:pt x="33861" y="335"/>
                  </a:cubicBezTo>
                  <a:lnTo>
                    <a:pt x="33891" y="730"/>
                  </a:lnTo>
                  <a:cubicBezTo>
                    <a:pt x="34287" y="669"/>
                    <a:pt x="34651" y="608"/>
                    <a:pt x="35046" y="578"/>
                  </a:cubicBezTo>
                  <a:lnTo>
                    <a:pt x="34986" y="213"/>
                  </a:lnTo>
                  <a:close/>
                  <a:moveTo>
                    <a:pt x="45259" y="486"/>
                  </a:moveTo>
                  <a:lnTo>
                    <a:pt x="45199" y="851"/>
                  </a:lnTo>
                  <a:cubicBezTo>
                    <a:pt x="45594" y="912"/>
                    <a:pt x="45959" y="1003"/>
                    <a:pt x="46323" y="1064"/>
                  </a:cubicBezTo>
                  <a:lnTo>
                    <a:pt x="46414" y="699"/>
                  </a:lnTo>
                  <a:cubicBezTo>
                    <a:pt x="46019" y="608"/>
                    <a:pt x="45655" y="547"/>
                    <a:pt x="45259" y="486"/>
                  </a:cubicBezTo>
                  <a:close/>
                  <a:moveTo>
                    <a:pt x="32706" y="517"/>
                  </a:moveTo>
                  <a:cubicBezTo>
                    <a:pt x="32341" y="578"/>
                    <a:pt x="31976" y="638"/>
                    <a:pt x="31581" y="699"/>
                  </a:cubicBezTo>
                  <a:lnTo>
                    <a:pt x="31673" y="1094"/>
                  </a:lnTo>
                  <a:cubicBezTo>
                    <a:pt x="32037" y="1003"/>
                    <a:pt x="32402" y="942"/>
                    <a:pt x="32767" y="882"/>
                  </a:cubicBezTo>
                  <a:lnTo>
                    <a:pt x="32706" y="517"/>
                  </a:lnTo>
                  <a:close/>
                  <a:moveTo>
                    <a:pt x="47539" y="912"/>
                  </a:moveTo>
                  <a:lnTo>
                    <a:pt x="47448" y="1277"/>
                  </a:lnTo>
                  <a:cubicBezTo>
                    <a:pt x="47813" y="1368"/>
                    <a:pt x="48177" y="1459"/>
                    <a:pt x="48542" y="1550"/>
                  </a:cubicBezTo>
                  <a:lnTo>
                    <a:pt x="48633" y="1186"/>
                  </a:lnTo>
                  <a:cubicBezTo>
                    <a:pt x="48269" y="1094"/>
                    <a:pt x="47904" y="1003"/>
                    <a:pt x="47539" y="912"/>
                  </a:cubicBezTo>
                  <a:close/>
                  <a:moveTo>
                    <a:pt x="30457" y="942"/>
                  </a:moveTo>
                  <a:cubicBezTo>
                    <a:pt x="30092" y="1034"/>
                    <a:pt x="29727" y="1125"/>
                    <a:pt x="29362" y="1216"/>
                  </a:cubicBezTo>
                  <a:lnTo>
                    <a:pt x="29454" y="1581"/>
                  </a:lnTo>
                  <a:cubicBezTo>
                    <a:pt x="29818" y="1490"/>
                    <a:pt x="30183" y="1398"/>
                    <a:pt x="30548" y="1307"/>
                  </a:cubicBezTo>
                  <a:lnTo>
                    <a:pt x="30457" y="942"/>
                  </a:lnTo>
                  <a:close/>
                  <a:moveTo>
                    <a:pt x="49758" y="1490"/>
                  </a:moveTo>
                  <a:lnTo>
                    <a:pt x="49636" y="1854"/>
                  </a:lnTo>
                  <a:cubicBezTo>
                    <a:pt x="50001" y="1945"/>
                    <a:pt x="50366" y="2067"/>
                    <a:pt x="50731" y="2158"/>
                  </a:cubicBezTo>
                  <a:lnTo>
                    <a:pt x="50852" y="1824"/>
                  </a:lnTo>
                  <a:cubicBezTo>
                    <a:pt x="50487" y="1702"/>
                    <a:pt x="50123" y="1581"/>
                    <a:pt x="49758" y="1490"/>
                  </a:cubicBezTo>
                  <a:close/>
                  <a:moveTo>
                    <a:pt x="28238" y="1520"/>
                  </a:moveTo>
                  <a:cubicBezTo>
                    <a:pt x="27873" y="1611"/>
                    <a:pt x="27508" y="1733"/>
                    <a:pt x="27144" y="1854"/>
                  </a:cubicBezTo>
                  <a:lnTo>
                    <a:pt x="27265" y="2219"/>
                  </a:lnTo>
                  <a:cubicBezTo>
                    <a:pt x="27630" y="2097"/>
                    <a:pt x="27995" y="1976"/>
                    <a:pt x="28359" y="1885"/>
                  </a:cubicBezTo>
                  <a:lnTo>
                    <a:pt x="28238" y="1520"/>
                  </a:lnTo>
                  <a:close/>
                  <a:moveTo>
                    <a:pt x="51946" y="2189"/>
                  </a:moveTo>
                  <a:lnTo>
                    <a:pt x="51825" y="2523"/>
                  </a:lnTo>
                  <a:cubicBezTo>
                    <a:pt x="52159" y="2645"/>
                    <a:pt x="52524" y="2797"/>
                    <a:pt x="52889" y="2918"/>
                  </a:cubicBezTo>
                  <a:lnTo>
                    <a:pt x="53010" y="2584"/>
                  </a:lnTo>
                  <a:cubicBezTo>
                    <a:pt x="52676" y="2432"/>
                    <a:pt x="52311" y="2310"/>
                    <a:pt x="51946" y="2189"/>
                  </a:cubicBezTo>
                  <a:close/>
                  <a:moveTo>
                    <a:pt x="26049" y="2219"/>
                  </a:moveTo>
                  <a:cubicBezTo>
                    <a:pt x="25715" y="2341"/>
                    <a:pt x="25350" y="2462"/>
                    <a:pt x="24985" y="2614"/>
                  </a:cubicBezTo>
                  <a:lnTo>
                    <a:pt x="25137" y="2949"/>
                  </a:lnTo>
                  <a:cubicBezTo>
                    <a:pt x="25472" y="2827"/>
                    <a:pt x="25837" y="2705"/>
                    <a:pt x="26171" y="2553"/>
                  </a:cubicBezTo>
                  <a:lnTo>
                    <a:pt x="26049" y="2219"/>
                  </a:lnTo>
                  <a:close/>
                  <a:moveTo>
                    <a:pt x="54074" y="2979"/>
                  </a:moveTo>
                  <a:lnTo>
                    <a:pt x="53953" y="3344"/>
                  </a:lnTo>
                  <a:cubicBezTo>
                    <a:pt x="54287" y="3496"/>
                    <a:pt x="54652" y="3648"/>
                    <a:pt x="54986" y="3800"/>
                  </a:cubicBezTo>
                  <a:lnTo>
                    <a:pt x="55138" y="3465"/>
                  </a:lnTo>
                  <a:cubicBezTo>
                    <a:pt x="54804" y="3283"/>
                    <a:pt x="54439" y="3131"/>
                    <a:pt x="54074" y="2979"/>
                  </a:cubicBezTo>
                  <a:close/>
                  <a:moveTo>
                    <a:pt x="23922" y="3040"/>
                  </a:moveTo>
                  <a:cubicBezTo>
                    <a:pt x="23587" y="3192"/>
                    <a:pt x="23223" y="3344"/>
                    <a:pt x="22888" y="3496"/>
                  </a:cubicBezTo>
                  <a:lnTo>
                    <a:pt x="23040" y="3830"/>
                  </a:lnTo>
                  <a:cubicBezTo>
                    <a:pt x="23375" y="3678"/>
                    <a:pt x="23739" y="3526"/>
                    <a:pt x="24074" y="3374"/>
                  </a:cubicBezTo>
                  <a:lnTo>
                    <a:pt x="23922" y="3040"/>
                  </a:lnTo>
                  <a:close/>
                  <a:moveTo>
                    <a:pt x="56171" y="3952"/>
                  </a:moveTo>
                  <a:lnTo>
                    <a:pt x="56019" y="4286"/>
                  </a:lnTo>
                  <a:cubicBezTo>
                    <a:pt x="56354" y="4438"/>
                    <a:pt x="56688" y="4620"/>
                    <a:pt x="57023" y="4803"/>
                  </a:cubicBezTo>
                  <a:lnTo>
                    <a:pt x="57205" y="4468"/>
                  </a:lnTo>
                  <a:cubicBezTo>
                    <a:pt x="56871" y="4286"/>
                    <a:pt x="56536" y="4104"/>
                    <a:pt x="56171" y="3952"/>
                  </a:cubicBezTo>
                  <a:close/>
                  <a:moveTo>
                    <a:pt x="21855" y="3982"/>
                  </a:moveTo>
                  <a:cubicBezTo>
                    <a:pt x="21520" y="4164"/>
                    <a:pt x="21156" y="4316"/>
                    <a:pt x="20821" y="4499"/>
                  </a:cubicBezTo>
                  <a:lnTo>
                    <a:pt x="21004" y="4833"/>
                  </a:lnTo>
                  <a:cubicBezTo>
                    <a:pt x="21338" y="4651"/>
                    <a:pt x="21672" y="4499"/>
                    <a:pt x="22007" y="4316"/>
                  </a:cubicBezTo>
                  <a:lnTo>
                    <a:pt x="21855" y="3982"/>
                  </a:lnTo>
                  <a:close/>
                  <a:moveTo>
                    <a:pt x="58208" y="5015"/>
                  </a:moveTo>
                  <a:lnTo>
                    <a:pt x="58026" y="5350"/>
                  </a:lnTo>
                  <a:cubicBezTo>
                    <a:pt x="58360" y="5532"/>
                    <a:pt x="58694" y="5715"/>
                    <a:pt x="58998" y="5927"/>
                  </a:cubicBezTo>
                  <a:lnTo>
                    <a:pt x="59211" y="5593"/>
                  </a:lnTo>
                  <a:cubicBezTo>
                    <a:pt x="58877" y="5380"/>
                    <a:pt x="58542" y="5198"/>
                    <a:pt x="58208" y="5015"/>
                  </a:cubicBezTo>
                  <a:close/>
                  <a:moveTo>
                    <a:pt x="19818" y="5046"/>
                  </a:moveTo>
                  <a:cubicBezTo>
                    <a:pt x="19484" y="5228"/>
                    <a:pt x="19180" y="5441"/>
                    <a:pt x="18846" y="5623"/>
                  </a:cubicBezTo>
                  <a:lnTo>
                    <a:pt x="19028" y="5958"/>
                  </a:lnTo>
                  <a:cubicBezTo>
                    <a:pt x="19362" y="5745"/>
                    <a:pt x="19697" y="5563"/>
                    <a:pt x="20001" y="5380"/>
                  </a:cubicBezTo>
                  <a:lnTo>
                    <a:pt x="19818" y="5046"/>
                  </a:lnTo>
                  <a:close/>
                  <a:moveTo>
                    <a:pt x="60184" y="6201"/>
                  </a:moveTo>
                  <a:lnTo>
                    <a:pt x="59971" y="6535"/>
                  </a:lnTo>
                  <a:cubicBezTo>
                    <a:pt x="60305" y="6718"/>
                    <a:pt x="60609" y="6930"/>
                    <a:pt x="60913" y="7143"/>
                  </a:cubicBezTo>
                  <a:lnTo>
                    <a:pt x="61126" y="6839"/>
                  </a:lnTo>
                  <a:cubicBezTo>
                    <a:pt x="60822" y="6626"/>
                    <a:pt x="60488" y="6414"/>
                    <a:pt x="60184" y="6201"/>
                  </a:cubicBezTo>
                  <a:close/>
                  <a:moveTo>
                    <a:pt x="17873" y="6231"/>
                  </a:moveTo>
                  <a:cubicBezTo>
                    <a:pt x="17539" y="6444"/>
                    <a:pt x="17235" y="6657"/>
                    <a:pt x="16931" y="6870"/>
                  </a:cubicBezTo>
                  <a:lnTo>
                    <a:pt x="17143" y="7174"/>
                  </a:lnTo>
                  <a:cubicBezTo>
                    <a:pt x="17447" y="6961"/>
                    <a:pt x="17751" y="6748"/>
                    <a:pt x="18086" y="6566"/>
                  </a:cubicBezTo>
                  <a:lnTo>
                    <a:pt x="17873" y="6231"/>
                  </a:lnTo>
                  <a:close/>
                  <a:moveTo>
                    <a:pt x="62068" y="7508"/>
                  </a:moveTo>
                  <a:lnTo>
                    <a:pt x="61855" y="7812"/>
                  </a:lnTo>
                  <a:cubicBezTo>
                    <a:pt x="62159" y="8025"/>
                    <a:pt x="62463" y="8268"/>
                    <a:pt x="62767" y="8481"/>
                  </a:cubicBezTo>
                  <a:lnTo>
                    <a:pt x="62980" y="8177"/>
                  </a:lnTo>
                  <a:cubicBezTo>
                    <a:pt x="62676" y="7964"/>
                    <a:pt x="62372" y="7721"/>
                    <a:pt x="62068" y="7508"/>
                  </a:cubicBezTo>
                  <a:close/>
                  <a:moveTo>
                    <a:pt x="15988" y="7538"/>
                  </a:moveTo>
                  <a:cubicBezTo>
                    <a:pt x="15654" y="7751"/>
                    <a:pt x="15380" y="7994"/>
                    <a:pt x="15076" y="8237"/>
                  </a:cubicBezTo>
                  <a:lnTo>
                    <a:pt x="15289" y="8511"/>
                  </a:lnTo>
                  <a:cubicBezTo>
                    <a:pt x="15593" y="8298"/>
                    <a:pt x="15897" y="8055"/>
                    <a:pt x="16201" y="7842"/>
                  </a:cubicBezTo>
                  <a:lnTo>
                    <a:pt x="15988" y="7538"/>
                  </a:lnTo>
                  <a:close/>
                  <a:moveTo>
                    <a:pt x="63892" y="8906"/>
                  </a:moveTo>
                  <a:lnTo>
                    <a:pt x="63649" y="9210"/>
                  </a:lnTo>
                  <a:cubicBezTo>
                    <a:pt x="63922" y="9453"/>
                    <a:pt x="64226" y="9696"/>
                    <a:pt x="64500" y="9940"/>
                  </a:cubicBezTo>
                  <a:lnTo>
                    <a:pt x="64743" y="9636"/>
                  </a:lnTo>
                  <a:cubicBezTo>
                    <a:pt x="64470" y="9392"/>
                    <a:pt x="64166" y="9149"/>
                    <a:pt x="63892" y="8906"/>
                  </a:cubicBezTo>
                  <a:close/>
                  <a:moveTo>
                    <a:pt x="14165" y="8936"/>
                  </a:moveTo>
                  <a:cubicBezTo>
                    <a:pt x="13891" y="9180"/>
                    <a:pt x="13587" y="9423"/>
                    <a:pt x="13314" y="9696"/>
                  </a:cubicBezTo>
                  <a:lnTo>
                    <a:pt x="13557" y="9970"/>
                  </a:lnTo>
                  <a:cubicBezTo>
                    <a:pt x="13830" y="9727"/>
                    <a:pt x="14134" y="9484"/>
                    <a:pt x="14408" y="9240"/>
                  </a:cubicBezTo>
                  <a:lnTo>
                    <a:pt x="14165" y="8936"/>
                  </a:lnTo>
                  <a:close/>
                  <a:moveTo>
                    <a:pt x="65594" y="10426"/>
                  </a:moveTo>
                  <a:lnTo>
                    <a:pt x="65351" y="10699"/>
                  </a:lnTo>
                  <a:cubicBezTo>
                    <a:pt x="65625" y="10943"/>
                    <a:pt x="65898" y="11216"/>
                    <a:pt x="66172" y="11490"/>
                  </a:cubicBezTo>
                  <a:lnTo>
                    <a:pt x="66445" y="11216"/>
                  </a:lnTo>
                  <a:cubicBezTo>
                    <a:pt x="66172" y="10943"/>
                    <a:pt x="65898" y="10669"/>
                    <a:pt x="65594" y="10426"/>
                  </a:cubicBezTo>
                  <a:close/>
                  <a:moveTo>
                    <a:pt x="12462" y="10456"/>
                  </a:moveTo>
                  <a:cubicBezTo>
                    <a:pt x="12189" y="10699"/>
                    <a:pt x="11915" y="10973"/>
                    <a:pt x="11642" y="11247"/>
                  </a:cubicBezTo>
                  <a:lnTo>
                    <a:pt x="11885" y="11520"/>
                  </a:lnTo>
                  <a:cubicBezTo>
                    <a:pt x="12158" y="11247"/>
                    <a:pt x="12432" y="10973"/>
                    <a:pt x="12706" y="10730"/>
                  </a:cubicBezTo>
                  <a:lnTo>
                    <a:pt x="12462" y="10456"/>
                  </a:lnTo>
                  <a:close/>
                  <a:moveTo>
                    <a:pt x="67236" y="12037"/>
                  </a:moveTo>
                  <a:lnTo>
                    <a:pt x="66962" y="12280"/>
                  </a:lnTo>
                  <a:cubicBezTo>
                    <a:pt x="67236" y="12554"/>
                    <a:pt x="67479" y="12827"/>
                    <a:pt x="67752" y="13131"/>
                  </a:cubicBezTo>
                  <a:lnTo>
                    <a:pt x="68026" y="12857"/>
                  </a:lnTo>
                  <a:cubicBezTo>
                    <a:pt x="67752" y="12584"/>
                    <a:pt x="67509" y="12310"/>
                    <a:pt x="67236" y="12037"/>
                  </a:cubicBezTo>
                  <a:close/>
                  <a:moveTo>
                    <a:pt x="10821" y="12067"/>
                  </a:moveTo>
                  <a:cubicBezTo>
                    <a:pt x="10548" y="12341"/>
                    <a:pt x="10304" y="12614"/>
                    <a:pt x="10031" y="12888"/>
                  </a:cubicBezTo>
                  <a:lnTo>
                    <a:pt x="10335" y="13161"/>
                  </a:lnTo>
                  <a:cubicBezTo>
                    <a:pt x="10578" y="12888"/>
                    <a:pt x="10821" y="12584"/>
                    <a:pt x="11095" y="12310"/>
                  </a:cubicBezTo>
                  <a:lnTo>
                    <a:pt x="10821" y="12067"/>
                  </a:lnTo>
                  <a:close/>
                  <a:moveTo>
                    <a:pt x="68786" y="13739"/>
                  </a:moveTo>
                  <a:lnTo>
                    <a:pt x="68482" y="13982"/>
                  </a:lnTo>
                  <a:cubicBezTo>
                    <a:pt x="68725" y="14256"/>
                    <a:pt x="68968" y="14560"/>
                    <a:pt x="69211" y="14833"/>
                  </a:cubicBezTo>
                  <a:lnTo>
                    <a:pt x="69515" y="14620"/>
                  </a:lnTo>
                  <a:cubicBezTo>
                    <a:pt x="69272" y="14316"/>
                    <a:pt x="69029" y="14013"/>
                    <a:pt x="68786" y="13739"/>
                  </a:cubicBezTo>
                  <a:close/>
                  <a:moveTo>
                    <a:pt x="9301" y="13769"/>
                  </a:moveTo>
                  <a:cubicBezTo>
                    <a:pt x="9028" y="14043"/>
                    <a:pt x="8785" y="14347"/>
                    <a:pt x="8572" y="14651"/>
                  </a:cubicBezTo>
                  <a:lnTo>
                    <a:pt x="8845" y="14894"/>
                  </a:lnTo>
                  <a:cubicBezTo>
                    <a:pt x="9089" y="14590"/>
                    <a:pt x="9332" y="14286"/>
                    <a:pt x="9575" y="14013"/>
                  </a:cubicBezTo>
                  <a:lnTo>
                    <a:pt x="9301" y="13769"/>
                  </a:lnTo>
                  <a:close/>
                  <a:moveTo>
                    <a:pt x="70214" y="15502"/>
                  </a:moveTo>
                  <a:lnTo>
                    <a:pt x="69910" y="15745"/>
                  </a:lnTo>
                  <a:cubicBezTo>
                    <a:pt x="70123" y="16049"/>
                    <a:pt x="70366" y="16353"/>
                    <a:pt x="70579" y="16657"/>
                  </a:cubicBezTo>
                  <a:lnTo>
                    <a:pt x="70883" y="16444"/>
                  </a:lnTo>
                  <a:cubicBezTo>
                    <a:pt x="70670" y="16110"/>
                    <a:pt x="70457" y="15806"/>
                    <a:pt x="70214" y="15502"/>
                  </a:cubicBezTo>
                  <a:close/>
                  <a:moveTo>
                    <a:pt x="7842" y="15563"/>
                  </a:moveTo>
                  <a:cubicBezTo>
                    <a:pt x="7630" y="15867"/>
                    <a:pt x="7386" y="16171"/>
                    <a:pt x="7174" y="16475"/>
                  </a:cubicBezTo>
                  <a:lnTo>
                    <a:pt x="7478" y="16687"/>
                  </a:lnTo>
                  <a:cubicBezTo>
                    <a:pt x="7690" y="16383"/>
                    <a:pt x="7933" y="16079"/>
                    <a:pt x="8146" y="15775"/>
                  </a:cubicBezTo>
                  <a:lnTo>
                    <a:pt x="7842" y="15563"/>
                  </a:lnTo>
                  <a:close/>
                  <a:moveTo>
                    <a:pt x="71552" y="17386"/>
                  </a:moveTo>
                  <a:lnTo>
                    <a:pt x="71217" y="17599"/>
                  </a:lnTo>
                  <a:cubicBezTo>
                    <a:pt x="71430" y="17903"/>
                    <a:pt x="71643" y="18207"/>
                    <a:pt x="71856" y="18541"/>
                  </a:cubicBezTo>
                  <a:lnTo>
                    <a:pt x="72160" y="18329"/>
                  </a:lnTo>
                  <a:cubicBezTo>
                    <a:pt x="71947" y="18025"/>
                    <a:pt x="71764" y="17690"/>
                    <a:pt x="71552" y="17386"/>
                  </a:cubicBezTo>
                  <a:close/>
                  <a:moveTo>
                    <a:pt x="6535" y="17417"/>
                  </a:moveTo>
                  <a:cubicBezTo>
                    <a:pt x="6323" y="17751"/>
                    <a:pt x="6110" y="18055"/>
                    <a:pt x="5897" y="18389"/>
                  </a:cubicBezTo>
                  <a:lnTo>
                    <a:pt x="6231" y="18602"/>
                  </a:lnTo>
                  <a:cubicBezTo>
                    <a:pt x="6414" y="18268"/>
                    <a:pt x="6626" y="17964"/>
                    <a:pt x="6839" y="17630"/>
                  </a:cubicBezTo>
                  <a:lnTo>
                    <a:pt x="6535" y="17417"/>
                  </a:lnTo>
                  <a:close/>
                  <a:moveTo>
                    <a:pt x="72768" y="19301"/>
                  </a:moveTo>
                  <a:lnTo>
                    <a:pt x="72433" y="19514"/>
                  </a:lnTo>
                  <a:cubicBezTo>
                    <a:pt x="72616" y="19818"/>
                    <a:pt x="72798" y="20152"/>
                    <a:pt x="72980" y="20487"/>
                  </a:cubicBezTo>
                  <a:lnTo>
                    <a:pt x="73315" y="20304"/>
                  </a:lnTo>
                  <a:cubicBezTo>
                    <a:pt x="73132" y="19970"/>
                    <a:pt x="72950" y="19636"/>
                    <a:pt x="72768" y="19301"/>
                  </a:cubicBezTo>
                  <a:close/>
                  <a:moveTo>
                    <a:pt x="5319" y="19362"/>
                  </a:moveTo>
                  <a:cubicBezTo>
                    <a:pt x="5107" y="19696"/>
                    <a:pt x="4924" y="20031"/>
                    <a:pt x="4742" y="20365"/>
                  </a:cubicBezTo>
                  <a:lnTo>
                    <a:pt x="5076" y="20548"/>
                  </a:lnTo>
                  <a:cubicBezTo>
                    <a:pt x="5259" y="20213"/>
                    <a:pt x="5441" y="19879"/>
                    <a:pt x="5623" y="19575"/>
                  </a:cubicBezTo>
                  <a:lnTo>
                    <a:pt x="5319" y="19362"/>
                  </a:lnTo>
                  <a:close/>
                  <a:moveTo>
                    <a:pt x="73862" y="21338"/>
                  </a:moveTo>
                  <a:lnTo>
                    <a:pt x="73527" y="21490"/>
                  </a:lnTo>
                  <a:cubicBezTo>
                    <a:pt x="73679" y="21824"/>
                    <a:pt x="73862" y="22159"/>
                    <a:pt x="74014" y="22523"/>
                  </a:cubicBezTo>
                  <a:lnTo>
                    <a:pt x="74348" y="22341"/>
                  </a:lnTo>
                  <a:cubicBezTo>
                    <a:pt x="74196" y="22007"/>
                    <a:pt x="74044" y="21672"/>
                    <a:pt x="73862" y="21338"/>
                  </a:cubicBezTo>
                  <a:close/>
                  <a:moveTo>
                    <a:pt x="4225" y="21399"/>
                  </a:moveTo>
                  <a:cubicBezTo>
                    <a:pt x="4043" y="21733"/>
                    <a:pt x="3860" y="22067"/>
                    <a:pt x="3708" y="22432"/>
                  </a:cubicBezTo>
                  <a:lnTo>
                    <a:pt x="4043" y="22584"/>
                  </a:lnTo>
                  <a:cubicBezTo>
                    <a:pt x="4195" y="22250"/>
                    <a:pt x="4377" y="21885"/>
                    <a:pt x="4560" y="21551"/>
                  </a:cubicBezTo>
                  <a:lnTo>
                    <a:pt x="4225" y="21399"/>
                  </a:lnTo>
                  <a:close/>
                  <a:moveTo>
                    <a:pt x="74834" y="23374"/>
                  </a:moveTo>
                  <a:lnTo>
                    <a:pt x="74500" y="23526"/>
                  </a:lnTo>
                  <a:cubicBezTo>
                    <a:pt x="74652" y="23891"/>
                    <a:pt x="74774" y="24225"/>
                    <a:pt x="74926" y="24590"/>
                  </a:cubicBezTo>
                  <a:lnTo>
                    <a:pt x="75290" y="24438"/>
                  </a:lnTo>
                  <a:cubicBezTo>
                    <a:pt x="75138" y="24073"/>
                    <a:pt x="74986" y="23739"/>
                    <a:pt x="74834" y="23374"/>
                  </a:cubicBezTo>
                  <a:close/>
                  <a:moveTo>
                    <a:pt x="3222" y="23466"/>
                  </a:moveTo>
                  <a:cubicBezTo>
                    <a:pt x="3070" y="23830"/>
                    <a:pt x="2918" y="24165"/>
                    <a:pt x="2797" y="24529"/>
                  </a:cubicBezTo>
                  <a:lnTo>
                    <a:pt x="3131" y="24681"/>
                  </a:lnTo>
                  <a:cubicBezTo>
                    <a:pt x="3283" y="24317"/>
                    <a:pt x="3435" y="23952"/>
                    <a:pt x="3587" y="23618"/>
                  </a:cubicBezTo>
                  <a:lnTo>
                    <a:pt x="3222" y="23466"/>
                  </a:lnTo>
                  <a:close/>
                  <a:moveTo>
                    <a:pt x="75686" y="25502"/>
                  </a:moveTo>
                  <a:lnTo>
                    <a:pt x="75321" y="25654"/>
                  </a:lnTo>
                  <a:cubicBezTo>
                    <a:pt x="75473" y="25988"/>
                    <a:pt x="75594" y="26353"/>
                    <a:pt x="75716" y="26718"/>
                  </a:cubicBezTo>
                  <a:lnTo>
                    <a:pt x="76081" y="26596"/>
                  </a:lnTo>
                  <a:cubicBezTo>
                    <a:pt x="75959" y="26232"/>
                    <a:pt x="75837" y="25867"/>
                    <a:pt x="75686" y="25502"/>
                  </a:cubicBezTo>
                  <a:close/>
                  <a:moveTo>
                    <a:pt x="2371" y="25593"/>
                  </a:moveTo>
                  <a:cubicBezTo>
                    <a:pt x="2249" y="25958"/>
                    <a:pt x="2128" y="26323"/>
                    <a:pt x="2006" y="26687"/>
                  </a:cubicBezTo>
                  <a:lnTo>
                    <a:pt x="2341" y="26809"/>
                  </a:lnTo>
                  <a:cubicBezTo>
                    <a:pt x="2462" y="26444"/>
                    <a:pt x="2614" y="26080"/>
                    <a:pt x="2736" y="25715"/>
                  </a:cubicBezTo>
                  <a:lnTo>
                    <a:pt x="2371" y="25593"/>
                  </a:lnTo>
                  <a:close/>
                  <a:moveTo>
                    <a:pt x="76415" y="27691"/>
                  </a:moveTo>
                  <a:lnTo>
                    <a:pt x="76050" y="27782"/>
                  </a:lnTo>
                  <a:cubicBezTo>
                    <a:pt x="76172" y="28146"/>
                    <a:pt x="76263" y="28511"/>
                    <a:pt x="76385" y="28876"/>
                  </a:cubicBezTo>
                  <a:lnTo>
                    <a:pt x="76749" y="28785"/>
                  </a:lnTo>
                  <a:cubicBezTo>
                    <a:pt x="76628" y="28420"/>
                    <a:pt x="76537" y="28055"/>
                    <a:pt x="76415" y="27691"/>
                  </a:cubicBezTo>
                  <a:close/>
                  <a:moveTo>
                    <a:pt x="1642" y="27782"/>
                  </a:moveTo>
                  <a:cubicBezTo>
                    <a:pt x="1550" y="28146"/>
                    <a:pt x="1429" y="28511"/>
                    <a:pt x="1338" y="28876"/>
                  </a:cubicBezTo>
                  <a:lnTo>
                    <a:pt x="1702" y="28998"/>
                  </a:lnTo>
                  <a:cubicBezTo>
                    <a:pt x="1794" y="28602"/>
                    <a:pt x="1915" y="28268"/>
                    <a:pt x="2006" y="27903"/>
                  </a:cubicBezTo>
                  <a:lnTo>
                    <a:pt x="1642" y="27782"/>
                  </a:lnTo>
                  <a:close/>
                  <a:moveTo>
                    <a:pt x="77023" y="29909"/>
                  </a:moveTo>
                  <a:lnTo>
                    <a:pt x="76658" y="29970"/>
                  </a:lnTo>
                  <a:cubicBezTo>
                    <a:pt x="76749" y="30365"/>
                    <a:pt x="76841" y="30730"/>
                    <a:pt x="76901" y="31095"/>
                  </a:cubicBezTo>
                  <a:lnTo>
                    <a:pt x="77266" y="31004"/>
                  </a:lnTo>
                  <a:cubicBezTo>
                    <a:pt x="77205" y="30639"/>
                    <a:pt x="77114" y="30274"/>
                    <a:pt x="77023" y="29909"/>
                  </a:cubicBezTo>
                  <a:close/>
                  <a:moveTo>
                    <a:pt x="1034" y="30001"/>
                  </a:moveTo>
                  <a:cubicBezTo>
                    <a:pt x="973" y="30365"/>
                    <a:pt x="882" y="30730"/>
                    <a:pt x="791" y="31125"/>
                  </a:cubicBezTo>
                  <a:lnTo>
                    <a:pt x="1186" y="31186"/>
                  </a:lnTo>
                  <a:cubicBezTo>
                    <a:pt x="1246" y="30821"/>
                    <a:pt x="1338" y="30457"/>
                    <a:pt x="1429" y="30092"/>
                  </a:cubicBezTo>
                  <a:lnTo>
                    <a:pt x="1034" y="30001"/>
                  </a:lnTo>
                  <a:close/>
                  <a:moveTo>
                    <a:pt x="77479" y="32128"/>
                  </a:moveTo>
                  <a:lnTo>
                    <a:pt x="77114" y="32219"/>
                  </a:lnTo>
                  <a:cubicBezTo>
                    <a:pt x="77175" y="32584"/>
                    <a:pt x="77236" y="32949"/>
                    <a:pt x="77296" y="33314"/>
                  </a:cubicBezTo>
                  <a:lnTo>
                    <a:pt x="77692" y="33283"/>
                  </a:lnTo>
                  <a:cubicBezTo>
                    <a:pt x="77631" y="32888"/>
                    <a:pt x="77570" y="32523"/>
                    <a:pt x="77479" y="32128"/>
                  </a:cubicBezTo>
                  <a:close/>
                  <a:moveTo>
                    <a:pt x="578" y="32250"/>
                  </a:moveTo>
                  <a:cubicBezTo>
                    <a:pt x="517" y="32615"/>
                    <a:pt x="456" y="33010"/>
                    <a:pt x="395" y="33374"/>
                  </a:cubicBezTo>
                  <a:lnTo>
                    <a:pt x="791" y="33435"/>
                  </a:lnTo>
                  <a:cubicBezTo>
                    <a:pt x="821" y="33040"/>
                    <a:pt x="882" y="32675"/>
                    <a:pt x="973" y="32311"/>
                  </a:cubicBezTo>
                  <a:lnTo>
                    <a:pt x="578" y="32250"/>
                  </a:lnTo>
                  <a:close/>
                  <a:moveTo>
                    <a:pt x="77813" y="34408"/>
                  </a:moveTo>
                  <a:lnTo>
                    <a:pt x="77448" y="34469"/>
                  </a:lnTo>
                  <a:cubicBezTo>
                    <a:pt x="77509" y="34833"/>
                    <a:pt x="77540" y="35198"/>
                    <a:pt x="77570" y="35593"/>
                  </a:cubicBezTo>
                  <a:lnTo>
                    <a:pt x="77935" y="35563"/>
                  </a:lnTo>
                  <a:cubicBezTo>
                    <a:pt x="77904" y="35168"/>
                    <a:pt x="77874" y="34803"/>
                    <a:pt x="77813" y="34408"/>
                  </a:cubicBezTo>
                  <a:close/>
                  <a:moveTo>
                    <a:pt x="243" y="34499"/>
                  </a:moveTo>
                  <a:cubicBezTo>
                    <a:pt x="213" y="34894"/>
                    <a:pt x="183" y="35259"/>
                    <a:pt x="152" y="35654"/>
                  </a:cubicBezTo>
                  <a:lnTo>
                    <a:pt x="517" y="35685"/>
                  </a:lnTo>
                  <a:cubicBezTo>
                    <a:pt x="547" y="35320"/>
                    <a:pt x="578" y="34925"/>
                    <a:pt x="639" y="34560"/>
                  </a:cubicBezTo>
                  <a:lnTo>
                    <a:pt x="243" y="34499"/>
                  </a:lnTo>
                  <a:close/>
                  <a:moveTo>
                    <a:pt x="78026" y="36688"/>
                  </a:moveTo>
                  <a:lnTo>
                    <a:pt x="77661" y="36718"/>
                  </a:lnTo>
                  <a:cubicBezTo>
                    <a:pt x="77692" y="37083"/>
                    <a:pt x="77692" y="37478"/>
                    <a:pt x="77692" y="37843"/>
                  </a:cubicBezTo>
                  <a:lnTo>
                    <a:pt x="78087" y="37843"/>
                  </a:lnTo>
                  <a:cubicBezTo>
                    <a:pt x="78087" y="37448"/>
                    <a:pt x="78056" y="37083"/>
                    <a:pt x="78026" y="36688"/>
                  </a:cubicBezTo>
                  <a:close/>
                  <a:moveTo>
                    <a:pt x="61" y="36809"/>
                  </a:moveTo>
                  <a:cubicBezTo>
                    <a:pt x="31" y="37174"/>
                    <a:pt x="31" y="37569"/>
                    <a:pt x="0" y="37934"/>
                  </a:cubicBezTo>
                  <a:lnTo>
                    <a:pt x="395" y="37964"/>
                  </a:lnTo>
                  <a:cubicBezTo>
                    <a:pt x="395" y="37569"/>
                    <a:pt x="426" y="37204"/>
                    <a:pt x="426" y="36809"/>
                  </a:cubicBezTo>
                  <a:close/>
                  <a:moveTo>
                    <a:pt x="77722" y="38967"/>
                  </a:moveTo>
                  <a:lnTo>
                    <a:pt x="77722" y="39058"/>
                  </a:lnTo>
                  <a:cubicBezTo>
                    <a:pt x="77722" y="39423"/>
                    <a:pt x="77722" y="39818"/>
                    <a:pt x="77692" y="40183"/>
                  </a:cubicBezTo>
                  <a:lnTo>
                    <a:pt x="78087" y="40183"/>
                  </a:lnTo>
                  <a:cubicBezTo>
                    <a:pt x="78087" y="39818"/>
                    <a:pt x="78117" y="39423"/>
                    <a:pt x="78087" y="39058"/>
                  </a:cubicBezTo>
                  <a:lnTo>
                    <a:pt x="78087" y="38967"/>
                  </a:lnTo>
                  <a:close/>
                  <a:moveTo>
                    <a:pt x="0" y="39089"/>
                  </a:moveTo>
                  <a:cubicBezTo>
                    <a:pt x="0" y="39454"/>
                    <a:pt x="0" y="39849"/>
                    <a:pt x="0" y="40244"/>
                  </a:cubicBezTo>
                  <a:lnTo>
                    <a:pt x="395" y="40213"/>
                  </a:lnTo>
                  <a:cubicBezTo>
                    <a:pt x="365" y="39849"/>
                    <a:pt x="365" y="39454"/>
                    <a:pt x="365" y="39089"/>
                  </a:cubicBezTo>
                  <a:close/>
                  <a:moveTo>
                    <a:pt x="77661" y="41308"/>
                  </a:moveTo>
                  <a:cubicBezTo>
                    <a:pt x="77631" y="41703"/>
                    <a:pt x="77600" y="42068"/>
                    <a:pt x="77570" y="42463"/>
                  </a:cubicBezTo>
                  <a:lnTo>
                    <a:pt x="77965" y="42493"/>
                  </a:lnTo>
                  <a:cubicBezTo>
                    <a:pt x="77996" y="42098"/>
                    <a:pt x="78026" y="41733"/>
                    <a:pt x="78026" y="41338"/>
                  </a:cubicBezTo>
                  <a:lnTo>
                    <a:pt x="77661" y="41308"/>
                  </a:lnTo>
                  <a:close/>
                  <a:moveTo>
                    <a:pt x="61" y="41369"/>
                  </a:moveTo>
                  <a:cubicBezTo>
                    <a:pt x="91" y="41764"/>
                    <a:pt x="122" y="42128"/>
                    <a:pt x="152" y="42524"/>
                  </a:cubicBezTo>
                  <a:lnTo>
                    <a:pt x="517" y="42493"/>
                  </a:lnTo>
                  <a:cubicBezTo>
                    <a:pt x="487" y="42098"/>
                    <a:pt x="456" y="41733"/>
                    <a:pt x="456" y="41369"/>
                  </a:cubicBezTo>
                  <a:close/>
                  <a:moveTo>
                    <a:pt x="77448" y="43587"/>
                  </a:moveTo>
                  <a:cubicBezTo>
                    <a:pt x="77418" y="43952"/>
                    <a:pt x="77357" y="44347"/>
                    <a:pt x="77327" y="44712"/>
                  </a:cubicBezTo>
                  <a:lnTo>
                    <a:pt x="77692" y="44773"/>
                  </a:lnTo>
                  <a:cubicBezTo>
                    <a:pt x="77752" y="44378"/>
                    <a:pt x="77783" y="44013"/>
                    <a:pt x="77844" y="43618"/>
                  </a:cubicBezTo>
                  <a:lnTo>
                    <a:pt x="77448" y="43587"/>
                  </a:lnTo>
                  <a:close/>
                  <a:moveTo>
                    <a:pt x="639" y="43618"/>
                  </a:moveTo>
                  <a:lnTo>
                    <a:pt x="274" y="43648"/>
                  </a:lnTo>
                  <a:cubicBezTo>
                    <a:pt x="304" y="44043"/>
                    <a:pt x="365" y="44408"/>
                    <a:pt x="426" y="44803"/>
                  </a:cubicBezTo>
                  <a:lnTo>
                    <a:pt x="791" y="44742"/>
                  </a:lnTo>
                  <a:cubicBezTo>
                    <a:pt x="730" y="44378"/>
                    <a:pt x="699" y="43983"/>
                    <a:pt x="639" y="43618"/>
                  </a:cubicBezTo>
                  <a:close/>
                  <a:moveTo>
                    <a:pt x="77114" y="45837"/>
                  </a:moveTo>
                  <a:cubicBezTo>
                    <a:pt x="77053" y="46201"/>
                    <a:pt x="76993" y="46566"/>
                    <a:pt x="76932" y="46931"/>
                  </a:cubicBezTo>
                  <a:lnTo>
                    <a:pt x="77296" y="47022"/>
                  </a:lnTo>
                  <a:cubicBezTo>
                    <a:pt x="77357" y="46657"/>
                    <a:pt x="77448" y="46262"/>
                    <a:pt x="77509" y="45897"/>
                  </a:cubicBezTo>
                  <a:lnTo>
                    <a:pt x="77114" y="45837"/>
                  </a:lnTo>
                  <a:close/>
                  <a:moveTo>
                    <a:pt x="973" y="45867"/>
                  </a:moveTo>
                  <a:lnTo>
                    <a:pt x="608" y="45928"/>
                  </a:lnTo>
                  <a:cubicBezTo>
                    <a:pt x="669" y="46293"/>
                    <a:pt x="730" y="46688"/>
                    <a:pt x="821" y="47053"/>
                  </a:cubicBezTo>
                  <a:lnTo>
                    <a:pt x="1186" y="46992"/>
                  </a:lnTo>
                  <a:cubicBezTo>
                    <a:pt x="1094" y="46597"/>
                    <a:pt x="1034" y="46232"/>
                    <a:pt x="973" y="45867"/>
                  </a:cubicBezTo>
                  <a:close/>
                  <a:moveTo>
                    <a:pt x="76689" y="48056"/>
                  </a:moveTo>
                  <a:cubicBezTo>
                    <a:pt x="76597" y="48420"/>
                    <a:pt x="76506" y="48785"/>
                    <a:pt x="76385" y="49150"/>
                  </a:cubicBezTo>
                  <a:lnTo>
                    <a:pt x="76749" y="49241"/>
                  </a:lnTo>
                  <a:cubicBezTo>
                    <a:pt x="76871" y="48876"/>
                    <a:pt x="76962" y="48511"/>
                    <a:pt x="77053" y="48147"/>
                  </a:cubicBezTo>
                  <a:lnTo>
                    <a:pt x="76689" y="48056"/>
                  </a:lnTo>
                  <a:close/>
                  <a:moveTo>
                    <a:pt x="1429" y="48086"/>
                  </a:moveTo>
                  <a:lnTo>
                    <a:pt x="1064" y="48177"/>
                  </a:lnTo>
                  <a:cubicBezTo>
                    <a:pt x="1155" y="48542"/>
                    <a:pt x="1246" y="48907"/>
                    <a:pt x="1338" y="49271"/>
                  </a:cubicBezTo>
                  <a:lnTo>
                    <a:pt x="1702" y="49180"/>
                  </a:lnTo>
                  <a:cubicBezTo>
                    <a:pt x="1611" y="48815"/>
                    <a:pt x="1520" y="48451"/>
                    <a:pt x="1429" y="48086"/>
                  </a:cubicBezTo>
                  <a:close/>
                  <a:moveTo>
                    <a:pt x="76081" y="50244"/>
                  </a:moveTo>
                  <a:cubicBezTo>
                    <a:pt x="75959" y="50609"/>
                    <a:pt x="75868" y="50974"/>
                    <a:pt x="75746" y="51338"/>
                  </a:cubicBezTo>
                  <a:lnTo>
                    <a:pt x="76081" y="51460"/>
                  </a:lnTo>
                  <a:cubicBezTo>
                    <a:pt x="76202" y="51095"/>
                    <a:pt x="76324" y="50730"/>
                    <a:pt x="76445" y="50335"/>
                  </a:cubicBezTo>
                  <a:lnTo>
                    <a:pt x="76081" y="50244"/>
                  </a:lnTo>
                  <a:close/>
                  <a:moveTo>
                    <a:pt x="2037" y="50274"/>
                  </a:moveTo>
                  <a:lnTo>
                    <a:pt x="1672" y="50396"/>
                  </a:lnTo>
                  <a:cubicBezTo>
                    <a:pt x="1763" y="50761"/>
                    <a:pt x="1885" y="51126"/>
                    <a:pt x="2006" y="51490"/>
                  </a:cubicBezTo>
                  <a:lnTo>
                    <a:pt x="2371" y="51369"/>
                  </a:lnTo>
                  <a:cubicBezTo>
                    <a:pt x="2249" y="51004"/>
                    <a:pt x="2128" y="50639"/>
                    <a:pt x="2037" y="50274"/>
                  </a:cubicBezTo>
                  <a:close/>
                  <a:moveTo>
                    <a:pt x="2766" y="52433"/>
                  </a:moveTo>
                  <a:lnTo>
                    <a:pt x="2401" y="52554"/>
                  </a:lnTo>
                  <a:cubicBezTo>
                    <a:pt x="2523" y="52919"/>
                    <a:pt x="2675" y="53284"/>
                    <a:pt x="2797" y="53618"/>
                  </a:cubicBezTo>
                  <a:lnTo>
                    <a:pt x="3161" y="53496"/>
                  </a:lnTo>
                  <a:cubicBezTo>
                    <a:pt x="3009" y="53132"/>
                    <a:pt x="2888" y="52797"/>
                    <a:pt x="2766" y="52433"/>
                  </a:cubicBezTo>
                  <a:close/>
                  <a:moveTo>
                    <a:pt x="75351" y="52402"/>
                  </a:moveTo>
                  <a:cubicBezTo>
                    <a:pt x="75230" y="52767"/>
                    <a:pt x="75078" y="53101"/>
                    <a:pt x="74956" y="53466"/>
                  </a:cubicBezTo>
                  <a:lnTo>
                    <a:pt x="75290" y="53618"/>
                  </a:lnTo>
                  <a:cubicBezTo>
                    <a:pt x="75442" y="53253"/>
                    <a:pt x="75594" y="52888"/>
                    <a:pt x="75716" y="52524"/>
                  </a:cubicBezTo>
                  <a:lnTo>
                    <a:pt x="75351" y="52402"/>
                  </a:lnTo>
                  <a:close/>
                  <a:moveTo>
                    <a:pt x="3587" y="54530"/>
                  </a:moveTo>
                  <a:lnTo>
                    <a:pt x="3253" y="54682"/>
                  </a:lnTo>
                  <a:cubicBezTo>
                    <a:pt x="3405" y="55047"/>
                    <a:pt x="3557" y="55381"/>
                    <a:pt x="3708" y="55715"/>
                  </a:cubicBezTo>
                  <a:lnTo>
                    <a:pt x="4073" y="55563"/>
                  </a:lnTo>
                  <a:cubicBezTo>
                    <a:pt x="3891" y="55229"/>
                    <a:pt x="3739" y="54864"/>
                    <a:pt x="3587" y="54530"/>
                  </a:cubicBezTo>
                  <a:close/>
                  <a:moveTo>
                    <a:pt x="74500" y="54499"/>
                  </a:moveTo>
                  <a:cubicBezTo>
                    <a:pt x="74348" y="54864"/>
                    <a:pt x="74196" y="55199"/>
                    <a:pt x="74044" y="55563"/>
                  </a:cubicBezTo>
                  <a:lnTo>
                    <a:pt x="74379" y="55715"/>
                  </a:lnTo>
                  <a:cubicBezTo>
                    <a:pt x="74530" y="55381"/>
                    <a:pt x="74713" y="55016"/>
                    <a:pt x="74865" y="54651"/>
                  </a:cubicBezTo>
                  <a:lnTo>
                    <a:pt x="74500" y="54499"/>
                  </a:lnTo>
                  <a:close/>
                  <a:moveTo>
                    <a:pt x="4560" y="56566"/>
                  </a:moveTo>
                  <a:lnTo>
                    <a:pt x="4225" y="56749"/>
                  </a:lnTo>
                  <a:cubicBezTo>
                    <a:pt x="4408" y="57083"/>
                    <a:pt x="4590" y="57417"/>
                    <a:pt x="4772" y="57752"/>
                  </a:cubicBezTo>
                  <a:lnTo>
                    <a:pt x="5076" y="57569"/>
                  </a:lnTo>
                  <a:cubicBezTo>
                    <a:pt x="4894" y="57265"/>
                    <a:pt x="4742" y="56931"/>
                    <a:pt x="4560" y="56566"/>
                  </a:cubicBezTo>
                  <a:close/>
                  <a:moveTo>
                    <a:pt x="73527" y="56566"/>
                  </a:moveTo>
                  <a:cubicBezTo>
                    <a:pt x="73375" y="56901"/>
                    <a:pt x="73193" y="57235"/>
                    <a:pt x="73011" y="57569"/>
                  </a:cubicBezTo>
                  <a:lnTo>
                    <a:pt x="73345" y="57752"/>
                  </a:lnTo>
                  <a:cubicBezTo>
                    <a:pt x="73527" y="57417"/>
                    <a:pt x="73710" y="57083"/>
                    <a:pt x="73862" y="56749"/>
                  </a:cubicBezTo>
                  <a:lnTo>
                    <a:pt x="73527" y="56566"/>
                  </a:lnTo>
                  <a:close/>
                  <a:moveTo>
                    <a:pt x="5654" y="58572"/>
                  </a:moveTo>
                  <a:lnTo>
                    <a:pt x="5319" y="58755"/>
                  </a:lnTo>
                  <a:cubicBezTo>
                    <a:pt x="5532" y="59089"/>
                    <a:pt x="5715" y="59424"/>
                    <a:pt x="5927" y="59727"/>
                  </a:cubicBezTo>
                  <a:lnTo>
                    <a:pt x="6231" y="59545"/>
                  </a:lnTo>
                  <a:cubicBezTo>
                    <a:pt x="6049" y="59211"/>
                    <a:pt x="5836" y="58876"/>
                    <a:pt x="5654" y="58572"/>
                  </a:cubicBezTo>
                  <a:close/>
                  <a:moveTo>
                    <a:pt x="72433" y="58572"/>
                  </a:moveTo>
                  <a:cubicBezTo>
                    <a:pt x="72251" y="58907"/>
                    <a:pt x="72038" y="59211"/>
                    <a:pt x="71856" y="59545"/>
                  </a:cubicBezTo>
                  <a:lnTo>
                    <a:pt x="72190" y="59727"/>
                  </a:lnTo>
                  <a:cubicBezTo>
                    <a:pt x="72372" y="59424"/>
                    <a:pt x="72585" y="59089"/>
                    <a:pt x="72768" y="58755"/>
                  </a:cubicBezTo>
                  <a:lnTo>
                    <a:pt x="72433" y="58572"/>
                  </a:lnTo>
                  <a:close/>
                  <a:moveTo>
                    <a:pt x="6839" y="60487"/>
                  </a:moveTo>
                  <a:lnTo>
                    <a:pt x="6535" y="60700"/>
                  </a:lnTo>
                  <a:cubicBezTo>
                    <a:pt x="6748" y="61004"/>
                    <a:pt x="6961" y="61338"/>
                    <a:pt x="7174" y="61642"/>
                  </a:cubicBezTo>
                  <a:lnTo>
                    <a:pt x="7508" y="61430"/>
                  </a:lnTo>
                  <a:cubicBezTo>
                    <a:pt x="7265" y="61126"/>
                    <a:pt x="7052" y="60791"/>
                    <a:pt x="6839" y="60487"/>
                  </a:cubicBezTo>
                  <a:close/>
                  <a:moveTo>
                    <a:pt x="71248" y="60487"/>
                  </a:moveTo>
                  <a:cubicBezTo>
                    <a:pt x="71035" y="60822"/>
                    <a:pt x="70822" y="61126"/>
                    <a:pt x="70609" y="61430"/>
                  </a:cubicBezTo>
                  <a:lnTo>
                    <a:pt x="70913" y="61642"/>
                  </a:lnTo>
                  <a:cubicBezTo>
                    <a:pt x="71126" y="61338"/>
                    <a:pt x="71339" y="61034"/>
                    <a:pt x="71552" y="60700"/>
                  </a:cubicBezTo>
                  <a:lnTo>
                    <a:pt x="71248" y="60487"/>
                  </a:lnTo>
                  <a:close/>
                  <a:moveTo>
                    <a:pt x="8177" y="62341"/>
                  </a:moveTo>
                  <a:lnTo>
                    <a:pt x="7873" y="62554"/>
                  </a:lnTo>
                  <a:cubicBezTo>
                    <a:pt x="8085" y="62858"/>
                    <a:pt x="8329" y="63162"/>
                    <a:pt x="8572" y="63466"/>
                  </a:cubicBezTo>
                  <a:lnTo>
                    <a:pt x="8876" y="63223"/>
                  </a:lnTo>
                  <a:cubicBezTo>
                    <a:pt x="8633" y="62949"/>
                    <a:pt x="8389" y="62645"/>
                    <a:pt x="8177" y="62341"/>
                  </a:cubicBezTo>
                  <a:close/>
                  <a:moveTo>
                    <a:pt x="69910" y="62341"/>
                  </a:moveTo>
                  <a:cubicBezTo>
                    <a:pt x="69698" y="62645"/>
                    <a:pt x="69454" y="62949"/>
                    <a:pt x="69211" y="63253"/>
                  </a:cubicBezTo>
                  <a:lnTo>
                    <a:pt x="69515" y="63497"/>
                  </a:lnTo>
                  <a:cubicBezTo>
                    <a:pt x="69758" y="63193"/>
                    <a:pt x="70002" y="62889"/>
                    <a:pt x="70214" y="62585"/>
                  </a:cubicBezTo>
                  <a:lnTo>
                    <a:pt x="69910" y="62341"/>
                  </a:lnTo>
                  <a:close/>
                  <a:moveTo>
                    <a:pt x="9575" y="64104"/>
                  </a:moveTo>
                  <a:lnTo>
                    <a:pt x="9301" y="64348"/>
                  </a:lnTo>
                  <a:cubicBezTo>
                    <a:pt x="9544" y="64652"/>
                    <a:pt x="9788" y="64925"/>
                    <a:pt x="10061" y="65199"/>
                  </a:cubicBezTo>
                  <a:lnTo>
                    <a:pt x="10335" y="64955"/>
                  </a:lnTo>
                  <a:cubicBezTo>
                    <a:pt x="10092" y="64682"/>
                    <a:pt x="9818" y="64378"/>
                    <a:pt x="9575" y="64104"/>
                  </a:cubicBezTo>
                  <a:close/>
                  <a:moveTo>
                    <a:pt x="68512" y="64104"/>
                  </a:moveTo>
                  <a:cubicBezTo>
                    <a:pt x="68269" y="64408"/>
                    <a:pt x="67995" y="64682"/>
                    <a:pt x="67752" y="64986"/>
                  </a:cubicBezTo>
                  <a:lnTo>
                    <a:pt x="68026" y="65229"/>
                  </a:lnTo>
                  <a:cubicBezTo>
                    <a:pt x="68299" y="64955"/>
                    <a:pt x="68543" y="64652"/>
                    <a:pt x="68786" y="64378"/>
                  </a:cubicBezTo>
                  <a:lnTo>
                    <a:pt x="68512" y="64104"/>
                  </a:lnTo>
                  <a:close/>
                  <a:moveTo>
                    <a:pt x="11095" y="65776"/>
                  </a:moveTo>
                  <a:lnTo>
                    <a:pt x="10821" y="66050"/>
                  </a:lnTo>
                  <a:cubicBezTo>
                    <a:pt x="11095" y="66323"/>
                    <a:pt x="11368" y="66597"/>
                    <a:pt x="11642" y="66870"/>
                  </a:cubicBezTo>
                  <a:lnTo>
                    <a:pt x="11915" y="66597"/>
                  </a:lnTo>
                  <a:cubicBezTo>
                    <a:pt x="11642" y="66323"/>
                    <a:pt x="11368" y="66050"/>
                    <a:pt x="11095" y="65776"/>
                  </a:cubicBezTo>
                  <a:close/>
                  <a:moveTo>
                    <a:pt x="66992" y="65807"/>
                  </a:moveTo>
                  <a:cubicBezTo>
                    <a:pt x="66719" y="66080"/>
                    <a:pt x="66445" y="66354"/>
                    <a:pt x="66172" y="66627"/>
                  </a:cubicBezTo>
                  <a:lnTo>
                    <a:pt x="66445" y="66870"/>
                  </a:lnTo>
                  <a:cubicBezTo>
                    <a:pt x="66719" y="66627"/>
                    <a:pt x="66992" y="66354"/>
                    <a:pt x="67266" y="66080"/>
                  </a:cubicBezTo>
                  <a:lnTo>
                    <a:pt x="66992" y="65807"/>
                  </a:lnTo>
                  <a:close/>
                  <a:moveTo>
                    <a:pt x="12736" y="67387"/>
                  </a:moveTo>
                  <a:lnTo>
                    <a:pt x="12462" y="67661"/>
                  </a:lnTo>
                  <a:cubicBezTo>
                    <a:pt x="12736" y="67934"/>
                    <a:pt x="13040" y="68177"/>
                    <a:pt x="13314" y="68421"/>
                  </a:cubicBezTo>
                  <a:lnTo>
                    <a:pt x="13557" y="68147"/>
                  </a:lnTo>
                  <a:cubicBezTo>
                    <a:pt x="13283" y="67904"/>
                    <a:pt x="13010" y="67630"/>
                    <a:pt x="12736" y="67387"/>
                  </a:cubicBezTo>
                  <a:close/>
                  <a:moveTo>
                    <a:pt x="65351" y="67387"/>
                  </a:moveTo>
                  <a:cubicBezTo>
                    <a:pt x="65077" y="67661"/>
                    <a:pt x="64804" y="67904"/>
                    <a:pt x="64530" y="68147"/>
                  </a:cubicBezTo>
                  <a:lnTo>
                    <a:pt x="64773" y="68451"/>
                  </a:lnTo>
                  <a:cubicBezTo>
                    <a:pt x="65047" y="68177"/>
                    <a:pt x="65351" y="67934"/>
                    <a:pt x="65625" y="67661"/>
                  </a:cubicBezTo>
                  <a:lnTo>
                    <a:pt x="65351" y="67387"/>
                  </a:lnTo>
                  <a:close/>
                  <a:moveTo>
                    <a:pt x="14438" y="68877"/>
                  </a:moveTo>
                  <a:lnTo>
                    <a:pt x="14195" y="69180"/>
                  </a:lnTo>
                  <a:cubicBezTo>
                    <a:pt x="14499" y="69424"/>
                    <a:pt x="14773" y="69667"/>
                    <a:pt x="15076" y="69880"/>
                  </a:cubicBezTo>
                  <a:lnTo>
                    <a:pt x="15320" y="69576"/>
                  </a:lnTo>
                  <a:cubicBezTo>
                    <a:pt x="15016" y="69363"/>
                    <a:pt x="14712" y="69120"/>
                    <a:pt x="14438" y="68877"/>
                  </a:cubicBezTo>
                  <a:close/>
                  <a:moveTo>
                    <a:pt x="63649" y="68877"/>
                  </a:moveTo>
                  <a:cubicBezTo>
                    <a:pt x="63345" y="69120"/>
                    <a:pt x="63071" y="69363"/>
                    <a:pt x="62767" y="69606"/>
                  </a:cubicBezTo>
                  <a:lnTo>
                    <a:pt x="63011" y="69910"/>
                  </a:lnTo>
                  <a:cubicBezTo>
                    <a:pt x="63314" y="69667"/>
                    <a:pt x="63588" y="69424"/>
                    <a:pt x="63892" y="69180"/>
                  </a:cubicBezTo>
                  <a:lnTo>
                    <a:pt x="63649" y="68877"/>
                  </a:lnTo>
                  <a:close/>
                  <a:moveTo>
                    <a:pt x="16232" y="70275"/>
                  </a:moveTo>
                  <a:lnTo>
                    <a:pt x="15988" y="70579"/>
                  </a:lnTo>
                  <a:cubicBezTo>
                    <a:pt x="16323" y="70822"/>
                    <a:pt x="16627" y="71035"/>
                    <a:pt x="16931" y="71247"/>
                  </a:cubicBezTo>
                  <a:lnTo>
                    <a:pt x="17143" y="70943"/>
                  </a:lnTo>
                  <a:cubicBezTo>
                    <a:pt x="16839" y="70731"/>
                    <a:pt x="16535" y="70487"/>
                    <a:pt x="16232" y="70275"/>
                  </a:cubicBezTo>
                  <a:close/>
                  <a:moveTo>
                    <a:pt x="61855" y="70275"/>
                  </a:moveTo>
                  <a:cubicBezTo>
                    <a:pt x="61552" y="70518"/>
                    <a:pt x="61248" y="70731"/>
                    <a:pt x="60944" y="70943"/>
                  </a:cubicBezTo>
                  <a:lnTo>
                    <a:pt x="61156" y="71247"/>
                  </a:lnTo>
                  <a:cubicBezTo>
                    <a:pt x="61460" y="71035"/>
                    <a:pt x="61764" y="70822"/>
                    <a:pt x="62099" y="70579"/>
                  </a:cubicBezTo>
                  <a:lnTo>
                    <a:pt x="61855" y="70275"/>
                  </a:lnTo>
                  <a:close/>
                  <a:moveTo>
                    <a:pt x="18086" y="71551"/>
                  </a:moveTo>
                  <a:lnTo>
                    <a:pt x="17903" y="71886"/>
                  </a:lnTo>
                  <a:cubicBezTo>
                    <a:pt x="18207" y="72098"/>
                    <a:pt x="18542" y="72281"/>
                    <a:pt x="18876" y="72494"/>
                  </a:cubicBezTo>
                  <a:lnTo>
                    <a:pt x="19058" y="72159"/>
                  </a:lnTo>
                  <a:cubicBezTo>
                    <a:pt x="18724" y="71977"/>
                    <a:pt x="18420" y="71764"/>
                    <a:pt x="18086" y="71551"/>
                  </a:cubicBezTo>
                  <a:close/>
                  <a:moveTo>
                    <a:pt x="60001" y="71551"/>
                  </a:moveTo>
                  <a:cubicBezTo>
                    <a:pt x="59667" y="71764"/>
                    <a:pt x="59363" y="71977"/>
                    <a:pt x="59029" y="72159"/>
                  </a:cubicBezTo>
                  <a:lnTo>
                    <a:pt x="59241" y="72494"/>
                  </a:lnTo>
                  <a:cubicBezTo>
                    <a:pt x="59545" y="72311"/>
                    <a:pt x="59880" y="72098"/>
                    <a:pt x="60184" y="71886"/>
                  </a:cubicBezTo>
                  <a:lnTo>
                    <a:pt x="60001" y="71551"/>
                  </a:lnTo>
                  <a:close/>
                  <a:moveTo>
                    <a:pt x="20031" y="72737"/>
                  </a:moveTo>
                  <a:lnTo>
                    <a:pt x="19849" y="73071"/>
                  </a:lnTo>
                  <a:cubicBezTo>
                    <a:pt x="20183" y="73253"/>
                    <a:pt x="20517" y="73436"/>
                    <a:pt x="20852" y="73618"/>
                  </a:cubicBezTo>
                  <a:lnTo>
                    <a:pt x="21034" y="73284"/>
                  </a:lnTo>
                  <a:cubicBezTo>
                    <a:pt x="20700" y="73102"/>
                    <a:pt x="20365" y="72919"/>
                    <a:pt x="20031" y="72737"/>
                  </a:cubicBezTo>
                  <a:close/>
                  <a:moveTo>
                    <a:pt x="58056" y="72737"/>
                  </a:moveTo>
                  <a:cubicBezTo>
                    <a:pt x="57722" y="72919"/>
                    <a:pt x="57387" y="73102"/>
                    <a:pt x="57053" y="73284"/>
                  </a:cubicBezTo>
                  <a:lnTo>
                    <a:pt x="57235" y="73618"/>
                  </a:lnTo>
                  <a:cubicBezTo>
                    <a:pt x="57570" y="73436"/>
                    <a:pt x="57904" y="73253"/>
                    <a:pt x="58238" y="73071"/>
                  </a:cubicBezTo>
                  <a:lnTo>
                    <a:pt x="58056" y="72737"/>
                  </a:lnTo>
                  <a:close/>
                  <a:moveTo>
                    <a:pt x="22067" y="73801"/>
                  </a:moveTo>
                  <a:lnTo>
                    <a:pt x="21885" y="74135"/>
                  </a:lnTo>
                  <a:cubicBezTo>
                    <a:pt x="22219" y="74317"/>
                    <a:pt x="22584" y="74469"/>
                    <a:pt x="22919" y="74621"/>
                  </a:cubicBezTo>
                  <a:lnTo>
                    <a:pt x="23071" y="74287"/>
                  </a:lnTo>
                  <a:cubicBezTo>
                    <a:pt x="22736" y="74135"/>
                    <a:pt x="22402" y="73953"/>
                    <a:pt x="22067" y="73801"/>
                  </a:cubicBezTo>
                  <a:close/>
                  <a:moveTo>
                    <a:pt x="56050" y="73801"/>
                  </a:moveTo>
                  <a:cubicBezTo>
                    <a:pt x="55716" y="73953"/>
                    <a:pt x="55381" y="74135"/>
                    <a:pt x="55016" y="74287"/>
                  </a:cubicBezTo>
                  <a:lnTo>
                    <a:pt x="55168" y="74621"/>
                  </a:lnTo>
                  <a:cubicBezTo>
                    <a:pt x="55533" y="74469"/>
                    <a:pt x="55868" y="74317"/>
                    <a:pt x="56232" y="74135"/>
                  </a:cubicBezTo>
                  <a:lnTo>
                    <a:pt x="56050" y="73801"/>
                  </a:lnTo>
                  <a:close/>
                  <a:moveTo>
                    <a:pt x="53983" y="74743"/>
                  </a:moveTo>
                  <a:cubicBezTo>
                    <a:pt x="53649" y="74864"/>
                    <a:pt x="53284" y="75016"/>
                    <a:pt x="52950" y="75138"/>
                  </a:cubicBezTo>
                  <a:lnTo>
                    <a:pt x="53071" y="75503"/>
                  </a:lnTo>
                  <a:cubicBezTo>
                    <a:pt x="53436" y="75381"/>
                    <a:pt x="53801" y="75229"/>
                    <a:pt x="54135" y="75077"/>
                  </a:cubicBezTo>
                  <a:lnTo>
                    <a:pt x="53983" y="74743"/>
                  </a:lnTo>
                  <a:close/>
                  <a:moveTo>
                    <a:pt x="24134" y="74743"/>
                  </a:moveTo>
                  <a:lnTo>
                    <a:pt x="23982" y="75077"/>
                  </a:lnTo>
                  <a:cubicBezTo>
                    <a:pt x="24347" y="75229"/>
                    <a:pt x="24682" y="75381"/>
                    <a:pt x="25046" y="75533"/>
                  </a:cubicBezTo>
                  <a:lnTo>
                    <a:pt x="25198" y="75168"/>
                  </a:lnTo>
                  <a:cubicBezTo>
                    <a:pt x="24834" y="75016"/>
                    <a:pt x="24469" y="74895"/>
                    <a:pt x="24134" y="74743"/>
                  </a:cubicBezTo>
                  <a:close/>
                  <a:moveTo>
                    <a:pt x="51886" y="75533"/>
                  </a:moveTo>
                  <a:cubicBezTo>
                    <a:pt x="51521" y="75685"/>
                    <a:pt x="51156" y="75807"/>
                    <a:pt x="50791" y="75898"/>
                  </a:cubicBezTo>
                  <a:lnTo>
                    <a:pt x="50913" y="76263"/>
                  </a:lnTo>
                  <a:cubicBezTo>
                    <a:pt x="51278" y="76141"/>
                    <a:pt x="51643" y="76019"/>
                    <a:pt x="52007" y="75898"/>
                  </a:cubicBezTo>
                  <a:lnTo>
                    <a:pt x="51886" y="75533"/>
                  </a:lnTo>
                  <a:close/>
                  <a:moveTo>
                    <a:pt x="26262" y="75564"/>
                  </a:moveTo>
                  <a:lnTo>
                    <a:pt x="26141" y="75928"/>
                  </a:lnTo>
                  <a:cubicBezTo>
                    <a:pt x="26475" y="76050"/>
                    <a:pt x="26840" y="76171"/>
                    <a:pt x="27204" y="76293"/>
                  </a:cubicBezTo>
                  <a:lnTo>
                    <a:pt x="27326" y="75928"/>
                  </a:lnTo>
                  <a:cubicBezTo>
                    <a:pt x="26961" y="75807"/>
                    <a:pt x="26596" y="75685"/>
                    <a:pt x="26262" y="75564"/>
                  </a:cubicBezTo>
                  <a:close/>
                  <a:moveTo>
                    <a:pt x="28420" y="76232"/>
                  </a:moveTo>
                  <a:lnTo>
                    <a:pt x="28329" y="76597"/>
                  </a:lnTo>
                  <a:cubicBezTo>
                    <a:pt x="28694" y="76719"/>
                    <a:pt x="29059" y="76810"/>
                    <a:pt x="29423" y="76901"/>
                  </a:cubicBezTo>
                  <a:lnTo>
                    <a:pt x="29514" y="76536"/>
                  </a:lnTo>
                  <a:cubicBezTo>
                    <a:pt x="29150" y="76445"/>
                    <a:pt x="28785" y="76354"/>
                    <a:pt x="28420" y="76232"/>
                  </a:cubicBezTo>
                  <a:close/>
                  <a:moveTo>
                    <a:pt x="49728" y="76232"/>
                  </a:moveTo>
                  <a:cubicBezTo>
                    <a:pt x="49332" y="76354"/>
                    <a:pt x="48998" y="76445"/>
                    <a:pt x="48603" y="76536"/>
                  </a:cubicBezTo>
                  <a:lnTo>
                    <a:pt x="48725" y="76901"/>
                  </a:lnTo>
                  <a:cubicBezTo>
                    <a:pt x="49089" y="76810"/>
                    <a:pt x="49454" y="76719"/>
                    <a:pt x="49819" y="76597"/>
                  </a:cubicBezTo>
                  <a:lnTo>
                    <a:pt x="49728" y="76232"/>
                  </a:lnTo>
                  <a:close/>
                  <a:moveTo>
                    <a:pt x="47509" y="76779"/>
                  </a:moveTo>
                  <a:cubicBezTo>
                    <a:pt x="47144" y="76871"/>
                    <a:pt x="46779" y="76962"/>
                    <a:pt x="46384" y="77023"/>
                  </a:cubicBezTo>
                  <a:lnTo>
                    <a:pt x="46475" y="77387"/>
                  </a:lnTo>
                  <a:cubicBezTo>
                    <a:pt x="46840" y="77326"/>
                    <a:pt x="47235" y="77266"/>
                    <a:pt x="47600" y="77175"/>
                  </a:cubicBezTo>
                  <a:lnTo>
                    <a:pt x="47509" y="76779"/>
                  </a:lnTo>
                  <a:close/>
                  <a:moveTo>
                    <a:pt x="30609" y="76810"/>
                  </a:moveTo>
                  <a:lnTo>
                    <a:pt x="30548" y="77175"/>
                  </a:lnTo>
                  <a:cubicBezTo>
                    <a:pt x="30913" y="77266"/>
                    <a:pt x="31277" y="77326"/>
                    <a:pt x="31673" y="77418"/>
                  </a:cubicBezTo>
                  <a:lnTo>
                    <a:pt x="31733" y="77023"/>
                  </a:lnTo>
                  <a:cubicBezTo>
                    <a:pt x="31369" y="76962"/>
                    <a:pt x="30973" y="76871"/>
                    <a:pt x="30609" y="76810"/>
                  </a:cubicBezTo>
                  <a:close/>
                  <a:moveTo>
                    <a:pt x="45290" y="77235"/>
                  </a:moveTo>
                  <a:cubicBezTo>
                    <a:pt x="44925" y="77296"/>
                    <a:pt x="44530" y="77326"/>
                    <a:pt x="44165" y="77387"/>
                  </a:cubicBezTo>
                  <a:lnTo>
                    <a:pt x="44196" y="77752"/>
                  </a:lnTo>
                  <a:cubicBezTo>
                    <a:pt x="44591" y="77722"/>
                    <a:pt x="44955" y="77661"/>
                    <a:pt x="45351" y="77600"/>
                  </a:cubicBezTo>
                  <a:lnTo>
                    <a:pt x="45290" y="77235"/>
                  </a:lnTo>
                  <a:close/>
                  <a:moveTo>
                    <a:pt x="32858" y="77235"/>
                  </a:moveTo>
                  <a:lnTo>
                    <a:pt x="32797" y="77600"/>
                  </a:lnTo>
                  <a:cubicBezTo>
                    <a:pt x="33162" y="77661"/>
                    <a:pt x="33557" y="77722"/>
                    <a:pt x="33922" y="77782"/>
                  </a:cubicBezTo>
                  <a:lnTo>
                    <a:pt x="33983" y="77387"/>
                  </a:lnTo>
                  <a:cubicBezTo>
                    <a:pt x="33587" y="77357"/>
                    <a:pt x="33223" y="77296"/>
                    <a:pt x="32858" y="77235"/>
                  </a:cubicBezTo>
                  <a:close/>
                  <a:moveTo>
                    <a:pt x="35107" y="77539"/>
                  </a:moveTo>
                  <a:lnTo>
                    <a:pt x="35077" y="77904"/>
                  </a:lnTo>
                  <a:cubicBezTo>
                    <a:pt x="35442" y="77934"/>
                    <a:pt x="35806" y="77965"/>
                    <a:pt x="36201" y="77995"/>
                  </a:cubicBezTo>
                  <a:lnTo>
                    <a:pt x="36232" y="77630"/>
                  </a:lnTo>
                  <a:cubicBezTo>
                    <a:pt x="35867" y="77600"/>
                    <a:pt x="35472" y="77570"/>
                    <a:pt x="35107" y="77539"/>
                  </a:cubicBezTo>
                  <a:close/>
                  <a:moveTo>
                    <a:pt x="43041" y="77509"/>
                  </a:moveTo>
                  <a:cubicBezTo>
                    <a:pt x="42645" y="77570"/>
                    <a:pt x="42281" y="77600"/>
                    <a:pt x="41885" y="77630"/>
                  </a:cubicBezTo>
                  <a:lnTo>
                    <a:pt x="41916" y="77995"/>
                  </a:lnTo>
                  <a:cubicBezTo>
                    <a:pt x="42311" y="77965"/>
                    <a:pt x="42676" y="77934"/>
                    <a:pt x="43071" y="77904"/>
                  </a:cubicBezTo>
                  <a:lnTo>
                    <a:pt x="43041" y="77509"/>
                  </a:lnTo>
                  <a:close/>
                  <a:moveTo>
                    <a:pt x="37357" y="77691"/>
                  </a:moveTo>
                  <a:lnTo>
                    <a:pt x="37357" y="78056"/>
                  </a:lnTo>
                  <a:cubicBezTo>
                    <a:pt x="37721" y="78086"/>
                    <a:pt x="38116" y="78086"/>
                    <a:pt x="38481" y="78086"/>
                  </a:cubicBezTo>
                  <a:lnTo>
                    <a:pt x="38512" y="77722"/>
                  </a:lnTo>
                  <a:cubicBezTo>
                    <a:pt x="38116" y="77722"/>
                    <a:pt x="37752" y="77691"/>
                    <a:pt x="37357" y="77691"/>
                  </a:cubicBezTo>
                  <a:close/>
                  <a:moveTo>
                    <a:pt x="40761" y="77691"/>
                  </a:moveTo>
                  <a:cubicBezTo>
                    <a:pt x="40396" y="77691"/>
                    <a:pt x="40031" y="77722"/>
                    <a:pt x="39636" y="77722"/>
                  </a:cubicBezTo>
                  <a:lnTo>
                    <a:pt x="39636" y="78086"/>
                  </a:lnTo>
                  <a:cubicBezTo>
                    <a:pt x="40031" y="78086"/>
                    <a:pt x="40396" y="78086"/>
                    <a:pt x="40791" y="78056"/>
                  </a:cubicBezTo>
                  <a:lnTo>
                    <a:pt x="40761" y="7769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4633545" y="1577825"/>
              <a:ext cx="1060825" cy="1060825"/>
            </a:xfrm>
            <a:custGeom>
              <a:avLst/>
              <a:gdLst/>
              <a:ahLst/>
              <a:cxnLst/>
              <a:rect l="l" t="t" r="r" b="b"/>
              <a:pathLst>
                <a:path w="42433" h="42433" extrusionOk="0">
                  <a:moveTo>
                    <a:pt x="21156" y="0"/>
                  </a:moveTo>
                  <a:cubicBezTo>
                    <a:pt x="20761" y="0"/>
                    <a:pt x="20366" y="0"/>
                    <a:pt x="20001" y="31"/>
                  </a:cubicBezTo>
                  <a:lnTo>
                    <a:pt x="20031" y="395"/>
                  </a:lnTo>
                  <a:cubicBezTo>
                    <a:pt x="20396" y="395"/>
                    <a:pt x="20761" y="365"/>
                    <a:pt x="21156" y="365"/>
                  </a:cubicBezTo>
                  <a:lnTo>
                    <a:pt x="21156" y="0"/>
                  </a:lnTo>
                  <a:close/>
                  <a:moveTo>
                    <a:pt x="22281" y="31"/>
                  </a:moveTo>
                  <a:lnTo>
                    <a:pt x="22281" y="395"/>
                  </a:lnTo>
                  <a:cubicBezTo>
                    <a:pt x="22645" y="426"/>
                    <a:pt x="23010" y="456"/>
                    <a:pt x="23405" y="487"/>
                  </a:cubicBezTo>
                  <a:lnTo>
                    <a:pt x="23436" y="92"/>
                  </a:lnTo>
                  <a:cubicBezTo>
                    <a:pt x="23040" y="61"/>
                    <a:pt x="22676" y="31"/>
                    <a:pt x="22281" y="31"/>
                  </a:cubicBezTo>
                  <a:close/>
                  <a:moveTo>
                    <a:pt x="18846" y="122"/>
                  </a:moveTo>
                  <a:cubicBezTo>
                    <a:pt x="18481" y="152"/>
                    <a:pt x="18086" y="213"/>
                    <a:pt x="17721" y="274"/>
                  </a:cubicBezTo>
                  <a:lnTo>
                    <a:pt x="17782" y="639"/>
                  </a:lnTo>
                  <a:cubicBezTo>
                    <a:pt x="18147" y="578"/>
                    <a:pt x="18511" y="547"/>
                    <a:pt x="18907" y="487"/>
                  </a:cubicBezTo>
                  <a:lnTo>
                    <a:pt x="18846" y="122"/>
                  </a:lnTo>
                  <a:close/>
                  <a:moveTo>
                    <a:pt x="24560" y="244"/>
                  </a:moveTo>
                  <a:lnTo>
                    <a:pt x="24499" y="639"/>
                  </a:lnTo>
                  <a:cubicBezTo>
                    <a:pt x="24895" y="699"/>
                    <a:pt x="25259" y="760"/>
                    <a:pt x="25624" y="851"/>
                  </a:cubicBezTo>
                  <a:lnTo>
                    <a:pt x="25715" y="456"/>
                  </a:lnTo>
                  <a:cubicBezTo>
                    <a:pt x="25320" y="395"/>
                    <a:pt x="24955" y="304"/>
                    <a:pt x="24560" y="244"/>
                  </a:cubicBezTo>
                  <a:close/>
                  <a:moveTo>
                    <a:pt x="16597" y="487"/>
                  </a:moveTo>
                  <a:cubicBezTo>
                    <a:pt x="16201" y="578"/>
                    <a:pt x="15837" y="669"/>
                    <a:pt x="15472" y="760"/>
                  </a:cubicBezTo>
                  <a:lnTo>
                    <a:pt x="15563" y="1125"/>
                  </a:lnTo>
                  <a:cubicBezTo>
                    <a:pt x="15928" y="1034"/>
                    <a:pt x="16293" y="943"/>
                    <a:pt x="16657" y="851"/>
                  </a:cubicBezTo>
                  <a:lnTo>
                    <a:pt x="16597" y="487"/>
                  </a:lnTo>
                  <a:close/>
                  <a:moveTo>
                    <a:pt x="26810" y="730"/>
                  </a:moveTo>
                  <a:lnTo>
                    <a:pt x="26718" y="1095"/>
                  </a:lnTo>
                  <a:cubicBezTo>
                    <a:pt x="27083" y="1216"/>
                    <a:pt x="27448" y="1307"/>
                    <a:pt x="27782" y="1429"/>
                  </a:cubicBezTo>
                  <a:lnTo>
                    <a:pt x="27904" y="1064"/>
                  </a:lnTo>
                  <a:cubicBezTo>
                    <a:pt x="27569" y="943"/>
                    <a:pt x="27174" y="851"/>
                    <a:pt x="26810" y="730"/>
                  </a:cubicBezTo>
                  <a:close/>
                  <a:moveTo>
                    <a:pt x="14378" y="1095"/>
                  </a:moveTo>
                  <a:cubicBezTo>
                    <a:pt x="14013" y="1216"/>
                    <a:pt x="13648" y="1368"/>
                    <a:pt x="13283" y="1520"/>
                  </a:cubicBezTo>
                  <a:lnTo>
                    <a:pt x="13435" y="1854"/>
                  </a:lnTo>
                  <a:cubicBezTo>
                    <a:pt x="13800" y="1733"/>
                    <a:pt x="14134" y="1581"/>
                    <a:pt x="14499" y="1459"/>
                  </a:cubicBezTo>
                  <a:lnTo>
                    <a:pt x="14378" y="1095"/>
                  </a:lnTo>
                  <a:close/>
                  <a:moveTo>
                    <a:pt x="28998" y="1459"/>
                  </a:moveTo>
                  <a:lnTo>
                    <a:pt x="28876" y="1824"/>
                  </a:lnTo>
                  <a:cubicBezTo>
                    <a:pt x="29211" y="1946"/>
                    <a:pt x="29545" y="2098"/>
                    <a:pt x="29910" y="2250"/>
                  </a:cubicBezTo>
                  <a:lnTo>
                    <a:pt x="30062" y="1915"/>
                  </a:lnTo>
                  <a:cubicBezTo>
                    <a:pt x="29727" y="1763"/>
                    <a:pt x="29363" y="1611"/>
                    <a:pt x="28998" y="1459"/>
                  </a:cubicBezTo>
                  <a:close/>
                  <a:moveTo>
                    <a:pt x="12250" y="1976"/>
                  </a:moveTo>
                  <a:cubicBezTo>
                    <a:pt x="11885" y="2128"/>
                    <a:pt x="11551" y="2310"/>
                    <a:pt x="11217" y="2493"/>
                  </a:cubicBezTo>
                  <a:lnTo>
                    <a:pt x="11399" y="2827"/>
                  </a:lnTo>
                  <a:cubicBezTo>
                    <a:pt x="11733" y="2645"/>
                    <a:pt x="12068" y="2462"/>
                    <a:pt x="12402" y="2310"/>
                  </a:cubicBezTo>
                  <a:lnTo>
                    <a:pt x="12250" y="1976"/>
                  </a:lnTo>
                  <a:close/>
                  <a:moveTo>
                    <a:pt x="31095" y="2432"/>
                  </a:moveTo>
                  <a:lnTo>
                    <a:pt x="30913" y="2766"/>
                  </a:lnTo>
                  <a:cubicBezTo>
                    <a:pt x="31247" y="2949"/>
                    <a:pt x="31582" y="3131"/>
                    <a:pt x="31886" y="3313"/>
                  </a:cubicBezTo>
                  <a:lnTo>
                    <a:pt x="32098" y="2979"/>
                  </a:lnTo>
                  <a:cubicBezTo>
                    <a:pt x="31764" y="2797"/>
                    <a:pt x="31430" y="2614"/>
                    <a:pt x="31095" y="2432"/>
                  </a:cubicBezTo>
                  <a:close/>
                  <a:moveTo>
                    <a:pt x="10213" y="3040"/>
                  </a:moveTo>
                  <a:cubicBezTo>
                    <a:pt x="9909" y="3253"/>
                    <a:pt x="9575" y="3465"/>
                    <a:pt x="9271" y="3678"/>
                  </a:cubicBezTo>
                  <a:lnTo>
                    <a:pt x="9484" y="3982"/>
                  </a:lnTo>
                  <a:cubicBezTo>
                    <a:pt x="9788" y="3769"/>
                    <a:pt x="10092" y="3557"/>
                    <a:pt x="10426" y="3374"/>
                  </a:cubicBezTo>
                  <a:lnTo>
                    <a:pt x="10213" y="3040"/>
                  </a:lnTo>
                  <a:close/>
                  <a:moveTo>
                    <a:pt x="33071" y="3617"/>
                  </a:moveTo>
                  <a:lnTo>
                    <a:pt x="32858" y="3921"/>
                  </a:lnTo>
                  <a:cubicBezTo>
                    <a:pt x="33162" y="4134"/>
                    <a:pt x="33466" y="4347"/>
                    <a:pt x="33770" y="4590"/>
                  </a:cubicBezTo>
                  <a:lnTo>
                    <a:pt x="33983" y="4286"/>
                  </a:lnTo>
                  <a:cubicBezTo>
                    <a:pt x="33679" y="4043"/>
                    <a:pt x="33375" y="3830"/>
                    <a:pt x="33071" y="3617"/>
                  </a:cubicBezTo>
                  <a:close/>
                  <a:moveTo>
                    <a:pt x="8329" y="4347"/>
                  </a:moveTo>
                  <a:cubicBezTo>
                    <a:pt x="8025" y="4590"/>
                    <a:pt x="7721" y="4833"/>
                    <a:pt x="7447" y="5076"/>
                  </a:cubicBezTo>
                  <a:lnTo>
                    <a:pt x="7691" y="5350"/>
                  </a:lnTo>
                  <a:cubicBezTo>
                    <a:pt x="7964" y="5107"/>
                    <a:pt x="8268" y="4864"/>
                    <a:pt x="8572" y="4651"/>
                  </a:cubicBezTo>
                  <a:lnTo>
                    <a:pt x="8329" y="4347"/>
                  </a:lnTo>
                  <a:close/>
                  <a:moveTo>
                    <a:pt x="34895" y="4985"/>
                  </a:moveTo>
                  <a:lnTo>
                    <a:pt x="34652" y="5289"/>
                  </a:lnTo>
                  <a:cubicBezTo>
                    <a:pt x="34925" y="5532"/>
                    <a:pt x="35199" y="5776"/>
                    <a:pt x="35472" y="6049"/>
                  </a:cubicBezTo>
                  <a:lnTo>
                    <a:pt x="35746" y="5745"/>
                  </a:lnTo>
                  <a:cubicBezTo>
                    <a:pt x="35472" y="5502"/>
                    <a:pt x="35168" y="5228"/>
                    <a:pt x="34895" y="4985"/>
                  </a:cubicBezTo>
                  <a:close/>
                  <a:moveTo>
                    <a:pt x="6566" y="5836"/>
                  </a:moveTo>
                  <a:cubicBezTo>
                    <a:pt x="6292" y="6110"/>
                    <a:pt x="6019" y="6383"/>
                    <a:pt x="5776" y="6657"/>
                  </a:cubicBezTo>
                  <a:lnTo>
                    <a:pt x="6049" y="6900"/>
                  </a:lnTo>
                  <a:cubicBezTo>
                    <a:pt x="6292" y="6627"/>
                    <a:pt x="6566" y="6383"/>
                    <a:pt x="6840" y="6110"/>
                  </a:cubicBezTo>
                  <a:lnTo>
                    <a:pt x="6566" y="5836"/>
                  </a:lnTo>
                  <a:close/>
                  <a:moveTo>
                    <a:pt x="36567" y="6566"/>
                  </a:moveTo>
                  <a:lnTo>
                    <a:pt x="36293" y="6839"/>
                  </a:lnTo>
                  <a:cubicBezTo>
                    <a:pt x="36536" y="7113"/>
                    <a:pt x="36810" y="7386"/>
                    <a:pt x="37053" y="7660"/>
                  </a:cubicBezTo>
                  <a:lnTo>
                    <a:pt x="37326" y="7417"/>
                  </a:lnTo>
                  <a:cubicBezTo>
                    <a:pt x="37083" y="7143"/>
                    <a:pt x="36840" y="6839"/>
                    <a:pt x="36567" y="6566"/>
                  </a:cubicBezTo>
                  <a:close/>
                  <a:moveTo>
                    <a:pt x="4985" y="7508"/>
                  </a:moveTo>
                  <a:cubicBezTo>
                    <a:pt x="4773" y="7782"/>
                    <a:pt x="4529" y="8086"/>
                    <a:pt x="4286" y="8390"/>
                  </a:cubicBezTo>
                  <a:lnTo>
                    <a:pt x="4590" y="8633"/>
                  </a:lnTo>
                  <a:cubicBezTo>
                    <a:pt x="4803" y="8329"/>
                    <a:pt x="5046" y="8025"/>
                    <a:pt x="5289" y="7751"/>
                  </a:cubicBezTo>
                  <a:lnTo>
                    <a:pt x="4985" y="7508"/>
                  </a:lnTo>
                  <a:close/>
                  <a:moveTo>
                    <a:pt x="38056" y="8298"/>
                  </a:moveTo>
                  <a:lnTo>
                    <a:pt x="37752" y="8542"/>
                  </a:lnTo>
                  <a:cubicBezTo>
                    <a:pt x="37995" y="8845"/>
                    <a:pt x="38208" y="9149"/>
                    <a:pt x="38421" y="9453"/>
                  </a:cubicBezTo>
                  <a:lnTo>
                    <a:pt x="38725" y="9241"/>
                  </a:lnTo>
                  <a:cubicBezTo>
                    <a:pt x="38512" y="8937"/>
                    <a:pt x="38299" y="8602"/>
                    <a:pt x="38056" y="8298"/>
                  </a:cubicBezTo>
                  <a:close/>
                  <a:moveTo>
                    <a:pt x="3618" y="9332"/>
                  </a:moveTo>
                  <a:cubicBezTo>
                    <a:pt x="3405" y="9666"/>
                    <a:pt x="3192" y="9970"/>
                    <a:pt x="3010" y="10304"/>
                  </a:cubicBezTo>
                  <a:lnTo>
                    <a:pt x="3314" y="10487"/>
                  </a:lnTo>
                  <a:cubicBezTo>
                    <a:pt x="3526" y="10183"/>
                    <a:pt x="3709" y="9849"/>
                    <a:pt x="3922" y="9545"/>
                  </a:cubicBezTo>
                  <a:lnTo>
                    <a:pt x="3618" y="9332"/>
                  </a:lnTo>
                  <a:close/>
                  <a:moveTo>
                    <a:pt x="39363" y="10213"/>
                  </a:moveTo>
                  <a:lnTo>
                    <a:pt x="39029" y="10396"/>
                  </a:lnTo>
                  <a:cubicBezTo>
                    <a:pt x="39241" y="10730"/>
                    <a:pt x="39424" y="11064"/>
                    <a:pt x="39576" y="11368"/>
                  </a:cubicBezTo>
                  <a:lnTo>
                    <a:pt x="39940" y="11216"/>
                  </a:lnTo>
                  <a:cubicBezTo>
                    <a:pt x="39758" y="10882"/>
                    <a:pt x="39545" y="10548"/>
                    <a:pt x="39363" y="10213"/>
                  </a:cubicBezTo>
                  <a:close/>
                  <a:moveTo>
                    <a:pt x="2432" y="11308"/>
                  </a:moveTo>
                  <a:cubicBezTo>
                    <a:pt x="2250" y="11642"/>
                    <a:pt x="2098" y="12007"/>
                    <a:pt x="1915" y="12341"/>
                  </a:cubicBezTo>
                  <a:lnTo>
                    <a:pt x="2280" y="12493"/>
                  </a:lnTo>
                  <a:cubicBezTo>
                    <a:pt x="2432" y="12159"/>
                    <a:pt x="2584" y="11824"/>
                    <a:pt x="2767" y="11490"/>
                  </a:cubicBezTo>
                  <a:lnTo>
                    <a:pt x="2432" y="11308"/>
                  </a:lnTo>
                  <a:close/>
                  <a:moveTo>
                    <a:pt x="40427" y="12219"/>
                  </a:moveTo>
                  <a:lnTo>
                    <a:pt x="40092" y="12402"/>
                  </a:lnTo>
                  <a:cubicBezTo>
                    <a:pt x="40244" y="12736"/>
                    <a:pt x="40396" y="13070"/>
                    <a:pt x="40548" y="13435"/>
                  </a:cubicBezTo>
                  <a:lnTo>
                    <a:pt x="40883" y="13283"/>
                  </a:lnTo>
                  <a:cubicBezTo>
                    <a:pt x="40761" y="12918"/>
                    <a:pt x="40609" y="12584"/>
                    <a:pt x="40427" y="12219"/>
                  </a:cubicBezTo>
                  <a:close/>
                  <a:moveTo>
                    <a:pt x="1459" y="13405"/>
                  </a:moveTo>
                  <a:cubicBezTo>
                    <a:pt x="1338" y="13770"/>
                    <a:pt x="1186" y="14134"/>
                    <a:pt x="1064" y="14469"/>
                  </a:cubicBezTo>
                  <a:lnTo>
                    <a:pt x="1429" y="14590"/>
                  </a:lnTo>
                  <a:cubicBezTo>
                    <a:pt x="1551" y="14256"/>
                    <a:pt x="1672" y="13891"/>
                    <a:pt x="1824" y="13526"/>
                  </a:cubicBezTo>
                  <a:lnTo>
                    <a:pt x="1459" y="13405"/>
                  </a:lnTo>
                  <a:close/>
                  <a:moveTo>
                    <a:pt x="41308" y="14347"/>
                  </a:moveTo>
                  <a:lnTo>
                    <a:pt x="40944" y="14469"/>
                  </a:lnTo>
                  <a:cubicBezTo>
                    <a:pt x="41065" y="14833"/>
                    <a:pt x="41156" y="15198"/>
                    <a:pt x="41278" y="15563"/>
                  </a:cubicBezTo>
                  <a:lnTo>
                    <a:pt x="41643" y="15441"/>
                  </a:lnTo>
                  <a:cubicBezTo>
                    <a:pt x="41521" y="15107"/>
                    <a:pt x="41430" y="14712"/>
                    <a:pt x="41308" y="14347"/>
                  </a:cubicBezTo>
                  <a:close/>
                  <a:moveTo>
                    <a:pt x="730" y="15563"/>
                  </a:moveTo>
                  <a:cubicBezTo>
                    <a:pt x="639" y="15928"/>
                    <a:pt x="548" y="16323"/>
                    <a:pt x="456" y="16688"/>
                  </a:cubicBezTo>
                  <a:lnTo>
                    <a:pt x="852" y="16779"/>
                  </a:lnTo>
                  <a:cubicBezTo>
                    <a:pt x="912" y="16414"/>
                    <a:pt x="1004" y="16049"/>
                    <a:pt x="1095" y="15684"/>
                  </a:cubicBezTo>
                  <a:lnTo>
                    <a:pt x="730" y="15563"/>
                  </a:lnTo>
                  <a:close/>
                  <a:moveTo>
                    <a:pt x="41916" y="16566"/>
                  </a:moveTo>
                  <a:lnTo>
                    <a:pt x="41551" y="16657"/>
                  </a:lnTo>
                  <a:cubicBezTo>
                    <a:pt x="41612" y="17022"/>
                    <a:pt x="41703" y="17387"/>
                    <a:pt x="41764" y="17751"/>
                  </a:cubicBezTo>
                  <a:lnTo>
                    <a:pt x="42129" y="17691"/>
                  </a:lnTo>
                  <a:cubicBezTo>
                    <a:pt x="42068" y="17326"/>
                    <a:pt x="42007" y="16931"/>
                    <a:pt x="41916" y="16566"/>
                  </a:cubicBezTo>
                  <a:close/>
                  <a:moveTo>
                    <a:pt x="274" y="17812"/>
                  </a:moveTo>
                  <a:cubicBezTo>
                    <a:pt x="213" y="18207"/>
                    <a:pt x="152" y="18572"/>
                    <a:pt x="122" y="18967"/>
                  </a:cubicBezTo>
                  <a:lnTo>
                    <a:pt x="487" y="18998"/>
                  </a:lnTo>
                  <a:cubicBezTo>
                    <a:pt x="517" y="18633"/>
                    <a:pt x="578" y="18268"/>
                    <a:pt x="639" y="17873"/>
                  </a:cubicBezTo>
                  <a:lnTo>
                    <a:pt x="274" y="17812"/>
                  </a:lnTo>
                  <a:close/>
                  <a:moveTo>
                    <a:pt x="42281" y="18815"/>
                  </a:moveTo>
                  <a:lnTo>
                    <a:pt x="41916" y="18876"/>
                  </a:lnTo>
                  <a:cubicBezTo>
                    <a:pt x="41947" y="19241"/>
                    <a:pt x="41977" y="19636"/>
                    <a:pt x="42007" y="20001"/>
                  </a:cubicBezTo>
                  <a:lnTo>
                    <a:pt x="42402" y="19970"/>
                  </a:lnTo>
                  <a:cubicBezTo>
                    <a:pt x="42372" y="19606"/>
                    <a:pt x="42342" y="19210"/>
                    <a:pt x="42281" y="18815"/>
                  </a:cubicBezTo>
                  <a:close/>
                  <a:moveTo>
                    <a:pt x="0" y="20092"/>
                  </a:moveTo>
                  <a:cubicBezTo>
                    <a:pt x="0" y="20457"/>
                    <a:pt x="0" y="20852"/>
                    <a:pt x="0" y="21216"/>
                  </a:cubicBezTo>
                  <a:lnTo>
                    <a:pt x="0" y="21247"/>
                  </a:lnTo>
                  <a:lnTo>
                    <a:pt x="365" y="21247"/>
                  </a:lnTo>
                  <a:lnTo>
                    <a:pt x="365" y="21216"/>
                  </a:lnTo>
                  <a:cubicBezTo>
                    <a:pt x="365" y="20852"/>
                    <a:pt x="365" y="20487"/>
                    <a:pt x="396" y="20122"/>
                  </a:cubicBezTo>
                  <a:lnTo>
                    <a:pt x="0" y="20092"/>
                  </a:lnTo>
                  <a:close/>
                  <a:moveTo>
                    <a:pt x="42038" y="21125"/>
                  </a:moveTo>
                  <a:lnTo>
                    <a:pt x="42038" y="21216"/>
                  </a:lnTo>
                  <a:cubicBezTo>
                    <a:pt x="42038" y="21581"/>
                    <a:pt x="42038" y="21976"/>
                    <a:pt x="42007" y="22341"/>
                  </a:cubicBezTo>
                  <a:lnTo>
                    <a:pt x="42402" y="22371"/>
                  </a:lnTo>
                  <a:cubicBezTo>
                    <a:pt x="42402" y="21976"/>
                    <a:pt x="42433" y="21581"/>
                    <a:pt x="42433" y="21216"/>
                  </a:cubicBezTo>
                  <a:lnTo>
                    <a:pt x="42433" y="21125"/>
                  </a:lnTo>
                  <a:close/>
                  <a:moveTo>
                    <a:pt x="396" y="22371"/>
                  </a:moveTo>
                  <a:lnTo>
                    <a:pt x="31" y="22402"/>
                  </a:lnTo>
                  <a:cubicBezTo>
                    <a:pt x="31" y="22767"/>
                    <a:pt x="61" y="23162"/>
                    <a:pt x="122" y="23557"/>
                  </a:cubicBezTo>
                  <a:lnTo>
                    <a:pt x="487" y="23496"/>
                  </a:lnTo>
                  <a:cubicBezTo>
                    <a:pt x="456" y="23131"/>
                    <a:pt x="426" y="22767"/>
                    <a:pt x="396" y="22371"/>
                  </a:cubicBezTo>
                  <a:close/>
                  <a:moveTo>
                    <a:pt x="41916" y="23466"/>
                  </a:moveTo>
                  <a:cubicBezTo>
                    <a:pt x="41886" y="23830"/>
                    <a:pt x="41825" y="24195"/>
                    <a:pt x="41764" y="24590"/>
                  </a:cubicBezTo>
                  <a:lnTo>
                    <a:pt x="42159" y="24651"/>
                  </a:lnTo>
                  <a:cubicBezTo>
                    <a:pt x="42220" y="24256"/>
                    <a:pt x="42251" y="23891"/>
                    <a:pt x="42311" y="23496"/>
                  </a:cubicBezTo>
                  <a:lnTo>
                    <a:pt x="41916" y="23466"/>
                  </a:lnTo>
                  <a:close/>
                  <a:moveTo>
                    <a:pt x="639" y="24621"/>
                  </a:moveTo>
                  <a:lnTo>
                    <a:pt x="274" y="24682"/>
                  </a:lnTo>
                  <a:cubicBezTo>
                    <a:pt x="335" y="25046"/>
                    <a:pt x="396" y="25441"/>
                    <a:pt x="487" y="25806"/>
                  </a:cubicBezTo>
                  <a:lnTo>
                    <a:pt x="852" y="25745"/>
                  </a:lnTo>
                  <a:cubicBezTo>
                    <a:pt x="791" y="25350"/>
                    <a:pt x="700" y="24986"/>
                    <a:pt x="639" y="24621"/>
                  </a:cubicBezTo>
                  <a:close/>
                  <a:moveTo>
                    <a:pt x="41551" y="25685"/>
                  </a:moveTo>
                  <a:cubicBezTo>
                    <a:pt x="41491" y="26049"/>
                    <a:pt x="41399" y="26414"/>
                    <a:pt x="41278" y="26779"/>
                  </a:cubicBezTo>
                  <a:lnTo>
                    <a:pt x="41673" y="26870"/>
                  </a:lnTo>
                  <a:cubicBezTo>
                    <a:pt x="41764" y="26505"/>
                    <a:pt x="41855" y="26141"/>
                    <a:pt x="41947" y="25776"/>
                  </a:cubicBezTo>
                  <a:lnTo>
                    <a:pt x="41551" y="25685"/>
                  </a:lnTo>
                  <a:close/>
                  <a:moveTo>
                    <a:pt x="1125" y="26809"/>
                  </a:moveTo>
                  <a:lnTo>
                    <a:pt x="760" y="26931"/>
                  </a:lnTo>
                  <a:cubicBezTo>
                    <a:pt x="882" y="27296"/>
                    <a:pt x="973" y="27660"/>
                    <a:pt x="1095" y="28025"/>
                  </a:cubicBezTo>
                  <a:lnTo>
                    <a:pt x="1459" y="27903"/>
                  </a:lnTo>
                  <a:cubicBezTo>
                    <a:pt x="1338" y="27539"/>
                    <a:pt x="1247" y="27174"/>
                    <a:pt x="1125" y="26809"/>
                  </a:cubicBezTo>
                  <a:close/>
                  <a:moveTo>
                    <a:pt x="40974" y="27873"/>
                  </a:moveTo>
                  <a:cubicBezTo>
                    <a:pt x="40852" y="28207"/>
                    <a:pt x="40700" y="28572"/>
                    <a:pt x="40579" y="28907"/>
                  </a:cubicBezTo>
                  <a:lnTo>
                    <a:pt x="40913" y="29059"/>
                  </a:lnTo>
                  <a:cubicBezTo>
                    <a:pt x="41065" y="28694"/>
                    <a:pt x="41217" y="28329"/>
                    <a:pt x="41339" y="27995"/>
                  </a:cubicBezTo>
                  <a:lnTo>
                    <a:pt x="40974" y="27873"/>
                  </a:lnTo>
                  <a:close/>
                  <a:moveTo>
                    <a:pt x="1855" y="28967"/>
                  </a:moveTo>
                  <a:lnTo>
                    <a:pt x="1490" y="29089"/>
                  </a:lnTo>
                  <a:cubicBezTo>
                    <a:pt x="1642" y="29454"/>
                    <a:pt x="1794" y="29818"/>
                    <a:pt x="1946" y="30153"/>
                  </a:cubicBezTo>
                  <a:lnTo>
                    <a:pt x="2311" y="30001"/>
                  </a:lnTo>
                  <a:cubicBezTo>
                    <a:pt x="2159" y="29636"/>
                    <a:pt x="2007" y="29302"/>
                    <a:pt x="1855" y="28967"/>
                  </a:cubicBezTo>
                  <a:close/>
                  <a:moveTo>
                    <a:pt x="40123" y="29970"/>
                  </a:moveTo>
                  <a:cubicBezTo>
                    <a:pt x="39971" y="30305"/>
                    <a:pt x="39788" y="30639"/>
                    <a:pt x="39606" y="30973"/>
                  </a:cubicBezTo>
                  <a:lnTo>
                    <a:pt x="39940" y="31156"/>
                  </a:lnTo>
                  <a:cubicBezTo>
                    <a:pt x="40153" y="30821"/>
                    <a:pt x="40305" y="30457"/>
                    <a:pt x="40457" y="30122"/>
                  </a:cubicBezTo>
                  <a:lnTo>
                    <a:pt x="40123" y="29970"/>
                  </a:lnTo>
                  <a:close/>
                  <a:moveTo>
                    <a:pt x="2797" y="31004"/>
                  </a:moveTo>
                  <a:lnTo>
                    <a:pt x="2463" y="31186"/>
                  </a:lnTo>
                  <a:cubicBezTo>
                    <a:pt x="2645" y="31521"/>
                    <a:pt x="2827" y="31855"/>
                    <a:pt x="3040" y="32189"/>
                  </a:cubicBezTo>
                  <a:lnTo>
                    <a:pt x="3344" y="31977"/>
                  </a:lnTo>
                  <a:cubicBezTo>
                    <a:pt x="3162" y="31673"/>
                    <a:pt x="2979" y="31338"/>
                    <a:pt x="2797" y="31004"/>
                  </a:cubicBezTo>
                  <a:close/>
                  <a:moveTo>
                    <a:pt x="39059" y="31946"/>
                  </a:moveTo>
                  <a:cubicBezTo>
                    <a:pt x="38877" y="32280"/>
                    <a:pt x="38664" y="32584"/>
                    <a:pt x="38451" y="32919"/>
                  </a:cubicBezTo>
                  <a:lnTo>
                    <a:pt x="38755" y="33132"/>
                  </a:lnTo>
                  <a:cubicBezTo>
                    <a:pt x="38998" y="32797"/>
                    <a:pt x="39181" y="32463"/>
                    <a:pt x="39393" y="32159"/>
                  </a:cubicBezTo>
                  <a:lnTo>
                    <a:pt x="39059" y="31946"/>
                  </a:lnTo>
                  <a:close/>
                  <a:moveTo>
                    <a:pt x="3982" y="32919"/>
                  </a:moveTo>
                  <a:lnTo>
                    <a:pt x="3648" y="33132"/>
                  </a:lnTo>
                  <a:cubicBezTo>
                    <a:pt x="3861" y="33466"/>
                    <a:pt x="4104" y="33770"/>
                    <a:pt x="4317" y="34074"/>
                  </a:cubicBezTo>
                  <a:lnTo>
                    <a:pt x="4621" y="33831"/>
                  </a:lnTo>
                  <a:cubicBezTo>
                    <a:pt x="4408" y="33557"/>
                    <a:pt x="4195" y="33253"/>
                    <a:pt x="3982" y="32919"/>
                  </a:cubicBezTo>
                  <a:close/>
                  <a:moveTo>
                    <a:pt x="37813" y="33831"/>
                  </a:moveTo>
                  <a:cubicBezTo>
                    <a:pt x="37570" y="34104"/>
                    <a:pt x="37326" y="34408"/>
                    <a:pt x="37083" y="34712"/>
                  </a:cubicBezTo>
                  <a:lnTo>
                    <a:pt x="37387" y="34955"/>
                  </a:lnTo>
                  <a:cubicBezTo>
                    <a:pt x="37630" y="34651"/>
                    <a:pt x="37874" y="34347"/>
                    <a:pt x="38086" y="34043"/>
                  </a:cubicBezTo>
                  <a:lnTo>
                    <a:pt x="37813" y="33831"/>
                  </a:lnTo>
                  <a:close/>
                  <a:moveTo>
                    <a:pt x="5350" y="34712"/>
                  </a:moveTo>
                  <a:lnTo>
                    <a:pt x="5046" y="34955"/>
                  </a:lnTo>
                  <a:cubicBezTo>
                    <a:pt x="5289" y="35259"/>
                    <a:pt x="5563" y="35533"/>
                    <a:pt x="5806" y="35806"/>
                  </a:cubicBezTo>
                  <a:lnTo>
                    <a:pt x="6080" y="35563"/>
                  </a:lnTo>
                  <a:cubicBezTo>
                    <a:pt x="5836" y="35290"/>
                    <a:pt x="5593" y="35016"/>
                    <a:pt x="5350" y="34712"/>
                  </a:cubicBezTo>
                  <a:close/>
                  <a:moveTo>
                    <a:pt x="36323" y="35533"/>
                  </a:moveTo>
                  <a:cubicBezTo>
                    <a:pt x="36080" y="35806"/>
                    <a:pt x="35807" y="36080"/>
                    <a:pt x="35533" y="36323"/>
                  </a:cubicBezTo>
                  <a:lnTo>
                    <a:pt x="35807" y="36627"/>
                  </a:lnTo>
                  <a:cubicBezTo>
                    <a:pt x="36080" y="36353"/>
                    <a:pt x="36354" y="36080"/>
                    <a:pt x="36627" y="35806"/>
                  </a:cubicBezTo>
                  <a:lnTo>
                    <a:pt x="36323" y="35533"/>
                  </a:lnTo>
                  <a:close/>
                  <a:moveTo>
                    <a:pt x="6900" y="36353"/>
                  </a:moveTo>
                  <a:lnTo>
                    <a:pt x="6627" y="36627"/>
                  </a:lnTo>
                  <a:cubicBezTo>
                    <a:pt x="6900" y="36901"/>
                    <a:pt x="7204" y="37144"/>
                    <a:pt x="7478" y="37387"/>
                  </a:cubicBezTo>
                  <a:lnTo>
                    <a:pt x="7721" y="37113"/>
                  </a:lnTo>
                  <a:cubicBezTo>
                    <a:pt x="7447" y="36870"/>
                    <a:pt x="7174" y="36597"/>
                    <a:pt x="6900" y="36353"/>
                  </a:cubicBezTo>
                  <a:close/>
                  <a:moveTo>
                    <a:pt x="34682" y="37083"/>
                  </a:moveTo>
                  <a:cubicBezTo>
                    <a:pt x="34408" y="37326"/>
                    <a:pt x="34104" y="37569"/>
                    <a:pt x="33831" y="37782"/>
                  </a:cubicBezTo>
                  <a:lnTo>
                    <a:pt x="34044" y="38086"/>
                  </a:lnTo>
                  <a:cubicBezTo>
                    <a:pt x="34348" y="37873"/>
                    <a:pt x="34652" y="37630"/>
                    <a:pt x="34956" y="37387"/>
                  </a:cubicBezTo>
                  <a:lnTo>
                    <a:pt x="34682" y="37083"/>
                  </a:lnTo>
                  <a:close/>
                  <a:moveTo>
                    <a:pt x="8602" y="37812"/>
                  </a:moveTo>
                  <a:lnTo>
                    <a:pt x="8390" y="38116"/>
                  </a:lnTo>
                  <a:cubicBezTo>
                    <a:pt x="8694" y="38360"/>
                    <a:pt x="8998" y="38572"/>
                    <a:pt x="9302" y="38785"/>
                  </a:cubicBezTo>
                  <a:lnTo>
                    <a:pt x="9514" y="38481"/>
                  </a:lnTo>
                  <a:cubicBezTo>
                    <a:pt x="9210" y="38268"/>
                    <a:pt x="8906" y="38025"/>
                    <a:pt x="8602" y="37812"/>
                  </a:cubicBezTo>
                  <a:close/>
                  <a:moveTo>
                    <a:pt x="32919" y="38451"/>
                  </a:moveTo>
                  <a:cubicBezTo>
                    <a:pt x="32585" y="38664"/>
                    <a:pt x="32281" y="38876"/>
                    <a:pt x="31946" y="39059"/>
                  </a:cubicBezTo>
                  <a:lnTo>
                    <a:pt x="32159" y="39393"/>
                  </a:lnTo>
                  <a:cubicBezTo>
                    <a:pt x="32493" y="39180"/>
                    <a:pt x="32797" y="38998"/>
                    <a:pt x="33101" y="38785"/>
                  </a:cubicBezTo>
                  <a:lnTo>
                    <a:pt x="32919" y="38451"/>
                  </a:lnTo>
                  <a:close/>
                  <a:moveTo>
                    <a:pt x="10487" y="39089"/>
                  </a:moveTo>
                  <a:lnTo>
                    <a:pt x="10274" y="39393"/>
                  </a:lnTo>
                  <a:cubicBezTo>
                    <a:pt x="10609" y="39606"/>
                    <a:pt x="10943" y="39788"/>
                    <a:pt x="11277" y="39971"/>
                  </a:cubicBezTo>
                  <a:lnTo>
                    <a:pt x="11460" y="39636"/>
                  </a:lnTo>
                  <a:cubicBezTo>
                    <a:pt x="11125" y="39454"/>
                    <a:pt x="10791" y="39271"/>
                    <a:pt x="10487" y="39089"/>
                  </a:cubicBezTo>
                  <a:close/>
                  <a:moveTo>
                    <a:pt x="30974" y="39606"/>
                  </a:moveTo>
                  <a:cubicBezTo>
                    <a:pt x="30639" y="39788"/>
                    <a:pt x="30305" y="39971"/>
                    <a:pt x="29971" y="40123"/>
                  </a:cubicBezTo>
                  <a:lnTo>
                    <a:pt x="30123" y="40457"/>
                  </a:lnTo>
                  <a:cubicBezTo>
                    <a:pt x="30487" y="40305"/>
                    <a:pt x="30822" y="40123"/>
                    <a:pt x="31156" y="39940"/>
                  </a:cubicBezTo>
                  <a:lnTo>
                    <a:pt x="30974" y="39606"/>
                  </a:lnTo>
                  <a:close/>
                  <a:moveTo>
                    <a:pt x="12463" y="40153"/>
                  </a:moveTo>
                  <a:lnTo>
                    <a:pt x="12311" y="40487"/>
                  </a:lnTo>
                  <a:cubicBezTo>
                    <a:pt x="12676" y="40639"/>
                    <a:pt x="13010" y="40791"/>
                    <a:pt x="13375" y="40943"/>
                  </a:cubicBezTo>
                  <a:lnTo>
                    <a:pt x="13527" y="40578"/>
                  </a:lnTo>
                  <a:cubicBezTo>
                    <a:pt x="13162" y="40457"/>
                    <a:pt x="12827" y="40305"/>
                    <a:pt x="12463" y="40153"/>
                  </a:cubicBezTo>
                  <a:close/>
                  <a:moveTo>
                    <a:pt x="28937" y="40578"/>
                  </a:moveTo>
                  <a:cubicBezTo>
                    <a:pt x="28603" y="40700"/>
                    <a:pt x="28238" y="40822"/>
                    <a:pt x="27873" y="40943"/>
                  </a:cubicBezTo>
                  <a:lnTo>
                    <a:pt x="27995" y="41308"/>
                  </a:lnTo>
                  <a:cubicBezTo>
                    <a:pt x="28360" y="41186"/>
                    <a:pt x="28724" y="41065"/>
                    <a:pt x="29089" y="40913"/>
                  </a:cubicBezTo>
                  <a:lnTo>
                    <a:pt x="28937" y="40578"/>
                  </a:lnTo>
                  <a:close/>
                  <a:moveTo>
                    <a:pt x="14590" y="40974"/>
                  </a:moveTo>
                  <a:lnTo>
                    <a:pt x="14469" y="41338"/>
                  </a:lnTo>
                  <a:cubicBezTo>
                    <a:pt x="14803" y="41460"/>
                    <a:pt x="15198" y="41551"/>
                    <a:pt x="15563" y="41673"/>
                  </a:cubicBezTo>
                  <a:lnTo>
                    <a:pt x="15654" y="41308"/>
                  </a:lnTo>
                  <a:cubicBezTo>
                    <a:pt x="15290" y="41217"/>
                    <a:pt x="14925" y="41095"/>
                    <a:pt x="14590" y="40974"/>
                  </a:cubicBezTo>
                  <a:close/>
                  <a:moveTo>
                    <a:pt x="26810" y="41278"/>
                  </a:moveTo>
                  <a:cubicBezTo>
                    <a:pt x="26445" y="41399"/>
                    <a:pt x="26080" y="41490"/>
                    <a:pt x="25715" y="41551"/>
                  </a:cubicBezTo>
                  <a:lnTo>
                    <a:pt x="25776" y="41946"/>
                  </a:lnTo>
                  <a:cubicBezTo>
                    <a:pt x="26171" y="41855"/>
                    <a:pt x="26536" y="41764"/>
                    <a:pt x="26901" y="41642"/>
                  </a:cubicBezTo>
                  <a:lnTo>
                    <a:pt x="26810" y="41278"/>
                  </a:lnTo>
                  <a:close/>
                  <a:moveTo>
                    <a:pt x="16749" y="41582"/>
                  </a:moveTo>
                  <a:lnTo>
                    <a:pt x="16657" y="41946"/>
                  </a:lnTo>
                  <a:cubicBezTo>
                    <a:pt x="17052" y="42037"/>
                    <a:pt x="17417" y="42098"/>
                    <a:pt x="17782" y="42159"/>
                  </a:cubicBezTo>
                  <a:lnTo>
                    <a:pt x="17843" y="41794"/>
                  </a:lnTo>
                  <a:cubicBezTo>
                    <a:pt x="17478" y="41733"/>
                    <a:pt x="17113" y="41642"/>
                    <a:pt x="16749" y="41582"/>
                  </a:cubicBezTo>
                  <a:close/>
                  <a:moveTo>
                    <a:pt x="24591" y="41764"/>
                  </a:moveTo>
                  <a:cubicBezTo>
                    <a:pt x="24226" y="41825"/>
                    <a:pt x="23861" y="41885"/>
                    <a:pt x="23466" y="41916"/>
                  </a:cubicBezTo>
                  <a:lnTo>
                    <a:pt x="23527" y="42311"/>
                  </a:lnTo>
                  <a:cubicBezTo>
                    <a:pt x="23892" y="42250"/>
                    <a:pt x="24287" y="42220"/>
                    <a:pt x="24651" y="42159"/>
                  </a:cubicBezTo>
                  <a:lnTo>
                    <a:pt x="24591" y="41764"/>
                  </a:lnTo>
                  <a:close/>
                  <a:moveTo>
                    <a:pt x="18967" y="41946"/>
                  </a:moveTo>
                  <a:lnTo>
                    <a:pt x="18937" y="42311"/>
                  </a:lnTo>
                  <a:cubicBezTo>
                    <a:pt x="19302" y="42341"/>
                    <a:pt x="19697" y="42372"/>
                    <a:pt x="20092" y="42402"/>
                  </a:cubicBezTo>
                  <a:lnTo>
                    <a:pt x="20092" y="42007"/>
                  </a:lnTo>
                  <a:cubicBezTo>
                    <a:pt x="19727" y="42007"/>
                    <a:pt x="19363" y="41977"/>
                    <a:pt x="18967" y="41946"/>
                  </a:cubicBezTo>
                  <a:close/>
                  <a:moveTo>
                    <a:pt x="22372" y="42007"/>
                  </a:moveTo>
                  <a:cubicBezTo>
                    <a:pt x="21977" y="42037"/>
                    <a:pt x="21612" y="42037"/>
                    <a:pt x="21217" y="42037"/>
                  </a:cubicBezTo>
                  <a:lnTo>
                    <a:pt x="21217" y="42433"/>
                  </a:lnTo>
                  <a:cubicBezTo>
                    <a:pt x="21612" y="42433"/>
                    <a:pt x="22007" y="42433"/>
                    <a:pt x="22372" y="42402"/>
                  </a:cubicBezTo>
                  <a:lnTo>
                    <a:pt x="22372" y="4200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Google Shape;53;p4"/>
          <p:cNvSpPr/>
          <p:nvPr/>
        </p:nvSpPr>
        <p:spPr>
          <a:xfrm>
            <a:off x="-1589800" y="0"/>
            <a:ext cx="2162774" cy="2162774"/>
          </a:xfrm>
          <a:custGeom>
            <a:avLst/>
            <a:gdLst/>
            <a:ahLst/>
            <a:cxnLst/>
            <a:rect l="l" t="t" r="r" b="b"/>
            <a:pathLst>
              <a:path w="28543" h="28543" extrusionOk="0">
                <a:moveTo>
                  <a:pt x="14287" y="6505"/>
                </a:moveTo>
                <a:cubicBezTo>
                  <a:pt x="18542" y="6505"/>
                  <a:pt x="22038" y="10001"/>
                  <a:pt x="22038" y="14256"/>
                </a:cubicBezTo>
                <a:cubicBezTo>
                  <a:pt x="22038" y="18542"/>
                  <a:pt x="18542" y="22038"/>
                  <a:pt x="14287" y="22038"/>
                </a:cubicBezTo>
                <a:cubicBezTo>
                  <a:pt x="10001" y="22038"/>
                  <a:pt x="6506" y="18542"/>
                  <a:pt x="6506" y="14256"/>
                </a:cubicBezTo>
                <a:cubicBezTo>
                  <a:pt x="6506" y="10001"/>
                  <a:pt x="10001" y="6505"/>
                  <a:pt x="14287" y="6505"/>
                </a:cubicBezTo>
                <a:close/>
                <a:moveTo>
                  <a:pt x="14287" y="6141"/>
                </a:moveTo>
                <a:cubicBezTo>
                  <a:pt x="9788" y="6141"/>
                  <a:pt x="6141" y="9788"/>
                  <a:pt x="6141" y="14287"/>
                </a:cubicBezTo>
                <a:cubicBezTo>
                  <a:pt x="6141" y="18755"/>
                  <a:pt x="9788" y="22402"/>
                  <a:pt x="14287" y="22402"/>
                </a:cubicBezTo>
                <a:cubicBezTo>
                  <a:pt x="18755" y="22402"/>
                  <a:pt x="22403" y="18755"/>
                  <a:pt x="22403" y="14287"/>
                </a:cubicBezTo>
                <a:cubicBezTo>
                  <a:pt x="22403" y="9788"/>
                  <a:pt x="18755" y="6141"/>
                  <a:pt x="14287" y="6141"/>
                </a:cubicBezTo>
                <a:close/>
                <a:moveTo>
                  <a:pt x="15381" y="366"/>
                </a:moveTo>
                <a:lnTo>
                  <a:pt x="15746" y="3040"/>
                </a:lnTo>
                <a:lnTo>
                  <a:pt x="15868" y="3071"/>
                </a:lnTo>
                <a:cubicBezTo>
                  <a:pt x="16871" y="3192"/>
                  <a:pt x="17843" y="3466"/>
                  <a:pt x="18694" y="3831"/>
                </a:cubicBezTo>
                <a:lnTo>
                  <a:pt x="18846" y="3891"/>
                </a:lnTo>
                <a:lnTo>
                  <a:pt x="20518" y="1794"/>
                </a:lnTo>
                <a:lnTo>
                  <a:pt x="22372" y="2919"/>
                </a:lnTo>
                <a:lnTo>
                  <a:pt x="21308" y="5381"/>
                </a:lnTo>
                <a:lnTo>
                  <a:pt x="21430" y="5472"/>
                </a:lnTo>
                <a:cubicBezTo>
                  <a:pt x="22007" y="5958"/>
                  <a:pt x="22524" y="6475"/>
                  <a:pt x="23011" y="7022"/>
                </a:cubicBezTo>
                <a:lnTo>
                  <a:pt x="23102" y="7144"/>
                </a:lnTo>
                <a:lnTo>
                  <a:pt x="25533" y="6049"/>
                </a:lnTo>
                <a:lnTo>
                  <a:pt x="26688" y="7934"/>
                </a:lnTo>
                <a:lnTo>
                  <a:pt x="24622" y="9606"/>
                </a:lnTo>
                <a:lnTo>
                  <a:pt x="24682" y="9758"/>
                </a:lnTo>
                <a:cubicBezTo>
                  <a:pt x="25077" y="10670"/>
                  <a:pt x="25351" y="11642"/>
                  <a:pt x="25503" y="12676"/>
                </a:cubicBezTo>
                <a:lnTo>
                  <a:pt x="25503" y="12828"/>
                </a:lnTo>
                <a:lnTo>
                  <a:pt x="28178" y="13192"/>
                </a:lnTo>
                <a:lnTo>
                  <a:pt x="28178" y="15381"/>
                </a:lnTo>
                <a:lnTo>
                  <a:pt x="25503" y="15746"/>
                </a:lnTo>
                <a:lnTo>
                  <a:pt x="25473" y="15867"/>
                </a:lnTo>
                <a:cubicBezTo>
                  <a:pt x="25351" y="16870"/>
                  <a:pt x="25077" y="17843"/>
                  <a:pt x="24713" y="18694"/>
                </a:cubicBezTo>
                <a:lnTo>
                  <a:pt x="24652" y="18846"/>
                </a:lnTo>
                <a:lnTo>
                  <a:pt x="26749" y="20487"/>
                </a:lnTo>
                <a:lnTo>
                  <a:pt x="25625" y="22372"/>
                </a:lnTo>
                <a:lnTo>
                  <a:pt x="23163" y="21308"/>
                </a:lnTo>
                <a:lnTo>
                  <a:pt x="23071" y="21430"/>
                </a:lnTo>
                <a:cubicBezTo>
                  <a:pt x="22615" y="22007"/>
                  <a:pt x="22068" y="22524"/>
                  <a:pt x="21521" y="23010"/>
                </a:cubicBezTo>
                <a:lnTo>
                  <a:pt x="21400" y="23101"/>
                </a:lnTo>
                <a:lnTo>
                  <a:pt x="22494" y="25533"/>
                </a:lnTo>
                <a:lnTo>
                  <a:pt x="20640" y="26688"/>
                </a:lnTo>
                <a:lnTo>
                  <a:pt x="18938" y="24591"/>
                </a:lnTo>
                <a:lnTo>
                  <a:pt x="18786" y="24652"/>
                </a:lnTo>
                <a:cubicBezTo>
                  <a:pt x="17904" y="25047"/>
                  <a:pt x="16901" y="25351"/>
                  <a:pt x="15868" y="25472"/>
                </a:cubicBezTo>
                <a:lnTo>
                  <a:pt x="15716" y="25503"/>
                </a:lnTo>
                <a:lnTo>
                  <a:pt x="15381" y="28177"/>
                </a:lnTo>
                <a:lnTo>
                  <a:pt x="13193" y="28177"/>
                </a:lnTo>
                <a:lnTo>
                  <a:pt x="12798" y="25503"/>
                </a:lnTo>
                <a:lnTo>
                  <a:pt x="12676" y="25472"/>
                </a:lnTo>
                <a:cubicBezTo>
                  <a:pt x="11673" y="25320"/>
                  <a:pt x="10700" y="25077"/>
                  <a:pt x="9849" y="24712"/>
                </a:cubicBezTo>
                <a:lnTo>
                  <a:pt x="9697" y="24652"/>
                </a:lnTo>
                <a:lnTo>
                  <a:pt x="8056" y="26718"/>
                </a:lnTo>
                <a:lnTo>
                  <a:pt x="6171" y="25594"/>
                </a:lnTo>
                <a:lnTo>
                  <a:pt x="7235" y="23162"/>
                </a:lnTo>
                <a:lnTo>
                  <a:pt x="7114" y="23071"/>
                </a:lnTo>
                <a:cubicBezTo>
                  <a:pt x="6536" y="22585"/>
                  <a:pt x="6019" y="22068"/>
                  <a:pt x="5533" y="21521"/>
                </a:cubicBezTo>
                <a:lnTo>
                  <a:pt x="5442" y="21399"/>
                </a:lnTo>
                <a:lnTo>
                  <a:pt x="3010" y="22493"/>
                </a:lnTo>
                <a:lnTo>
                  <a:pt x="1855" y="20609"/>
                </a:lnTo>
                <a:lnTo>
                  <a:pt x="3952" y="18937"/>
                </a:lnTo>
                <a:lnTo>
                  <a:pt x="3892" y="18785"/>
                </a:lnTo>
                <a:cubicBezTo>
                  <a:pt x="3496" y="17873"/>
                  <a:pt x="3193" y="16901"/>
                  <a:pt x="3071" y="15867"/>
                </a:cubicBezTo>
                <a:lnTo>
                  <a:pt x="3041" y="15715"/>
                </a:lnTo>
                <a:lnTo>
                  <a:pt x="396" y="15351"/>
                </a:lnTo>
                <a:lnTo>
                  <a:pt x="396" y="13162"/>
                </a:lnTo>
                <a:lnTo>
                  <a:pt x="3041" y="12828"/>
                </a:lnTo>
                <a:lnTo>
                  <a:pt x="3071" y="12676"/>
                </a:lnTo>
                <a:cubicBezTo>
                  <a:pt x="3193" y="11673"/>
                  <a:pt x="3466" y="10700"/>
                  <a:pt x="3831" y="9849"/>
                </a:cubicBezTo>
                <a:lnTo>
                  <a:pt x="3892" y="9697"/>
                </a:lnTo>
                <a:lnTo>
                  <a:pt x="1794" y="8056"/>
                </a:lnTo>
                <a:lnTo>
                  <a:pt x="2919" y="6171"/>
                </a:lnTo>
                <a:lnTo>
                  <a:pt x="5381" y="7235"/>
                </a:lnTo>
                <a:lnTo>
                  <a:pt x="5472" y="7113"/>
                </a:lnTo>
                <a:cubicBezTo>
                  <a:pt x="5959" y="6536"/>
                  <a:pt x="6475" y="6019"/>
                  <a:pt x="7022" y="5533"/>
                </a:cubicBezTo>
                <a:lnTo>
                  <a:pt x="7144" y="5442"/>
                </a:lnTo>
                <a:lnTo>
                  <a:pt x="6050" y="3010"/>
                </a:lnTo>
                <a:lnTo>
                  <a:pt x="7934" y="1855"/>
                </a:lnTo>
                <a:lnTo>
                  <a:pt x="9606" y="3952"/>
                </a:lnTo>
                <a:lnTo>
                  <a:pt x="9758" y="3891"/>
                </a:lnTo>
                <a:cubicBezTo>
                  <a:pt x="10670" y="3496"/>
                  <a:pt x="11643" y="3192"/>
                  <a:pt x="12676" y="3071"/>
                </a:cubicBezTo>
                <a:lnTo>
                  <a:pt x="12828" y="3040"/>
                </a:lnTo>
                <a:lnTo>
                  <a:pt x="13193" y="366"/>
                </a:lnTo>
                <a:close/>
                <a:moveTo>
                  <a:pt x="12858" y="1"/>
                </a:moveTo>
                <a:lnTo>
                  <a:pt x="12494" y="2706"/>
                </a:lnTo>
                <a:cubicBezTo>
                  <a:pt x="11521" y="2858"/>
                  <a:pt x="10579" y="3101"/>
                  <a:pt x="9728" y="3496"/>
                </a:cubicBezTo>
                <a:lnTo>
                  <a:pt x="7995" y="1369"/>
                </a:lnTo>
                <a:lnTo>
                  <a:pt x="5594" y="2858"/>
                </a:lnTo>
                <a:lnTo>
                  <a:pt x="6688" y="5350"/>
                </a:lnTo>
                <a:cubicBezTo>
                  <a:pt x="6171" y="5776"/>
                  <a:pt x="5715" y="6262"/>
                  <a:pt x="5290" y="6779"/>
                </a:cubicBezTo>
                <a:lnTo>
                  <a:pt x="2767" y="5685"/>
                </a:lnTo>
                <a:lnTo>
                  <a:pt x="1308" y="8147"/>
                </a:lnTo>
                <a:lnTo>
                  <a:pt x="3436" y="9849"/>
                </a:lnTo>
                <a:cubicBezTo>
                  <a:pt x="3101" y="10670"/>
                  <a:pt x="2858" y="11551"/>
                  <a:pt x="2706" y="12493"/>
                </a:cubicBezTo>
                <a:lnTo>
                  <a:pt x="1" y="12858"/>
                </a:lnTo>
                <a:lnTo>
                  <a:pt x="1" y="15685"/>
                </a:lnTo>
                <a:lnTo>
                  <a:pt x="2706" y="16050"/>
                </a:lnTo>
                <a:cubicBezTo>
                  <a:pt x="2858" y="17022"/>
                  <a:pt x="3132" y="17934"/>
                  <a:pt x="3496" y="18816"/>
                </a:cubicBezTo>
                <a:lnTo>
                  <a:pt x="1369" y="20548"/>
                </a:lnTo>
                <a:lnTo>
                  <a:pt x="2858" y="22949"/>
                </a:lnTo>
                <a:lnTo>
                  <a:pt x="5351" y="21855"/>
                </a:lnTo>
                <a:cubicBezTo>
                  <a:pt x="5776" y="22372"/>
                  <a:pt x="6263" y="22828"/>
                  <a:pt x="6779" y="23253"/>
                </a:cubicBezTo>
                <a:lnTo>
                  <a:pt x="5685" y="25776"/>
                </a:lnTo>
                <a:lnTo>
                  <a:pt x="8147" y="27235"/>
                </a:lnTo>
                <a:lnTo>
                  <a:pt x="9849" y="25108"/>
                </a:lnTo>
                <a:cubicBezTo>
                  <a:pt x="10670" y="25442"/>
                  <a:pt x="11551" y="25685"/>
                  <a:pt x="12494" y="25837"/>
                </a:cubicBezTo>
                <a:lnTo>
                  <a:pt x="12858" y="28542"/>
                </a:lnTo>
                <a:lnTo>
                  <a:pt x="15685" y="28542"/>
                </a:lnTo>
                <a:lnTo>
                  <a:pt x="16050" y="25837"/>
                </a:lnTo>
                <a:cubicBezTo>
                  <a:pt x="17023" y="25685"/>
                  <a:pt x="17934" y="25442"/>
                  <a:pt x="18816" y="25077"/>
                </a:cubicBezTo>
                <a:lnTo>
                  <a:pt x="20518" y="27174"/>
                </a:lnTo>
                <a:lnTo>
                  <a:pt x="22950" y="25685"/>
                </a:lnTo>
                <a:lnTo>
                  <a:pt x="21856" y="23193"/>
                </a:lnTo>
                <a:cubicBezTo>
                  <a:pt x="22342" y="22767"/>
                  <a:pt x="22828" y="22281"/>
                  <a:pt x="23254" y="21764"/>
                </a:cubicBezTo>
                <a:lnTo>
                  <a:pt x="25746" y="22858"/>
                </a:lnTo>
                <a:lnTo>
                  <a:pt x="27236" y="20427"/>
                </a:lnTo>
                <a:lnTo>
                  <a:pt x="25108" y="18724"/>
                </a:lnTo>
                <a:cubicBezTo>
                  <a:pt x="25442" y="17904"/>
                  <a:pt x="25685" y="16992"/>
                  <a:pt x="25837" y="16080"/>
                </a:cubicBezTo>
                <a:lnTo>
                  <a:pt x="28543" y="15685"/>
                </a:lnTo>
                <a:lnTo>
                  <a:pt x="28543" y="12858"/>
                </a:lnTo>
                <a:lnTo>
                  <a:pt x="25837" y="12493"/>
                </a:lnTo>
                <a:cubicBezTo>
                  <a:pt x="25685" y="11521"/>
                  <a:pt x="25412" y="10609"/>
                  <a:pt x="25047" y="9727"/>
                </a:cubicBezTo>
                <a:lnTo>
                  <a:pt x="27175" y="7995"/>
                </a:lnTo>
                <a:lnTo>
                  <a:pt x="25685" y="5594"/>
                </a:lnTo>
                <a:lnTo>
                  <a:pt x="23193" y="6688"/>
                </a:lnTo>
                <a:cubicBezTo>
                  <a:pt x="22767" y="6171"/>
                  <a:pt x="22281" y="5715"/>
                  <a:pt x="21764" y="5290"/>
                </a:cubicBezTo>
                <a:lnTo>
                  <a:pt x="22859" y="2797"/>
                </a:lnTo>
                <a:lnTo>
                  <a:pt x="20397" y="1308"/>
                </a:lnTo>
                <a:lnTo>
                  <a:pt x="18694" y="3435"/>
                </a:lnTo>
                <a:cubicBezTo>
                  <a:pt x="17874" y="3101"/>
                  <a:pt x="16992" y="2858"/>
                  <a:pt x="16050" y="2706"/>
                </a:cubicBezTo>
                <a:lnTo>
                  <a:pt x="156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4"/>
        <p:cNvGrpSpPr/>
        <p:nvPr/>
      </p:nvGrpSpPr>
      <p:grpSpPr>
        <a:xfrm>
          <a:off x="0" y="0"/>
          <a:ext cx="0" cy="0"/>
          <a:chOff x="0" y="0"/>
          <a:chExt cx="0" cy="0"/>
        </a:xfrm>
      </p:grpSpPr>
      <p:sp>
        <p:nvSpPr>
          <p:cNvPr id="55" name="Google Shape;55;p5"/>
          <p:cNvSpPr txBox="1">
            <a:spLocks noGrp="1"/>
          </p:cNvSpPr>
          <p:nvPr>
            <p:ph type="subTitle" idx="1"/>
          </p:nvPr>
        </p:nvSpPr>
        <p:spPr>
          <a:xfrm>
            <a:off x="1354125" y="3191025"/>
            <a:ext cx="2578500" cy="3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5"/>
              </a:buClr>
              <a:buSzPts val="1800"/>
              <a:buFont typeface="Alef"/>
              <a:buNone/>
              <a:defRPr sz="2400" b="1">
                <a:solidFill>
                  <a:schemeClr val="accent2"/>
                </a:solidFill>
                <a:latin typeface="Quicksand"/>
                <a:ea typeface="Quicksand"/>
                <a:cs typeface="Quicksand"/>
                <a:sym typeface="Quicksand"/>
              </a:defRPr>
            </a:lvl1pPr>
            <a:lvl2pPr lvl="1"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2pPr>
            <a:lvl3pPr lvl="2"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3pPr>
            <a:lvl4pPr lvl="3"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4pPr>
            <a:lvl5pPr lvl="4"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5pPr>
            <a:lvl6pPr lvl="5"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6pPr>
            <a:lvl7pPr lvl="6"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7pPr>
            <a:lvl8pPr lvl="7"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8pPr>
            <a:lvl9pPr lvl="8"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9pPr>
          </a:lstStyle>
          <a:p>
            <a:endParaRPr/>
          </a:p>
        </p:txBody>
      </p:sp>
      <p:sp>
        <p:nvSpPr>
          <p:cNvPr id="56" name="Google Shape;56;p5"/>
          <p:cNvSpPr txBox="1">
            <a:spLocks noGrp="1"/>
          </p:cNvSpPr>
          <p:nvPr>
            <p:ph type="subTitle" idx="2"/>
          </p:nvPr>
        </p:nvSpPr>
        <p:spPr>
          <a:xfrm>
            <a:off x="5213625" y="3190950"/>
            <a:ext cx="2575500" cy="3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5"/>
              </a:buClr>
              <a:buSzPts val="1800"/>
              <a:buFont typeface="Alef"/>
              <a:buNone/>
              <a:defRPr sz="2400" b="1">
                <a:solidFill>
                  <a:schemeClr val="accent2"/>
                </a:solidFill>
                <a:latin typeface="Quicksand"/>
                <a:ea typeface="Quicksand"/>
                <a:cs typeface="Quicksand"/>
                <a:sym typeface="Quicksand"/>
              </a:defRPr>
            </a:lvl1pPr>
            <a:lvl2pPr lvl="1"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2pPr>
            <a:lvl3pPr lvl="2"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3pPr>
            <a:lvl4pPr lvl="3"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4pPr>
            <a:lvl5pPr lvl="4"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5pPr>
            <a:lvl6pPr lvl="5"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6pPr>
            <a:lvl7pPr lvl="6"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7pPr>
            <a:lvl8pPr lvl="7"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8pPr>
            <a:lvl9pPr lvl="8" rtl="0">
              <a:spcBef>
                <a:spcPts val="0"/>
              </a:spcBef>
              <a:spcAft>
                <a:spcPts val="0"/>
              </a:spcAft>
              <a:buClr>
                <a:schemeClr val="accent5"/>
              </a:buClr>
              <a:buSzPts val="1400"/>
              <a:buFont typeface="Alef"/>
              <a:buNone/>
              <a:defRPr b="1">
                <a:solidFill>
                  <a:schemeClr val="accent5"/>
                </a:solidFill>
                <a:latin typeface="Alef"/>
                <a:ea typeface="Alef"/>
                <a:cs typeface="Alef"/>
                <a:sym typeface="Alef"/>
              </a:defRPr>
            </a:lvl9pPr>
          </a:lstStyle>
          <a:p>
            <a:endParaRPr/>
          </a:p>
        </p:txBody>
      </p:sp>
      <p:sp>
        <p:nvSpPr>
          <p:cNvPr id="57" name="Google Shape;57;p5"/>
          <p:cNvSpPr txBox="1">
            <a:spLocks noGrp="1"/>
          </p:cNvSpPr>
          <p:nvPr>
            <p:ph type="subTitle" idx="3"/>
          </p:nvPr>
        </p:nvSpPr>
        <p:spPr>
          <a:xfrm>
            <a:off x="1354875" y="3889000"/>
            <a:ext cx="2575500" cy="43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solidFill>
                  <a:schemeClr val="accent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 name="Google Shape;58;p5"/>
          <p:cNvSpPr txBox="1">
            <a:spLocks noGrp="1"/>
          </p:cNvSpPr>
          <p:nvPr>
            <p:ph type="subTitle" idx="4"/>
          </p:nvPr>
        </p:nvSpPr>
        <p:spPr>
          <a:xfrm>
            <a:off x="5212125" y="3889000"/>
            <a:ext cx="2578500" cy="43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solidFill>
                  <a:schemeClr val="accent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59" name="Google Shape;59;p5"/>
          <p:cNvGrpSpPr/>
          <p:nvPr/>
        </p:nvGrpSpPr>
        <p:grpSpPr>
          <a:xfrm>
            <a:off x="3637886" y="4507982"/>
            <a:ext cx="4612127" cy="4612082"/>
            <a:chOff x="3896445" y="840725"/>
            <a:chExt cx="2534275" cy="2534250"/>
          </a:xfrm>
        </p:grpSpPr>
        <p:sp>
          <p:nvSpPr>
            <p:cNvPr id="60" name="Google Shape;60;p5"/>
            <p:cNvSpPr/>
            <p:nvPr/>
          </p:nvSpPr>
          <p:spPr>
            <a:xfrm>
              <a:off x="3896445" y="840725"/>
              <a:ext cx="2534275" cy="2534250"/>
            </a:xfrm>
            <a:custGeom>
              <a:avLst/>
              <a:gdLst/>
              <a:ahLst/>
              <a:cxnLst/>
              <a:rect l="l" t="t" r="r" b="b"/>
              <a:pathLst>
                <a:path w="101371" h="101370" extrusionOk="0">
                  <a:moveTo>
                    <a:pt x="50062" y="1"/>
                  </a:moveTo>
                  <a:lnTo>
                    <a:pt x="50062" y="396"/>
                  </a:lnTo>
                  <a:cubicBezTo>
                    <a:pt x="50306" y="396"/>
                    <a:pt x="50562" y="382"/>
                    <a:pt x="50814" y="382"/>
                  </a:cubicBezTo>
                  <a:cubicBezTo>
                    <a:pt x="50940" y="382"/>
                    <a:pt x="51065" y="386"/>
                    <a:pt x="51187" y="396"/>
                  </a:cubicBezTo>
                  <a:lnTo>
                    <a:pt x="51187" y="1"/>
                  </a:lnTo>
                  <a:close/>
                  <a:moveTo>
                    <a:pt x="48907" y="31"/>
                  </a:moveTo>
                  <a:cubicBezTo>
                    <a:pt x="48543" y="31"/>
                    <a:pt x="48147" y="61"/>
                    <a:pt x="47783" y="92"/>
                  </a:cubicBezTo>
                  <a:lnTo>
                    <a:pt x="47783" y="457"/>
                  </a:lnTo>
                  <a:cubicBezTo>
                    <a:pt x="48178" y="426"/>
                    <a:pt x="48543" y="426"/>
                    <a:pt x="48938" y="396"/>
                  </a:cubicBezTo>
                  <a:lnTo>
                    <a:pt x="48907" y="31"/>
                  </a:lnTo>
                  <a:close/>
                  <a:moveTo>
                    <a:pt x="52342" y="31"/>
                  </a:moveTo>
                  <a:lnTo>
                    <a:pt x="52342" y="396"/>
                  </a:lnTo>
                  <a:cubicBezTo>
                    <a:pt x="52707" y="426"/>
                    <a:pt x="53102" y="426"/>
                    <a:pt x="53467" y="457"/>
                  </a:cubicBezTo>
                  <a:lnTo>
                    <a:pt x="53497" y="61"/>
                  </a:lnTo>
                  <a:cubicBezTo>
                    <a:pt x="53102" y="61"/>
                    <a:pt x="52737" y="31"/>
                    <a:pt x="52342" y="31"/>
                  </a:cubicBezTo>
                  <a:close/>
                  <a:moveTo>
                    <a:pt x="46628" y="153"/>
                  </a:moveTo>
                  <a:cubicBezTo>
                    <a:pt x="46263" y="183"/>
                    <a:pt x="45868" y="213"/>
                    <a:pt x="45503" y="274"/>
                  </a:cubicBezTo>
                  <a:lnTo>
                    <a:pt x="45533" y="639"/>
                  </a:lnTo>
                  <a:cubicBezTo>
                    <a:pt x="45898" y="609"/>
                    <a:pt x="46293" y="578"/>
                    <a:pt x="46658" y="548"/>
                  </a:cubicBezTo>
                  <a:lnTo>
                    <a:pt x="46628" y="153"/>
                  </a:lnTo>
                  <a:close/>
                  <a:moveTo>
                    <a:pt x="54652" y="153"/>
                  </a:moveTo>
                  <a:lnTo>
                    <a:pt x="54622" y="548"/>
                  </a:lnTo>
                  <a:cubicBezTo>
                    <a:pt x="54986" y="548"/>
                    <a:pt x="55351" y="578"/>
                    <a:pt x="55746" y="639"/>
                  </a:cubicBezTo>
                  <a:lnTo>
                    <a:pt x="55777" y="244"/>
                  </a:lnTo>
                  <a:cubicBezTo>
                    <a:pt x="55412" y="213"/>
                    <a:pt x="55017" y="183"/>
                    <a:pt x="54652" y="153"/>
                  </a:cubicBezTo>
                  <a:close/>
                  <a:moveTo>
                    <a:pt x="44348" y="396"/>
                  </a:moveTo>
                  <a:cubicBezTo>
                    <a:pt x="43983" y="426"/>
                    <a:pt x="43588" y="487"/>
                    <a:pt x="43223" y="548"/>
                  </a:cubicBezTo>
                  <a:lnTo>
                    <a:pt x="43284" y="913"/>
                  </a:lnTo>
                  <a:cubicBezTo>
                    <a:pt x="43649" y="882"/>
                    <a:pt x="44014" y="821"/>
                    <a:pt x="44409" y="761"/>
                  </a:cubicBezTo>
                  <a:lnTo>
                    <a:pt x="44348" y="396"/>
                  </a:lnTo>
                  <a:close/>
                  <a:moveTo>
                    <a:pt x="56901" y="365"/>
                  </a:moveTo>
                  <a:lnTo>
                    <a:pt x="56871" y="761"/>
                  </a:lnTo>
                  <a:cubicBezTo>
                    <a:pt x="57236" y="791"/>
                    <a:pt x="57631" y="852"/>
                    <a:pt x="57996" y="913"/>
                  </a:cubicBezTo>
                  <a:lnTo>
                    <a:pt x="58056" y="517"/>
                  </a:lnTo>
                  <a:cubicBezTo>
                    <a:pt x="57661" y="487"/>
                    <a:pt x="57297" y="426"/>
                    <a:pt x="56901" y="365"/>
                  </a:cubicBezTo>
                  <a:close/>
                  <a:moveTo>
                    <a:pt x="59181" y="700"/>
                  </a:moveTo>
                  <a:lnTo>
                    <a:pt x="59120" y="1095"/>
                  </a:lnTo>
                  <a:cubicBezTo>
                    <a:pt x="59485" y="1156"/>
                    <a:pt x="59880" y="1216"/>
                    <a:pt x="60245" y="1277"/>
                  </a:cubicBezTo>
                  <a:lnTo>
                    <a:pt x="60306" y="913"/>
                  </a:lnTo>
                  <a:cubicBezTo>
                    <a:pt x="59941" y="852"/>
                    <a:pt x="59546" y="761"/>
                    <a:pt x="59181" y="700"/>
                  </a:cubicBezTo>
                  <a:close/>
                  <a:moveTo>
                    <a:pt x="42099" y="730"/>
                  </a:moveTo>
                  <a:cubicBezTo>
                    <a:pt x="41704" y="791"/>
                    <a:pt x="41339" y="852"/>
                    <a:pt x="40944" y="943"/>
                  </a:cubicBezTo>
                  <a:lnTo>
                    <a:pt x="41035" y="1308"/>
                  </a:lnTo>
                  <a:cubicBezTo>
                    <a:pt x="41400" y="1247"/>
                    <a:pt x="41764" y="1156"/>
                    <a:pt x="42160" y="1095"/>
                  </a:cubicBezTo>
                  <a:lnTo>
                    <a:pt x="42099" y="730"/>
                  </a:lnTo>
                  <a:close/>
                  <a:moveTo>
                    <a:pt x="61430" y="1156"/>
                  </a:moveTo>
                  <a:lnTo>
                    <a:pt x="61339" y="1520"/>
                  </a:lnTo>
                  <a:cubicBezTo>
                    <a:pt x="61734" y="1581"/>
                    <a:pt x="62099" y="1672"/>
                    <a:pt x="62464" y="1764"/>
                  </a:cubicBezTo>
                  <a:lnTo>
                    <a:pt x="62555" y="1399"/>
                  </a:lnTo>
                  <a:cubicBezTo>
                    <a:pt x="62190" y="1308"/>
                    <a:pt x="61795" y="1216"/>
                    <a:pt x="61430" y="1156"/>
                  </a:cubicBezTo>
                  <a:close/>
                  <a:moveTo>
                    <a:pt x="39819" y="1156"/>
                  </a:moveTo>
                  <a:cubicBezTo>
                    <a:pt x="39454" y="1247"/>
                    <a:pt x="39090" y="1338"/>
                    <a:pt x="38725" y="1429"/>
                  </a:cubicBezTo>
                  <a:lnTo>
                    <a:pt x="38816" y="1794"/>
                  </a:lnTo>
                  <a:cubicBezTo>
                    <a:pt x="39181" y="1703"/>
                    <a:pt x="39545" y="1612"/>
                    <a:pt x="39910" y="1551"/>
                  </a:cubicBezTo>
                  <a:lnTo>
                    <a:pt x="39819" y="1156"/>
                  </a:lnTo>
                  <a:close/>
                  <a:moveTo>
                    <a:pt x="63680" y="1672"/>
                  </a:moveTo>
                  <a:lnTo>
                    <a:pt x="63558" y="2037"/>
                  </a:lnTo>
                  <a:cubicBezTo>
                    <a:pt x="63923" y="2128"/>
                    <a:pt x="64288" y="2250"/>
                    <a:pt x="64652" y="2341"/>
                  </a:cubicBezTo>
                  <a:lnTo>
                    <a:pt x="64774" y="1976"/>
                  </a:lnTo>
                  <a:cubicBezTo>
                    <a:pt x="64409" y="1885"/>
                    <a:pt x="64044" y="1764"/>
                    <a:pt x="63680" y="1672"/>
                  </a:cubicBezTo>
                  <a:close/>
                  <a:moveTo>
                    <a:pt x="37600" y="1703"/>
                  </a:moveTo>
                  <a:cubicBezTo>
                    <a:pt x="37235" y="1794"/>
                    <a:pt x="36871" y="1916"/>
                    <a:pt x="36506" y="2007"/>
                  </a:cubicBezTo>
                  <a:lnTo>
                    <a:pt x="36597" y="2372"/>
                  </a:lnTo>
                  <a:cubicBezTo>
                    <a:pt x="36962" y="2280"/>
                    <a:pt x="37327" y="2159"/>
                    <a:pt x="37691" y="2068"/>
                  </a:cubicBezTo>
                  <a:lnTo>
                    <a:pt x="37600" y="1703"/>
                  </a:lnTo>
                  <a:close/>
                  <a:moveTo>
                    <a:pt x="65868" y="2311"/>
                  </a:moveTo>
                  <a:lnTo>
                    <a:pt x="65747" y="2675"/>
                  </a:lnTo>
                  <a:cubicBezTo>
                    <a:pt x="66111" y="2797"/>
                    <a:pt x="66476" y="2919"/>
                    <a:pt x="66841" y="3040"/>
                  </a:cubicBezTo>
                  <a:lnTo>
                    <a:pt x="66962" y="2675"/>
                  </a:lnTo>
                  <a:cubicBezTo>
                    <a:pt x="66598" y="2554"/>
                    <a:pt x="66233" y="2432"/>
                    <a:pt x="65868" y="2311"/>
                  </a:cubicBezTo>
                  <a:close/>
                  <a:moveTo>
                    <a:pt x="35412" y="2341"/>
                  </a:moveTo>
                  <a:cubicBezTo>
                    <a:pt x="35047" y="2463"/>
                    <a:pt x="34682" y="2584"/>
                    <a:pt x="34317" y="2706"/>
                  </a:cubicBezTo>
                  <a:lnTo>
                    <a:pt x="34439" y="3071"/>
                  </a:lnTo>
                  <a:cubicBezTo>
                    <a:pt x="34804" y="2949"/>
                    <a:pt x="35168" y="2827"/>
                    <a:pt x="35533" y="2706"/>
                  </a:cubicBezTo>
                  <a:lnTo>
                    <a:pt x="35412" y="2341"/>
                  </a:lnTo>
                  <a:close/>
                  <a:moveTo>
                    <a:pt x="68026" y="3040"/>
                  </a:moveTo>
                  <a:lnTo>
                    <a:pt x="67905" y="3405"/>
                  </a:lnTo>
                  <a:cubicBezTo>
                    <a:pt x="68269" y="3527"/>
                    <a:pt x="68634" y="3679"/>
                    <a:pt x="68969" y="3800"/>
                  </a:cubicBezTo>
                  <a:lnTo>
                    <a:pt x="69120" y="3466"/>
                  </a:lnTo>
                  <a:cubicBezTo>
                    <a:pt x="68756" y="3314"/>
                    <a:pt x="68391" y="3192"/>
                    <a:pt x="68026" y="3040"/>
                  </a:cubicBezTo>
                  <a:close/>
                  <a:moveTo>
                    <a:pt x="33254" y="3071"/>
                  </a:moveTo>
                  <a:cubicBezTo>
                    <a:pt x="32889" y="3223"/>
                    <a:pt x="32524" y="3344"/>
                    <a:pt x="32159" y="3496"/>
                  </a:cubicBezTo>
                  <a:lnTo>
                    <a:pt x="32311" y="3830"/>
                  </a:lnTo>
                  <a:cubicBezTo>
                    <a:pt x="32646" y="3709"/>
                    <a:pt x="33010" y="3587"/>
                    <a:pt x="33375" y="3435"/>
                  </a:cubicBezTo>
                  <a:lnTo>
                    <a:pt x="33254" y="3071"/>
                  </a:lnTo>
                  <a:close/>
                  <a:moveTo>
                    <a:pt x="70184" y="3891"/>
                  </a:moveTo>
                  <a:lnTo>
                    <a:pt x="70032" y="4226"/>
                  </a:lnTo>
                  <a:cubicBezTo>
                    <a:pt x="70397" y="4378"/>
                    <a:pt x="70731" y="4530"/>
                    <a:pt x="71096" y="4682"/>
                  </a:cubicBezTo>
                  <a:lnTo>
                    <a:pt x="71248" y="4347"/>
                  </a:lnTo>
                  <a:cubicBezTo>
                    <a:pt x="70883" y="4195"/>
                    <a:pt x="70519" y="4043"/>
                    <a:pt x="70184" y="3891"/>
                  </a:cubicBezTo>
                  <a:close/>
                  <a:moveTo>
                    <a:pt x="31095" y="3922"/>
                  </a:moveTo>
                  <a:cubicBezTo>
                    <a:pt x="30761" y="4074"/>
                    <a:pt x="30396" y="4226"/>
                    <a:pt x="30062" y="4378"/>
                  </a:cubicBezTo>
                  <a:lnTo>
                    <a:pt x="30214" y="4712"/>
                  </a:lnTo>
                  <a:cubicBezTo>
                    <a:pt x="30548" y="4560"/>
                    <a:pt x="30913" y="4408"/>
                    <a:pt x="31247" y="4286"/>
                  </a:cubicBezTo>
                  <a:lnTo>
                    <a:pt x="31095" y="3922"/>
                  </a:lnTo>
                  <a:close/>
                  <a:moveTo>
                    <a:pt x="72282" y="4803"/>
                  </a:moveTo>
                  <a:lnTo>
                    <a:pt x="72130" y="5168"/>
                  </a:lnTo>
                  <a:cubicBezTo>
                    <a:pt x="72464" y="5320"/>
                    <a:pt x="72798" y="5472"/>
                    <a:pt x="73133" y="5654"/>
                  </a:cubicBezTo>
                  <a:lnTo>
                    <a:pt x="73315" y="5320"/>
                  </a:lnTo>
                  <a:cubicBezTo>
                    <a:pt x="72981" y="5137"/>
                    <a:pt x="72616" y="4986"/>
                    <a:pt x="72282" y="4803"/>
                  </a:cubicBezTo>
                  <a:close/>
                  <a:moveTo>
                    <a:pt x="29029" y="4864"/>
                  </a:moveTo>
                  <a:cubicBezTo>
                    <a:pt x="28694" y="5016"/>
                    <a:pt x="28329" y="5168"/>
                    <a:pt x="27995" y="5350"/>
                  </a:cubicBezTo>
                  <a:lnTo>
                    <a:pt x="28177" y="5685"/>
                  </a:lnTo>
                  <a:cubicBezTo>
                    <a:pt x="28512" y="5533"/>
                    <a:pt x="28846" y="5350"/>
                    <a:pt x="29181" y="5198"/>
                  </a:cubicBezTo>
                  <a:lnTo>
                    <a:pt x="29029" y="4864"/>
                  </a:lnTo>
                  <a:close/>
                  <a:moveTo>
                    <a:pt x="74349" y="5837"/>
                  </a:moveTo>
                  <a:lnTo>
                    <a:pt x="74166" y="6171"/>
                  </a:lnTo>
                  <a:cubicBezTo>
                    <a:pt x="74501" y="6353"/>
                    <a:pt x="74835" y="6536"/>
                    <a:pt x="75169" y="6718"/>
                  </a:cubicBezTo>
                  <a:lnTo>
                    <a:pt x="75352" y="6384"/>
                  </a:lnTo>
                  <a:cubicBezTo>
                    <a:pt x="75017" y="6201"/>
                    <a:pt x="74683" y="6019"/>
                    <a:pt x="74349" y="5837"/>
                  </a:cubicBezTo>
                  <a:close/>
                  <a:moveTo>
                    <a:pt x="26992" y="5867"/>
                  </a:moveTo>
                  <a:cubicBezTo>
                    <a:pt x="26658" y="6049"/>
                    <a:pt x="26323" y="6232"/>
                    <a:pt x="25989" y="6414"/>
                  </a:cubicBezTo>
                  <a:lnTo>
                    <a:pt x="26171" y="6748"/>
                  </a:lnTo>
                  <a:cubicBezTo>
                    <a:pt x="26506" y="6566"/>
                    <a:pt x="26840" y="6384"/>
                    <a:pt x="27174" y="6201"/>
                  </a:cubicBezTo>
                  <a:lnTo>
                    <a:pt x="26992" y="5867"/>
                  </a:lnTo>
                  <a:close/>
                  <a:moveTo>
                    <a:pt x="76324" y="6961"/>
                  </a:moveTo>
                  <a:lnTo>
                    <a:pt x="76142" y="7296"/>
                  </a:lnTo>
                  <a:cubicBezTo>
                    <a:pt x="76476" y="7478"/>
                    <a:pt x="76811" y="7660"/>
                    <a:pt x="77115" y="7873"/>
                  </a:cubicBezTo>
                  <a:lnTo>
                    <a:pt x="77327" y="7539"/>
                  </a:lnTo>
                  <a:cubicBezTo>
                    <a:pt x="76993" y="7356"/>
                    <a:pt x="76659" y="7144"/>
                    <a:pt x="76324" y="6961"/>
                  </a:cubicBezTo>
                  <a:close/>
                  <a:moveTo>
                    <a:pt x="24986" y="6992"/>
                  </a:moveTo>
                  <a:cubicBezTo>
                    <a:pt x="24652" y="7174"/>
                    <a:pt x="24348" y="7387"/>
                    <a:pt x="24013" y="7569"/>
                  </a:cubicBezTo>
                  <a:lnTo>
                    <a:pt x="24226" y="7903"/>
                  </a:lnTo>
                  <a:cubicBezTo>
                    <a:pt x="24530" y="7691"/>
                    <a:pt x="24864" y="7508"/>
                    <a:pt x="25199" y="7326"/>
                  </a:cubicBezTo>
                  <a:lnTo>
                    <a:pt x="24986" y="6992"/>
                  </a:lnTo>
                  <a:close/>
                  <a:moveTo>
                    <a:pt x="78300" y="8177"/>
                  </a:moveTo>
                  <a:lnTo>
                    <a:pt x="78087" y="8481"/>
                  </a:lnTo>
                  <a:cubicBezTo>
                    <a:pt x="78391" y="8694"/>
                    <a:pt x="78726" y="8907"/>
                    <a:pt x="79029" y="9119"/>
                  </a:cubicBezTo>
                  <a:lnTo>
                    <a:pt x="79242" y="8815"/>
                  </a:lnTo>
                  <a:cubicBezTo>
                    <a:pt x="78938" y="8603"/>
                    <a:pt x="78604" y="8390"/>
                    <a:pt x="78300" y="8177"/>
                  </a:cubicBezTo>
                  <a:close/>
                  <a:moveTo>
                    <a:pt x="23041" y="8207"/>
                  </a:moveTo>
                  <a:cubicBezTo>
                    <a:pt x="22737" y="8390"/>
                    <a:pt x="22402" y="8603"/>
                    <a:pt x="22098" y="8815"/>
                  </a:cubicBezTo>
                  <a:lnTo>
                    <a:pt x="22311" y="9150"/>
                  </a:lnTo>
                  <a:cubicBezTo>
                    <a:pt x="22615" y="8937"/>
                    <a:pt x="22949" y="8724"/>
                    <a:pt x="23253" y="8511"/>
                  </a:cubicBezTo>
                  <a:lnTo>
                    <a:pt x="23041" y="8207"/>
                  </a:lnTo>
                  <a:close/>
                  <a:moveTo>
                    <a:pt x="21156" y="9484"/>
                  </a:moveTo>
                  <a:cubicBezTo>
                    <a:pt x="20852" y="9697"/>
                    <a:pt x="20548" y="9940"/>
                    <a:pt x="20244" y="10153"/>
                  </a:cubicBezTo>
                  <a:lnTo>
                    <a:pt x="20457" y="10457"/>
                  </a:lnTo>
                  <a:cubicBezTo>
                    <a:pt x="20761" y="10244"/>
                    <a:pt x="21065" y="10001"/>
                    <a:pt x="21369" y="9788"/>
                  </a:cubicBezTo>
                  <a:lnTo>
                    <a:pt x="21156" y="9484"/>
                  </a:lnTo>
                  <a:close/>
                  <a:moveTo>
                    <a:pt x="80185" y="9454"/>
                  </a:moveTo>
                  <a:lnTo>
                    <a:pt x="79972" y="9758"/>
                  </a:lnTo>
                  <a:cubicBezTo>
                    <a:pt x="80276" y="10001"/>
                    <a:pt x="80580" y="10214"/>
                    <a:pt x="80884" y="10457"/>
                  </a:cubicBezTo>
                  <a:lnTo>
                    <a:pt x="81096" y="10153"/>
                  </a:lnTo>
                  <a:cubicBezTo>
                    <a:pt x="80792" y="9910"/>
                    <a:pt x="80488" y="9697"/>
                    <a:pt x="80185" y="9454"/>
                  </a:cubicBezTo>
                  <a:close/>
                  <a:moveTo>
                    <a:pt x="82008" y="10821"/>
                  </a:moveTo>
                  <a:lnTo>
                    <a:pt x="81795" y="11125"/>
                  </a:lnTo>
                  <a:cubicBezTo>
                    <a:pt x="82069" y="11369"/>
                    <a:pt x="82373" y="11612"/>
                    <a:pt x="82677" y="11855"/>
                  </a:cubicBezTo>
                  <a:lnTo>
                    <a:pt x="82920" y="11551"/>
                  </a:lnTo>
                  <a:cubicBezTo>
                    <a:pt x="82616" y="11308"/>
                    <a:pt x="82312" y="11065"/>
                    <a:pt x="82008" y="10821"/>
                  </a:cubicBezTo>
                  <a:close/>
                  <a:moveTo>
                    <a:pt x="19332" y="10852"/>
                  </a:moveTo>
                  <a:cubicBezTo>
                    <a:pt x="19028" y="11095"/>
                    <a:pt x="18724" y="11338"/>
                    <a:pt x="18451" y="11581"/>
                  </a:cubicBezTo>
                  <a:lnTo>
                    <a:pt x="18694" y="11885"/>
                  </a:lnTo>
                  <a:cubicBezTo>
                    <a:pt x="18968" y="11642"/>
                    <a:pt x="19272" y="11399"/>
                    <a:pt x="19575" y="11156"/>
                  </a:cubicBezTo>
                  <a:lnTo>
                    <a:pt x="19332" y="10852"/>
                  </a:lnTo>
                  <a:close/>
                  <a:moveTo>
                    <a:pt x="83771" y="12280"/>
                  </a:moveTo>
                  <a:lnTo>
                    <a:pt x="83528" y="12584"/>
                  </a:lnTo>
                  <a:cubicBezTo>
                    <a:pt x="83832" y="12828"/>
                    <a:pt x="84106" y="13071"/>
                    <a:pt x="84379" y="13344"/>
                  </a:cubicBezTo>
                  <a:lnTo>
                    <a:pt x="84653" y="13040"/>
                  </a:lnTo>
                  <a:cubicBezTo>
                    <a:pt x="84349" y="12797"/>
                    <a:pt x="84075" y="12554"/>
                    <a:pt x="83771" y="12280"/>
                  </a:cubicBezTo>
                  <a:close/>
                  <a:moveTo>
                    <a:pt x="17569" y="12311"/>
                  </a:moveTo>
                  <a:cubicBezTo>
                    <a:pt x="17265" y="12584"/>
                    <a:pt x="16992" y="12828"/>
                    <a:pt x="16718" y="13071"/>
                  </a:cubicBezTo>
                  <a:lnTo>
                    <a:pt x="16961" y="13375"/>
                  </a:lnTo>
                  <a:cubicBezTo>
                    <a:pt x="17235" y="13101"/>
                    <a:pt x="17539" y="12858"/>
                    <a:pt x="17813" y="12615"/>
                  </a:cubicBezTo>
                  <a:lnTo>
                    <a:pt x="17569" y="12311"/>
                  </a:lnTo>
                  <a:close/>
                  <a:moveTo>
                    <a:pt x="85504" y="13831"/>
                  </a:moveTo>
                  <a:lnTo>
                    <a:pt x="85230" y="14104"/>
                  </a:lnTo>
                  <a:cubicBezTo>
                    <a:pt x="85504" y="14378"/>
                    <a:pt x="85777" y="14621"/>
                    <a:pt x="86051" y="14894"/>
                  </a:cubicBezTo>
                  <a:lnTo>
                    <a:pt x="86324" y="14621"/>
                  </a:lnTo>
                  <a:cubicBezTo>
                    <a:pt x="86051" y="14347"/>
                    <a:pt x="85777" y="14074"/>
                    <a:pt x="85504" y="13831"/>
                  </a:cubicBezTo>
                  <a:close/>
                  <a:moveTo>
                    <a:pt x="15867" y="13861"/>
                  </a:moveTo>
                  <a:cubicBezTo>
                    <a:pt x="15594" y="14135"/>
                    <a:pt x="15320" y="14378"/>
                    <a:pt x="15047" y="14651"/>
                  </a:cubicBezTo>
                  <a:lnTo>
                    <a:pt x="15320" y="14925"/>
                  </a:lnTo>
                  <a:cubicBezTo>
                    <a:pt x="15594" y="14651"/>
                    <a:pt x="15867" y="14378"/>
                    <a:pt x="16141" y="14135"/>
                  </a:cubicBezTo>
                  <a:lnTo>
                    <a:pt x="15867" y="13861"/>
                  </a:lnTo>
                  <a:close/>
                  <a:moveTo>
                    <a:pt x="87115" y="15442"/>
                  </a:moveTo>
                  <a:lnTo>
                    <a:pt x="86841" y="15715"/>
                  </a:lnTo>
                  <a:cubicBezTo>
                    <a:pt x="87115" y="15989"/>
                    <a:pt x="87358" y="16262"/>
                    <a:pt x="87631" y="16536"/>
                  </a:cubicBezTo>
                  <a:lnTo>
                    <a:pt x="87905" y="16262"/>
                  </a:lnTo>
                  <a:cubicBezTo>
                    <a:pt x="87631" y="15989"/>
                    <a:pt x="87388" y="15715"/>
                    <a:pt x="87115" y="15442"/>
                  </a:cubicBezTo>
                  <a:close/>
                  <a:moveTo>
                    <a:pt x="14226" y="15472"/>
                  </a:moveTo>
                  <a:cubicBezTo>
                    <a:pt x="13983" y="15746"/>
                    <a:pt x="13709" y="16019"/>
                    <a:pt x="13466" y="16293"/>
                  </a:cubicBezTo>
                  <a:lnTo>
                    <a:pt x="13740" y="16566"/>
                  </a:lnTo>
                  <a:cubicBezTo>
                    <a:pt x="13983" y="16293"/>
                    <a:pt x="14256" y="15989"/>
                    <a:pt x="14499" y="15715"/>
                  </a:cubicBezTo>
                  <a:lnTo>
                    <a:pt x="14226" y="15472"/>
                  </a:lnTo>
                  <a:close/>
                  <a:moveTo>
                    <a:pt x="88665" y="17113"/>
                  </a:moveTo>
                  <a:lnTo>
                    <a:pt x="88391" y="17387"/>
                  </a:lnTo>
                  <a:cubicBezTo>
                    <a:pt x="88635" y="17660"/>
                    <a:pt x="88878" y="17934"/>
                    <a:pt x="89121" y="18238"/>
                  </a:cubicBezTo>
                  <a:lnTo>
                    <a:pt x="89425" y="17995"/>
                  </a:lnTo>
                  <a:cubicBezTo>
                    <a:pt x="89182" y="17691"/>
                    <a:pt x="88938" y="17417"/>
                    <a:pt x="88665" y="17113"/>
                  </a:cubicBezTo>
                  <a:close/>
                  <a:moveTo>
                    <a:pt x="12676" y="17144"/>
                  </a:moveTo>
                  <a:cubicBezTo>
                    <a:pt x="12433" y="17417"/>
                    <a:pt x="12189" y="17721"/>
                    <a:pt x="11946" y="18025"/>
                  </a:cubicBezTo>
                  <a:lnTo>
                    <a:pt x="12220" y="18268"/>
                  </a:lnTo>
                  <a:cubicBezTo>
                    <a:pt x="12463" y="17964"/>
                    <a:pt x="12706" y="17691"/>
                    <a:pt x="12980" y="17387"/>
                  </a:cubicBezTo>
                  <a:lnTo>
                    <a:pt x="12676" y="17144"/>
                  </a:lnTo>
                  <a:close/>
                  <a:moveTo>
                    <a:pt x="90154" y="18876"/>
                  </a:moveTo>
                  <a:lnTo>
                    <a:pt x="89850" y="19119"/>
                  </a:lnTo>
                  <a:cubicBezTo>
                    <a:pt x="90094" y="19393"/>
                    <a:pt x="90337" y="19697"/>
                    <a:pt x="90549" y="20001"/>
                  </a:cubicBezTo>
                  <a:lnTo>
                    <a:pt x="90853" y="19758"/>
                  </a:lnTo>
                  <a:cubicBezTo>
                    <a:pt x="90610" y="19454"/>
                    <a:pt x="90397" y="19150"/>
                    <a:pt x="90154" y="18876"/>
                  </a:cubicBezTo>
                  <a:close/>
                  <a:moveTo>
                    <a:pt x="11217" y="18907"/>
                  </a:moveTo>
                  <a:cubicBezTo>
                    <a:pt x="10974" y="19211"/>
                    <a:pt x="10730" y="19484"/>
                    <a:pt x="10487" y="19788"/>
                  </a:cubicBezTo>
                  <a:lnTo>
                    <a:pt x="10791" y="20031"/>
                  </a:lnTo>
                  <a:cubicBezTo>
                    <a:pt x="11034" y="19727"/>
                    <a:pt x="11277" y="19423"/>
                    <a:pt x="11490" y="19150"/>
                  </a:cubicBezTo>
                  <a:lnTo>
                    <a:pt x="11217" y="18907"/>
                  </a:lnTo>
                  <a:close/>
                  <a:moveTo>
                    <a:pt x="91553" y="20670"/>
                  </a:moveTo>
                  <a:lnTo>
                    <a:pt x="91249" y="20913"/>
                  </a:lnTo>
                  <a:cubicBezTo>
                    <a:pt x="91461" y="21217"/>
                    <a:pt x="91674" y="21521"/>
                    <a:pt x="91887" y="21825"/>
                  </a:cubicBezTo>
                  <a:lnTo>
                    <a:pt x="92221" y="21612"/>
                  </a:lnTo>
                  <a:cubicBezTo>
                    <a:pt x="91978" y="21308"/>
                    <a:pt x="91765" y="20974"/>
                    <a:pt x="91553" y="20670"/>
                  </a:cubicBezTo>
                  <a:close/>
                  <a:moveTo>
                    <a:pt x="9818" y="20730"/>
                  </a:moveTo>
                  <a:cubicBezTo>
                    <a:pt x="9575" y="21034"/>
                    <a:pt x="9363" y="21338"/>
                    <a:pt x="9150" y="21642"/>
                  </a:cubicBezTo>
                  <a:lnTo>
                    <a:pt x="9454" y="21855"/>
                  </a:lnTo>
                  <a:cubicBezTo>
                    <a:pt x="9666" y="21551"/>
                    <a:pt x="9879" y="21247"/>
                    <a:pt x="10122" y="20943"/>
                  </a:cubicBezTo>
                  <a:lnTo>
                    <a:pt x="9818" y="20730"/>
                  </a:lnTo>
                  <a:close/>
                  <a:moveTo>
                    <a:pt x="92860" y="22554"/>
                  </a:moveTo>
                  <a:lnTo>
                    <a:pt x="92556" y="22767"/>
                  </a:lnTo>
                  <a:cubicBezTo>
                    <a:pt x="92768" y="23071"/>
                    <a:pt x="92951" y="23405"/>
                    <a:pt x="93163" y="23709"/>
                  </a:cubicBezTo>
                  <a:lnTo>
                    <a:pt x="93498" y="23496"/>
                  </a:lnTo>
                  <a:cubicBezTo>
                    <a:pt x="93285" y="23192"/>
                    <a:pt x="93072" y="22858"/>
                    <a:pt x="92860" y="22554"/>
                  </a:cubicBezTo>
                  <a:close/>
                  <a:moveTo>
                    <a:pt x="8481" y="22585"/>
                  </a:moveTo>
                  <a:cubicBezTo>
                    <a:pt x="8268" y="22919"/>
                    <a:pt x="8086" y="23223"/>
                    <a:pt x="7873" y="23557"/>
                  </a:cubicBezTo>
                  <a:lnTo>
                    <a:pt x="8177" y="23770"/>
                  </a:lnTo>
                  <a:cubicBezTo>
                    <a:pt x="8390" y="23436"/>
                    <a:pt x="8603" y="23132"/>
                    <a:pt x="8815" y="22797"/>
                  </a:cubicBezTo>
                  <a:lnTo>
                    <a:pt x="8481" y="22585"/>
                  </a:lnTo>
                  <a:close/>
                  <a:moveTo>
                    <a:pt x="94075" y="24469"/>
                  </a:moveTo>
                  <a:lnTo>
                    <a:pt x="93771" y="24682"/>
                  </a:lnTo>
                  <a:cubicBezTo>
                    <a:pt x="93954" y="25016"/>
                    <a:pt x="94136" y="25320"/>
                    <a:pt x="94349" y="25655"/>
                  </a:cubicBezTo>
                  <a:lnTo>
                    <a:pt x="94683" y="25472"/>
                  </a:lnTo>
                  <a:cubicBezTo>
                    <a:pt x="94471" y="25138"/>
                    <a:pt x="94288" y="24803"/>
                    <a:pt x="94075" y="24469"/>
                  </a:cubicBezTo>
                  <a:close/>
                  <a:moveTo>
                    <a:pt x="7265" y="24530"/>
                  </a:moveTo>
                  <a:cubicBezTo>
                    <a:pt x="7052" y="24864"/>
                    <a:pt x="6870" y="25199"/>
                    <a:pt x="6688" y="25533"/>
                  </a:cubicBezTo>
                  <a:lnTo>
                    <a:pt x="7022" y="25715"/>
                  </a:lnTo>
                  <a:cubicBezTo>
                    <a:pt x="7204" y="25381"/>
                    <a:pt x="7387" y="25047"/>
                    <a:pt x="7600" y="24743"/>
                  </a:cubicBezTo>
                  <a:lnTo>
                    <a:pt x="7265" y="24530"/>
                  </a:lnTo>
                  <a:close/>
                  <a:moveTo>
                    <a:pt x="95230" y="26475"/>
                  </a:moveTo>
                  <a:lnTo>
                    <a:pt x="94896" y="26658"/>
                  </a:lnTo>
                  <a:cubicBezTo>
                    <a:pt x="95078" y="26992"/>
                    <a:pt x="95261" y="27326"/>
                    <a:pt x="95413" y="27661"/>
                  </a:cubicBezTo>
                  <a:lnTo>
                    <a:pt x="95778" y="27478"/>
                  </a:lnTo>
                  <a:cubicBezTo>
                    <a:pt x="95595" y="27144"/>
                    <a:pt x="95413" y="26779"/>
                    <a:pt x="95230" y="26475"/>
                  </a:cubicBezTo>
                  <a:close/>
                  <a:moveTo>
                    <a:pt x="6110" y="26536"/>
                  </a:moveTo>
                  <a:cubicBezTo>
                    <a:pt x="5928" y="26870"/>
                    <a:pt x="5745" y="27205"/>
                    <a:pt x="5593" y="27539"/>
                  </a:cubicBezTo>
                  <a:lnTo>
                    <a:pt x="5928" y="27721"/>
                  </a:lnTo>
                  <a:cubicBezTo>
                    <a:pt x="6110" y="27387"/>
                    <a:pt x="6262" y="27053"/>
                    <a:pt x="6445" y="26718"/>
                  </a:cubicBezTo>
                  <a:lnTo>
                    <a:pt x="6110" y="26536"/>
                  </a:lnTo>
                  <a:close/>
                  <a:moveTo>
                    <a:pt x="96264" y="28481"/>
                  </a:moveTo>
                  <a:lnTo>
                    <a:pt x="95929" y="28664"/>
                  </a:lnTo>
                  <a:cubicBezTo>
                    <a:pt x="96112" y="28998"/>
                    <a:pt x="96264" y="29332"/>
                    <a:pt x="96416" y="29697"/>
                  </a:cubicBezTo>
                  <a:lnTo>
                    <a:pt x="96781" y="29515"/>
                  </a:lnTo>
                  <a:cubicBezTo>
                    <a:pt x="96598" y="29180"/>
                    <a:pt x="96446" y="28846"/>
                    <a:pt x="96264" y="28481"/>
                  </a:cubicBezTo>
                  <a:close/>
                  <a:moveTo>
                    <a:pt x="5077" y="28572"/>
                  </a:moveTo>
                  <a:cubicBezTo>
                    <a:pt x="4894" y="28907"/>
                    <a:pt x="4742" y="29241"/>
                    <a:pt x="4590" y="29606"/>
                  </a:cubicBezTo>
                  <a:lnTo>
                    <a:pt x="4925" y="29758"/>
                  </a:lnTo>
                  <a:cubicBezTo>
                    <a:pt x="5077" y="29424"/>
                    <a:pt x="5259" y="29059"/>
                    <a:pt x="5411" y="28724"/>
                  </a:cubicBezTo>
                  <a:lnTo>
                    <a:pt x="5077" y="28572"/>
                  </a:lnTo>
                  <a:close/>
                  <a:moveTo>
                    <a:pt x="97237" y="30579"/>
                  </a:moveTo>
                  <a:lnTo>
                    <a:pt x="96872" y="30731"/>
                  </a:lnTo>
                  <a:cubicBezTo>
                    <a:pt x="97024" y="31065"/>
                    <a:pt x="97176" y="31430"/>
                    <a:pt x="97328" y="31764"/>
                  </a:cubicBezTo>
                  <a:lnTo>
                    <a:pt x="97662" y="31612"/>
                  </a:lnTo>
                  <a:cubicBezTo>
                    <a:pt x="97540" y="31278"/>
                    <a:pt x="97388" y="30913"/>
                    <a:pt x="97237" y="30579"/>
                  </a:cubicBezTo>
                  <a:close/>
                  <a:moveTo>
                    <a:pt x="4104" y="30639"/>
                  </a:moveTo>
                  <a:cubicBezTo>
                    <a:pt x="3952" y="31004"/>
                    <a:pt x="3800" y="31369"/>
                    <a:pt x="3679" y="31703"/>
                  </a:cubicBezTo>
                  <a:lnTo>
                    <a:pt x="4013" y="31855"/>
                  </a:lnTo>
                  <a:cubicBezTo>
                    <a:pt x="4165" y="31490"/>
                    <a:pt x="4317" y="31156"/>
                    <a:pt x="4469" y="30791"/>
                  </a:cubicBezTo>
                  <a:lnTo>
                    <a:pt x="4104" y="30639"/>
                  </a:lnTo>
                  <a:close/>
                  <a:moveTo>
                    <a:pt x="98088" y="32676"/>
                  </a:moveTo>
                  <a:lnTo>
                    <a:pt x="97723" y="32828"/>
                  </a:lnTo>
                  <a:cubicBezTo>
                    <a:pt x="97875" y="33162"/>
                    <a:pt x="97996" y="33527"/>
                    <a:pt x="98118" y="33892"/>
                  </a:cubicBezTo>
                  <a:lnTo>
                    <a:pt x="98483" y="33770"/>
                  </a:lnTo>
                  <a:cubicBezTo>
                    <a:pt x="98361" y="33405"/>
                    <a:pt x="98240" y="33041"/>
                    <a:pt x="98088" y="32676"/>
                  </a:cubicBezTo>
                  <a:close/>
                  <a:moveTo>
                    <a:pt x="3253" y="32767"/>
                  </a:moveTo>
                  <a:cubicBezTo>
                    <a:pt x="3131" y="33132"/>
                    <a:pt x="2979" y="33497"/>
                    <a:pt x="2858" y="33861"/>
                  </a:cubicBezTo>
                  <a:lnTo>
                    <a:pt x="3223" y="33983"/>
                  </a:lnTo>
                  <a:cubicBezTo>
                    <a:pt x="3344" y="33618"/>
                    <a:pt x="3466" y="33284"/>
                    <a:pt x="3618" y="32919"/>
                  </a:cubicBezTo>
                  <a:lnTo>
                    <a:pt x="3253" y="32767"/>
                  </a:lnTo>
                  <a:close/>
                  <a:moveTo>
                    <a:pt x="98847" y="34864"/>
                  </a:moveTo>
                  <a:lnTo>
                    <a:pt x="98483" y="34956"/>
                  </a:lnTo>
                  <a:cubicBezTo>
                    <a:pt x="98604" y="35320"/>
                    <a:pt x="98726" y="35685"/>
                    <a:pt x="98847" y="36050"/>
                  </a:cubicBezTo>
                  <a:lnTo>
                    <a:pt x="99212" y="35959"/>
                  </a:lnTo>
                  <a:cubicBezTo>
                    <a:pt x="99091" y="35563"/>
                    <a:pt x="98969" y="35199"/>
                    <a:pt x="98847" y="34864"/>
                  </a:cubicBezTo>
                  <a:close/>
                  <a:moveTo>
                    <a:pt x="2493" y="34956"/>
                  </a:moveTo>
                  <a:cubicBezTo>
                    <a:pt x="2372" y="35320"/>
                    <a:pt x="2250" y="35685"/>
                    <a:pt x="2159" y="36050"/>
                  </a:cubicBezTo>
                  <a:lnTo>
                    <a:pt x="2524" y="36171"/>
                  </a:lnTo>
                  <a:cubicBezTo>
                    <a:pt x="2615" y="35807"/>
                    <a:pt x="2736" y="35442"/>
                    <a:pt x="2858" y="35077"/>
                  </a:cubicBezTo>
                  <a:lnTo>
                    <a:pt x="2493" y="34956"/>
                  </a:lnTo>
                  <a:close/>
                  <a:moveTo>
                    <a:pt x="99516" y="37053"/>
                  </a:moveTo>
                  <a:lnTo>
                    <a:pt x="99151" y="37144"/>
                  </a:lnTo>
                  <a:cubicBezTo>
                    <a:pt x="99273" y="37509"/>
                    <a:pt x="99364" y="37874"/>
                    <a:pt x="99455" y="38238"/>
                  </a:cubicBezTo>
                  <a:lnTo>
                    <a:pt x="99820" y="38147"/>
                  </a:lnTo>
                  <a:cubicBezTo>
                    <a:pt x="99729" y="37782"/>
                    <a:pt x="99638" y="37418"/>
                    <a:pt x="99516" y="37053"/>
                  </a:cubicBezTo>
                  <a:close/>
                  <a:moveTo>
                    <a:pt x="1824" y="37144"/>
                  </a:moveTo>
                  <a:cubicBezTo>
                    <a:pt x="1733" y="37509"/>
                    <a:pt x="1642" y="37874"/>
                    <a:pt x="1520" y="38269"/>
                  </a:cubicBezTo>
                  <a:lnTo>
                    <a:pt x="1916" y="38360"/>
                  </a:lnTo>
                  <a:cubicBezTo>
                    <a:pt x="2007" y="37965"/>
                    <a:pt x="2098" y="37630"/>
                    <a:pt x="2189" y="37266"/>
                  </a:cubicBezTo>
                  <a:lnTo>
                    <a:pt x="1824" y="37144"/>
                  </a:lnTo>
                  <a:close/>
                  <a:moveTo>
                    <a:pt x="100094" y="39272"/>
                  </a:moveTo>
                  <a:lnTo>
                    <a:pt x="99729" y="39333"/>
                  </a:lnTo>
                  <a:cubicBezTo>
                    <a:pt x="99790" y="39728"/>
                    <a:pt x="99881" y="40092"/>
                    <a:pt x="99972" y="40457"/>
                  </a:cubicBezTo>
                  <a:lnTo>
                    <a:pt x="100337" y="40396"/>
                  </a:lnTo>
                  <a:cubicBezTo>
                    <a:pt x="100246" y="40001"/>
                    <a:pt x="100185" y="39636"/>
                    <a:pt x="100094" y="39272"/>
                  </a:cubicBezTo>
                  <a:close/>
                  <a:moveTo>
                    <a:pt x="1277" y="39363"/>
                  </a:moveTo>
                  <a:cubicBezTo>
                    <a:pt x="1186" y="39758"/>
                    <a:pt x="1095" y="40123"/>
                    <a:pt x="1034" y="40488"/>
                  </a:cubicBezTo>
                  <a:lnTo>
                    <a:pt x="1399" y="40579"/>
                  </a:lnTo>
                  <a:cubicBezTo>
                    <a:pt x="1460" y="40184"/>
                    <a:pt x="1551" y="39819"/>
                    <a:pt x="1642" y="39454"/>
                  </a:cubicBezTo>
                  <a:lnTo>
                    <a:pt x="1277" y="39363"/>
                  </a:lnTo>
                  <a:close/>
                  <a:moveTo>
                    <a:pt x="100550" y="41491"/>
                  </a:moveTo>
                  <a:lnTo>
                    <a:pt x="100185" y="41582"/>
                  </a:lnTo>
                  <a:cubicBezTo>
                    <a:pt x="100246" y="41947"/>
                    <a:pt x="100306" y="42311"/>
                    <a:pt x="100367" y="42706"/>
                  </a:cubicBezTo>
                  <a:lnTo>
                    <a:pt x="100732" y="42646"/>
                  </a:lnTo>
                  <a:cubicBezTo>
                    <a:pt x="100671" y="42250"/>
                    <a:pt x="100610" y="41886"/>
                    <a:pt x="100550" y="41491"/>
                  </a:cubicBezTo>
                  <a:close/>
                  <a:moveTo>
                    <a:pt x="821" y="41612"/>
                  </a:moveTo>
                  <a:cubicBezTo>
                    <a:pt x="730" y="41977"/>
                    <a:pt x="669" y="42372"/>
                    <a:pt x="609" y="42737"/>
                  </a:cubicBezTo>
                  <a:lnTo>
                    <a:pt x="1004" y="42798"/>
                  </a:lnTo>
                  <a:cubicBezTo>
                    <a:pt x="1065" y="42433"/>
                    <a:pt x="1125" y="42038"/>
                    <a:pt x="1186" y="41673"/>
                  </a:cubicBezTo>
                  <a:lnTo>
                    <a:pt x="821" y="41612"/>
                  </a:lnTo>
                  <a:close/>
                  <a:moveTo>
                    <a:pt x="100914" y="43770"/>
                  </a:moveTo>
                  <a:lnTo>
                    <a:pt x="100550" y="43831"/>
                  </a:lnTo>
                  <a:cubicBezTo>
                    <a:pt x="100580" y="44196"/>
                    <a:pt x="100641" y="44561"/>
                    <a:pt x="100671" y="44956"/>
                  </a:cubicBezTo>
                  <a:lnTo>
                    <a:pt x="101066" y="44895"/>
                  </a:lnTo>
                  <a:cubicBezTo>
                    <a:pt x="101006" y="44530"/>
                    <a:pt x="100975" y="44135"/>
                    <a:pt x="100914" y="43770"/>
                  </a:cubicBezTo>
                  <a:close/>
                  <a:moveTo>
                    <a:pt x="457" y="43861"/>
                  </a:moveTo>
                  <a:cubicBezTo>
                    <a:pt x="396" y="44257"/>
                    <a:pt x="365" y="44621"/>
                    <a:pt x="305" y="45016"/>
                  </a:cubicBezTo>
                  <a:lnTo>
                    <a:pt x="700" y="45047"/>
                  </a:lnTo>
                  <a:cubicBezTo>
                    <a:pt x="730" y="44682"/>
                    <a:pt x="791" y="44317"/>
                    <a:pt x="821" y="43922"/>
                  </a:cubicBezTo>
                  <a:lnTo>
                    <a:pt x="457" y="43861"/>
                  </a:lnTo>
                  <a:close/>
                  <a:moveTo>
                    <a:pt x="101158" y="46050"/>
                  </a:moveTo>
                  <a:lnTo>
                    <a:pt x="100793" y="46080"/>
                  </a:lnTo>
                  <a:cubicBezTo>
                    <a:pt x="100823" y="46445"/>
                    <a:pt x="100854" y="46840"/>
                    <a:pt x="100884" y="47205"/>
                  </a:cubicBezTo>
                  <a:lnTo>
                    <a:pt x="101249" y="47175"/>
                  </a:lnTo>
                  <a:cubicBezTo>
                    <a:pt x="101218" y="46810"/>
                    <a:pt x="101218" y="46415"/>
                    <a:pt x="101158" y="46050"/>
                  </a:cubicBezTo>
                  <a:close/>
                  <a:moveTo>
                    <a:pt x="183" y="46141"/>
                  </a:moveTo>
                  <a:cubicBezTo>
                    <a:pt x="153" y="46536"/>
                    <a:pt x="122" y="46931"/>
                    <a:pt x="122" y="47296"/>
                  </a:cubicBezTo>
                  <a:lnTo>
                    <a:pt x="487" y="47327"/>
                  </a:lnTo>
                  <a:cubicBezTo>
                    <a:pt x="517" y="46931"/>
                    <a:pt x="548" y="46567"/>
                    <a:pt x="578" y="46202"/>
                  </a:cubicBezTo>
                  <a:lnTo>
                    <a:pt x="183" y="46141"/>
                  </a:lnTo>
                  <a:close/>
                  <a:moveTo>
                    <a:pt x="100945" y="48330"/>
                  </a:moveTo>
                  <a:cubicBezTo>
                    <a:pt x="100975" y="48725"/>
                    <a:pt x="100975" y="49090"/>
                    <a:pt x="100975" y="49485"/>
                  </a:cubicBezTo>
                  <a:lnTo>
                    <a:pt x="101370" y="49454"/>
                  </a:lnTo>
                  <a:cubicBezTo>
                    <a:pt x="101370" y="49090"/>
                    <a:pt x="101340" y="48694"/>
                    <a:pt x="101340" y="48330"/>
                  </a:cubicBezTo>
                  <a:close/>
                  <a:moveTo>
                    <a:pt x="61" y="48451"/>
                  </a:moveTo>
                  <a:cubicBezTo>
                    <a:pt x="31" y="48816"/>
                    <a:pt x="31" y="49211"/>
                    <a:pt x="1" y="49576"/>
                  </a:cubicBezTo>
                  <a:lnTo>
                    <a:pt x="396" y="49606"/>
                  </a:lnTo>
                  <a:cubicBezTo>
                    <a:pt x="396" y="49211"/>
                    <a:pt x="426" y="48846"/>
                    <a:pt x="426" y="48451"/>
                  </a:cubicBezTo>
                  <a:close/>
                  <a:moveTo>
                    <a:pt x="101006" y="50609"/>
                  </a:moveTo>
                  <a:lnTo>
                    <a:pt x="101006" y="50700"/>
                  </a:lnTo>
                  <a:cubicBezTo>
                    <a:pt x="101006" y="51065"/>
                    <a:pt x="101006" y="51460"/>
                    <a:pt x="100975" y="51825"/>
                  </a:cubicBezTo>
                  <a:lnTo>
                    <a:pt x="101370" y="51825"/>
                  </a:lnTo>
                  <a:cubicBezTo>
                    <a:pt x="101370" y="51460"/>
                    <a:pt x="101370" y="51065"/>
                    <a:pt x="101370" y="50700"/>
                  </a:cubicBezTo>
                  <a:lnTo>
                    <a:pt x="101370" y="50609"/>
                  </a:lnTo>
                  <a:close/>
                  <a:moveTo>
                    <a:pt x="1" y="50731"/>
                  </a:moveTo>
                  <a:cubicBezTo>
                    <a:pt x="1" y="51126"/>
                    <a:pt x="1" y="51491"/>
                    <a:pt x="1" y="51886"/>
                  </a:cubicBezTo>
                  <a:lnTo>
                    <a:pt x="396" y="51855"/>
                  </a:lnTo>
                  <a:cubicBezTo>
                    <a:pt x="365" y="51491"/>
                    <a:pt x="365" y="51126"/>
                    <a:pt x="365" y="50731"/>
                  </a:cubicBezTo>
                  <a:close/>
                  <a:moveTo>
                    <a:pt x="100945" y="52950"/>
                  </a:moveTo>
                  <a:cubicBezTo>
                    <a:pt x="100945" y="53345"/>
                    <a:pt x="100914" y="53710"/>
                    <a:pt x="100884" y="54105"/>
                  </a:cubicBezTo>
                  <a:lnTo>
                    <a:pt x="101279" y="54135"/>
                  </a:lnTo>
                  <a:cubicBezTo>
                    <a:pt x="101279" y="53740"/>
                    <a:pt x="101310" y="53375"/>
                    <a:pt x="101340" y="52980"/>
                  </a:cubicBezTo>
                  <a:lnTo>
                    <a:pt x="100945" y="52950"/>
                  </a:lnTo>
                  <a:close/>
                  <a:moveTo>
                    <a:pt x="61" y="53011"/>
                  </a:moveTo>
                  <a:cubicBezTo>
                    <a:pt x="61" y="53406"/>
                    <a:pt x="92" y="53801"/>
                    <a:pt x="122" y="54166"/>
                  </a:cubicBezTo>
                  <a:lnTo>
                    <a:pt x="487" y="54135"/>
                  </a:lnTo>
                  <a:cubicBezTo>
                    <a:pt x="457" y="53770"/>
                    <a:pt x="457" y="53375"/>
                    <a:pt x="426" y="53011"/>
                  </a:cubicBezTo>
                  <a:close/>
                  <a:moveTo>
                    <a:pt x="100793" y="55229"/>
                  </a:moveTo>
                  <a:cubicBezTo>
                    <a:pt x="100762" y="55625"/>
                    <a:pt x="100732" y="55989"/>
                    <a:pt x="100671" y="56354"/>
                  </a:cubicBezTo>
                  <a:lnTo>
                    <a:pt x="101066" y="56415"/>
                  </a:lnTo>
                  <a:cubicBezTo>
                    <a:pt x="101097" y="56020"/>
                    <a:pt x="101158" y="55655"/>
                    <a:pt x="101188" y="55260"/>
                  </a:cubicBezTo>
                  <a:lnTo>
                    <a:pt x="100793" y="55229"/>
                  </a:lnTo>
                  <a:close/>
                  <a:moveTo>
                    <a:pt x="578" y="55260"/>
                  </a:moveTo>
                  <a:lnTo>
                    <a:pt x="213" y="55321"/>
                  </a:lnTo>
                  <a:cubicBezTo>
                    <a:pt x="244" y="55685"/>
                    <a:pt x="274" y="56080"/>
                    <a:pt x="335" y="56445"/>
                  </a:cubicBezTo>
                  <a:lnTo>
                    <a:pt x="700" y="56415"/>
                  </a:lnTo>
                  <a:cubicBezTo>
                    <a:pt x="669" y="56020"/>
                    <a:pt x="609" y="55655"/>
                    <a:pt x="578" y="55260"/>
                  </a:cubicBezTo>
                  <a:close/>
                  <a:moveTo>
                    <a:pt x="100550" y="57479"/>
                  </a:moveTo>
                  <a:cubicBezTo>
                    <a:pt x="100489" y="57874"/>
                    <a:pt x="100428" y="58239"/>
                    <a:pt x="100367" y="58603"/>
                  </a:cubicBezTo>
                  <a:lnTo>
                    <a:pt x="100762" y="58664"/>
                  </a:lnTo>
                  <a:cubicBezTo>
                    <a:pt x="100823" y="58299"/>
                    <a:pt x="100884" y="57935"/>
                    <a:pt x="100914" y="57539"/>
                  </a:cubicBezTo>
                  <a:lnTo>
                    <a:pt x="100550" y="57479"/>
                  </a:lnTo>
                  <a:close/>
                  <a:moveTo>
                    <a:pt x="852" y="57539"/>
                  </a:moveTo>
                  <a:lnTo>
                    <a:pt x="457" y="57570"/>
                  </a:lnTo>
                  <a:cubicBezTo>
                    <a:pt x="517" y="57965"/>
                    <a:pt x="578" y="58330"/>
                    <a:pt x="639" y="58725"/>
                  </a:cubicBezTo>
                  <a:lnTo>
                    <a:pt x="1004" y="58664"/>
                  </a:lnTo>
                  <a:cubicBezTo>
                    <a:pt x="943" y="58299"/>
                    <a:pt x="882" y="57904"/>
                    <a:pt x="852" y="57539"/>
                  </a:cubicBezTo>
                  <a:close/>
                  <a:moveTo>
                    <a:pt x="100185" y="59728"/>
                  </a:moveTo>
                  <a:cubicBezTo>
                    <a:pt x="100124" y="60123"/>
                    <a:pt x="100063" y="60488"/>
                    <a:pt x="99972" y="60853"/>
                  </a:cubicBezTo>
                  <a:lnTo>
                    <a:pt x="100337" y="60944"/>
                  </a:lnTo>
                  <a:cubicBezTo>
                    <a:pt x="100428" y="60549"/>
                    <a:pt x="100489" y="60184"/>
                    <a:pt x="100580" y="59819"/>
                  </a:cubicBezTo>
                  <a:lnTo>
                    <a:pt x="100185" y="59728"/>
                  </a:lnTo>
                  <a:close/>
                  <a:moveTo>
                    <a:pt x="1186" y="59789"/>
                  </a:moveTo>
                  <a:lnTo>
                    <a:pt x="821" y="59850"/>
                  </a:lnTo>
                  <a:cubicBezTo>
                    <a:pt x="882" y="60214"/>
                    <a:pt x="973" y="60609"/>
                    <a:pt x="1034" y="60974"/>
                  </a:cubicBezTo>
                  <a:lnTo>
                    <a:pt x="1399" y="60883"/>
                  </a:lnTo>
                  <a:cubicBezTo>
                    <a:pt x="1338" y="60518"/>
                    <a:pt x="1277" y="60153"/>
                    <a:pt x="1186" y="59789"/>
                  </a:cubicBezTo>
                  <a:close/>
                  <a:moveTo>
                    <a:pt x="99729" y="61977"/>
                  </a:moveTo>
                  <a:cubicBezTo>
                    <a:pt x="99638" y="62342"/>
                    <a:pt x="99547" y="62707"/>
                    <a:pt x="99455" y="63071"/>
                  </a:cubicBezTo>
                  <a:lnTo>
                    <a:pt x="99820" y="63163"/>
                  </a:lnTo>
                  <a:cubicBezTo>
                    <a:pt x="99942" y="62798"/>
                    <a:pt x="100033" y="62433"/>
                    <a:pt x="100094" y="62038"/>
                  </a:cubicBezTo>
                  <a:lnTo>
                    <a:pt x="99729" y="61977"/>
                  </a:lnTo>
                  <a:close/>
                  <a:moveTo>
                    <a:pt x="1642" y="62008"/>
                  </a:moveTo>
                  <a:lnTo>
                    <a:pt x="1277" y="62099"/>
                  </a:lnTo>
                  <a:cubicBezTo>
                    <a:pt x="1368" y="62464"/>
                    <a:pt x="1460" y="62828"/>
                    <a:pt x="1551" y="63193"/>
                  </a:cubicBezTo>
                  <a:lnTo>
                    <a:pt x="1916" y="63102"/>
                  </a:lnTo>
                  <a:cubicBezTo>
                    <a:pt x="1824" y="62737"/>
                    <a:pt x="1733" y="62372"/>
                    <a:pt x="1642" y="62008"/>
                  </a:cubicBezTo>
                  <a:close/>
                  <a:moveTo>
                    <a:pt x="99182" y="64166"/>
                  </a:moveTo>
                  <a:cubicBezTo>
                    <a:pt x="99091" y="64530"/>
                    <a:pt x="98969" y="64895"/>
                    <a:pt x="98847" y="65260"/>
                  </a:cubicBezTo>
                  <a:lnTo>
                    <a:pt x="99212" y="65382"/>
                  </a:lnTo>
                  <a:cubicBezTo>
                    <a:pt x="99334" y="65017"/>
                    <a:pt x="99455" y="64652"/>
                    <a:pt x="99547" y="64287"/>
                  </a:cubicBezTo>
                  <a:lnTo>
                    <a:pt x="99182" y="64166"/>
                  </a:lnTo>
                  <a:close/>
                  <a:moveTo>
                    <a:pt x="2220" y="64196"/>
                  </a:moveTo>
                  <a:lnTo>
                    <a:pt x="1855" y="64318"/>
                  </a:lnTo>
                  <a:cubicBezTo>
                    <a:pt x="1946" y="64682"/>
                    <a:pt x="2068" y="65047"/>
                    <a:pt x="2159" y="65412"/>
                  </a:cubicBezTo>
                  <a:lnTo>
                    <a:pt x="2524" y="65290"/>
                  </a:lnTo>
                  <a:cubicBezTo>
                    <a:pt x="2432" y="64926"/>
                    <a:pt x="2311" y="64561"/>
                    <a:pt x="2220" y="64196"/>
                  </a:cubicBezTo>
                  <a:close/>
                  <a:moveTo>
                    <a:pt x="98513" y="66354"/>
                  </a:moveTo>
                  <a:cubicBezTo>
                    <a:pt x="98392" y="66719"/>
                    <a:pt x="98270" y="67084"/>
                    <a:pt x="98148" y="67448"/>
                  </a:cubicBezTo>
                  <a:lnTo>
                    <a:pt x="98513" y="67570"/>
                  </a:lnTo>
                  <a:cubicBezTo>
                    <a:pt x="98635" y="67205"/>
                    <a:pt x="98756" y="66841"/>
                    <a:pt x="98878" y="66476"/>
                  </a:cubicBezTo>
                  <a:lnTo>
                    <a:pt x="98513" y="66354"/>
                  </a:lnTo>
                  <a:close/>
                  <a:moveTo>
                    <a:pt x="2858" y="66385"/>
                  </a:moveTo>
                  <a:lnTo>
                    <a:pt x="2524" y="66506"/>
                  </a:lnTo>
                  <a:cubicBezTo>
                    <a:pt x="2645" y="66871"/>
                    <a:pt x="2767" y="67236"/>
                    <a:pt x="2888" y="67600"/>
                  </a:cubicBezTo>
                  <a:lnTo>
                    <a:pt x="3253" y="67448"/>
                  </a:lnTo>
                  <a:cubicBezTo>
                    <a:pt x="3101" y="67114"/>
                    <a:pt x="2979" y="66749"/>
                    <a:pt x="2858" y="66385"/>
                  </a:cubicBezTo>
                  <a:close/>
                  <a:moveTo>
                    <a:pt x="97753" y="68512"/>
                  </a:moveTo>
                  <a:cubicBezTo>
                    <a:pt x="97632" y="68847"/>
                    <a:pt x="97480" y="69211"/>
                    <a:pt x="97328" y="69576"/>
                  </a:cubicBezTo>
                  <a:lnTo>
                    <a:pt x="97692" y="69698"/>
                  </a:lnTo>
                  <a:cubicBezTo>
                    <a:pt x="97844" y="69363"/>
                    <a:pt x="97966" y="68999"/>
                    <a:pt x="98118" y="68634"/>
                  </a:cubicBezTo>
                  <a:lnTo>
                    <a:pt x="97753" y="68512"/>
                  </a:lnTo>
                  <a:close/>
                  <a:moveTo>
                    <a:pt x="3618" y="68512"/>
                  </a:moveTo>
                  <a:lnTo>
                    <a:pt x="3283" y="68664"/>
                  </a:lnTo>
                  <a:cubicBezTo>
                    <a:pt x="3405" y="69029"/>
                    <a:pt x="3557" y="69363"/>
                    <a:pt x="3709" y="69728"/>
                  </a:cubicBezTo>
                  <a:lnTo>
                    <a:pt x="4043" y="69576"/>
                  </a:lnTo>
                  <a:cubicBezTo>
                    <a:pt x="3922" y="69242"/>
                    <a:pt x="3770" y="68877"/>
                    <a:pt x="3618" y="68512"/>
                  </a:cubicBezTo>
                  <a:close/>
                  <a:moveTo>
                    <a:pt x="4499" y="70640"/>
                  </a:moveTo>
                  <a:lnTo>
                    <a:pt x="4134" y="70792"/>
                  </a:lnTo>
                  <a:cubicBezTo>
                    <a:pt x="4286" y="71126"/>
                    <a:pt x="4438" y="71491"/>
                    <a:pt x="4590" y="71825"/>
                  </a:cubicBezTo>
                  <a:lnTo>
                    <a:pt x="4955" y="71673"/>
                  </a:lnTo>
                  <a:cubicBezTo>
                    <a:pt x="4803" y="71309"/>
                    <a:pt x="4621" y="70974"/>
                    <a:pt x="4499" y="70640"/>
                  </a:cubicBezTo>
                  <a:close/>
                  <a:moveTo>
                    <a:pt x="96902" y="70610"/>
                  </a:moveTo>
                  <a:cubicBezTo>
                    <a:pt x="96750" y="70974"/>
                    <a:pt x="96598" y="71309"/>
                    <a:pt x="96446" y="71673"/>
                  </a:cubicBezTo>
                  <a:lnTo>
                    <a:pt x="96781" y="71825"/>
                  </a:lnTo>
                  <a:cubicBezTo>
                    <a:pt x="96933" y="71461"/>
                    <a:pt x="97115" y="71126"/>
                    <a:pt x="97267" y="70762"/>
                  </a:cubicBezTo>
                  <a:lnTo>
                    <a:pt x="96902" y="70610"/>
                  </a:lnTo>
                  <a:close/>
                  <a:moveTo>
                    <a:pt x="5411" y="72676"/>
                  </a:moveTo>
                  <a:lnTo>
                    <a:pt x="5077" y="72859"/>
                  </a:lnTo>
                  <a:cubicBezTo>
                    <a:pt x="5259" y="73193"/>
                    <a:pt x="5411" y="73528"/>
                    <a:pt x="5593" y="73892"/>
                  </a:cubicBezTo>
                  <a:lnTo>
                    <a:pt x="5928" y="73710"/>
                  </a:lnTo>
                  <a:cubicBezTo>
                    <a:pt x="5745" y="73376"/>
                    <a:pt x="5593" y="73041"/>
                    <a:pt x="5411" y="72676"/>
                  </a:cubicBezTo>
                  <a:close/>
                  <a:moveTo>
                    <a:pt x="95960" y="72676"/>
                  </a:moveTo>
                  <a:cubicBezTo>
                    <a:pt x="95778" y="73041"/>
                    <a:pt x="95626" y="73376"/>
                    <a:pt x="95443" y="73710"/>
                  </a:cubicBezTo>
                  <a:lnTo>
                    <a:pt x="95778" y="73892"/>
                  </a:lnTo>
                  <a:cubicBezTo>
                    <a:pt x="95960" y="73528"/>
                    <a:pt x="96112" y="73193"/>
                    <a:pt x="96294" y="72859"/>
                  </a:cubicBezTo>
                  <a:lnTo>
                    <a:pt x="95960" y="72676"/>
                  </a:lnTo>
                  <a:close/>
                  <a:moveTo>
                    <a:pt x="6475" y="74713"/>
                  </a:moveTo>
                  <a:lnTo>
                    <a:pt x="6141" y="74895"/>
                  </a:lnTo>
                  <a:cubicBezTo>
                    <a:pt x="6323" y="75230"/>
                    <a:pt x="6505" y="75564"/>
                    <a:pt x="6688" y="75898"/>
                  </a:cubicBezTo>
                  <a:lnTo>
                    <a:pt x="7022" y="75686"/>
                  </a:lnTo>
                  <a:cubicBezTo>
                    <a:pt x="6840" y="75351"/>
                    <a:pt x="6657" y="75047"/>
                    <a:pt x="6475" y="74713"/>
                  </a:cubicBezTo>
                  <a:close/>
                  <a:moveTo>
                    <a:pt x="94896" y="74713"/>
                  </a:moveTo>
                  <a:cubicBezTo>
                    <a:pt x="94714" y="75047"/>
                    <a:pt x="94531" y="75382"/>
                    <a:pt x="94349" y="75716"/>
                  </a:cubicBezTo>
                  <a:lnTo>
                    <a:pt x="94683" y="75898"/>
                  </a:lnTo>
                  <a:cubicBezTo>
                    <a:pt x="94866" y="75564"/>
                    <a:pt x="95048" y="75230"/>
                    <a:pt x="95230" y="74895"/>
                  </a:cubicBezTo>
                  <a:lnTo>
                    <a:pt x="94896" y="74713"/>
                  </a:lnTo>
                  <a:close/>
                  <a:moveTo>
                    <a:pt x="7600" y="76658"/>
                  </a:moveTo>
                  <a:lnTo>
                    <a:pt x="7265" y="76871"/>
                  </a:lnTo>
                  <a:cubicBezTo>
                    <a:pt x="7478" y="77205"/>
                    <a:pt x="7660" y="77509"/>
                    <a:pt x="7873" y="77844"/>
                  </a:cubicBezTo>
                  <a:lnTo>
                    <a:pt x="8208" y="77631"/>
                  </a:lnTo>
                  <a:cubicBezTo>
                    <a:pt x="7995" y="77327"/>
                    <a:pt x="7782" y="76993"/>
                    <a:pt x="7600" y="76658"/>
                  </a:cubicBezTo>
                  <a:close/>
                  <a:moveTo>
                    <a:pt x="93771" y="76689"/>
                  </a:moveTo>
                  <a:cubicBezTo>
                    <a:pt x="93589" y="77023"/>
                    <a:pt x="93376" y="77327"/>
                    <a:pt x="93163" y="77661"/>
                  </a:cubicBezTo>
                  <a:lnTo>
                    <a:pt x="93498" y="77874"/>
                  </a:lnTo>
                  <a:cubicBezTo>
                    <a:pt x="93711" y="77540"/>
                    <a:pt x="93893" y="77205"/>
                    <a:pt x="94106" y="76871"/>
                  </a:cubicBezTo>
                  <a:lnTo>
                    <a:pt x="93771" y="76689"/>
                  </a:lnTo>
                  <a:close/>
                  <a:moveTo>
                    <a:pt x="8815" y="78604"/>
                  </a:moveTo>
                  <a:lnTo>
                    <a:pt x="8511" y="78786"/>
                  </a:lnTo>
                  <a:cubicBezTo>
                    <a:pt x="8724" y="79120"/>
                    <a:pt x="8937" y="79424"/>
                    <a:pt x="9150" y="79759"/>
                  </a:cubicBezTo>
                  <a:lnTo>
                    <a:pt x="9454" y="79515"/>
                  </a:lnTo>
                  <a:cubicBezTo>
                    <a:pt x="9241" y="79212"/>
                    <a:pt x="9028" y="78908"/>
                    <a:pt x="8815" y="78604"/>
                  </a:cubicBezTo>
                  <a:close/>
                  <a:moveTo>
                    <a:pt x="92556" y="78604"/>
                  </a:moveTo>
                  <a:cubicBezTo>
                    <a:pt x="92343" y="78938"/>
                    <a:pt x="92130" y="79242"/>
                    <a:pt x="91917" y="79546"/>
                  </a:cubicBezTo>
                  <a:lnTo>
                    <a:pt x="92221" y="79759"/>
                  </a:lnTo>
                  <a:cubicBezTo>
                    <a:pt x="92434" y="79455"/>
                    <a:pt x="92647" y="79151"/>
                    <a:pt x="92860" y="78816"/>
                  </a:cubicBezTo>
                  <a:lnTo>
                    <a:pt x="92556" y="78604"/>
                  </a:lnTo>
                  <a:close/>
                  <a:moveTo>
                    <a:pt x="10122" y="80458"/>
                  </a:moveTo>
                  <a:lnTo>
                    <a:pt x="9818" y="80671"/>
                  </a:lnTo>
                  <a:cubicBezTo>
                    <a:pt x="10031" y="80974"/>
                    <a:pt x="10274" y="81278"/>
                    <a:pt x="10487" y="81582"/>
                  </a:cubicBezTo>
                  <a:lnTo>
                    <a:pt x="10791" y="81370"/>
                  </a:lnTo>
                  <a:cubicBezTo>
                    <a:pt x="10578" y="81066"/>
                    <a:pt x="10335" y="80762"/>
                    <a:pt x="10122" y="80458"/>
                  </a:cubicBezTo>
                  <a:close/>
                  <a:moveTo>
                    <a:pt x="91249" y="80488"/>
                  </a:moveTo>
                  <a:cubicBezTo>
                    <a:pt x="91036" y="80762"/>
                    <a:pt x="90793" y="81096"/>
                    <a:pt x="90549" y="81370"/>
                  </a:cubicBezTo>
                  <a:lnTo>
                    <a:pt x="90853" y="81613"/>
                  </a:lnTo>
                  <a:cubicBezTo>
                    <a:pt x="91097" y="81309"/>
                    <a:pt x="91340" y="81005"/>
                    <a:pt x="91553" y="80701"/>
                  </a:cubicBezTo>
                  <a:lnTo>
                    <a:pt x="91249" y="80488"/>
                  </a:lnTo>
                  <a:close/>
                  <a:moveTo>
                    <a:pt x="11490" y="82251"/>
                  </a:moveTo>
                  <a:lnTo>
                    <a:pt x="11217" y="82494"/>
                  </a:lnTo>
                  <a:cubicBezTo>
                    <a:pt x="11460" y="82768"/>
                    <a:pt x="11703" y="83072"/>
                    <a:pt x="11946" y="83376"/>
                  </a:cubicBezTo>
                  <a:lnTo>
                    <a:pt x="12220" y="83133"/>
                  </a:lnTo>
                  <a:cubicBezTo>
                    <a:pt x="11977" y="82829"/>
                    <a:pt x="11733" y="82555"/>
                    <a:pt x="11490" y="82251"/>
                  </a:cubicBezTo>
                  <a:close/>
                  <a:moveTo>
                    <a:pt x="89850" y="82281"/>
                  </a:moveTo>
                  <a:cubicBezTo>
                    <a:pt x="89607" y="82585"/>
                    <a:pt x="89394" y="82859"/>
                    <a:pt x="89121" y="83163"/>
                  </a:cubicBezTo>
                  <a:lnTo>
                    <a:pt x="89425" y="83406"/>
                  </a:lnTo>
                  <a:cubicBezTo>
                    <a:pt x="89668" y="83102"/>
                    <a:pt x="89911" y="82798"/>
                    <a:pt x="90154" y="82525"/>
                  </a:cubicBezTo>
                  <a:lnTo>
                    <a:pt x="89850" y="82281"/>
                  </a:lnTo>
                  <a:close/>
                  <a:moveTo>
                    <a:pt x="12980" y="83984"/>
                  </a:moveTo>
                  <a:lnTo>
                    <a:pt x="12676" y="84227"/>
                  </a:lnTo>
                  <a:cubicBezTo>
                    <a:pt x="12949" y="84531"/>
                    <a:pt x="13192" y="84804"/>
                    <a:pt x="13466" y="85078"/>
                  </a:cubicBezTo>
                  <a:lnTo>
                    <a:pt x="13740" y="84835"/>
                  </a:lnTo>
                  <a:cubicBezTo>
                    <a:pt x="13466" y="84561"/>
                    <a:pt x="13223" y="84257"/>
                    <a:pt x="12980" y="83984"/>
                  </a:cubicBezTo>
                  <a:close/>
                  <a:moveTo>
                    <a:pt x="88391" y="84014"/>
                  </a:moveTo>
                  <a:cubicBezTo>
                    <a:pt x="88148" y="84288"/>
                    <a:pt x="87875" y="84592"/>
                    <a:pt x="87631" y="84865"/>
                  </a:cubicBezTo>
                  <a:lnTo>
                    <a:pt x="87905" y="85108"/>
                  </a:lnTo>
                  <a:cubicBezTo>
                    <a:pt x="88148" y="84835"/>
                    <a:pt x="88422" y="84561"/>
                    <a:pt x="88665" y="84257"/>
                  </a:cubicBezTo>
                  <a:lnTo>
                    <a:pt x="88391" y="84014"/>
                  </a:lnTo>
                  <a:close/>
                  <a:moveTo>
                    <a:pt x="14499" y="85655"/>
                  </a:moveTo>
                  <a:lnTo>
                    <a:pt x="14226" y="85929"/>
                  </a:lnTo>
                  <a:cubicBezTo>
                    <a:pt x="14499" y="86202"/>
                    <a:pt x="14773" y="86476"/>
                    <a:pt x="15047" y="86719"/>
                  </a:cubicBezTo>
                  <a:lnTo>
                    <a:pt x="15320" y="86476"/>
                  </a:lnTo>
                  <a:cubicBezTo>
                    <a:pt x="15047" y="86202"/>
                    <a:pt x="14773" y="85929"/>
                    <a:pt x="14499" y="85655"/>
                  </a:cubicBezTo>
                  <a:close/>
                  <a:moveTo>
                    <a:pt x="86841" y="85686"/>
                  </a:moveTo>
                  <a:cubicBezTo>
                    <a:pt x="86568" y="85959"/>
                    <a:pt x="86324" y="86233"/>
                    <a:pt x="86051" y="86506"/>
                  </a:cubicBezTo>
                  <a:lnTo>
                    <a:pt x="86324" y="86750"/>
                  </a:lnTo>
                  <a:cubicBezTo>
                    <a:pt x="86568" y="86506"/>
                    <a:pt x="86841" y="86233"/>
                    <a:pt x="87115" y="85959"/>
                  </a:cubicBezTo>
                  <a:lnTo>
                    <a:pt x="86841" y="85686"/>
                  </a:lnTo>
                  <a:close/>
                  <a:moveTo>
                    <a:pt x="16141" y="87236"/>
                  </a:moveTo>
                  <a:lnTo>
                    <a:pt x="15867" y="87540"/>
                  </a:lnTo>
                  <a:cubicBezTo>
                    <a:pt x="16141" y="87783"/>
                    <a:pt x="16414" y="88057"/>
                    <a:pt x="16718" y="88300"/>
                  </a:cubicBezTo>
                  <a:lnTo>
                    <a:pt x="16961" y="88026"/>
                  </a:lnTo>
                  <a:cubicBezTo>
                    <a:pt x="16688" y="87753"/>
                    <a:pt x="16414" y="87510"/>
                    <a:pt x="16141" y="87236"/>
                  </a:cubicBezTo>
                  <a:close/>
                  <a:moveTo>
                    <a:pt x="85230" y="87266"/>
                  </a:moveTo>
                  <a:cubicBezTo>
                    <a:pt x="84957" y="87540"/>
                    <a:pt x="84683" y="87783"/>
                    <a:pt x="84379" y="88057"/>
                  </a:cubicBezTo>
                  <a:lnTo>
                    <a:pt x="84653" y="88330"/>
                  </a:lnTo>
                  <a:cubicBezTo>
                    <a:pt x="84926" y="88087"/>
                    <a:pt x="85200" y="87813"/>
                    <a:pt x="85504" y="87570"/>
                  </a:cubicBezTo>
                  <a:lnTo>
                    <a:pt x="85230" y="87266"/>
                  </a:lnTo>
                  <a:close/>
                  <a:moveTo>
                    <a:pt x="17813" y="88786"/>
                  </a:moveTo>
                  <a:lnTo>
                    <a:pt x="17569" y="89060"/>
                  </a:lnTo>
                  <a:cubicBezTo>
                    <a:pt x="17843" y="89303"/>
                    <a:pt x="18147" y="89576"/>
                    <a:pt x="18451" y="89820"/>
                  </a:cubicBezTo>
                  <a:lnTo>
                    <a:pt x="18694" y="89516"/>
                  </a:lnTo>
                  <a:cubicBezTo>
                    <a:pt x="18390" y="89272"/>
                    <a:pt x="18086" y="89029"/>
                    <a:pt x="17813" y="88786"/>
                  </a:cubicBezTo>
                  <a:close/>
                  <a:moveTo>
                    <a:pt x="83528" y="88817"/>
                  </a:moveTo>
                  <a:cubicBezTo>
                    <a:pt x="83254" y="89060"/>
                    <a:pt x="82951" y="89303"/>
                    <a:pt x="82677" y="89546"/>
                  </a:cubicBezTo>
                  <a:lnTo>
                    <a:pt x="82920" y="89820"/>
                  </a:lnTo>
                  <a:cubicBezTo>
                    <a:pt x="83194" y="89576"/>
                    <a:pt x="83498" y="89333"/>
                    <a:pt x="83771" y="89090"/>
                  </a:cubicBezTo>
                  <a:lnTo>
                    <a:pt x="83528" y="88817"/>
                  </a:lnTo>
                  <a:close/>
                  <a:moveTo>
                    <a:pt x="19575" y="90215"/>
                  </a:moveTo>
                  <a:lnTo>
                    <a:pt x="19332" y="90519"/>
                  </a:lnTo>
                  <a:cubicBezTo>
                    <a:pt x="19636" y="90762"/>
                    <a:pt x="19940" y="91005"/>
                    <a:pt x="20244" y="91218"/>
                  </a:cubicBezTo>
                  <a:lnTo>
                    <a:pt x="20457" y="90914"/>
                  </a:lnTo>
                  <a:cubicBezTo>
                    <a:pt x="20153" y="90701"/>
                    <a:pt x="19879" y="90458"/>
                    <a:pt x="19575" y="90215"/>
                  </a:cubicBezTo>
                  <a:close/>
                  <a:moveTo>
                    <a:pt x="81795" y="90245"/>
                  </a:moveTo>
                  <a:cubicBezTo>
                    <a:pt x="81492" y="90488"/>
                    <a:pt x="81188" y="90701"/>
                    <a:pt x="80884" y="90944"/>
                  </a:cubicBezTo>
                  <a:lnTo>
                    <a:pt x="81127" y="91248"/>
                  </a:lnTo>
                  <a:cubicBezTo>
                    <a:pt x="81431" y="91005"/>
                    <a:pt x="81735" y="90792"/>
                    <a:pt x="82008" y="90549"/>
                  </a:cubicBezTo>
                  <a:lnTo>
                    <a:pt x="81795" y="90245"/>
                  </a:lnTo>
                  <a:close/>
                  <a:moveTo>
                    <a:pt x="21369" y="91583"/>
                  </a:moveTo>
                  <a:lnTo>
                    <a:pt x="21156" y="91886"/>
                  </a:lnTo>
                  <a:cubicBezTo>
                    <a:pt x="21460" y="92130"/>
                    <a:pt x="21794" y="92342"/>
                    <a:pt x="22098" y="92555"/>
                  </a:cubicBezTo>
                  <a:lnTo>
                    <a:pt x="22311" y="92251"/>
                  </a:lnTo>
                  <a:cubicBezTo>
                    <a:pt x="22007" y="92038"/>
                    <a:pt x="21703" y="91826"/>
                    <a:pt x="21369" y="91583"/>
                  </a:cubicBezTo>
                  <a:close/>
                  <a:moveTo>
                    <a:pt x="79972" y="91613"/>
                  </a:moveTo>
                  <a:cubicBezTo>
                    <a:pt x="79668" y="91826"/>
                    <a:pt x="79364" y="92038"/>
                    <a:pt x="79029" y="92251"/>
                  </a:cubicBezTo>
                  <a:lnTo>
                    <a:pt x="79242" y="92586"/>
                  </a:lnTo>
                  <a:cubicBezTo>
                    <a:pt x="79577" y="92373"/>
                    <a:pt x="79881" y="92130"/>
                    <a:pt x="80185" y="91917"/>
                  </a:cubicBezTo>
                  <a:lnTo>
                    <a:pt x="79972" y="91613"/>
                  </a:lnTo>
                  <a:close/>
                  <a:moveTo>
                    <a:pt x="23253" y="92890"/>
                  </a:moveTo>
                  <a:lnTo>
                    <a:pt x="23071" y="93193"/>
                  </a:lnTo>
                  <a:cubicBezTo>
                    <a:pt x="23375" y="93406"/>
                    <a:pt x="23709" y="93619"/>
                    <a:pt x="24013" y="93801"/>
                  </a:cubicBezTo>
                  <a:lnTo>
                    <a:pt x="24226" y="93497"/>
                  </a:lnTo>
                  <a:cubicBezTo>
                    <a:pt x="23892" y="93285"/>
                    <a:pt x="23588" y="93072"/>
                    <a:pt x="23253" y="92890"/>
                  </a:cubicBezTo>
                  <a:close/>
                  <a:moveTo>
                    <a:pt x="78087" y="92890"/>
                  </a:moveTo>
                  <a:cubicBezTo>
                    <a:pt x="77783" y="93102"/>
                    <a:pt x="77449" y="93315"/>
                    <a:pt x="77145" y="93497"/>
                  </a:cubicBezTo>
                  <a:lnTo>
                    <a:pt x="77327" y="93832"/>
                  </a:lnTo>
                  <a:cubicBezTo>
                    <a:pt x="77662" y="93619"/>
                    <a:pt x="77996" y="93406"/>
                    <a:pt x="78300" y="93224"/>
                  </a:cubicBezTo>
                  <a:lnTo>
                    <a:pt x="78087" y="92890"/>
                  </a:lnTo>
                  <a:close/>
                  <a:moveTo>
                    <a:pt x="25199" y="94075"/>
                  </a:moveTo>
                  <a:lnTo>
                    <a:pt x="25016" y="94409"/>
                  </a:lnTo>
                  <a:cubicBezTo>
                    <a:pt x="25351" y="94592"/>
                    <a:pt x="25685" y="94804"/>
                    <a:pt x="26019" y="94987"/>
                  </a:cubicBezTo>
                  <a:lnTo>
                    <a:pt x="26202" y="94652"/>
                  </a:lnTo>
                  <a:cubicBezTo>
                    <a:pt x="25867" y="94470"/>
                    <a:pt x="25533" y="94288"/>
                    <a:pt x="25199" y="94075"/>
                  </a:cubicBezTo>
                  <a:close/>
                  <a:moveTo>
                    <a:pt x="76172" y="94075"/>
                  </a:moveTo>
                  <a:cubicBezTo>
                    <a:pt x="75838" y="94288"/>
                    <a:pt x="75504" y="94470"/>
                    <a:pt x="75169" y="94652"/>
                  </a:cubicBezTo>
                  <a:lnTo>
                    <a:pt x="75382" y="94987"/>
                  </a:lnTo>
                  <a:cubicBezTo>
                    <a:pt x="75686" y="94804"/>
                    <a:pt x="76020" y="94592"/>
                    <a:pt x="76355" y="94409"/>
                  </a:cubicBezTo>
                  <a:lnTo>
                    <a:pt x="76172" y="94075"/>
                  </a:lnTo>
                  <a:close/>
                  <a:moveTo>
                    <a:pt x="27205" y="95200"/>
                  </a:moveTo>
                  <a:lnTo>
                    <a:pt x="27022" y="95534"/>
                  </a:lnTo>
                  <a:cubicBezTo>
                    <a:pt x="27357" y="95716"/>
                    <a:pt x="27691" y="95868"/>
                    <a:pt x="28025" y="96051"/>
                  </a:cubicBezTo>
                  <a:lnTo>
                    <a:pt x="28208" y="95716"/>
                  </a:lnTo>
                  <a:cubicBezTo>
                    <a:pt x="27874" y="95534"/>
                    <a:pt x="27539" y="95382"/>
                    <a:pt x="27205" y="95200"/>
                  </a:cubicBezTo>
                  <a:close/>
                  <a:moveTo>
                    <a:pt x="74197" y="95200"/>
                  </a:moveTo>
                  <a:cubicBezTo>
                    <a:pt x="73862" y="95382"/>
                    <a:pt x="73528" y="95534"/>
                    <a:pt x="73163" y="95716"/>
                  </a:cubicBezTo>
                  <a:lnTo>
                    <a:pt x="73345" y="96051"/>
                  </a:lnTo>
                  <a:cubicBezTo>
                    <a:pt x="73680" y="95868"/>
                    <a:pt x="74014" y="95716"/>
                    <a:pt x="74349" y="95534"/>
                  </a:cubicBezTo>
                  <a:lnTo>
                    <a:pt x="74197" y="95200"/>
                  </a:lnTo>
                  <a:close/>
                  <a:moveTo>
                    <a:pt x="29241" y="96203"/>
                  </a:moveTo>
                  <a:lnTo>
                    <a:pt x="29059" y="96567"/>
                  </a:lnTo>
                  <a:cubicBezTo>
                    <a:pt x="29424" y="96719"/>
                    <a:pt x="29758" y="96871"/>
                    <a:pt x="30123" y="97023"/>
                  </a:cubicBezTo>
                  <a:lnTo>
                    <a:pt x="30275" y="96689"/>
                  </a:lnTo>
                  <a:cubicBezTo>
                    <a:pt x="29910" y="96537"/>
                    <a:pt x="29576" y="96385"/>
                    <a:pt x="29241" y="96203"/>
                  </a:cubicBezTo>
                  <a:close/>
                  <a:moveTo>
                    <a:pt x="72160" y="96203"/>
                  </a:moveTo>
                  <a:cubicBezTo>
                    <a:pt x="71826" y="96355"/>
                    <a:pt x="71461" y="96537"/>
                    <a:pt x="71127" y="96689"/>
                  </a:cubicBezTo>
                  <a:lnTo>
                    <a:pt x="71279" y="97023"/>
                  </a:lnTo>
                  <a:cubicBezTo>
                    <a:pt x="71643" y="96871"/>
                    <a:pt x="71978" y="96719"/>
                    <a:pt x="72312" y="96537"/>
                  </a:cubicBezTo>
                  <a:lnTo>
                    <a:pt x="72160" y="96203"/>
                  </a:lnTo>
                  <a:close/>
                  <a:moveTo>
                    <a:pt x="31308" y="97145"/>
                  </a:moveTo>
                  <a:lnTo>
                    <a:pt x="31156" y="97479"/>
                  </a:lnTo>
                  <a:cubicBezTo>
                    <a:pt x="31521" y="97631"/>
                    <a:pt x="31886" y="97783"/>
                    <a:pt x="32220" y="97905"/>
                  </a:cubicBezTo>
                  <a:lnTo>
                    <a:pt x="32372" y="97570"/>
                  </a:lnTo>
                  <a:cubicBezTo>
                    <a:pt x="32007" y="97418"/>
                    <a:pt x="31673" y="97297"/>
                    <a:pt x="31308" y="97145"/>
                  </a:cubicBezTo>
                  <a:close/>
                  <a:moveTo>
                    <a:pt x="70093" y="97115"/>
                  </a:moveTo>
                  <a:cubicBezTo>
                    <a:pt x="69728" y="97266"/>
                    <a:pt x="69394" y="97418"/>
                    <a:pt x="69029" y="97540"/>
                  </a:cubicBezTo>
                  <a:lnTo>
                    <a:pt x="69181" y="97905"/>
                  </a:lnTo>
                  <a:cubicBezTo>
                    <a:pt x="69516" y="97753"/>
                    <a:pt x="69880" y="97631"/>
                    <a:pt x="70245" y="97479"/>
                  </a:cubicBezTo>
                  <a:lnTo>
                    <a:pt x="70093" y="97115"/>
                  </a:lnTo>
                  <a:close/>
                  <a:moveTo>
                    <a:pt x="33436" y="97966"/>
                  </a:moveTo>
                  <a:lnTo>
                    <a:pt x="33314" y="98330"/>
                  </a:lnTo>
                  <a:cubicBezTo>
                    <a:pt x="33649" y="98452"/>
                    <a:pt x="34013" y="98574"/>
                    <a:pt x="34378" y="98695"/>
                  </a:cubicBezTo>
                  <a:lnTo>
                    <a:pt x="34500" y="98361"/>
                  </a:lnTo>
                  <a:cubicBezTo>
                    <a:pt x="34135" y="98239"/>
                    <a:pt x="33801" y="98087"/>
                    <a:pt x="33436" y="97966"/>
                  </a:cubicBezTo>
                  <a:close/>
                  <a:moveTo>
                    <a:pt x="67965" y="97966"/>
                  </a:moveTo>
                  <a:cubicBezTo>
                    <a:pt x="67631" y="98087"/>
                    <a:pt x="67266" y="98209"/>
                    <a:pt x="66902" y="98330"/>
                  </a:cubicBezTo>
                  <a:lnTo>
                    <a:pt x="67023" y="98695"/>
                  </a:lnTo>
                  <a:cubicBezTo>
                    <a:pt x="67388" y="98574"/>
                    <a:pt x="67753" y="98452"/>
                    <a:pt x="68117" y="98300"/>
                  </a:cubicBezTo>
                  <a:lnTo>
                    <a:pt x="67965" y="97966"/>
                  </a:lnTo>
                  <a:close/>
                  <a:moveTo>
                    <a:pt x="35594" y="98695"/>
                  </a:moveTo>
                  <a:lnTo>
                    <a:pt x="35472" y="99060"/>
                  </a:lnTo>
                  <a:cubicBezTo>
                    <a:pt x="35837" y="99181"/>
                    <a:pt x="36202" y="99303"/>
                    <a:pt x="36567" y="99394"/>
                  </a:cubicBezTo>
                  <a:lnTo>
                    <a:pt x="36688" y="99029"/>
                  </a:lnTo>
                  <a:cubicBezTo>
                    <a:pt x="36324" y="98938"/>
                    <a:pt x="35959" y="98817"/>
                    <a:pt x="35594" y="98695"/>
                  </a:cubicBezTo>
                  <a:close/>
                  <a:moveTo>
                    <a:pt x="65807" y="98695"/>
                  </a:moveTo>
                  <a:cubicBezTo>
                    <a:pt x="65473" y="98817"/>
                    <a:pt x="65108" y="98908"/>
                    <a:pt x="64744" y="99029"/>
                  </a:cubicBezTo>
                  <a:lnTo>
                    <a:pt x="64835" y="99394"/>
                  </a:lnTo>
                  <a:cubicBezTo>
                    <a:pt x="65199" y="99273"/>
                    <a:pt x="65564" y="99151"/>
                    <a:pt x="65929" y="99060"/>
                  </a:cubicBezTo>
                  <a:lnTo>
                    <a:pt x="65807" y="98695"/>
                  </a:lnTo>
                  <a:close/>
                  <a:moveTo>
                    <a:pt x="37783" y="99333"/>
                  </a:moveTo>
                  <a:lnTo>
                    <a:pt x="37691" y="99698"/>
                  </a:lnTo>
                  <a:cubicBezTo>
                    <a:pt x="38056" y="99789"/>
                    <a:pt x="38421" y="99881"/>
                    <a:pt x="38786" y="99972"/>
                  </a:cubicBezTo>
                  <a:lnTo>
                    <a:pt x="38877" y="99607"/>
                  </a:lnTo>
                  <a:cubicBezTo>
                    <a:pt x="38512" y="99516"/>
                    <a:pt x="38147" y="99425"/>
                    <a:pt x="37783" y="99333"/>
                  </a:cubicBezTo>
                  <a:close/>
                  <a:moveTo>
                    <a:pt x="63649" y="99333"/>
                  </a:moveTo>
                  <a:cubicBezTo>
                    <a:pt x="63285" y="99425"/>
                    <a:pt x="62920" y="99516"/>
                    <a:pt x="62525" y="99607"/>
                  </a:cubicBezTo>
                  <a:lnTo>
                    <a:pt x="62616" y="99972"/>
                  </a:lnTo>
                  <a:cubicBezTo>
                    <a:pt x="63011" y="99881"/>
                    <a:pt x="63376" y="99789"/>
                    <a:pt x="63740" y="99698"/>
                  </a:cubicBezTo>
                  <a:lnTo>
                    <a:pt x="63649" y="99333"/>
                  </a:lnTo>
                  <a:close/>
                  <a:moveTo>
                    <a:pt x="40001" y="99850"/>
                  </a:moveTo>
                  <a:lnTo>
                    <a:pt x="39910" y="100245"/>
                  </a:lnTo>
                  <a:cubicBezTo>
                    <a:pt x="40275" y="100306"/>
                    <a:pt x="40670" y="100397"/>
                    <a:pt x="41035" y="100458"/>
                  </a:cubicBezTo>
                  <a:lnTo>
                    <a:pt x="41096" y="100093"/>
                  </a:lnTo>
                  <a:cubicBezTo>
                    <a:pt x="40731" y="100032"/>
                    <a:pt x="40366" y="99941"/>
                    <a:pt x="40001" y="99850"/>
                  </a:cubicBezTo>
                  <a:close/>
                  <a:moveTo>
                    <a:pt x="61430" y="99850"/>
                  </a:moveTo>
                  <a:cubicBezTo>
                    <a:pt x="61066" y="99941"/>
                    <a:pt x="60701" y="100002"/>
                    <a:pt x="60306" y="100093"/>
                  </a:cubicBezTo>
                  <a:lnTo>
                    <a:pt x="60397" y="100458"/>
                  </a:lnTo>
                  <a:cubicBezTo>
                    <a:pt x="60762" y="100397"/>
                    <a:pt x="61126" y="100306"/>
                    <a:pt x="61491" y="100245"/>
                  </a:cubicBezTo>
                  <a:lnTo>
                    <a:pt x="61430" y="99850"/>
                  </a:lnTo>
                  <a:close/>
                  <a:moveTo>
                    <a:pt x="42220" y="100276"/>
                  </a:moveTo>
                  <a:lnTo>
                    <a:pt x="42160" y="100671"/>
                  </a:lnTo>
                  <a:cubicBezTo>
                    <a:pt x="42524" y="100732"/>
                    <a:pt x="42919" y="100792"/>
                    <a:pt x="43284" y="100853"/>
                  </a:cubicBezTo>
                  <a:lnTo>
                    <a:pt x="43345" y="100458"/>
                  </a:lnTo>
                  <a:cubicBezTo>
                    <a:pt x="42980" y="100397"/>
                    <a:pt x="42585" y="100367"/>
                    <a:pt x="42220" y="100276"/>
                  </a:cubicBezTo>
                  <a:close/>
                  <a:moveTo>
                    <a:pt x="59211" y="100276"/>
                  </a:moveTo>
                  <a:cubicBezTo>
                    <a:pt x="58816" y="100367"/>
                    <a:pt x="58452" y="100428"/>
                    <a:pt x="58087" y="100458"/>
                  </a:cubicBezTo>
                  <a:lnTo>
                    <a:pt x="58117" y="100853"/>
                  </a:lnTo>
                  <a:cubicBezTo>
                    <a:pt x="58512" y="100792"/>
                    <a:pt x="58877" y="100732"/>
                    <a:pt x="59272" y="100671"/>
                  </a:cubicBezTo>
                  <a:lnTo>
                    <a:pt x="59211" y="100276"/>
                  </a:lnTo>
                  <a:close/>
                  <a:moveTo>
                    <a:pt x="44470" y="100640"/>
                  </a:moveTo>
                  <a:lnTo>
                    <a:pt x="44439" y="101005"/>
                  </a:lnTo>
                  <a:cubicBezTo>
                    <a:pt x="44804" y="101036"/>
                    <a:pt x="45199" y="101096"/>
                    <a:pt x="45564" y="101127"/>
                  </a:cubicBezTo>
                  <a:lnTo>
                    <a:pt x="45594" y="100762"/>
                  </a:lnTo>
                  <a:cubicBezTo>
                    <a:pt x="45229" y="100701"/>
                    <a:pt x="44834" y="100671"/>
                    <a:pt x="44470" y="100640"/>
                  </a:cubicBezTo>
                  <a:close/>
                  <a:moveTo>
                    <a:pt x="56932" y="100610"/>
                  </a:moveTo>
                  <a:cubicBezTo>
                    <a:pt x="56567" y="100671"/>
                    <a:pt x="56202" y="100701"/>
                    <a:pt x="55807" y="100762"/>
                  </a:cubicBezTo>
                  <a:lnTo>
                    <a:pt x="55838" y="101127"/>
                  </a:lnTo>
                  <a:cubicBezTo>
                    <a:pt x="56233" y="101096"/>
                    <a:pt x="56597" y="101036"/>
                    <a:pt x="56993" y="101005"/>
                  </a:cubicBezTo>
                  <a:lnTo>
                    <a:pt x="56932" y="100610"/>
                  </a:lnTo>
                  <a:close/>
                  <a:moveTo>
                    <a:pt x="46749" y="100853"/>
                  </a:moveTo>
                  <a:lnTo>
                    <a:pt x="46719" y="101218"/>
                  </a:lnTo>
                  <a:cubicBezTo>
                    <a:pt x="47084" y="101248"/>
                    <a:pt x="47479" y="101279"/>
                    <a:pt x="47843" y="101309"/>
                  </a:cubicBezTo>
                  <a:lnTo>
                    <a:pt x="47874" y="100914"/>
                  </a:lnTo>
                  <a:cubicBezTo>
                    <a:pt x="47479" y="100914"/>
                    <a:pt x="47114" y="100884"/>
                    <a:pt x="46749" y="100853"/>
                  </a:cubicBezTo>
                  <a:close/>
                  <a:moveTo>
                    <a:pt x="54683" y="100853"/>
                  </a:moveTo>
                  <a:cubicBezTo>
                    <a:pt x="54318" y="100884"/>
                    <a:pt x="53923" y="100914"/>
                    <a:pt x="53558" y="100914"/>
                  </a:cubicBezTo>
                  <a:lnTo>
                    <a:pt x="53558" y="101309"/>
                  </a:lnTo>
                  <a:cubicBezTo>
                    <a:pt x="53953" y="101279"/>
                    <a:pt x="54318" y="101248"/>
                    <a:pt x="54713" y="101218"/>
                  </a:cubicBezTo>
                  <a:lnTo>
                    <a:pt x="54683" y="100853"/>
                  </a:lnTo>
                  <a:close/>
                  <a:moveTo>
                    <a:pt x="48999" y="100975"/>
                  </a:moveTo>
                  <a:lnTo>
                    <a:pt x="48999" y="101370"/>
                  </a:lnTo>
                  <a:lnTo>
                    <a:pt x="50154" y="101370"/>
                  </a:lnTo>
                  <a:lnTo>
                    <a:pt x="50154" y="101005"/>
                  </a:lnTo>
                  <a:cubicBezTo>
                    <a:pt x="49758" y="101005"/>
                    <a:pt x="49394" y="100975"/>
                    <a:pt x="48999" y="100975"/>
                  </a:cubicBezTo>
                  <a:close/>
                  <a:moveTo>
                    <a:pt x="52403" y="100975"/>
                  </a:moveTo>
                  <a:cubicBezTo>
                    <a:pt x="52038" y="101005"/>
                    <a:pt x="51673" y="101005"/>
                    <a:pt x="51278" y="101005"/>
                  </a:cubicBezTo>
                  <a:lnTo>
                    <a:pt x="51278" y="101370"/>
                  </a:lnTo>
                  <a:lnTo>
                    <a:pt x="52433" y="101370"/>
                  </a:lnTo>
                  <a:lnTo>
                    <a:pt x="52403" y="10097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a:off x="4187495" y="1131775"/>
              <a:ext cx="1952950" cy="1952175"/>
            </a:xfrm>
            <a:custGeom>
              <a:avLst/>
              <a:gdLst/>
              <a:ahLst/>
              <a:cxnLst/>
              <a:rect l="l" t="t" r="r" b="b"/>
              <a:pathLst>
                <a:path w="78118" h="78087" extrusionOk="0">
                  <a:moveTo>
                    <a:pt x="38420" y="0"/>
                  </a:moveTo>
                  <a:lnTo>
                    <a:pt x="38420" y="365"/>
                  </a:lnTo>
                  <a:lnTo>
                    <a:pt x="39575" y="365"/>
                  </a:lnTo>
                  <a:lnTo>
                    <a:pt x="39575" y="0"/>
                  </a:lnTo>
                  <a:close/>
                  <a:moveTo>
                    <a:pt x="37265" y="31"/>
                  </a:moveTo>
                  <a:cubicBezTo>
                    <a:pt x="36901" y="61"/>
                    <a:pt x="36505" y="91"/>
                    <a:pt x="36141" y="91"/>
                  </a:cubicBezTo>
                  <a:lnTo>
                    <a:pt x="36171" y="486"/>
                  </a:lnTo>
                  <a:cubicBezTo>
                    <a:pt x="36536" y="456"/>
                    <a:pt x="36931" y="426"/>
                    <a:pt x="37296" y="426"/>
                  </a:cubicBezTo>
                  <a:lnTo>
                    <a:pt x="37265" y="31"/>
                  </a:lnTo>
                  <a:close/>
                  <a:moveTo>
                    <a:pt x="40700" y="31"/>
                  </a:moveTo>
                  <a:lnTo>
                    <a:pt x="40700" y="395"/>
                  </a:lnTo>
                  <a:cubicBezTo>
                    <a:pt x="41065" y="426"/>
                    <a:pt x="41460" y="456"/>
                    <a:pt x="41825" y="486"/>
                  </a:cubicBezTo>
                  <a:lnTo>
                    <a:pt x="41855" y="91"/>
                  </a:lnTo>
                  <a:cubicBezTo>
                    <a:pt x="41490" y="61"/>
                    <a:pt x="41095" y="61"/>
                    <a:pt x="40700" y="31"/>
                  </a:cubicBezTo>
                  <a:close/>
                  <a:moveTo>
                    <a:pt x="43010" y="183"/>
                  </a:moveTo>
                  <a:lnTo>
                    <a:pt x="42949" y="578"/>
                  </a:lnTo>
                  <a:cubicBezTo>
                    <a:pt x="43344" y="608"/>
                    <a:pt x="43709" y="669"/>
                    <a:pt x="44104" y="699"/>
                  </a:cubicBezTo>
                  <a:lnTo>
                    <a:pt x="44135" y="335"/>
                  </a:lnTo>
                  <a:cubicBezTo>
                    <a:pt x="43770" y="274"/>
                    <a:pt x="43375" y="243"/>
                    <a:pt x="43010" y="183"/>
                  </a:cubicBezTo>
                  <a:close/>
                  <a:moveTo>
                    <a:pt x="34986" y="213"/>
                  </a:moveTo>
                  <a:cubicBezTo>
                    <a:pt x="34621" y="243"/>
                    <a:pt x="34226" y="304"/>
                    <a:pt x="33861" y="335"/>
                  </a:cubicBezTo>
                  <a:lnTo>
                    <a:pt x="33891" y="730"/>
                  </a:lnTo>
                  <a:cubicBezTo>
                    <a:pt x="34287" y="669"/>
                    <a:pt x="34651" y="608"/>
                    <a:pt x="35046" y="578"/>
                  </a:cubicBezTo>
                  <a:lnTo>
                    <a:pt x="34986" y="213"/>
                  </a:lnTo>
                  <a:close/>
                  <a:moveTo>
                    <a:pt x="45259" y="486"/>
                  </a:moveTo>
                  <a:lnTo>
                    <a:pt x="45199" y="851"/>
                  </a:lnTo>
                  <a:cubicBezTo>
                    <a:pt x="45594" y="912"/>
                    <a:pt x="45959" y="1003"/>
                    <a:pt x="46323" y="1064"/>
                  </a:cubicBezTo>
                  <a:lnTo>
                    <a:pt x="46414" y="699"/>
                  </a:lnTo>
                  <a:cubicBezTo>
                    <a:pt x="46019" y="608"/>
                    <a:pt x="45655" y="547"/>
                    <a:pt x="45259" y="486"/>
                  </a:cubicBezTo>
                  <a:close/>
                  <a:moveTo>
                    <a:pt x="32706" y="517"/>
                  </a:moveTo>
                  <a:cubicBezTo>
                    <a:pt x="32341" y="578"/>
                    <a:pt x="31976" y="638"/>
                    <a:pt x="31581" y="699"/>
                  </a:cubicBezTo>
                  <a:lnTo>
                    <a:pt x="31673" y="1094"/>
                  </a:lnTo>
                  <a:cubicBezTo>
                    <a:pt x="32037" y="1003"/>
                    <a:pt x="32402" y="942"/>
                    <a:pt x="32767" y="882"/>
                  </a:cubicBezTo>
                  <a:lnTo>
                    <a:pt x="32706" y="517"/>
                  </a:lnTo>
                  <a:close/>
                  <a:moveTo>
                    <a:pt x="47539" y="912"/>
                  </a:moveTo>
                  <a:lnTo>
                    <a:pt x="47448" y="1277"/>
                  </a:lnTo>
                  <a:cubicBezTo>
                    <a:pt x="47813" y="1368"/>
                    <a:pt x="48177" y="1459"/>
                    <a:pt x="48542" y="1550"/>
                  </a:cubicBezTo>
                  <a:lnTo>
                    <a:pt x="48633" y="1186"/>
                  </a:lnTo>
                  <a:cubicBezTo>
                    <a:pt x="48269" y="1094"/>
                    <a:pt x="47904" y="1003"/>
                    <a:pt x="47539" y="912"/>
                  </a:cubicBezTo>
                  <a:close/>
                  <a:moveTo>
                    <a:pt x="30457" y="942"/>
                  </a:moveTo>
                  <a:cubicBezTo>
                    <a:pt x="30092" y="1034"/>
                    <a:pt x="29727" y="1125"/>
                    <a:pt x="29362" y="1216"/>
                  </a:cubicBezTo>
                  <a:lnTo>
                    <a:pt x="29454" y="1581"/>
                  </a:lnTo>
                  <a:cubicBezTo>
                    <a:pt x="29818" y="1490"/>
                    <a:pt x="30183" y="1398"/>
                    <a:pt x="30548" y="1307"/>
                  </a:cubicBezTo>
                  <a:lnTo>
                    <a:pt x="30457" y="942"/>
                  </a:lnTo>
                  <a:close/>
                  <a:moveTo>
                    <a:pt x="49758" y="1490"/>
                  </a:moveTo>
                  <a:lnTo>
                    <a:pt x="49636" y="1854"/>
                  </a:lnTo>
                  <a:cubicBezTo>
                    <a:pt x="50001" y="1945"/>
                    <a:pt x="50366" y="2067"/>
                    <a:pt x="50731" y="2158"/>
                  </a:cubicBezTo>
                  <a:lnTo>
                    <a:pt x="50852" y="1824"/>
                  </a:lnTo>
                  <a:cubicBezTo>
                    <a:pt x="50487" y="1702"/>
                    <a:pt x="50123" y="1581"/>
                    <a:pt x="49758" y="1490"/>
                  </a:cubicBezTo>
                  <a:close/>
                  <a:moveTo>
                    <a:pt x="28238" y="1520"/>
                  </a:moveTo>
                  <a:cubicBezTo>
                    <a:pt x="27873" y="1611"/>
                    <a:pt x="27508" y="1733"/>
                    <a:pt x="27144" y="1854"/>
                  </a:cubicBezTo>
                  <a:lnTo>
                    <a:pt x="27265" y="2219"/>
                  </a:lnTo>
                  <a:cubicBezTo>
                    <a:pt x="27630" y="2097"/>
                    <a:pt x="27995" y="1976"/>
                    <a:pt x="28359" y="1885"/>
                  </a:cubicBezTo>
                  <a:lnTo>
                    <a:pt x="28238" y="1520"/>
                  </a:lnTo>
                  <a:close/>
                  <a:moveTo>
                    <a:pt x="51946" y="2189"/>
                  </a:moveTo>
                  <a:lnTo>
                    <a:pt x="51825" y="2523"/>
                  </a:lnTo>
                  <a:cubicBezTo>
                    <a:pt x="52159" y="2645"/>
                    <a:pt x="52524" y="2797"/>
                    <a:pt x="52889" y="2918"/>
                  </a:cubicBezTo>
                  <a:lnTo>
                    <a:pt x="53010" y="2584"/>
                  </a:lnTo>
                  <a:cubicBezTo>
                    <a:pt x="52676" y="2432"/>
                    <a:pt x="52311" y="2310"/>
                    <a:pt x="51946" y="2189"/>
                  </a:cubicBezTo>
                  <a:close/>
                  <a:moveTo>
                    <a:pt x="26049" y="2219"/>
                  </a:moveTo>
                  <a:cubicBezTo>
                    <a:pt x="25715" y="2341"/>
                    <a:pt x="25350" y="2462"/>
                    <a:pt x="24985" y="2614"/>
                  </a:cubicBezTo>
                  <a:lnTo>
                    <a:pt x="25137" y="2949"/>
                  </a:lnTo>
                  <a:cubicBezTo>
                    <a:pt x="25472" y="2827"/>
                    <a:pt x="25837" y="2705"/>
                    <a:pt x="26171" y="2553"/>
                  </a:cubicBezTo>
                  <a:lnTo>
                    <a:pt x="26049" y="2219"/>
                  </a:lnTo>
                  <a:close/>
                  <a:moveTo>
                    <a:pt x="54074" y="2979"/>
                  </a:moveTo>
                  <a:lnTo>
                    <a:pt x="53953" y="3344"/>
                  </a:lnTo>
                  <a:cubicBezTo>
                    <a:pt x="54287" y="3496"/>
                    <a:pt x="54652" y="3648"/>
                    <a:pt x="54986" y="3800"/>
                  </a:cubicBezTo>
                  <a:lnTo>
                    <a:pt x="55138" y="3465"/>
                  </a:lnTo>
                  <a:cubicBezTo>
                    <a:pt x="54804" y="3283"/>
                    <a:pt x="54439" y="3131"/>
                    <a:pt x="54074" y="2979"/>
                  </a:cubicBezTo>
                  <a:close/>
                  <a:moveTo>
                    <a:pt x="23922" y="3040"/>
                  </a:moveTo>
                  <a:cubicBezTo>
                    <a:pt x="23587" y="3192"/>
                    <a:pt x="23223" y="3344"/>
                    <a:pt x="22888" y="3496"/>
                  </a:cubicBezTo>
                  <a:lnTo>
                    <a:pt x="23040" y="3830"/>
                  </a:lnTo>
                  <a:cubicBezTo>
                    <a:pt x="23375" y="3678"/>
                    <a:pt x="23739" y="3526"/>
                    <a:pt x="24074" y="3374"/>
                  </a:cubicBezTo>
                  <a:lnTo>
                    <a:pt x="23922" y="3040"/>
                  </a:lnTo>
                  <a:close/>
                  <a:moveTo>
                    <a:pt x="56171" y="3952"/>
                  </a:moveTo>
                  <a:lnTo>
                    <a:pt x="56019" y="4286"/>
                  </a:lnTo>
                  <a:cubicBezTo>
                    <a:pt x="56354" y="4438"/>
                    <a:pt x="56688" y="4620"/>
                    <a:pt x="57023" y="4803"/>
                  </a:cubicBezTo>
                  <a:lnTo>
                    <a:pt x="57205" y="4468"/>
                  </a:lnTo>
                  <a:cubicBezTo>
                    <a:pt x="56871" y="4286"/>
                    <a:pt x="56536" y="4104"/>
                    <a:pt x="56171" y="3952"/>
                  </a:cubicBezTo>
                  <a:close/>
                  <a:moveTo>
                    <a:pt x="21855" y="3982"/>
                  </a:moveTo>
                  <a:cubicBezTo>
                    <a:pt x="21520" y="4164"/>
                    <a:pt x="21156" y="4316"/>
                    <a:pt x="20821" y="4499"/>
                  </a:cubicBezTo>
                  <a:lnTo>
                    <a:pt x="21004" y="4833"/>
                  </a:lnTo>
                  <a:cubicBezTo>
                    <a:pt x="21338" y="4651"/>
                    <a:pt x="21672" y="4499"/>
                    <a:pt x="22007" y="4316"/>
                  </a:cubicBezTo>
                  <a:lnTo>
                    <a:pt x="21855" y="3982"/>
                  </a:lnTo>
                  <a:close/>
                  <a:moveTo>
                    <a:pt x="58208" y="5015"/>
                  </a:moveTo>
                  <a:lnTo>
                    <a:pt x="58026" y="5350"/>
                  </a:lnTo>
                  <a:cubicBezTo>
                    <a:pt x="58360" y="5532"/>
                    <a:pt x="58694" y="5715"/>
                    <a:pt x="58998" y="5927"/>
                  </a:cubicBezTo>
                  <a:lnTo>
                    <a:pt x="59211" y="5593"/>
                  </a:lnTo>
                  <a:cubicBezTo>
                    <a:pt x="58877" y="5380"/>
                    <a:pt x="58542" y="5198"/>
                    <a:pt x="58208" y="5015"/>
                  </a:cubicBezTo>
                  <a:close/>
                  <a:moveTo>
                    <a:pt x="19818" y="5046"/>
                  </a:moveTo>
                  <a:cubicBezTo>
                    <a:pt x="19484" y="5228"/>
                    <a:pt x="19180" y="5441"/>
                    <a:pt x="18846" y="5623"/>
                  </a:cubicBezTo>
                  <a:lnTo>
                    <a:pt x="19028" y="5958"/>
                  </a:lnTo>
                  <a:cubicBezTo>
                    <a:pt x="19362" y="5745"/>
                    <a:pt x="19697" y="5563"/>
                    <a:pt x="20001" y="5380"/>
                  </a:cubicBezTo>
                  <a:lnTo>
                    <a:pt x="19818" y="5046"/>
                  </a:lnTo>
                  <a:close/>
                  <a:moveTo>
                    <a:pt x="60184" y="6201"/>
                  </a:moveTo>
                  <a:lnTo>
                    <a:pt x="59971" y="6535"/>
                  </a:lnTo>
                  <a:cubicBezTo>
                    <a:pt x="60305" y="6718"/>
                    <a:pt x="60609" y="6930"/>
                    <a:pt x="60913" y="7143"/>
                  </a:cubicBezTo>
                  <a:lnTo>
                    <a:pt x="61126" y="6839"/>
                  </a:lnTo>
                  <a:cubicBezTo>
                    <a:pt x="60822" y="6626"/>
                    <a:pt x="60488" y="6414"/>
                    <a:pt x="60184" y="6201"/>
                  </a:cubicBezTo>
                  <a:close/>
                  <a:moveTo>
                    <a:pt x="17873" y="6231"/>
                  </a:moveTo>
                  <a:cubicBezTo>
                    <a:pt x="17539" y="6444"/>
                    <a:pt x="17235" y="6657"/>
                    <a:pt x="16931" y="6870"/>
                  </a:cubicBezTo>
                  <a:lnTo>
                    <a:pt x="17143" y="7174"/>
                  </a:lnTo>
                  <a:cubicBezTo>
                    <a:pt x="17447" y="6961"/>
                    <a:pt x="17751" y="6748"/>
                    <a:pt x="18086" y="6566"/>
                  </a:cubicBezTo>
                  <a:lnTo>
                    <a:pt x="17873" y="6231"/>
                  </a:lnTo>
                  <a:close/>
                  <a:moveTo>
                    <a:pt x="62068" y="7508"/>
                  </a:moveTo>
                  <a:lnTo>
                    <a:pt x="61855" y="7812"/>
                  </a:lnTo>
                  <a:cubicBezTo>
                    <a:pt x="62159" y="8025"/>
                    <a:pt x="62463" y="8268"/>
                    <a:pt x="62767" y="8481"/>
                  </a:cubicBezTo>
                  <a:lnTo>
                    <a:pt x="62980" y="8177"/>
                  </a:lnTo>
                  <a:cubicBezTo>
                    <a:pt x="62676" y="7964"/>
                    <a:pt x="62372" y="7721"/>
                    <a:pt x="62068" y="7508"/>
                  </a:cubicBezTo>
                  <a:close/>
                  <a:moveTo>
                    <a:pt x="15988" y="7538"/>
                  </a:moveTo>
                  <a:cubicBezTo>
                    <a:pt x="15654" y="7751"/>
                    <a:pt x="15380" y="7994"/>
                    <a:pt x="15076" y="8237"/>
                  </a:cubicBezTo>
                  <a:lnTo>
                    <a:pt x="15289" y="8511"/>
                  </a:lnTo>
                  <a:cubicBezTo>
                    <a:pt x="15593" y="8298"/>
                    <a:pt x="15897" y="8055"/>
                    <a:pt x="16201" y="7842"/>
                  </a:cubicBezTo>
                  <a:lnTo>
                    <a:pt x="15988" y="7538"/>
                  </a:lnTo>
                  <a:close/>
                  <a:moveTo>
                    <a:pt x="63892" y="8906"/>
                  </a:moveTo>
                  <a:lnTo>
                    <a:pt x="63649" y="9210"/>
                  </a:lnTo>
                  <a:cubicBezTo>
                    <a:pt x="63922" y="9453"/>
                    <a:pt x="64226" y="9696"/>
                    <a:pt x="64500" y="9940"/>
                  </a:cubicBezTo>
                  <a:lnTo>
                    <a:pt x="64743" y="9636"/>
                  </a:lnTo>
                  <a:cubicBezTo>
                    <a:pt x="64470" y="9392"/>
                    <a:pt x="64166" y="9149"/>
                    <a:pt x="63892" y="8906"/>
                  </a:cubicBezTo>
                  <a:close/>
                  <a:moveTo>
                    <a:pt x="14165" y="8936"/>
                  </a:moveTo>
                  <a:cubicBezTo>
                    <a:pt x="13891" y="9180"/>
                    <a:pt x="13587" y="9423"/>
                    <a:pt x="13314" y="9696"/>
                  </a:cubicBezTo>
                  <a:lnTo>
                    <a:pt x="13557" y="9970"/>
                  </a:lnTo>
                  <a:cubicBezTo>
                    <a:pt x="13830" y="9727"/>
                    <a:pt x="14134" y="9484"/>
                    <a:pt x="14408" y="9240"/>
                  </a:cubicBezTo>
                  <a:lnTo>
                    <a:pt x="14165" y="8936"/>
                  </a:lnTo>
                  <a:close/>
                  <a:moveTo>
                    <a:pt x="65594" y="10426"/>
                  </a:moveTo>
                  <a:lnTo>
                    <a:pt x="65351" y="10699"/>
                  </a:lnTo>
                  <a:cubicBezTo>
                    <a:pt x="65625" y="10943"/>
                    <a:pt x="65898" y="11216"/>
                    <a:pt x="66172" y="11490"/>
                  </a:cubicBezTo>
                  <a:lnTo>
                    <a:pt x="66445" y="11216"/>
                  </a:lnTo>
                  <a:cubicBezTo>
                    <a:pt x="66172" y="10943"/>
                    <a:pt x="65898" y="10669"/>
                    <a:pt x="65594" y="10426"/>
                  </a:cubicBezTo>
                  <a:close/>
                  <a:moveTo>
                    <a:pt x="12462" y="10456"/>
                  </a:moveTo>
                  <a:cubicBezTo>
                    <a:pt x="12189" y="10699"/>
                    <a:pt x="11915" y="10973"/>
                    <a:pt x="11642" y="11247"/>
                  </a:cubicBezTo>
                  <a:lnTo>
                    <a:pt x="11885" y="11520"/>
                  </a:lnTo>
                  <a:cubicBezTo>
                    <a:pt x="12158" y="11247"/>
                    <a:pt x="12432" y="10973"/>
                    <a:pt x="12706" y="10730"/>
                  </a:cubicBezTo>
                  <a:lnTo>
                    <a:pt x="12462" y="10456"/>
                  </a:lnTo>
                  <a:close/>
                  <a:moveTo>
                    <a:pt x="67236" y="12037"/>
                  </a:moveTo>
                  <a:lnTo>
                    <a:pt x="66962" y="12280"/>
                  </a:lnTo>
                  <a:cubicBezTo>
                    <a:pt x="67236" y="12554"/>
                    <a:pt x="67479" y="12827"/>
                    <a:pt x="67752" y="13131"/>
                  </a:cubicBezTo>
                  <a:lnTo>
                    <a:pt x="68026" y="12857"/>
                  </a:lnTo>
                  <a:cubicBezTo>
                    <a:pt x="67752" y="12584"/>
                    <a:pt x="67509" y="12310"/>
                    <a:pt x="67236" y="12037"/>
                  </a:cubicBezTo>
                  <a:close/>
                  <a:moveTo>
                    <a:pt x="10821" y="12067"/>
                  </a:moveTo>
                  <a:cubicBezTo>
                    <a:pt x="10548" y="12341"/>
                    <a:pt x="10304" y="12614"/>
                    <a:pt x="10031" y="12888"/>
                  </a:cubicBezTo>
                  <a:lnTo>
                    <a:pt x="10335" y="13161"/>
                  </a:lnTo>
                  <a:cubicBezTo>
                    <a:pt x="10578" y="12888"/>
                    <a:pt x="10821" y="12584"/>
                    <a:pt x="11095" y="12310"/>
                  </a:cubicBezTo>
                  <a:lnTo>
                    <a:pt x="10821" y="12067"/>
                  </a:lnTo>
                  <a:close/>
                  <a:moveTo>
                    <a:pt x="68786" y="13739"/>
                  </a:moveTo>
                  <a:lnTo>
                    <a:pt x="68482" y="13982"/>
                  </a:lnTo>
                  <a:cubicBezTo>
                    <a:pt x="68725" y="14256"/>
                    <a:pt x="68968" y="14560"/>
                    <a:pt x="69211" y="14833"/>
                  </a:cubicBezTo>
                  <a:lnTo>
                    <a:pt x="69515" y="14620"/>
                  </a:lnTo>
                  <a:cubicBezTo>
                    <a:pt x="69272" y="14316"/>
                    <a:pt x="69029" y="14013"/>
                    <a:pt x="68786" y="13739"/>
                  </a:cubicBezTo>
                  <a:close/>
                  <a:moveTo>
                    <a:pt x="9301" y="13769"/>
                  </a:moveTo>
                  <a:cubicBezTo>
                    <a:pt x="9028" y="14043"/>
                    <a:pt x="8785" y="14347"/>
                    <a:pt x="8572" y="14651"/>
                  </a:cubicBezTo>
                  <a:lnTo>
                    <a:pt x="8845" y="14894"/>
                  </a:lnTo>
                  <a:cubicBezTo>
                    <a:pt x="9089" y="14590"/>
                    <a:pt x="9332" y="14286"/>
                    <a:pt x="9575" y="14013"/>
                  </a:cubicBezTo>
                  <a:lnTo>
                    <a:pt x="9301" y="13769"/>
                  </a:lnTo>
                  <a:close/>
                  <a:moveTo>
                    <a:pt x="70214" y="15502"/>
                  </a:moveTo>
                  <a:lnTo>
                    <a:pt x="69910" y="15745"/>
                  </a:lnTo>
                  <a:cubicBezTo>
                    <a:pt x="70123" y="16049"/>
                    <a:pt x="70366" y="16353"/>
                    <a:pt x="70579" y="16657"/>
                  </a:cubicBezTo>
                  <a:lnTo>
                    <a:pt x="70883" y="16444"/>
                  </a:lnTo>
                  <a:cubicBezTo>
                    <a:pt x="70670" y="16110"/>
                    <a:pt x="70457" y="15806"/>
                    <a:pt x="70214" y="15502"/>
                  </a:cubicBezTo>
                  <a:close/>
                  <a:moveTo>
                    <a:pt x="7842" y="15563"/>
                  </a:moveTo>
                  <a:cubicBezTo>
                    <a:pt x="7630" y="15867"/>
                    <a:pt x="7386" y="16171"/>
                    <a:pt x="7174" y="16475"/>
                  </a:cubicBezTo>
                  <a:lnTo>
                    <a:pt x="7478" y="16687"/>
                  </a:lnTo>
                  <a:cubicBezTo>
                    <a:pt x="7690" y="16383"/>
                    <a:pt x="7933" y="16079"/>
                    <a:pt x="8146" y="15775"/>
                  </a:cubicBezTo>
                  <a:lnTo>
                    <a:pt x="7842" y="15563"/>
                  </a:lnTo>
                  <a:close/>
                  <a:moveTo>
                    <a:pt x="71552" y="17386"/>
                  </a:moveTo>
                  <a:lnTo>
                    <a:pt x="71217" y="17599"/>
                  </a:lnTo>
                  <a:cubicBezTo>
                    <a:pt x="71430" y="17903"/>
                    <a:pt x="71643" y="18207"/>
                    <a:pt x="71856" y="18541"/>
                  </a:cubicBezTo>
                  <a:lnTo>
                    <a:pt x="72160" y="18329"/>
                  </a:lnTo>
                  <a:cubicBezTo>
                    <a:pt x="71947" y="18025"/>
                    <a:pt x="71764" y="17690"/>
                    <a:pt x="71552" y="17386"/>
                  </a:cubicBezTo>
                  <a:close/>
                  <a:moveTo>
                    <a:pt x="6535" y="17417"/>
                  </a:moveTo>
                  <a:cubicBezTo>
                    <a:pt x="6323" y="17751"/>
                    <a:pt x="6110" y="18055"/>
                    <a:pt x="5897" y="18389"/>
                  </a:cubicBezTo>
                  <a:lnTo>
                    <a:pt x="6231" y="18602"/>
                  </a:lnTo>
                  <a:cubicBezTo>
                    <a:pt x="6414" y="18268"/>
                    <a:pt x="6626" y="17964"/>
                    <a:pt x="6839" y="17630"/>
                  </a:cubicBezTo>
                  <a:lnTo>
                    <a:pt x="6535" y="17417"/>
                  </a:lnTo>
                  <a:close/>
                  <a:moveTo>
                    <a:pt x="72768" y="19301"/>
                  </a:moveTo>
                  <a:lnTo>
                    <a:pt x="72433" y="19514"/>
                  </a:lnTo>
                  <a:cubicBezTo>
                    <a:pt x="72616" y="19818"/>
                    <a:pt x="72798" y="20152"/>
                    <a:pt x="72980" y="20487"/>
                  </a:cubicBezTo>
                  <a:lnTo>
                    <a:pt x="73315" y="20304"/>
                  </a:lnTo>
                  <a:cubicBezTo>
                    <a:pt x="73132" y="19970"/>
                    <a:pt x="72950" y="19636"/>
                    <a:pt x="72768" y="19301"/>
                  </a:cubicBezTo>
                  <a:close/>
                  <a:moveTo>
                    <a:pt x="5319" y="19362"/>
                  </a:moveTo>
                  <a:cubicBezTo>
                    <a:pt x="5107" y="19696"/>
                    <a:pt x="4924" y="20031"/>
                    <a:pt x="4742" y="20365"/>
                  </a:cubicBezTo>
                  <a:lnTo>
                    <a:pt x="5076" y="20548"/>
                  </a:lnTo>
                  <a:cubicBezTo>
                    <a:pt x="5259" y="20213"/>
                    <a:pt x="5441" y="19879"/>
                    <a:pt x="5623" y="19575"/>
                  </a:cubicBezTo>
                  <a:lnTo>
                    <a:pt x="5319" y="19362"/>
                  </a:lnTo>
                  <a:close/>
                  <a:moveTo>
                    <a:pt x="73862" y="21338"/>
                  </a:moveTo>
                  <a:lnTo>
                    <a:pt x="73527" y="21490"/>
                  </a:lnTo>
                  <a:cubicBezTo>
                    <a:pt x="73679" y="21824"/>
                    <a:pt x="73862" y="22159"/>
                    <a:pt x="74014" y="22523"/>
                  </a:cubicBezTo>
                  <a:lnTo>
                    <a:pt x="74348" y="22341"/>
                  </a:lnTo>
                  <a:cubicBezTo>
                    <a:pt x="74196" y="22007"/>
                    <a:pt x="74044" y="21672"/>
                    <a:pt x="73862" y="21338"/>
                  </a:cubicBezTo>
                  <a:close/>
                  <a:moveTo>
                    <a:pt x="4225" y="21399"/>
                  </a:moveTo>
                  <a:cubicBezTo>
                    <a:pt x="4043" y="21733"/>
                    <a:pt x="3860" y="22067"/>
                    <a:pt x="3708" y="22432"/>
                  </a:cubicBezTo>
                  <a:lnTo>
                    <a:pt x="4043" y="22584"/>
                  </a:lnTo>
                  <a:cubicBezTo>
                    <a:pt x="4195" y="22250"/>
                    <a:pt x="4377" y="21885"/>
                    <a:pt x="4560" y="21551"/>
                  </a:cubicBezTo>
                  <a:lnTo>
                    <a:pt x="4225" y="21399"/>
                  </a:lnTo>
                  <a:close/>
                  <a:moveTo>
                    <a:pt x="74834" y="23374"/>
                  </a:moveTo>
                  <a:lnTo>
                    <a:pt x="74500" y="23526"/>
                  </a:lnTo>
                  <a:cubicBezTo>
                    <a:pt x="74652" y="23891"/>
                    <a:pt x="74774" y="24225"/>
                    <a:pt x="74926" y="24590"/>
                  </a:cubicBezTo>
                  <a:lnTo>
                    <a:pt x="75290" y="24438"/>
                  </a:lnTo>
                  <a:cubicBezTo>
                    <a:pt x="75138" y="24073"/>
                    <a:pt x="74986" y="23739"/>
                    <a:pt x="74834" y="23374"/>
                  </a:cubicBezTo>
                  <a:close/>
                  <a:moveTo>
                    <a:pt x="3222" y="23466"/>
                  </a:moveTo>
                  <a:cubicBezTo>
                    <a:pt x="3070" y="23830"/>
                    <a:pt x="2918" y="24165"/>
                    <a:pt x="2797" y="24529"/>
                  </a:cubicBezTo>
                  <a:lnTo>
                    <a:pt x="3131" y="24681"/>
                  </a:lnTo>
                  <a:cubicBezTo>
                    <a:pt x="3283" y="24317"/>
                    <a:pt x="3435" y="23952"/>
                    <a:pt x="3587" y="23618"/>
                  </a:cubicBezTo>
                  <a:lnTo>
                    <a:pt x="3222" y="23466"/>
                  </a:lnTo>
                  <a:close/>
                  <a:moveTo>
                    <a:pt x="75686" y="25502"/>
                  </a:moveTo>
                  <a:lnTo>
                    <a:pt x="75321" y="25654"/>
                  </a:lnTo>
                  <a:cubicBezTo>
                    <a:pt x="75473" y="25988"/>
                    <a:pt x="75594" y="26353"/>
                    <a:pt x="75716" y="26718"/>
                  </a:cubicBezTo>
                  <a:lnTo>
                    <a:pt x="76081" y="26596"/>
                  </a:lnTo>
                  <a:cubicBezTo>
                    <a:pt x="75959" y="26232"/>
                    <a:pt x="75837" y="25867"/>
                    <a:pt x="75686" y="25502"/>
                  </a:cubicBezTo>
                  <a:close/>
                  <a:moveTo>
                    <a:pt x="2371" y="25593"/>
                  </a:moveTo>
                  <a:cubicBezTo>
                    <a:pt x="2249" y="25958"/>
                    <a:pt x="2128" y="26323"/>
                    <a:pt x="2006" y="26687"/>
                  </a:cubicBezTo>
                  <a:lnTo>
                    <a:pt x="2341" y="26809"/>
                  </a:lnTo>
                  <a:cubicBezTo>
                    <a:pt x="2462" y="26444"/>
                    <a:pt x="2614" y="26080"/>
                    <a:pt x="2736" y="25715"/>
                  </a:cubicBezTo>
                  <a:lnTo>
                    <a:pt x="2371" y="25593"/>
                  </a:lnTo>
                  <a:close/>
                  <a:moveTo>
                    <a:pt x="76415" y="27691"/>
                  </a:moveTo>
                  <a:lnTo>
                    <a:pt x="76050" y="27782"/>
                  </a:lnTo>
                  <a:cubicBezTo>
                    <a:pt x="76172" y="28146"/>
                    <a:pt x="76263" y="28511"/>
                    <a:pt x="76385" y="28876"/>
                  </a:cubicBezTo>
                  <a:lnTo>
                    <a:pt x="76749" y="28785"/>
                  </a:lnTo>
                  <a:cubicBezTo>
                    <a:pt x="76628" y="28420"/>
                    <a:pt x="76537" y="28055"/>
                    <a:pt x="76415" y="27691"/>
                  </a:cubicBezTo>
                  <a:close/>
                  <a:moveTo>
                    <a:pt x="1642" y="27782"/>
                  </a:moveTo>
                  <a:cubicBezTo>
                    <a:pt x="1550" y="28146"/>
                    <a:pt x="1429" y="28511"/>
                    <a:pt x="1338" y="28876"/>
                  </a:cubicBezTo>
                  <a:lnTo>
                    <a:pt x="1702" y="28998"/>
                  </a:lnTo>
                  <a:cubicBezTo>
                    <a:pt x="1794" y="28602"/>
                    <a:pt x="1915" y="28268"/>
                    <a:pt x="2006" y="27903"/>
                  </a:cubicBezTo>
                  <a:lnTo>
                    <a:pt x="1642" y="27782"/>
                  </a:lnTo>
                  <a:close/>
                  <a:moveTo>
                    <a:pt x="77023" y="29909"/>
                  </a:moveTo>
                  <a:lnTo>
                    <a:pt x="76658" y="29970"/>
                  </a:lnTo>
                  <a:cubicBezTo>
                    <a:pt x="76749" y="30365"/>
                    <a:pt x="76841" y="30730"/>
                    <a:pt x="76901" y="31095"/>
                  </a:cubicBezTo>
                  <a:lnTo>
                    <a:pt x="77266" y="31004"/>
                  </a:lnTo>
                  <a:cubicBezTo>
                    <a:pt x="77205" y="30639"/>
                    <a:pt x="77114" y="30274"/>
                    <a:pt x="77023" y="29909"/>
                  </a:cubicBezTo>
                  <a:close/>
                  <a:moveTo>
                    <a:pt x="1034" y="30001"/>
                  </a:moveTo>
                  <a:cubicBezTo>
                    <a:pt x="973" y="30365"/>
                    <a:pt x="882" y="30730"/>
                    <a:pt x="791" y="31125"/>
                  </a:cubicBezTo>
                  <a:lnTo>
                    <a:pt x="1186" y="31186"/>
                  </a:lnTo>
                  <a:cubicBezTo>
                    <a:pt x="1246" y="30821"/>
                    <a:pt x="1338" y="30457"/>
                    <a:pt x="1429" y="30092"/>
                  </a:cubicBezTo>
                  <a:lnTo>
                    <a:pt x="1034" y="30001"/>
                  </a:lnTo>
                  <a:close/>
                  <a:moveTo>
                    <a:pt x="77479" y="32128"/>
                  </a:moveTo>
                  <a:lnTo>
                    <a:pt x="77114" y="32219"/>
                  </a:lnTo>
                  <a:cubicBezTo>
                    <a:pt x="77175" y="32584"/>
                    <a:pt x="77236" y="32949"/>
                    <a:pt x="77296" y="33314"/>
                  </a:cubicBezTo>
                  <a:lnTo>
                    <a:pt x="77692" y="33283"/>
                  </a:lnTo>
                  <a:cubicBezTo>
                    <a:pt x="77631" y="32888"/>
                    <a:pt x="77570" y="32523"/>
                    <a:pt x="77479" y="32128"/>
                  </a:cubicBezTo>
                  <a:close/>
                  <a:moveTo>
                    <a:pt x="578" y="32250"/>
                  </a:moveTo>
                  <a:cubicBezTo>
                    <a:pt x="517" y="32615"/>
                    <a:pt x="456" y="33010"/>
                    <a:pt x="395" y="33374"/>
                  </a:cubicBezTo>
                  <a:lnTo>
                    <a:pt x="791" y="33435"/>
                  </a:lnTo>
                  <a:cubicBezTo>
                    <a:pt x="821" y="33040"/>
                    <a:pt x="882" y="32675"/>
                    <a:pt x="973" y="32311"/>
                  </a:cubicBezTo>
                  <a:lnTo>
                    <a:pt x="578" y="32250"/>
                  </a:lnTo>
                  <a:close/>
                  <a:moveTo>
                    <a:pt x="77813" y="34408"/>
                  </a:moveTo>
                  <a:lnTo>
                    <a:pt x="77448" y="34469"/>
                  </a:lnTo>
                  <a:cubicBezTo>
                    <a:pt x="77509" y="34833"/>
                    <a:pt x="77540" y="35198"/>
                    <a:pt x="77570" y="35593"/>
                  </a:cubicBezTo>
                  <a:lnTo>
                    <a:pt x="77935" y="35563"/>
                  </a:lnTo>
                  <a:cubicBezTo>
                    <a:pt x="77904" y="35168"/>
                    <a:pt x="77874" y="34803"/>
                    <a:pt x="77813" y="34408"/>
                  </a:cubicBezTo>
                  <a:close/>
                  <a:moveTo>
                    <a:pt x="243" y="34499"/>
                  </a:moveTo>
                  <a:cubicBezTo>
                    <a:pt x="213" y="34894"/>
                    <a:pt x="183" y="35259"/>
                    <a:pt x="152" y="35654"/>
                  </a:cubicBezTo>
                  <a:lnTo>
                    <a:pt x="517" y="35685"/>
                  </a:lnTo>
                  <a:cubicBezTo>
                    <a:pt x="547" y="35320"/>
                    <a:pt x="578" y="34925"/>
                    <a:pt x="639" y="34560"/>
                  </a:cubicBezTo>
                  <a:lnTo>
                    <a:pt x="243" y="34499"/>
                  </a:lnTo>
                  <a:close/>
                  <a:moveTo>
                    <a:pt x="78026" y="36688"/>
                  </a:moveTo>
                  <a:lnTo>
                    <a:pt x="77661" y="36718"/>
                  </a:lnTo>
                  <a:cubicBezTo>
                    <a:pt x="77692" y="37083"/>
                    <a:pt x="77692" y="37478"/>
                    <a:pt x="77692" y="37843"/>
                  </a:cubicBezTo>
                  <a:lnTo>
                    <a:pt x="78087" y="37843"/>
                  </a:lnTo>
                  <a:cubicBezTo>
                    <a:pt x="78087" y="37448"/>
                    <a:pt x="78056" y="37083"/>
                    <a:pt x="78026" y="36688"/>
                  </a:cubicBezTo>
                  <a:close/>
                  <a:moveTo>
                    <a:pt x="61" y="36809"/>
                  </a:moveTo>
                  <a:cubicBezTo>
                    <a:pt x="31" y="37174"/>
                    <a:pt x="31" y="37569"/>
                    <a:pt x="0" y="37934"/>
                  </a:cubicBezTo>
                  <a:lnTo>
                    <a:pt x="395" y="37964"/>
                  </a:lnTo>
                  <a:cubicBezTo>
                    <a:pt x="395" y="37569"/>
                    <a:pt x="426" y="37204"/>
                    <a:pt x="426" y="36809"/>
                  </a:cubicBezTo>
                  <a:close/>
                  <a:moveTo>
                    <a:pt x="77722" y="38967"/>
                  </a:moveTo>
                  <a:lnTo>
                    <a:pt x="77722" y="39058"/>
                  </a:lnTo>
                  <a:cubicBezTo>
                    <a:pt x="77722" y="39423"/>
                    <a:pt x="77722" y="39818"/>
                    <a:pt x="77692" y="40183"/>
                  </a:cubicBezTo>
                  <a:lnTo>
                    <a:pt x="78087" y="40183"/>
                  </a:lnTo>
                  <a:cubicBezTo>
                    <a:pt x="78087" y="39818"/>
                    <a:pt x="78117" y="39423"/>
                    <a:pt x="78087" y="39058"/>
                  </a:cubicBezTo>
                  <a:lnTo>
                    <a:pt x="78087" y="38967"/>
                  </a:lnTo>
                  <a:close/>
                  <a:moveTo>
                    <a:pt x="0" y="39089"/>
                  </a:moveTo>
                  <a:cubicBezTo>
                    <a:pt x="0" y="39454"/>
                    <a:pt x="0" y="39849"/>
                    <a:pt x="0" y="40244"/>
                  </a:cubicBezTo>
                  <a:lnTo>
                    <a:pt x="395" y="40213"/>
                  </a:lnTo>
                  <a:cubicBezTo>
                    <a:pt x="365" y="39849"/>
                    <a:pt x="365" y="39454"/>
                    <a:pt x="365" y="39089"/>
                  </a:cubicBezTo>
                  <a:close/>
                  <a:moveTo>
                    <a:pt x="77661" y="41308"/>
                  </a:moveTo>
                  <a:cubicBezTo>
                    <a:pt x="77631" y="41703"/>
                    <a:pt x="77600" y="42068"/>
                    <a:pt x="77570" y="42463"/>
                  </a:cubicBezTo>
                  <a:lnTo>
                    <a:pt x="77965" y="42493"/>
                  </a:lnTo>
                  <a:cubicBezTo>
                    <a:pt x="77996" y="42098"/>
                    <a:pt x="78026" y="41733"/>
                    <a:pt x="78026" y="41338"/>
                  </a:cubicBezTo>
                  <a:lnTo>
                    <a:pt x="77661" y="41308"/>
                  </a:lnTo>
                  <a:close/>
                  <a:moveTo>
                    <a:pt x="61" y="41369"/>
                  </a:moveTo>
                  <a:cubicBezTo>
                    <a:pt x="91" y="41764"/>
                    <a:pt x="122" y="42128"/>
                    <a:pt x="152" y="42524"/>
                  </a:cubicBezTo>
                  <a:lnTo>
                    <a:pt x="517" y="42493"/>
                  </a:lnTo>
                  <a:cubicBezTo>
                    <a:pt x="487" y="42098"/>
                    <a:pt x="456" y="41733"/>
                    <a:pt x="456" y="41369"/>
                  </a:cubicBezTo>
                  <a:close/>
                  <a:moveTo>
                    <a:pt x="77448" y="43587"/>
                  </a:moveTo>
                  <a:cubicBezTo>
                    <a:pt x="77418" y="43952"/>
                    <a:pt x="77357" y="44347"/>
                    <a:pt x="77327" y="44712"/>
                  </a:cubicBezTo>
                  <a:lnTo>
                    <a:pt x="77692" y="44773"/>
                  </a:lnTo>
                  <a:cubicBezTo>
                    <a:pt x="77752" y="44378"/>
                    <a:pt x="77783" y="44013"/>
                    <a:pt x="77844" y="43618"/>
                  </a:cubicBezTo>
                  <a:lnTo>
                    <a:pt x="77448" y="43587"/>
                  </a:lnTo>
                  <a:close/>
                  <a:moveTo>
                    <a:pt x="639" y="43618"/>
                  </a:moveTo>
                  <a:lnTo>
                    <a:pt x="274" y="43648"/>
                  </a:lnTo>
                  <a:cubicBezTo>
                    <a:pt x="304" y="44043"/>
                    <a:pt x="365" y="44408"/>
                    <a:pt x="426" y="44803"/>
                  </a:cubicBezTo>
                  <a:lnTo>
                    <a:pt x="791" y="44742"/>
                  </a:lnTo>
                  <a:cubicBezTo>
                    <a:pt x="730" y="44378"/>
                    <a:pt x="699" y="43983"/>
                    <a:pt x="639" y="43618"/>
                  </a:cubicBezTo>
                  <a:close/>
                  <a:moveTo>
                    <a:pt x="77114" y="45837"/>
                  </a:moveTo>
                  <a:cubicBezTo>
                    <a:pt x="77053" y="46201"/>
                    <a:pt x="76993" y="46566"/>
                    <a:pt x="76932" y="46931"/>
                  </a:cubicBezTo>
                  <a:lnTo>
                    <a:pt x="77296" y="47022"/>
                  </a:lnTo>
                  <a:cubicBezTo>
                    <a:pt x="77357" y="46657"/>
                    <a:pt x="77448" y="46262"/>
                    <a:pt x="77509" y="45897"/>
                  </a:cubicBezTo>
                  <a:lnTo>
                    <a:pt x="77114" y="45837"/>
                  </a:lnTo>
                  <a:close/>
                  <a:moveTo>
                    <a:pt x="973" y="45867"/>
                  </a:moveTo>
                  <a:lnTo>
                    <a:pt x="608" y="45928"/>
                  </a:lnTo>
                  <a:cubicBezTo>
                    <a:pt x="669" y="46293"/>
                    <a:pt x="730" y="46688"/>
                    <a:pt x="821" y="47053"/>
                  </a:cubicBezTo>
                  <a:lnTo>
                    <a:pt x="1186" y="46992"/>
                  </a:lnTo>
                  <a:cubicBezTo>
                    <a:pt x="1094" y="46597"/>
                    <a:pt x="1034" y="46232"/>
                    <a:pt x="973" y="45867"/>
                  </a:cubicBezTo>
                  <a:close/>
                  <a:moveTo>
                    <a:pt x="76689" y="48056"/>
                  </a:moveTo>
                  <a:cubicBezTo>
                    <a:pt x="76597" y="48420"/>
                    <a:pt x="76506" y="48785"/>
                    <a:pt x="76385" y="49150"/>
                  </a:cubicBezTo>
                  <a:lnTo>
                    <a:pt x="76749" y="49241"/>
                  </a:lnTo>
                  <a:cubicBezTo>
                    <a:pt x="76871" y="48876"/>
                    <a:pt x="76962" y="48511"/>
                    <a:pt x="77053" y="48147"/>
                  </a:cubicBezTo>
                  <a:lnTo>
                    <a:pt x="76689" y="48056"/>
                  </a:lnTo>
                  <a:close/>
                  <a:moveTo>
                    <a:pt x="1429" y="48086"/>
                  </a:moveTo>
                  <a:lnTo>
                    <a:pt x="1064" y="48177"/>
                  </a:lnTo>
                  <a:cubicBezTo>
                    <a:pt x="1155" y="48542"/>
                    <a:pt x="1246" y="48907"/>
                    <a:pt x="1338" y="49271"/>
                  </a:cubicBezTo>
                  <a:lnTo>
                    <a:pt x="1702" y="49180"/>
                  </a:lnTo>
                  <a:cubicBezTo>
                    <a:pt x="1611" y="48815"/>
                    <a:pt x="1520" y="48451"/>
                    <a:pt x="1429" y="48086"/>
                  </a:cubicBezTo>
                  <a:close/>
                  <a:moveTo>
                    <a:pt x="76081" y="50244"/>
                  </a:moveTo>
                  <a:cubicBezTo>
                    <a:pt x="75959" y="50609"/>
                    <a:pt x="75868" y="50974"/>
                    <a:pt x="75746" y="51338"/>
                  </a:cubicBezTo>
                  <a:lnTo>
                    <a:pt x="76081" y="51460"/>
                  </a:lnTo>
                  <a:cubicBezTo>
                    <a:pt x="76202" y="51095"/>
                    <a:pt x="76324" y="50730"/>
                    <a:pt x="76445" y="50335"/>
                  </a:cubicBezTo>
                  <a:lnTo>
                    <a:pt x="76081" y="50244"/>
                  </a:lnTo>
                  <a:close/>
                  <a:moveTo>
                    <a:pt x="2037" y="50274"/>
                  </a:moveTo>
                  <a:lnTo>
                    <a:pt x="1672" y="50396"/>
                  </a:lnTo>
                  <a:cubicBezTo>
                    <a:pt x="1763" y="50761"/>
                    <a:pt x="1885" y="51126"/>
                    <a:pt x="2006" y="51490"/>
                  </a:cubicBezTo>
                  <a:lnTo>
                    <a:pt x="2371" y="51369"/>
                  </a:lnTo>
                  <a:cubicBezTo>
                    <a:pt x="2249" y="51004"/>
                    <a:pt x="2128" y="50639"/>
                    <a:pt x="2037" y="50274"/>
                  </a:cubicBezTo>
                  <a:close/>
                  <a:moveTo>
                    <a:pt x="2766" y="52433"/>
                  </a:moveTo>
                  <a:lnTo>
                    <a:pt x="2401" y="52554"/>
                  </a:lnTo>
                  <a:cubicBezTo>
                    <a:pt x="2523" y="52919"/>
                    <a:pt x="2675" y="53284"/>
                    <a:pt x="2797" y="53618"/>
                  </a:cubicBezTo>
                  <a:lnTo>
                    <a:pt x="3161" y="53496"/>
                  </a:lnTo>
                  <a:cubicBezTo>
                    <a:pt x="3009" y="53132"/>
                    <a:pt x="2888" y="52797"/>
                    <a:pt x="2766" y="52433"/>
                  </a:cubicBezTo>
                  <a:close/>
                  <a:moveTo>
                    <a:pt x="75351" y="52402"/>
                  </a:moveTo>
                  <a:cubicBezTo>
                    <a:pt x="75230" y="52767"/>
                    <a:pt x="75078" y="53101"/>
                    <a:pt x="74956" y="53466"/>
                  </a:cubicBezTo>
                  <a:lnTo>
                    <a:pt x="75290" y="53618"/>
                  </a:lnTo>
                  <a:cubicBezTo>
                    <a:pt x="75442" y="53253"/>
                    <a:pt x="75594" y="52888"/>
                    <a:pt x="75716" y="52524"/>
                  </a:cubicBezTo>
                  <a:lnTo>
                    <a:pt x="75351" y="52402"/>
                  </a:lnTo>
                  <a:close/>
                  <a:moveTo>
                    <a:pt x="3587" y="54530"/>
                  </a:moveTo>
                  <a:lnTo>
                    <a:pt x="3253" y="54682"/>
                  </a:lnTo>
                  <a:cubicBezTo>
                    <a:pt x="3405" y="55047"/>
                    <a:pt x="3557" y="55381"/>
                    <a:pt x="3708" y="55715"/>
                  </a:cubicBezTo>
                  <a:lnTo>
                    <a:pt x="4073" y="55563"/>
                  </a:lnTo>
                  <a:cubicBezTo>
                    <a:pt x="3891" y="55229"/>
                    <a:pt x="3739" y="54864"/>
                    <a:pt x="3587" y="54530"/>
                  </a:cubicBezTo>
                  <a:close/>
                  <a:moveTo>
                    <a:pt x="74500" y="54499"/>
                  </a:moveTo>
                  <a:cubicBezTo>
                    <a:pt x="74348" y="54864"/>
                    <a:pt x="74196" y="55199"/>
                    <a:pt x="74044" y="55563"/>
                  </a:cubicBezTo>
                  <a:lnTo>
                    <a:pt x="74379" y="55715"/>
                  </a:lnTo>
                  <a:cubicBezTo>
                    <a:pt x="74530" y="55381"/>
                    <a:pt x="74713" y="55016"/>
                    <a:pt x="74865" y="54651"/>
                  </a:cubicBezTo>
                  <a:lnTo>
                    <a:pt x="74500" y="54499"/>
                  </a:lnTo>
                  <a:close/>
                  <a:moveTo>
                    <a:pt x="4560" y="56566"/>
                  </a:moveTo>
                  <a:lnTo>
                    <a:pt x="4225" y="56749"/>
                  </a:lnTo>
                  <a:cubicBezTo>
                    <a:pt x="4408" y="57083"/>
                    <a:pt x="4590" y="57417"/>
                    <a:pt x="4772" y="57752"/>
                  </a:cubicBezTo>
                  <a:lnTo>
                    <a:pt x="5076" y="57569"/>
                  </a:lnTo>
                  <a:cubicBezTo>
                    <a:pt x="4894" y="57265"/>
                    <a:pt x="4742" y="56931"/>
                    <a:pt x="4560" y="56566"/>
                  </a:cubicBezTo>
                  <a:close/>
                  <a:moveTo>
                    <a:pt x="73527" y="56566"/>
                  </a:moveTo>
                  <a:cubicBezTo>
                    <a:pt x="73375" y="56901"/>
                    <a:pt x="73193" y="57235"/>
                    <a:pt x="73011" y="57569"/>
                  </a:cubicBezTo>
                  <a:lnTo>
                    <a:pt x="73345" y="57752"/>
                  </a:lnTo>
                  <a:cubicBezTo>
                    <a:pt x="73527" y="57417"/>
                    <a:pt x="73710" y="57083"/>
                    <a:pt x="73862" y="56749"/>
                  </a:cubicBezTo>
                  <a:lnTo>
                    <a:pt x="73527" y="56566"/>
                  </a:lnTo>
                  <a:close/>
                  <a:moveTo>
                    <a:pt x="5654" y="58572"/>
                  </a:moveTo>
                  <a:lnTo>
                    <a:pt x="5319" y="58755"/>
                  </a:lnTo>
                  <a:cubicBezTo>
                    <a:pt x="5532" y="59089"/>
                    <a:pt x="5715" y="59424"/>
                    <a:pt x="5927" y="59727"/>
                  </a:cubicBezTo>
                  <a:lnTo>
                    <a:pt x="6231" y="59545"/>
                  </a:lnTo>
                  <a:cubicBezTo>
                    <a:pt x="6049" y="59211"/>
                    <a:pt x="5836" y="58876"/>
                    <a:pt x="5654" y="58572"/>
                  </a:cubicBezTo>
                  <a:close/>
                  <a:moveTo>
                    <a:pt x="72433" y="58572"/>
                  </a:moveTo>
                  <a:cubicBezTo>
                    <a:pt x="72251" y="58907"/>
                    <a:pt x="72038" y="59211"/>
                    <a:pt x="71856" y="59545"/>
                  </a:cubicBezTo>
                  <a:lnTo>
                    <a:pt x="72190" y="59727"/>
                  </a:lnTo>
                  <a:cubicBezTo>
                    <a:pt x="72372" y="59424"/>
                    <a:pt x="72585" y="59089"/>
                    <a:pt x="72768" y="58755"/>
                  </a:cubicBezTo>
                  <a:lnTo>
                    <a:pt x="72433" y="58572"/>
                  </a:lnTo>
                  <a:close/>
                  <a:moveTo>
                    <a:pt x="6839" y="60487"/>
                  </a:moveTo>
                  <a:lnTo>
                    <a:pt x="6535" y="60700"/>
                  </a:lnTo>
                  <a:cubicBezTo>
                    <a:pt x="6748" y="61004"/>
                    <a:pt x="6961" y="61338"/>
                    <a:pt x="7174" y="61642"/>
                  </a:cubicBezTo>
                  <a:lnTo>
                    <a:pt x="7508" y="61430"/>
                  </a:lnTo>
                  <a:cubicBezTo>
                    <a:pt x="7265" y="61126"/>
                    <a:pt x="7052" y="60791"/>
                    <a:pt x="6839" y="60487"/>
                  </a:cubicBezTo>
                  <a:close/>
                  <a:moveTo>
                    <a:pt x="71248" y="60487"/>
                  </a:moveTo>
                  <a:cubicBezTo>
                    <a:pt x="71035" y="60822"/>
                    <a:pt x="70822" y="61126"/>
                    <a:pt x="70609" y="61430"/>
                  </a:cubicBezTo>
                  <a:lnTo>
                    <a:pt x="70913" y="61642"/>
                  </a:lnTo>
                  <a:cubicBezTo>
                    <a:pt x="71126" y="61338"/>
                    <a:pt x="71339" y="61034"/>
                    <a:pt x="71552" y="60700"/>
                  </a:cubicBezTo>
                  <a:lnTo>
                    <a:pt x="71248" y="60487"/>
                  </a:lnTo>
                  <a:close/>
                  <a:moveTo>
                    <a:pt x="8177" y="62341"/>
                  </a:moveTo>
                  <a:lnTo>
                    <a:pt x="7873" y="62554"/>
                  </a:lnTo>
                  <a:cubicBezTo>
                    <a:pt x="8085" y="62858"/>
                    <a:pt x="8329" y="63162"/>
                    <a:pt x="8572" y="63466"/>
                  </a:cubicBezTo>
                  <a:lnTo>
                    <a:pt x="8876" y="63223"/>
                  </a:lnTo>
                  <a:cubicBezTo>
                    <a:pt x="8633" y="62949"/>
                    <a:pt x="8389" y="62645"/>
                    <a:pt x="8177" y="62341"/>
                  </a:cubicBezTo>
                  <a:close/>
                  <a:moveTo>
                    <a:pt x="69910" y="62341"/>
                  </a:moveTo>
                  <a:cubicBezTo>
                    <a:pt x="69698" y="62645"/>
                    <a:pt x="69454" y="62949"/>
                    <a:pt x="69211" y="63253"/>
                  </a:cubicBezTo>
                  <a:lnTo>
                    <a:pt x="69515" y="63497"/>
                  </a:lnTo>
                  <a:cubicBezTo>
                    <a:pt x="69758" y="63193"/>
                    <a:pt x="70002" y="62889"/>
                    <a:pt x="70214" y="62585"/>
                  </a:cubicBezTo>
                  <a:lnTo>
                    <a:pt x="69910" y="62341"/>
                  </a:lnTo>
                  <a:close/>
                  <a:moveTo>
                    <a:pt x="9575" y="64104"/>
                  </a:moveTo>
                  <a:lnTo>
                    <a:pt x="9301" y="64348"/>
                  </a:lnTo>
                  <a:cubicBezTo>
                    <a:pt x="9544" y="64652"/>
                    <a:pt x="9788" y="64925"/>
                    <a:pt x="10061" y="65199"/>
                  </a:cubicBezTo>
                  <a:lnTo>
                    <a:pt x="10335" y="64955"/>
                  </a:lnTo>
                  <a:cubicBezTo>
                    <a:pt x="10092" y="64682"/>
                    <a:pt x="9818" y="64378"/>
                    <a:pt x="9575" y="64104"/>
                  </a:cubicBezTo>
                  <a:close/>
                  <a:moveTo>
                    <a:pt x="68512" y="64104"/>
                  </a:moveTo>
                  <a:cubicBezTo>
                    <a:pt x="68269" y="64408"/>
                    <a:pt x="67995" y="64682"/>
                    <a:pt x="67752" y="64986"/>
                  </a:cubicBezTo>
                  <a:lnTo>
                    <a:pt x="68026" y="65229"/>
                  </a:lnTo>
                  <a:cubicBezTo>
                    <a:pt x="68299" y="64955"/>
                    <a:pt x="68543" y="64652"/>
                    <a:pt x="68786" y="64378"/>
                  </a:cubicBezTo>
                  <a:lnTo>
                    <a:pt x="68512" y="64104"/>
                  </a:lnTo>
                  <a:close/>
                  <a:moveTo>
                    <a:pt x="11095" y="65776"/>
                  </a:moveTo>
                  <a:lnTo>
                    <a:pt x="10821" y="66050"/>
                  </a:lnTo>
                  <a:cubicBezTo>
                    <a:pt x="11095" y="66323"/>
                    <a:pt x="11368" y="66597"/>
                    <a:pt x="11642" y="66870"/>
                  </a:cubicBezTo>
                  <a:lnTo>
                    <a:pt x="11915" y="66597"/>
                  </a:lnTo>
                  <a:cubicBezTo>
                    <a:pt x="11642" y="66323"/>
                    <a:pt x="11368" y="66050"/>
                    <a:pt x="11095" y="65776"/>
                  </a:cubicBezTo>
                  <a:close/>
                  <a:moveTo>
                    <a:pt x="66992" y="65807"/>
                  </a:moveTo>
                  <a:cubicBezTo>
                    <a:pt x="66719" y="66080"/>
                    <a:pt x="66445" y="66354"/>
                    <a:pt x="66172" y="66627"/>
                  </a:cubicBezTo>
                  <a:lnTo>
                    <a:pt x="66445" y="66870"/>
                  </a:lnTo>
                  <a:cubicBezTo>
                    <a:pt x="66719" y="66627"/>
                    <a:pt x="66992" y="66354"/>
                    <a:pt x="67266" y="66080"/>
                  </a:cubicBezTo>
                  <a:lnTo>
                    <a:pt x="66992" y="65807"/>
                  </a:lnTo>
                  <a:close/>
                  <a:moveTo>
                    <a:pt x="12736" y="67387"/>
                  </a:moveTo>
                  <a:lnTo>
                    <a:pt x="12462" y="67661"/>
                  </a:lnTo>
                  <a:cubicBezTo>
                    <a:pt x="12736" y="67934"/>
                    <a:pt x="13040" y="68177"/>
                    <a:pt x="13314" y="68421"/>
                  </a:cubicBezTo>
                  <a:lnTo>
                    <a:pt x="13557" y="68147"/>
                  </a:lnTo>
                  <a:cubicBezTo>
                    <a:pt x="13283" y="67904"/>
                    <a:pt x="13010" y="67630"/>
                    <a:pt x="12736" y="67387"/>
                  </a:cubicBezTo>
                  <a:close/>
                  <a:moveTo>
                    <a:pt x="65351" y="67387"/>
                  </a:moveTo>
                  <a:cubicBezTo>
                    <a:pt x="65077" y="67661"/>
                    <a:pt x="64804" y="67904"/>
                    <a:pt x="64530" y="68147"/>
                  </a:cubicBezTo>
                  <a:lnTo>
                    <a:pt x="64773" y="68451"/>
                  </a:lnTo>
                  <a:cubicBezTo>
                    <a:pt x="65047" y="68177"/>
                    <a:pt x="65351" y="67934"/>
                    <a:pt x="65625" y="67661"/>
                  </a:cubicBezTo>
                  <a:lnTo>
                    <a:pt x="65351" y="67387"/>
                  </a:lnTo>
                  <a:close/>
                  <a:moveTo>
                    <a:pt x="14438" y="68877"/>
                  </a:moveTo>
                  <a:lnTo>
                    <a:pt x="14195" y="69180"/>
                  </a:lnTo>
                  <a:cubicBezTo>
                    <a:pt x="14499" y="69424"/>
                    <a:pt x="14773" y="69667"/>
                    <a:pt x="15076" y="69880"/>
                  </a:cubicBezTo>
                  <a:lnTo>
                    <a:pt x="15320" y="69576"/>
                  </a:lnTo>
                  <a:cubicBezTo>
                    <a:pt x="15016" y="69363"/>
                    <a:pt x="14712" y="69120"/>
                    <a:pt x="14438" y="68877"/>
                  </a:cubicBezTo>
                  <a:close/>
                  <a:moveTo>
                    <a:pt x="63649" y="68877"/>
                  </a:moveTo>
                  <a:cubicBezTo>
                    <a:pt x="63345" y="69120"/>
                    <a:pt x="63071" y="69363"/>
                    <a:pt x="62767" y="69606"/>
                  </a:cubicBezTo>
                  <a:lnTo>
                    <a:pt x="63011" y="69910"/>
                  </a:lnTo>
                  <a:cubicBezTo>
                    <a:pt x="63314" y="69667"/>
                    <a:pt x="63588" y="69424"/>
                    <a:pt x="63892" y="69180"/>
                  </a:cubicBezTo>
                  <a:lnTo>
                    <a:pt x="63649" y="68877"/>
                  </a:lnTo>
                  <a:close/>
                  <a:moveTo>
                    <a:pt x="16232" y="70275"/>
                  </a:moveTo>
                  <a:lnTo>
                    <a:pt x="15988" y="70579"/>
                  </a:lnTo>
                  <a:cubicBezTo>
                    <a:pt x="16323" y="70822"/>
                    <a:pt x="16627" y="71035"/>
                    <a:pt x="16931" y="71247"/>
                  </a:cubicBezTo>
                  <a:lnTo>
                    <a:pt x="17143" y="70943"/>
                  </a:lnTo>
                  <a:cubicBezTo>
                    <a:pt x="16839" y="70731"/>
                    <a:pt x="16535" y="70487"/>
                    <a:pt x="16232" y="70275"/>
                  </a:cubicBezTo>
                  <a:close/>
                  <a:moveTo>
                    <a:pt x="61855" y="70275"/>
                  </a:moveTo>
                  <a:cubicBezTo>
                    <a:pt x="61552" y="70518"/>
                    <a:pt x="61248" y="70731"/>
                    <a:pt x="60944" y="70943"/>
                  </a:cubicBezTo>
                  <a:lnTo>
                    <a:pt x="61156" y="71247"/>
                  </a:lnTo>
                  <a:cubicBezTo>
                    <a:pt x="61460" y="71035"/>
                    <a:pt x="61764" y="70822"/>
                    <a:pt x="62099" y="70579"/>
                  </a:cubicBezTo>
                  <a:lnTo>
                    <a:pt x="61855" y="70275"/>
                  </a:lnTo>
                  <a:close/>
                  <a:moveTo>
                    <a:pt x="18086" y="71551"/>
                  </a:moveTo>
                  <a:lnTo>
                    <a:pt x="17903" y="71886"/>
                  </a:lnTo>
                  <a:cubicBezTo>
                    <a:pt x="18207" y="72098"/>
                    <a:pt x="18542" y="72281"/>
                    <a:pt x="18876" y="72494"/>
                  </a:cubicBezTo>
                  <a:lnTo>
                    <a:pt x="19058" y="72159"/>
                  </a:lnTo>
                  <a:cubicBezTo>
                    <a:pt x="18724" y="71977"/>
                    <a:pt x="18420" y="71764"/>
                    <a:pt x="18086" y="71551"/>
                  </a:cubicBezTo>
                  <a:close/>
                  <a:moveTo>
                    <a:pt x="60001" y="71551"/>
                  </a:moveTo>
                  <a:cubicBezTo>
                    <a:pt x="59667" y="71764"/>
                    <a:pt x="59363" y="71977"/>
                    <a:pt x="59029" y="72159"/>
                  </a:cubicBezTo>
                  <a:lnTo>
                    <a:pt x="59241" y="72494"/>
                  </a:lnTo>
                  <a:cubicBezTo>
                    <a:pt x="59545" y="72311"/>
                    <a:pt x="59880" y="72098"/>
                    <a:pt x="60184" y="71886"/>
                  </a:cubicBezTo>
                  <a:lnTo>
                    <a:pt x="60001" y="71551"/>
                  </a:lnTo>
                  <a:close/>
                  <a:moveTo>
                    <a:pt x="20031" y="72737"/>
                  </a:moveTo>
                  <a:lnTo>
                    <a:pt x="19849" y="73071"/>
                  </a:lnTo>
                  <a:cubicBezTo>
                    <a:pt x="20183" y="73253"/>
                    <a:pt x="20517" y="73436"/>
                    <a:pt x="20852" y="73618"/>
                  </a:cubicBezTo>
                  <a:lnTo>
                    <a:pt x="21034" y="73284"/>
                  </a:lnTo>
                  <a:cubicBezTo>
                    <a:pt x="20700" y="73102"/>
                    <a:pt x="20365" y="72919"/>
                    <a:pt x="20031" y="72737"/>
                  </a:cubicBezTo>
                  <a:close/>
                  <a:moveTo>
                    <a:pt x="58056" y="72737"/>
                  </a:moveTo>
                  <a:cubicBezTo>
                    <a:pt x="57722" y="72919"/>
                    <a:pt x="57387" y="73102"/>
                    <a:pt x="57053" y="73284"/>
                  </a:cubicBezTo>
                  <a:lnTo>
                    <a:pt x="57235" y="73618"/>
                  </a:lnTo>
                  <a:cubicBezTo>
                    <a:pt x="57570" y="73436"/>
                    <a:pt x="57904" y="73253"/>
                    <a:pt x="58238" y="73071"/>
                  </a:cubicBezTo>
                  <a:lnTo>
                    <a:pt x="58056" y="72737"/>
                  </a:lnTo>
                  <a:close/>
                  <a:moveTo>
                    <a:pt x="22067" y="73801"/>
                  </a:moveTo>
                  <a:lnTo>
                    <a:pt x="21885" y="74135"/>
                  </a:lnTo>
                  <a:cubicBezTo>
                    <a:pt x="22219" y="74317"/>
                    <a:pt x="22584" y="74469"/>
                    <a:pt x="22919" y="74621"/>
                  </a:cubicBezTo>
                  <a:lnTo>
                    <a:pt x="23071" y="74287"/>
                  </a:lnTo>
                  <a:cubicBezTo>
                    <a:pt x="22736" y="74135"/>
                    <a:pt x="22402" y="73953"/>
                    <a:pt x="22067" y="73801"/>
                  </a:cubicBezTo>
                  <a:close/>
                  <a:moveTo>
                    <a:pt x="56050" y="73801"/>
                  </a:moveTo>
                  <a:cubicBezTo>
                    <a:pt x="55716" y="73953"/>
                    <a:pt x="55381" y="74135"/>
                    <a:pt x="55016" y="74287"/>
                  </a:cubicBezTo>
                  <a:lnTo>
                    <a:pt x="55168" y="74621"/>
                  </a:lnTo>
                  <a:cubicBezTo>
                    <a:pt x="55533" y="74469"/>
                    <a:pt x="55868" y="74317"/>
                    <a:pt x="56232" y="74135"/>
                  </a:cubicBezTo>
                  <a:lnTo>
                    <a:pt x="56050" y="73801"/>
                  </a:lnTo>
                  <a:close/>
                  <a:moveTo>
                    <a:pt x="53983" y="74743"/>
                  </a:moveTo>
                  <a:cubicBezTo>
                    <a:pt x="53649" y="74864"/>
                    <a:pt x="53284" y="75016"/>
                    <a:pt x="52950" y="75138"/>
                  </a:cubicBezTo>
                  <a:lnTo>
                    <a:pt x="53071" y="75503"/>
                  </a:lnTo>
                  <a:cubicBezTo>
                    <a:pt x="53436" y="75381"/>
                    <a:pt x="53801" y="75229"/>
                    <a:pt x="54135" y="75077"/>
                  </a:cubicBezTo>
                  <a:lnTo>
                    <a:pt x="53983" y="74743"/>
                  </a:lnTo>
                  <a:close/>
                  <a:moveTo>
                    <a:pt x="24134" y="74743"/>
                  </a:moveTo>
                  <a:lnTo>
                    <a:pt x="23982" y="75077"/>
                  </a:lnTo>
                  <a:cubicBezTo>
                    <a:pt x="24347" y="75229"/>
                    <a:pt x="24682" y="75381"/>
                    <a:pt x="25046" y="75533"/>
                  </a:cubicBezTo>
                  <a:lnTo>
                    <a:pt x="25198" y="75168"/>
                  </a:lnTo>
                  <a:cubicBezTo>
                    <a:pt x="24834" y="75016"/>
                    <a:pt x="24469" y="74895"/>
                    <a:pt x="24134" y="74743"/>
                  </a:cubicBezTo>
                  <a:close/>
                  <a:moveTo>
                    <a:pt x="51886" y="75533"/>
                  </a:moveTo>
                  <a:cubicBezTo>
                    <a:pt x="51521" y="75685"/>
                    <a:pt x="51156" y="75807"/>
                    <a:pt x="50791" y="75898"/>
                  </a:cubicBezTo>
                  <a:lnTo>
                    <a:pt x="50913" y="76263"/>
                  </a:lnTo>
                  <a:cubicBezTo>
                    <a:pt x="51278" y="76141"/>
                    <a:pt x="51643" y="76019"/>
                    <a:pt x="52007" y="75898"/>
                  </a:cubicBezTo>
                  <a:lnTo>
                    <a:pt x="51886" y="75533"/>
                  </a:lnTo>
                  <a:close/>
                  <a:moveTo>
                    <a:pt x="26262" y="75564"/>
                  </a:moveTo>
                  <a:lnTo>
                    <a:pt x="26141" y="75928"/>
                  </a:lnTo>
                  <a:cubicBezTo>
                    <a:pt x="26475" y="76050"/>
                    <a:pt x="26840" y="76171"/>
                    <a:pt x="27204" y="76293"/>
                  </a:cubicBezTo>
                  <a:lnTo>
                    <a:pt x="27326" y="75928"/>
                  </a:lnTo>
                  <a:cubicBezTo>
                    <a:pt x="26961" y="75807"/>
                    <a:pt x="26596" y="75685"/>
                    <a:pt x="26262" y="75564"/>
                  </a:cubicBezTo>
                  <a:close/>
                  <a:moveTo>
                    <a:pt x="28420" y="76232"/>
                  </a:moveTo>
                  <a:lnTo>
                    <a:pt x="28329" y="76597"/>
                  </a:lnTo>
                  <a:cubicBezTo>
                    <a:pt x="28694" y="76719"/>
                    <a:pt x="29059" y="76810"/>
                    <a:pt x="29423" y="76901"/>
                  </a:cubicBezTo>
                  <a:lnTo>
                    <a:pt x="29514" y="76536"/>
                  </a:lnTo>
                  <a:cubicBezTo>
                    <a:pt x="29150" y="76445"/>
                    <a:pt x="28785" y="76354"/>
                    <a:pt x="28420" y="76232"/>
                  </a:cubicBezTo>
                  <a:close/>
                  <a:moveTo>
                    <a:pt x="49728" y="76232"/>
                  </a:moveTo>
                  <a:cubicBezTo>
                    <a:pt x="49332" y="76354"/>
                    <a:pt x="48998" y="76445"/>
                    <a:pt x="48603" y="76536"/>
                  </a:cubicBezTo>
                  <a:lnTo>
                    <a:pt x="48725" y="76901"/>
                  </a:lnTo>
                  <a:cubicBezTo>
                    <a:pt x="49089" y="76810"/>
                    <a:pt x="49454" y="76719"/>
                    <a:pt x="49819" y="76597"/>
                  </a:cubicBezTo>
                  <a:lnTo>
                    <a:pt x="49728" y="76232"/>
                  </a:lnTo>
                  <a:close/>
                  <a:moveTo>
                    <a:pt x="47509" y="76779"/>
                  </a:moveTo>
                  <a:cubicBezTo>
                    <a:pt x="47144" y="76871"/>
                    <a:pt x="46779" y="76962"/>
                    <a:pt x="46384" y="77023"/>
                  </a:cubicBezTo>
                  <a:lnTo>
                    <a:pt x="46475" y="77387"/>
                  </a:lnTo>
                  <a:cubicBezTo>
                    <a:pt x="46840" y="77326"/>
                    <a:pt x="47235" y="77266"/>
                    <a:pt x="47600" y="77175"/>
                  </a:cubicBezTo>
                  <a:lnTo>
                    <a:pt x="47509" y="76779"/>
                  </a:lnTo>
                  <a:close/>
                  <a:moveTo>
                    <a:pt x="30609" y="76810"/>
                  </a:moveTo>
                  <a:lnTo>
                    <a:pt x="30548" y="77175"/>
                  </a:lnTo>
                  <a:cubicBezTo>
                    <a:pt x="30913" y="77266"/>
                    <a:pt x="31277" y="77326"/>
                    <a:pt x="31673" y="77418"/>
                  </a:cubicBezTo>
                  <a:lnTo>
                    <a:pt x="31733" y="77023"/>
                  </a:lnTo>
                  <a:cubicBezTo>
                    <a:pt x="31369" y="76962"/>
                    <a:pt x="30973" y="76871"/>
                    <a:pt x="30609" y="76810"/>
                  </a:cubicBezTo>
                  <a:close/>
                  <a:moveTo>
                    <a:pt x="45290" y="77235"/>
                  </a:moveTo>
                  <a:cubicBezTo>
                    <a:pt x="44925" y="77296"/>
                    <a:pt x="44530" y="77326"/>
                    <a:pt x="44165" y="77387"/>
                  </a:cubicBezTo>
                  <a:lnTo>
                    <a:pt x="44196" y="77752"/>
                  </a:lnTo>
                  <a:cubicBezTo>
                    <a:pt x="44591" y="77722"/>
                    <a:pt x="44955" y="77661"/>
                    <a:pt x="45351" y="77600"/>
                  </a:cubicBezTo>
                  <a:lnTo>
                    <a:pt x="45290" y="77235"/>
                  </a:lnTo>
                  <a:close/>
                  <a:moveTo>
                    <a:pt x="32858" y="77235"/>
                  </a:moveTo>
                  <a:lnTo>
                    <a:pt x="32797" y="77600"/>
                  </a:lnTo>
                  <a:cubicBezTo>
                    <a:pt x="33162" y="77661"/>
                    <a:pt x="33557" y="77722"/>
                    <a:pt x="33922" y="77782"/>
                  </a:cubicBezTo>
                  <a:lnTo>
                    <a:pt x="33983" y="77387"/>
                  </a:lnTo>
                  <a:cubicBezTo>
                    <a:pt x="33587" y="77357"/>
                    <a:pt x="33223" y="77296"/>
                    <a:pt x="32858" y="77235"/>
                  </a:cubicBezTo>
                  <a:close/>
                  <a:moveTo>
                    <a:pt x="35107" y="77539"/>
                  </a:moveTo>
                  <a:lnTo>
                    <a:pt x="35077" y="77904"/>
                  </a:lnTo>
                  <a:cubicBezTo>
                    <a:pt x="35442" y="77934"/>
                    <a:pt x="35806" y="77965"/>
                    <a:pt x="36201" y="77995"/>
                  </a:cubicBezTo>
                  <a:lnTo>
                    <a:pt x="36232" y="77630"/>
                  </a:lnTo>
                  <a:cubicBezTo>
                    <a:pt x="35867" y="77600"/>
                    <a:pt x="35472" y="77570"/>
                    <a:pt x="35107" y="77539"/>
                  </a:cubicBezTo>
                  <a:close/>
                  <a:moveTo>
                    <a:pt x="43041" y="77509"/>
                  </a:moveTo>
                  <a:cubicBezTo>
                    <a:pt x="42645" y="77570"/>
                    <a:pt x="42281" y="77600"/>
                    <a:pt x="41885" y="77630"/>
                  </a:cubicBezTo>
                  <a:lnTo>
                    <a:pt x="41916" y="77995"/>
                  </a:lnTo>
                  <a:cubicBezTo>
                    <a:pt x="42311" y="77965"/>
                    <a:pt x="42676" y="77934"/>
                    <a:pt x="43071" y="77904"/>
                  </a:cubicBezTo>
                  <a:lnTo>
                    <a:pt x="43041" y="77509"/>
                  </a:lnTo>
                  <a:close/>
                  <a:moveTo>
                    <a:pt x="37357" y="77691"/>
                  </a:moveTo>
                  <a:lnTo>
                    <a:pt x="37357" y="78056"/>
                  </a:lnTo>
                  <a:cubicBezTo>
                    <a:pt x="37721" y="78086"/>
                    <a:pt x="38116" y="78086"/>
                    <a:pt x="38481" y="78086"/>
                  </a:cubicBezTo>
                  <a:lnTo>
                    <a:pt x="38512" y="77722"/>
                  </a:lnTo>
                  <a:cubicBezTo>
                    <a:pt x="38116" y="77722"/>
                    <a:pt x="37752" y="77691"/>
                    <a:pt x="37357" y="77691"/>
                  </a:cubicBezTo>
                  <a:close/>
                  <a:moveTo>
                    <a:pt x="40761" y="77691"/>
                  </a:moveTo>
                  <a:cubicBezTo>
                    <a:pt x="40396" y="77691"/>
                    <a:pt x="40031" y="77722"/>
                    <a:pt x="39636" y="77722"/>
                  </a:cubicBezTo>
                  <a:lnTo>
                    <a:pt x="39636" y="78086"/>
                  </a:lnTo>
                  <a:cubicBezTo>
                    <a:pt x="40031" y="78086"/>
                    <a:pt x="40396" y="78086"/>
                    <a:pt x="40791" y="78056"/>
                  </a:cubicBezTo>
                  <a:lnTo>
                    <a:pt x="40761" y="7769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a:off x="4633545" y="1577825"/>
              <a:ext cx="1060825" cy="1060825"/>
            </a:xfrm>
            <a:custGeom>
              <a:avLst/>
              <a:gdLst/>
              <a:ahLst/>
              <a:cxnLst/>
              <a:rect l="l" t="t" r="r" b="b"/>
              <a:pathLst>
                <a:path w="42433" h="42433" extrusionOk="0">
                  <a:moveTo>
                    <a:pt x="21156" y="0"/>
                  </a:moveTo>
                  <a:cubicBezTo>
                    <a:pt x="20761" y="0"/>
                    <a:pt x="20366" y="0"/>
                    <a:pt x="20001" y="31"/>
                  </a:cubicBezTo>
                  <a:lnTo>
                    <a:pt x="20031" y="395"/>
                  </a:lnTo>
                  <a:cubicBezTo>
                    <a:pt x="20396" y="395"/>
                    <a:pt x="20761" y="365"/>
                    <a:pt x="21156" y="365"/>
                  </a:cubicBezTo>
                  <a:lnTo>
                    <a:pt x="21156" y="0"/>
                  </a:lnTo>
                  <a:close/>
                  <a:moveTo>
                    <a:pt x="22281" y="31"/>
                  </a:moveTo>
                  <a:lnTo>
                    <a:pt x="22281" y="395"/>
                  </a:lnTo>
                  <a:cubicBezTo>
                    <a:pt x="22645" y="426"/>
                    <a:pt x="23010" y="456"/>
                    <a:pt x="23405" y="487"/>
                  </a:cubicBezTo>
                  <a:lnTo>
                    <a:pt x="23436" y="92"/>
                  </a:lnTo>
                  <a:cubicBezTo>
                    <a:pt x="23040" y="61"/>
                    <a:pt x="22676" y="31"/>
                    <a:pt x="22281" y="31"/>
                  </a:cubicBezTo>
                  <a:close/>
                  <a:moveTo>
                    <a:pt x="18846" y="122"/>
                  </a:moveTo>
                  <a:cubicBezTo>
                    <a:pt x="18481" y="152"/>
                    <a:pt x="18086" y="213"/>
                    <a:pt x="17721" y="274"/>
                  </a:cubicBezTo>
                  <a:lnTo>
                    <a:pt x="17782" y="639"/>
                  </a:lnTo>
                  <a:cubicBezTo>
                    <a:pt x="18147" y="578"/>
                    <a:pt x="18511" y="547"/>
                    <a:pt x="18907" y="487"/>
                  </a:cubicBezTo>
                  <a:lnTo>
                    <a:pt x="18846" y="122"/>
                  </a:lnTo>
                  <a:close/>
                  <a:moveTo>
                    <a:pt x="24560" y="244"/>
                  </a:moveTo>
                  <a:lnTo>
                    <a:pt x="24499" y="639"/>
                  </a:lnTo>
                  <a:cubicBezTo>
                    <a:pt x="24895" y="699"/>
                    <a:pt x="25259" y="760"/>
                    <a:pt x="25624" y="851"/>
                  </a:cubicBezTo>
                  <a:lnTo>
                    <a:pt x="25715" y="456"/>
                  </a:lnTo>
                  <a:cubicBezTo>
                    <a:pt x="25320" y="395"/>
                    <a:pt x="24955" y="304"/>
                    <a:pt x="24560" y="244"/>
                  </a:cubicBezTo>
                  <a:close/>
                  <a:moveTo>
                    <a:pt x="16597" y="487"/>
                  </a:moveTo>
                  <a:cubicBezTo>
                    <a:pt x="16201" y="578"/>
                    <a:pt x="15837" y="669"/>
                    <a:pt x="15472" y="760"/>
                  </a:cubicBezTo>
                  <a:lnTo>
                    <a:pt x="15563" y="1125"/>
                  </a:lnTo>
                  <a:cubicBezTo>
                    <a:pt x="15928" y="1034"/>
                    <a:pt x="16293" y="943"/>
                    <a:pt x="16657" y="851"/>
                  </a:cubicBezTo>
                  <a:lnTo>
                    <a:pt x="16597" y="487"/>
                  </a:lnTo>
                  <a:close/>
                  <a:moveTo>
                    <a:pt x="26810" y="730"/>
                  </a:moveTo>
                  <a:lnTo>
                    <a:pt x="26718" y="1095"/>
                  </a:lnTo>
                  <a:cubicBezTo>
                    <a:pt x="27083" y="1216"/>
                    <a:pt x="27448" y="1307"/>
                    <a:pt x="27782" y="1429"/>
                  </a:cubicBezTo>
                  <a:lnTo>
                    <a:pt x="27904" y="1064"/>
                  </a:lnTo>
                  <a:cubicBezTo>
                    <a:pt x="27569" y="943"/>
                    <a:pt x="27174" y="851"/>
                    <a:pt x="26810" y="730"/>
                  </a:cubicBezTo>
                  <a:close/>
                  <a:moveTo>
                    <a:pt x="14378" y="1095"/>
                  </a:moveTo>
                  <a:cubicBezTo>
                    <a:pt x="14013" y="1216"/>
                    <a:pt x="13648" y="1368"/>
                    <a:pt x="13283" y="1520"/>
                  </a:cubicBezTo>
                  <a:lnTo>
                    <a:pt x="13435" y="1854"/>
                  </a:lnTo>
                  <a:cubicBezTo>
                    <a:pt x="13800" y="1733"/>
                    <a:pt x="14134" y="1581"/>
                    <a:pt x="14499" y="1459"/>
                  </a:cubicBezTo>
                  <a:lnTo>
                    <a:pt x="14378" y="1095"/>
                  </a:lnTo>
                  <a:close/>
                  <a:moveTo>
                    <a:pt x="28998" y="1459"/>
                  </a:moveTo>
                  <a:lnTo>
                    <a:pt x="28876" y="1824"/>
                  </a:lnTo>
                  <a:cubicBezTo>
                    <a:pt x="29211" y="1946"/>
                    <a:pt x="29545" y="2098"/>
                    <a:pt x="29910" y="2250"/>
                  </a:cubicBezTo>
                  <a:lnTo>
                    <a:pt x="30062" y="1915"/>
                  </a:lnTo>
                  <a:cubicBezTo>
                    <a:pt x="29727" y="1763"/>
                    <a:pt x="29363" y="1611"/>
                    <a:pt x="28998" y="1459"/>
                  </a:cubicBezTo>
                  <a:close/>
                  <a:moveTo>
                    <a:pt x="12250" y="1976"/>
                  </a:moveTo>
                  <a:cubicBezTo>
                    <a:pt x="11885" y="2128"/>
                    <a:pt x="11551" y="2310"/>
                    <a:pt x="11217" y="2493"/>
                  </a:cubicBezTo>
                  <a:lnTo>
                    <a:pt x="11399" y="2827"/>
                  </a:lnTo>
                  <a:cubicBezTo>
                    <a:pt x="11733" y="2645"/>
                    <a:pt x="12068" y="2462"/>
                    <a:pt x="12402" y="2310"/>
                  </a:cubicBezTo>
                  <a:lnTo>
                    <a:pt x="12250" y="1976"/>
                  </a:lnTo>
                  <a:close/>
                  <a:moveTo>
                    <a:pt x="31095" y="2432"/>
                  </a:moveTo>
                  <a:lnTo>
                    <a:pt x="30913" y="2766"/>
                  </a:lnTo>
                  <a:cubicBezTo>
                    <a:pt x="31247" y="2949"/>
                    <a:pt x="31582" y="3131"/>
                    <a:pt x="31886" y="3313"/>
                  </a:cubicBezTo>
                  <a:lnTo>
                    <a:pt x="32098" y="2979"/>
                  </a:lnTo>
                  <a:cubicBezTo>
                    <a:pt x="31764" y="2797"/>
                    <a:pt x="31430" y="2614"/>
                    <a:pt x="31095" y="2432"/>
                  </a:cubicBezTo>
                  <a:close/>
                  <a:moveTo>
                    <a:pt x="10213" y="3040"/>
                  </a:moveTo>
                  <a:cubicBezTo>
                    <a:pt x="9909" y="3253"/>
                    <a:pt x="9575" y="3465"/>
                    <a:pt x="9271" y="3678"/>
                  </a:cubicBezTo>
                  <a:lnTo>
                    <a:pt x="9484" y="3982"/>
                  </a:lnTo>
                  <a:cubicBezTo>
                    <a:pt x="9788" y="3769"/>
                    <a:pt x="10092" y="3557"/>
                    <a:pt x="10426" y="3374"/>
                  </a:cubicBezTo>
                  <a:lnTo>
                    <a:pt x="10213" y="3040"/>
                  </a:lnTo>
                  <a:close/>
                  <a:moveTo>
                    <a:pt x="33071" y="3617"/>
                  </a:moveTo>
                  <a:lnTo>
                    <a:pt x="32858" y="3921"/>
                  </a:lnTo>
                  <a:cubicBezTo>
                    <a:pt x="33162" y="4134"/>
                    <a:pt x="33466" y="4347"/>
                    <a:pt x="33770" y="4590"/>
                  </a:cubicBezTo>
                  <a:lnTo>
                    <a:pt x="33983" y="4286"/>
                  </a:lnTo>
                  <a:cubicBezTo>
                    <a:pt x="33679" y="4043"/>
                    <a:pt x="33375" y="3830"/>
                    <a:pt x="33071" y="3617"/>
                  </a:cubicBezTo>
                  <a:close/>
                  <a:moveTo>
                    <a:pt x="8329" y="4347"/>
                  </a:moveTo>
                  <a:cubicBezTo>
                    <a:pt x="8025" y="4590"/>
                    <a:pt x="7721" y="4833"/>
                    <a:pt x="7447" y="5076"/>
                  </a:cubicBezTo>
                  <a:lnTo>
                    <a:pt x="7691" y="5350"/>
                  </a:lnTo>
                  <a:cubicBezTo>
                    <a:pt x="7964" y="5107"/>
                    <a:pt x="8268" y="4864"/>
                    <a:pt x="8572" y="4651"/>
                  </a:cubicBezTo>
                  <a:lnTo>
                    <a:pt x="8329" y="4347"/>
                  </a:lnTo>
                  <a:close/>
                  <a:moveTo>
                    <a:pt x="34895" y="4985"/>
                  </a:moveTo>
                  <a:lnTo>
                    <a:pt x="34652" y="5289"/>
                  </a:lnTo>
                  <a:cubicBezTo>
                    <a:pt x="34925" y="5532"/>
                    <a:pt x="35199" y="5776"/>
                    <a:pt x="35472" y="6049"/>
                  </a:cubicBezTo>
                  <a:lnTo>
                    <a:pt x="35746" y="5745"/>
                  </a:lnTo>
                  <a:cubicBezTo>
                    <a:pt x="35472" y="5502"/>
                    <a:pt x="35168" y="5228"/>
                    <a:pt x="34895" y="4985"/>
                  </a:cubicBezTo>
                  <a:close/>
                  <a:moveTo>
                    <a:pt x="6566" y="5836"/>
                  </a:moveTo>
                  <a:cubicBezTo>
                    <a:pt x="6292" y="6110"/>
                    <a:pt x="6019" y="6383"/>
                    <a:pt x="5776" y="6657"/>
                  </a:cubicBezTo>
                  <a:lnTo>
                    <a:pt x="6049" y="6900"/>
                  </a:lnTo>
                  <a:cubicBezTo>
                    <a:pt x="6292" y="6627"/>
                    <a:pt x="6566" y="6383"/>
                    <a:pt x="6840" y="6110"/>
                  </a:cubicBezTo>
                  <a:lnTo>
                    <a:pt x="6566" y="5836"/>
                  </a:lnTo>
                  <a:close/>
                  <a:moveTo>
                    <a:pt x="36567" y="6566"/>
                  </a:moveTo>
                  <a:lnTo>
                    <a:pt x="36293" y="6839"/>
                  </a:lnTo>
                  <a:cubicBezTo>
                    <a:pt x="36536" y="7113"/>
                    <a:pt x="36810" y="7386"/>
                    <a:pt x="37053" y="7660"/>
                  </a:cubicBezTo>
                  <a:lnTo>
                    <a:pt x="37326" y="7417"/>
                  </a:lnTo>
                  <a:cubicBezTo>
                    <a:pt x="37083" y="7143"/>
                    <a:pt x="36840" y="6839"/>
                    <a:pt x="36567" y="6566"/>
                  </a:cubicBezTo>
                  <a:close/>
                  <a:moveTo>
                    <a:pt x="4985" y="7508"/>
                  </a:moveTo>
                  <a:cubicBezTo>
                    <a:pt x="4773" y="7782"/>
                    <a:pt x="4529" y="8086"/>
                    <a:pt x="4286" y="8390"/>
                  </a:cubicBezTo>
                  <a:lnTo>
                    <a:pt x="4590" y="8633"/>
                  </a:lnTo>
                  <a:cubicBezTo>
                    <a:pt x="4803" y="8329"/>
                    <a:pt x="5046" y="8025"/>
                    <a:pt x="5289" y="7751"/>
                  </a:cubicBezTo>
                  <a:lnTo>
                    <a:pt x="4985" y="7508"/>
                  </a:lnTo>
                  <a:close/>
                  <a:moveTo>
                    <a:pt x="38056" y="8298"/>
                  </a:moveTo>
                  <a:lnTo>
                    <a:pt x="37752" y="8542"/>
                  </a:lnTo>
                  <a:cubicBezTo>
                    <a:pt x="37995" y="8845"/>
                    <a:pt x="38208" y="9149"/>
                    <a:pt x="38421" y="9453"/>
                  </a:cubicBezTo>
                  <a:lnTo>
                    <a:pt x="38725" y="9241"/>
                  </a:lnTo>
                  <a:cubicBezTo>
                    <a:pt x="38512" y="8937"/>
                    <a:pt x="38299" y="8602"/>
                    <a:pt x="38056" y="8298"/>
                  </a:cubicBezTo>
                  <a:close/>
                  <a:moveTo>
                    <a:pt x="3618" y="9332"/>
                  </a:moveTo>
                  <a:cubicBezTo>
                    <a:pt x="3405" y="9666"/>
                    <a:pt x="3192" y="9970"/>
                    <a:pt x="3010" y="10304"/>
                  </a:cubicBezTo>
                  <a:lnTo>
                    <a:pt x="3314" y="10487"/>
                  </a:lnTo>
                  <a:cubicBezTo>
                    <a:pt x="3526" y="10183"/>
                    <a:pt x="3709" y="9849"/>
                    <a:pt x="3922" y="9545"/>
                  </a:cubicBezTo>
                  <a:lnTo>
                    <a:pt x="3618" y="9332"/>
                  </a:lnTo>
                  <a:close/>
                  <a:moveTo>
                    <a:pt x="39363" y="10213"/>
                  </a:moveTo>
                  <a:lnTo>
                    <a:pt x="39029" y="10396"/>
                  </a:lnTo>
                  <a:cubicBezTo>
                    <a:pt x="39241" y="10730"/>
                    <a:pt x="39424" y="11064"/>
                    <a:pt x="39576" y="11368"/>
                  </a:cubicBezTo>
                  <a:lnTo>
                    <a:pt x="39940" y="11216"/>
                  </a:lnTo>
                  <a:cubicBezTo>
                    <a:pt x="39758" y="10882"/>
                    <a:pt x="39545" y="10548"/>
                    <a:pt x="39363" y="10213"/>
                  </a:cubicBezTo>
                  <a:close/>
                  <a:moveTo>
                    <a:pt x="2432" y="11308"/>
                  </a:moveTo>
                  <a:cubicBezTo>
                    <a:pt x="2250" y="11642"/>
                    <a:pt x="2098" y="12007"/>
                    <a:pt x="1915" y="12341"/>
                  </a:cubicBezTo>
                  <a:lnTo>
                    <a:pt x="2280" y="12493"/>
                  </a:lnTo>
                  <a:cubicBezTo>
                    <a:pt x="2432" y="12159"/>
                    <a:pt x="2584" y="11824"/>
                    <a:pt x="2767" y="11490"/>
                  </a:cubicBezTo>
                  <a:lnTo>
                    <a:pt x="2432" y="11308"/>
                  </a:lnTo>
                  <a:close/>
                  <a:moveTo>
                    <a:pt x="40427" y="12219"/>
                  </a:moveTo>
                  <a:lnTo>
                    <a:pt x="40092" y="12402"/>
                  </a:lnTo>
                  <a:cubicBezTo>
                    <a:pt x="40244" y="12736"/>
                    <a:pt x="40396" y="13070"/>
                    <a:pt x="40548" y="13435"/>
                  </a:cubicBezTo>
                  <a:lnTo>
                    <a:pt x="40883" y="13283"/>
                  </a:lnTo>
                  <a:cubicBezTo>
                    <a:pt x="40761" y="12918"/>
                    <a:pt x="40609" y="12584"/>
                    <a:pt x="40427" y="12219"/>
                  </a:cubicBezTo>
                  <a:close/>
                  <a:moveTo>
                    <a:pt x="1459" y="13405"/>
                  </a:moveTo>
                  <a:cubicBezTo>
                    <a:pt x="1338" y="13770"/>
                    <a:pt x="1186" y="14134"/>
                    <a:pt x="1064" y="14469"/>
                  </a:cubicBezTo>
                  <a:lnTo>
                    <a:pt x="1429" y="14590"/>
                  </a:lnTo>
                  <a:cubicBezTo>
                    <a:pt x="1551" y="14256"/>
                    <a:pt x="1672" y="13891"/>
                    <a:pt x="1824" y="13526"/>
                  </a:cubicBezTo>
                  <a:lnTo>
                    <a:pt x="1459" y="13405"/>
                  </a:lnTo>
                  <a:close/>
                  <a:moveTo>
                    <a:pt x="41308" y="14347"/>
                  </a:moveTo>
                  <a:lnTo>
                    <a:pt x="40944" y="14469"/>
                  </a:lnTo>
                  <a:cubicBezTo>
                    <a:pt x="41065" y="14833"/>
                    <a:pt x="41156" y="15198"/>
                    <a:pt x="41278" y="15563"/>
                  </a:cubicBezTo>
                  <a:lnTo>
                    <a:pt x="41643" y="15441"/>
                  </a:lnTo>
                  <a:cubicBezTo>
                    <a:pt x="41521" y="15107"/>
                    <a:pt x="41430" y="14712"/>
                    <a:pt x="41308" y="14347"/>
                  </a:cubicBezTo>
                  <a:close/>
                  <a:moveTo>
                    <a:pt x="730" y="15563"/>
                  </a:moveTo>
                  <a:cubicBezTo>
                    <a:pt x="639" y="15928"/>
                    <a:pt x="548" y="16323"/>
                    <a:pt x="456" y="16688"/>
                  </a:cubicBezTo>
                  <a:lnTo>
                    <a:pt x="852" y="16779"/>
                  </a:lnTo>
                  <a:cubicBezTo>
                    <a:pt x="912" y="16414"/>
                    <a:pt x="1004" y="16049"/>
                    <a:pt x="1095" y="15684"/>
                  </a:cubicBezTo>
                  <a:lnTo>
                    <a:pt x="730" y="15563"/>
                  </a:lnTo>
                  <a:close/>
                  <a:moveTo>
                    <a:pt x="41916" y="16566"/>
                  </a:moveTo>
                  <a:lnTo>
                    <a:pt x="41551" y="16657"/>
                  </a:lnTo>
                  <a:cubicBezTo>
                    <a:pt x="41612" y="17022"/>
                    <a:pt x="41703" y="17387"/>
                    <a:pt x="41764" y="17751"/>
                  </a:cubicBezTo>
                  <a:lnTo>
                    <a:pt x="42129" y="17691"/>
                  </a:lnTo>
                  <a:cubicBezTo>
                    <a:pt x="42068" y="17326"/>
                    <a:pt x="42007" y="16931"/>
                    <a:pt x="41916" y="16566"/>
                  </a:cubicBezTo>
                  <a:close/>
                  <a:moveTo>
                    <a:pt x="274" y="17812"/>
                  </a:moveTo>
                  <a:cubicBezTo>
                    <a:pt x="213" y="18207"/>
                    <a:pt x="152" y="18572"/>
                    <a:pt x="122" y="18967"/>
                  </a:cubicBezTo>
                  <a:lnTo>
                    <a:pt x="487" y="18998"/>
                  </a:lnTo>
                  <a:cubicBezTo>
                    <a:pt x="517" y="18633"/>
                    <a:pt x="578" y="18268"/>
                    <a:pt x="639" y="17873"/>
                  </a:cubicBezTo>
                  <a:lnTo>
                    <a:pt x="274" y="17812"/>
                  </a:lnTo>
                  <a:close/>
                  <a:moveTo>
                    <a:pt x="42281" y="18815"/>
                  </a:moveTo>
                  <a:lnTo>
                    <a:pt x="41916" y="18876"/>
                  </a:lnTo>
                  <a:cubicBezTo>
                    <a:pt x="41947" y="19241"/>
                    <a:pt x="41977" y="19636"/>
                    <a:pt x="42007" y="20001"/>
                  </a:cubicBezTo>
                  <a:lnTo>
                    <a:pt x="42402" y="19970"/>
                  </a:lnTo>
                  <a:cubicBezTo>
                    <a:pt x="42372" y="19606"/>
                    <a:pt x="42342" y="19210"/>
                    <a:pt x="42281" y="18815"/>
                  </a:cubicBezTo>
                  <a:close/>
                  <a:moveTo>
                    <a:pt x="0" y="20092"/>
                  </a:moveTo>
                  <a:cubicBezTo>
                    <a:pt x="0" y="20457"/>
                    <a:pt x="0" y="20852"/>
                    <a:pt x="0" y="21216"/>
                  </a:cubicBezTo>
                  <a:lnTo>
                    <a:pt x="0" y="21247"/>
                  </a:lnTo>
                  <a:lnTo>
                    <a:pt x="365" y="21247"/>
                  </a:lnTo>
                  <a:lnTo>
                    <a:pt x="365" y="21216"/>
                  </a:lnTo>
                  <a:cubicBezTo>
                    <a:pt x="365" y="20852"/>
                    <a:pt x="365" y="20487"/>
                    <a:pt x="396" y="20122"/>
                  </a:cubicBezTo>
                  <a:lnTo>
                    <a:pt x="0" y="20092"/>
                  </a:lnTo>
                  <a:close/>
                  <a:moveTo>
                    <a:pt x="42038" y="21125"/>
                  </a:moveTo>
                  <a:lnTo>
                    <a:pt x="42038" y="21216"/>
                  </a:lnTo>
                  <a:cubicBezTo>
                    <a:pt x="42038" y="21581"/>
                    <a:pt x="42038" y="21976"/>
                    <a:pt x="42007" y="22341"/>
                  </a:cubicBezTo>
                  <a:lnTo>
                    <a:pt x="42402" y="22371"/>
                  </a:lnTo>
                  <a:cubicBezTo>
                    <a:pt x="42402" y="21976"/>
                    <a:pt x="42433" y="21581"/>
                    <a:pt x="42433" y="21216"/>
                  </a:cubicBezTo>
                  <a:lnTo>
                    <a:pt x="42433" y="21125"/>
                  </a:lnTo>
                  <a:close/>
                  <a:moveTo>
                    <a:pt x="396" y="22371"/>
                  </a:moveTo>
                  <a:lnTo>
                    <a:pt x="31" y="22402"/>
                  </a:lnTo>
                  <a:cubicBezTo>
                    <a:pt x="31" y="22767"/>
                    <a:pt x="61" y="23162"/>
                    <a:pt x="122" y="23557"/>
                  </a:cubicBezTo>
                  <a:lnTo>
                    <a:pt x="487" y="23496"/>
                  </a:lnTo>
                  <a:cubicBezTo>
                    <a:pt x="456" y="23131"/>
                    <a:pt x="426" y="22767"/>
                    <a:pt x="396" y="22371"/>
                  </a:cubicBezTo>
                  <a:close/>
                  <a:moveTo>
                    <a:pt x="41916" y="23466"/>
                  </a:moveTo>
                  <a:cubicBezTo>
                    <a:pt x="41886" y="23830"/>
                    <a:pt x="41825" y="24195"/>
                    <a:pt x="41764" y="24590"/>
                  </a:cubicBezTo>
                  <a:lnTo>
                    <a:pt x="42159" y="24651"/>
                  </a:lnTo>
                  <a:cubicBezTo>
                    <a:pt x="42220" y="24256"/>
                    <a:pt x="42251" y="23891"/>
                    <a:pt x="42311" y="23496"/>
                  </a:cubicBezTo>
                  <a:lnTo>
                    <a:pt x="41916" y="23466"/>
                  </a:lnTo>
                  <a:close/>
                  <a:moveTo>
                    <a:pt x="639" y="24621"/>
                  </a:moveTo>
                  <a:lnTo>
                    <a:pt x="274" y="24682"/>
                  </a:lnTo>
                  <a:cubicBezTo>
                    <a:pt x="335" y="25046"/>
                    <a:pt x="396" y="25441"/>
                    <a:pt x="487" y="25806"/>
                  </a:cubicBezTo>
                  <a:lnTo>
                    <a:pt x="852" y="25745"/>
                  </a:lnTo>
                  <a:cubicBezTo>
                    <a:pt x="791" y="25350"/>
                    <a:pt x="700" y="24986"/>
                    <a:pt x="639" y="24621"/>
                  </a:cubicBezTo>
                  <a:close/>
                  <a:moveTo>
                    <a:pt x="41551" y="25685"/>
                  </a:moveTo>
                  <a:cubicBezTo>
                    <a:pt x="41491" y="26049"/>
                    <a:pt x="41399" y="26414"/>
                    <a:pt x="41278" y="26779"/>
                  </a:cubicBezTo>
                  <a:lnTo>
                    <a:pt x="41673" y="26870"/>
                  </a:lnTo>
                  <a:cubicBezTo>
                    <a:pt x="41764" y="26505"/>
                    <a:pt x="41855" y="26141"/>
                    <a:pt x="41947" y="25776"/>
                  </a:cubicBezTo>
                  <a:lnTo>
                    <a:pt x="41551" y="25685"/>
                  </a:lnTo>
                  <a:close/>
                  <a:moveTo>
                    <a:pt x="1125" y="26809"/>
                  </a:moveTo>
                  <a:lnTo>
                    <a:pt x="760" y="26931"/>
                  </a:lnTo>
                  <a:cubicBezTo>
                    <a:pt x="882" y="27296"/>
                    <a:pt x="973" y="27660"/>
                    <a:pt x="1095" y="28025"/>
                  </a:cubicBezTo>
                  <a:lnTo>
                    <a:pt x="1459" y="27903"/>
                  </a:lnTo>
                  <a:cubicBezTo>
                    <a:pt x="1338" y="27539"/>
                    <a:pt x="1247" y="27174"/>
                    <a:pt x="1125" y="26809"/>
                  </a:cubicBezTo>
                  <a:close/>
                  <a:moveTo>
                    <a:pt x="40974" y="27873"/>
                  </a:moveTo>
                  <a:cubicBezTo>
                    <a:pt x="40852" y="28207"/>
                    <a:pt x="40700" y="28572"/>
                    <a:pt x="40579" y="28907"/>
                  </a:cubicBezTo>
                  <a:lnTo>
                    <a:pt x="40913" y="29059"/>
                  </a:lnTo>
                  <a:cubicBezTo>
                    <a:pt x="41065" y="28694"/>
                    <a:pt x="41217" y="28329"/>
                    <a:pt x="41339" y="27995"/>
                  </a:cubicBezTo>
                  <a:lnTo>
                    <a:pt x="40974" y="27873"/>
                  </a:lnTo>
                  <a:close/>
                  <a:moveTo>
                    <a:pt x="1855" y="28967"/>
                  </a:moveTo>
                  <a:lnTo>
                    <a:pt x="1490" y="29089"/>
                  </a:lnTo>
                  <a:cubicBezTo>
                    <a:pt x="1642" y="29454"/>
                    <a:pt x="1794" y="29818"/>
                    <a:pt x="1946" y="30153"/>
                  </a:cubicBezTo>
                  <a:lnTo>
                    <a:pt x="2311" y="30001"/>
                  </a:lnTo>
                  <a:cubicBezTo>
                    <a:pt x="2159" y="29636"/>
                    <a:pt x="2007" y="29302"/>
                    <a:pt x="1855" y="28967"/>
                  </a:cubicBezTo>
                  <a:close/>
                  <a:moveTo>
                    <a:pt x="40123" y="29970"/>
                  </a:moveTo>
                  <a:cubicBezTo>
                    <a:pt x="39971" y="30305"/>
                    <a:pt x="39788" y="30639"/>
                    <a:pt x="39606" y="30973"/>
                  </a:cubicBezTo>
                  <a:lnTo>
                    <a:pt x="39940" y="31156"/>
                  </a:lnTo>
                  <a:cubicBezTo>
                    <a:pt x="40153" y="30821"/>
                    <a:pt x="40305" y="30457"/>
                    <a:pt x="40457" y="30122"/>
                  </a:cubicBezTo>
                  <a:lnTo>
                    <a:pt x="40123" y="29970"/>
                  </a:lnTo>
                  <a:close/>
                  <a:moveTo>
                    <a:pt x="2797" y="31004"/>
                  </a:moveTo>
                  <a:lnTo>
                    <a:pt x="2463" y="31186"/>
                  </a:lnTo>
                  <a:cubicBezTo>
                    <a:pt x="2645" y="31521"/>
                    <a:pt x="2827" y="31855"/>
                    <a:pt x="3040" y="32189"/>
                  </a:cubicBezTo>
                  <a:lnTo>
                    <a:pt x="3344" y="31977"/>
                  </a:lnTo>
                  <a:cubicBezTo>
                    <a:pt x="3162" y="31673"/>
                    <a:pt x="2979" y="31338"/>
                    <a:pt x="2797" y="31004"/>
                  </a:cubicBezTo>
                  <a:close/>
                  <a:moveTo>
                    <a:pt x="39059" y="31946"/>
                  </a:moveTo>
                  <a:cubicBezTo>
                    <a:pt x="38877" y="32280"/>
                    <a:pt x="38664" y="32584"/>
                    <a:pt x="38451" y="32919"/>
                  </a:cubicBezTo>
                  <a:lnTo>
                    <a:pt x="38755" y="33132"/>
                  </a:lnTo>
                  <a:cubicBezTo>
                    <a:pt x="38998" y="32797"/>
                    <a:pt x="39181" y="32463"/>
                    <a:pt x="39393" y="32159"/>
                  </a:cubicBezTo>
                  <a:lnTo>
                    <a:pt x="39059" y="31946"/>
                  </a:lnTo>
                  <a:close/>
                  <a:moveTo>
                    <a:pt x="3982" y="32919"/>
                  </a:moveTo>
                  <a:lnTo>
                    <a:pt x="3648" y="33132"/>
                  </a:lnTo>
                  <a:cubicBezTo>
                    <a:pt x="3861" y="33466"/>
                    <a:pt x="4104" y="33770"/>
                    <a:pt x="4317" y="34074"/>
                  </a:cubicBezTo>
                  <a:lnTo>
                    <a:pt x="4621" y="33831"/>
                  </a:lnTo>
                  <a:cubicBezTo>
                    <a:pt x="4408" y="33557"/>
                    <a:pt x="4195" y="33253"/>
                    <a:pt x="3982" y="32919"/>
                  </a:cubicBezTo>
                  <a:close/>
                  <a:moveTo>
                    <a:pt x="37813" y="33831"/>
                  </a:moveTo>
                  <a:cubicBezTo>
                    <a:pt x="37570" y="34104"/>
                    <a:pt x="37326" y="34408"/>
                    <a:pt x="37083" y="34712"/>
                  </a:cubicBezTo>
                  <a:lnTo>
                    <a:pt x="37387" y="34955"/>
                  </a:lnTo>
                  <a:cubicBezTo>
                    <a:pt x="37630" y="34651"/>
                    <a:pt x="37874" y="34347"/>
                    <a:pt x="38086" y="34043"/>
                  </a:cubicBezTo>
                  <a:lnTo>
                    <a:pt x="37813" y="33831"/>
                  </a:lnTo>
                  <a:close/>
                  <a:moveTo>
                    <a:pt x="5350" y="34712"/>
                  </a:moveTo>
                  <a:lnTo>
                    <a:pt x="5046" y="34955"/>
                  </a:lnTo>
                  <a:cubicBezTo>
                    <a:pt x="5289" y="35259"/>
                    <a:pt x="5563" y="35533"/>
                    <a:pt x="5806" y="35806"/>
                  </a:cubicBezTo>
                  <a:lnTo>
                    <a:pt x="6080" y="35563"/>
                  </a:lnTo>
                  <a:cubicBezTo>
                    <a:pt x="5836" y="35290"/>
                    <a:pt x="5593" y="35016"/>
                    <a:pt x="5350" y="34712"/>
                  </a:cubicBezTo>
                  <a:close/>
                  <a:moveTo>
                    <a:pt x="36323" y="35533"/>
                  </a:moveTo>
                  <a:cubicBezTo>
                    <a:pt x="36080" y="35806"/>
                    <a:pt x="35807" y="36080"/>
                    <a:pt x="35533" y="36323"/>
                  </a:cubicBezTo>
                  <a:lnTo>
                    <a:pt x="35807" y="36627"/>
                  </a:lnTo>
                  <a:cubicBezTo>
                    <a:pt x="36080" y="36353"/>
                    <a:pt x="36354" y="36080"/>
                    <a:pt x="36627" y="35806"/>
                  </a:cubicBezTo>
                  <a:lnTo>
                    <a:pt x="36323" y="35533"/>
                  </a:lnTo>
                  <a:close/>
                  <a:moveTo>
                    <a:pt x="6900" y="36353"/>
                  </a:moveTo>
                  <a:lnTo>
                    <a:pt x="6627" y="36627"/>
                  </a:lnTo>
                  <a:cubicBezTo>
                    <a:pt x="6900" y="36901"/>
                    <a:pt x="7204" y="37144"/>
                    <a:pt x="7478" y="37387"/>
                  </a:cubicBezTo>
                  <a:lnTo>
                    <a:pt x="7721" y="37113"/>
                  </a:lnTo>
                  <a:cubicBezTo>
                    <a:pt x="7447" y="36870"/>
                    <a:pt x="7174" y="36597"/>
                    <a:pt x="6900" y="36353"/>
                  </a:cubicBezTo>
                  <a:close/>
                  <a:moveTo>
                    <a:pt x="34682" y="37083"/>
                  </a:moveTo>
                  <a:cubicBezTo>
                    <a:pt x="34408" y="37326"/>
                    <a:pt x="34104" y="37569"/>
                    <a:pt x="33831" y="37782"/>
                  </a:cubicBezTo>
                  <a:lnTo>
                    <a:pt x="34044" y="38086"/>
                  </a:lnTo>
                  <a:cubicBezTo>
                    <a:pt x="34348" y="37873"/>
                    <a:pt x="34652" y="37630"/>
                    <a:pt x="34956" y="37387"/>
                  </a:cubicBezTo>
                  <a:lnTo>
                    <a:pt x="34682" y="37083"/>
                  </a:lnTo>
                  <a:close/>
                  <a:moveTo>
                    <a:pt x="8602" y="37812"/>
                  </a:moveTo>
                  <a:lnTo>
                    <a:pt x="8390" y="38116"/>
                  </a:lnTo>
                  <a:cubicBezTo>
                    <a:pt x="8694" y="38360"/>
                    <a:pt x="8998" y="38572"/>
                    <a:pt x="9302" y="38785"/>
                  </a:cubicBezTo>
                  <a:lnTo>
                    <a:pt x="9514" y="38481"/>
                  </a:lnTo>
                  <a:cubicBezTo>
                    <a:pt x="9210" y="38268"/>
                    <a:pt x="8906" y="38025"/>
                    <a:pt x="8602" y="37812"/>
                  </a:cubicBezTo>
                  <a:close/>
                  <a:moveTo>
                    <a:pt x="32919" y="38451"/>
                  </a:moveTo>
                  <a:cubicBezTo>
                    <a:pt x="32585" y="38664"/>
                    <a:pt x="32281" y="38876"/>
                    <a:pt x="31946" y="39059"/>
                  </a:cubicBezTo>
                  <a:lnTo>
                    <a:pt x="32159" y="39393"/>
                  </a:lnTo>
                  <a:cubicBezTo>
                    <a:pt x="32493" y="39180"/>
                    <a:pt x="32797" y="38998"/>
                    <a:pt x="33101" y="38785"/>
                  </a:cubicBezTo>
                  <a:lnTo>
                    <a:pt x="32919" y="38451"/>
                  </a:lnTo>
                  <a:close/>
                  <a:moveTo>
                    <a:pt x="10487" y="39089"/>
                  </a:moveTo>
                  <a:lnTo>
                    <a:pt x="10274" y="39393"/>
                  </a:lnTo>
                  <a:cubicBezTo>
                    <a:pt x="10609" y="39606"/>
                    <a:pt x="10943" y="39788"/>
                    <a:pt x="11277" y="39971"/>
                  </a:cubicBezTo>
                  <a:lnTo>
                    <a:pt x="11460" y="39636"/>
                  </a:lnTo>
                  <a:cubicBezTo>
                    <a:pt x="11125" y="39454"/>
                    <a:pt x="10791" y="39271"/>
                    <a:pt x="10487" y="39089"/>
                  </a:cubicBezTo>
                  <a:close/>
                  <a:moveTo>
                    <a:pt x="30974" y="39606"/>
                  </a:moveTo>
                  <a:cubicBezTo>
                    <a:pt x="30639" y="39788"/>
                    <a:pt x="30305" y="39971"/>
                    <a:pt x="29971" y="40123"/>
                  </a:cubicBezTo>
                  <a:lnTo>
                    <a:pt x="30123" y="40457"/>
                  </a:lnTo>
                  <a:cubicBezTo>
                    <a:pt x="30487" y="40305"/>
                    <a:pt x="30822" y="40123"/>
                    <a:pt x="31156" y="39940"/>
                  </a:cubicBezTo>
                  <a:lnTo>
                    <a:pt x="30974" y="39606"/>
                  </a:lnTo>
                  <a:close/>
                  <a:moveTo>
                    <a:pt x="12463" y="40153"/>
                  </a:moveTo>
                  <a:lnTo>
                    <a:pt x="12311" y="40487"/>
                  </a:lnTo>
                  <a:cubicBezTo>
                    <a:pt x="12676" y="40639"/>
                    <a:pt x="13010" y="40791"/>
                    <a:pt x="13375" y="40943"/>
                  </a:cubicBezTo>
                  <a:lnTo>
                    <a:pt x="13527" y="40578"/>
                  </a:lnTo>
                  <a:cubicBezTo>
                    <a:pt x="13162" y="40457"/>
                    <a:pt x="12827" y="40305"/>
                    <a:pt x="12463" y="40153"/>
                  </a:cubicBezTo>
                  <a:close/>
                  <a:moveTo>
                    <a:pt x="28937" y="40578"/>
                  </a:moveTo>
                  <a:cubicBezTo>
                    <a:pt x="28603" y="40700"/>
                    <a:pt x="28238" y="40822"/>
                    <a:pt x="27873" y="40943"/>
                  </a:cubicBezTo>
                  <a:lnTo>
                    <a:pt x="27995" y="41308"/>
                  </a:lnTo>
                  <a:cubicBezTo>
                    <a:pt x="28360" y="41186"/>
                    <a:pt x="28724" y="41065"/>
                    <a:pt x="29089" y="40913"/>
                  </a:cubicBezTo>
                  <a:lnTo>
                    <a:pt x="28937" y="40578"/>
                  </a:lnTo>
                  <a:close/>
                  <a:moveTo>
                    <a:pt x="14590" y="40974"/>
                  </a:moveTo>
                  <a:lnTo>
                    <a:pt x="14469" y="41338"/>
                  </a:lnTo>
                  <a:cubicBezTo>
                    <a:pt x="14803" y="41460"/>
                    <a:pt x="15198" y="41551"/>
                    <a:pt x="15563" y="41673"/>
                  </a:cubicBezTo>
                  <a:lnTo>
                    <a:pt x="15654" y="41308"/>
                  </a:lnTo>
                  <a:cubicBezTo>
                    <a:pt x="15290" y="41217"/>
                    <a:pt x="14925" y="41095"/>
                    <a:pt x="14590" y="40974"/>
                  </a:cubicBezTo>
                  <a:close/>
                  <a:moveTo>
                    <a:pt x="26810" y="41278"/>
                  </a:moveTo>
                  <a:cubicBezTo>
                    <a:pt x="26445" y="41399"/>
                    <a:pt x="26080" y="41490"/>
                    <a:pt x="25715" y="41551"/>
                  </a:cubicBezTo>
                  <a:lnTo>
                    <a:pt x="25776" y="41946"/>
                  </a:lnTo>
                  <a:cubicBezTo>
                    <a:pt x="26171" y="41855"/>
                    <a:pt x="26536" y="41764"/>
                    <a:pt x="26901" y="41642"/>
                  </a:cubicBezTo>
                  <a:lnTo>
                    <a:pt x="26810" y="41278"/>
                  </a:lnTo>
                  <a:close/>
                  <a:moveTo>
                    <a:pt x="16749" y="41582"/>
                  </a:moveTo>
                  <a:lnTo>
                    <a:pt x="16657" y="41946"/>
                  </a:lnTo>
                  <a:cubicBezTo>
                    <a:pt x="17052" y="42037"/>
                    <a:pt x="17417" y="42098"/>
                    <a:pt x="17782" y="42159"/>
                  </a:cubicBezTo>
                  <a:lnTo>
                    <a:pt x="17843" y="41794"/>
                  </a:lnTo>
                  <a:cubicBezTo>
                    <a:pt x="17478" y="41733"/>
                    <a:pt x="17113" y="41642"/>
                    <a:pt x="16749" y="41582"/>
                  </a:cubicBezTo>
                  <a:close/>
                  <a:moveTo>
                    <a:pt x="24591" y="41764"/>
                  </a:moveTo>
                  <a:cubicBezTo>
                    <a:pt x="24226" y="41825"/>
                    <a:pt x="23861" y="41885"/>
                    <a:pt x="23466" y="41916"/>
                  </a:cubicBezTo>
                  <a:lnTo>
                    <a:pt x="23527" y="42311"/>
                  </a:lnTo>
                  <a:cubicBezTo>
                    <a:pt x="23892" y="42250"/>
                    <a:pt x="24287" y="42220"/>
                    <a:pt x="24651" y="42159"/>
                  </a:cubicBezTo>
                  <a:lnTo>
                    <a:pt x="24591" y="41764"/>
                  </a:lnTo>
                  <a:close/>
                  <a:moveTo>
                    <a:pt x="18967" y="41946"/>
                  </a:moveTo>
                  <a:lnTo>
                    <a:pt x="18937" y="42311"/>
                  </a:lnTo>
                  <a:cubicBezTo>
                    <a:pt x="19302" y="42341"/>
                    <a:pt x="19697" y="42372"/>
                    <a:pt x="20092" y="42402"/>
                  </a:cubicBezTo>
                  <a:lnTo>
                    <a:pt x="20092" y="42007"/>
                  </a:lnTo>
                  <a:cubicBezTo>
                    <a:pt x="19727" y="42007"/>
                    <a:pt x="19363" y="41977"/>
                    <a:pt x="18967" y="41946"/>
                  </a:cubicBezTo>
                  <a:close/>
                  <a:moveTo>
                    <a:pt x="22372" y="42007"/>
                  </a:moveTo>
                  <a:cubicBezTo>
                    <a:pt x="21977" y="42037"/>
                    <a:pt x="21612" y="42037"/>
                    <a:pt x="21217" y="42037"/>
                  </a:cubicBezTo>
                  <a:lnTo>
                    <a:pt x="21217" y="42433"/>
                  </a:lnTo>
                  <a:cubicBezTo>
                    <a:pt x="21612" y="42433"/>
                    <a:pt x="22007" y="42433"/>
                    <a:pt x="22372" y="42402"/>
                  </a:cubicBezTo>
                  <a:lnTo>
                    <a:pt x="22372" y="4200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63;p5"/>
          <p:cNvGrpSpPr/>
          <p:nvPr/>
        </p:nvGrpSpPr>
        <p:grpSpPr>
          <a:xfrm rot="10800000" flipH="1">
            <a:off x="8071490" y="1415188"/>
            <a:ext cx="2162798" cy="1206590"/>
            <a:chOff x="7572340" y="2404875"/>
            <a:chExt cx="2162798" cy="1206590"/>
          </a:xfrm>
        </p:grpSpPr>
        <p:sp>
          <p:nvSpPr>
            <p:cNvPr id="64" name="Google Shape;64;p5"/>
            <p:cNvSpPr/>
            <p:nvPr/>
          </p:nvSpPr>
          <p:spPr>
            <a:xfrm flipH="1">
              <a:off x="7572340" y="2404875"/>
              <a:ext cx="2162798" cy="116887"/>
            </a:xfrm>
            <a:custGeom>
              <a:avLst/>
              <a:gdLst/>
              <a:ahLst/>
              <a:cxnLst/>
              <a:rect l="l" t="t" r="r" b="b"/>
              <a:pathLst>
                <a:path w="27570" h="1490" extrusionOk="0">
                  <a:moveTo>
                    <a:pt x="760" y="1"/>
                  </a:moveTo>
                  <a:cubicBezTo>
                    <a:pt x="335" y="1"/>
                    <a:pt x="0" y="335"/>
                    <a:pt x="0" y="760"/>
                  </a:cubicBezTo>
                  <a:cubicBezTo>
                    <a:pt x="0" y="1156"/>
                    <a:pt x="335" y="1490"/>
                    <a:pt x="760" y="1490"/>
                  </a:cubicBezTo>
                  <a:lnTo>
                    <a:pt x="26809" y="1490"/>
                  </a:lnTo>
                  <a:cubicBezTo>
                    <a:pt x="27235" y="1490"/>
                    <a:pt x="27569" y="1156"/>
                    <a:pt x="27569" y="760"/>
                  </a:cubicBezTo>
                  <a:cubicBezTo>
                    <a:pt x="27569" y="335"/>
                    <a:pt x="27235" y="1"/>
                    <a:pt x="26809"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p:nvPr/>
          </p:nvSpPr>
          <p:spPr>
            <a:xfrm flipH="1">
              <a:off x="8182818" y="2767299"/>
              <a:ext cx="1552319" cy="119319"/>
            </a:xfrm>
            <a:custGeom>
              <a:avLst/>
              <a:gdLst/>
              <a:ahLst/>
              <a:cxnLst/>
              <a:rect l="l" t="t" r="r" b="b"/>
              <a:pathLst>
                <a:path w="19788" h="1521" extrusionOk="0">
                  <a:moveTo>
                    <a:pt x="760" y="1"/>
                  </a:moveTo>
                  <a:cubicBezTo>
                    <a:pt x="335" y="1"/>
                    <a:pt x="0" y="365"/>
                    <a:pt x="0" y="761"/>
                  </a:cubicBezTo>
                  <a:cubicBezTo>
                    <a:pt x="0" y="1186"/>
                    <a:pt x="335" y="1520"/>
                    <a:pt x="760" y="1520"/>
                  </a:cubicBezTo>
                  <a:lnTo>
                    <a:pt x="19028" y="1520"/>
                  </a:lnTo>
                  <a:cubicBezTo>
                    <a:pt x="19454" y="1520"/>
                    <a:pt x="19788" y="1186"/>
                    <a:pt x="19788" y="761"/>
                  </a:cubicBezTo>
                  <a:cubicBezTo>
                    <a:pt x="19788" y="335"/>
                    <a:pt x="19454" y="1"/>
                    <a:pt x="19028"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p:nvPr/>
          </p:nvSpPr>
          <p:spPr>
            <a:xfrm flipH="1">
              <a:off x="7889503" y="3132154"/>
              <a:ext cx="1845634" cy="116887"/>
            </a:xfrm>
            <a:custGeom>
              <a:avLst/>
              <a:gdLst/>
              <a:ahLst/>
              <a:cxnLst/>
              <a:rect l="l" t="t" r="r" b="b"/>
              <a:pathLst>
                <a:path w="23527" h="1490" extrusionOk="0">
                  <a:moveTo>
                    <a:pt x="760" y="0"/>
                  </a:moveTo>
                  <a:cubicBezTo>
                    <a:pt x="335" y="0"/>
                    <a:pt x="0" y="335"/>
                    <a:pt x="0" y="730"/>
                  </a:cubicBezTo>
                  <a:cubicBezTo>
                    <a:pt x="0" y="1155"/>
                    <a:pt x="335" y="1490"/>
                    <a:pt x="760" y="1490"/>
                  </a:cubicBezTo>
                  <a:lnTo>
                    <a:pt x="22767" y="1490"/>
                  </a:lnTo>
                  <a:cubicBezTo>
                    <a:pt x="23192" y="1490"/>
                    <a:pt x="23527" y="1155"/>
                    <a:pt x="23527" y="730"/>
                  </a:cubicBezTo>
                  <a:cubicBezTo>
                    <a:pt x="23527" y="335"/>
                    <a:pt x="23192" y="0"/>
                    <a:pt x="22767"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5"/>
            <p:cNvSpPr/>
            <p:nvPr/>
          </p:nvSpPr>
          <p:spPr>
            <a:xfrm flipH="1">
              <a:off x="8812281" y="3494578"/>
              <a:ext cx="922856" cy="116887"/>
            </a:xfrm>
            <a:custGeom>
              <a:avLst/>
              <a:gdLst/>
              <a:ahLst/>
              <a:cxnLst/>
              <a:rect l="l" t="t" r="r" b="b"/>
              <a:pathLst>
                <a:path w="11764" h="1490" extrusionOk="0">
                  <a:moveTo>
                    <a:pt x="760" y="0"/>
                  </a:moveTo>
                  <a:cubicBezTo>
                    <a:pt x="335" y="0"/>
                    <a:pt x="0" y="335"/>
                    <a:pt x="0" y="760"/>
                  </a:cubicBezTo>
                  <a:cubicBezTo>
                    <a:pt x="0" y="1155"/>
                    <a:pt x="335" y="1490"/>
                    <a:pt x="760" y="1490"/>
                  </a:cubicBezTo>
                  <a:lnTo>
                    <a:pt x="11004" y="1490"/>
                  </a:lnTo>
                  <a:cubicBezTo>
                    <a:pt x="11429" y="1490"/>
                    <a:pt x="11764" y="1155"/>
                    <a:pt x="11764" y="760"/>
                  </a:cubicBezTo>
                  <a:cubicBezTo>
                    <a:pt x="11764" y="335"/>
                    <a:pt x="11429" y="0"/>
                    <a:pt x="11004"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5"/>
          <p:cNvGrpSpPr/>
          <p:nvPr/>
        </p:nvGrpSpPr>
        <p:grpSpPr>
          <a:xfrm>
            <a:off x="-3531039" y="666607"/>
            <a:ext cx="4612127" cy="4612082"/>
            <a:chOff x="3896445" y="840725"/>
            <a:chExt cx="2534275" cy="2534250"/>
          </a:xfrm>
        </p:grpSpPr>
        <p:sp>
          <p:nvSpPr>
            <p:cNvPr id="69" name="Google Shape;69;p5"/>
            <p:cNvSpPr/>
            <p:nvPr/>
          </p:nvSpPr>
          <p:spPr>
            <a:xfrm>
              <a:off x="3896445" y="840725"/>
              <a:ext cx="2534275" cy="2534250"/>
            </a:xfrm>
            <a:custGeom>
              <a:avLst/>
              <a:gdLst/>
              <a:ahLst/>
              <a:cxnLst/>
              <a:rect l="l" t="t" r="r" b="b"/>
              <a:pathLst>
                <a:path w="101371" h="101370" extrusionOk="0">
                  <a:moveTo>
                    <a:pt x="50062" y="1"/>
                  </a:moveTo>
                  <a:lnTo>
                    <a:pt x="50062" y="396"/>
                  </a:lnTo>
                  <a:cubicBezTo>
                    <a:pt x="50306" y="396"/>
                    <a:pt x="50562" y="382"/>
                    <a:pt x="50814" y="382"/>
                  </a:cubicBezTo>
                  <a:cubicBezTo>
                    <a:pt x="50940" y="382"/>
                    <a:pt x="51065" y="386"/>
                    <a:pt x="51187" y="396"/>
                  </a:cubicBezTo>
                  <a:lnTo>
                    <a:pt x="51187" y="1"/>
                  </a:lnTo>
                  <a:close/>
                  <a:moveTo>
                    <a:pt x="48907" y="31"/>
                  </a:moveTo>
                  <a:cubicBezTo>
                    <a:pt x="48543" y="31"/>
                    <a:pt x="48147" y="61"/>
                    <a:pt x="47783" y="92"/>
                  </a:cubicBezTo>
                  <a:lnTo>
                    <a:pt x="47783" y="457"/>
                  </a:lnTo>
                  <a:cubicBezTo>
                    <a:pt x="48178" y="426"/>
                    <a:pt x="48543" y="426"/>
                    <a:pt x="48938" y="396"/>
                  </a:cubicBezTo>
                  <a:lnTo>
                    <a:pt x="48907" y="31"/>
                  </a:lnTo>
                  <a:close/>
                  <a:moveTo>
                    <a:pt x="52342" y="31"/>
                  </a:moveTo>
                  <a:lnTo>
                    <a:pt x="52342" y="396"/>
                  </a:lnTo>
                  <a:cubicBezTo>
                    <a:pt x="52707" y="426"/>
                    <a:pt x="53102" y="426"/>
                    <a:pt x="53467" y="457"/>
                  </a:cubicBezTo>
                  <a:lnTo>
                    <a:pt x="53497" y="61"/>
                  </a:lnTo>
                  <a:cubicBezTo>
                    <a:pt x="53102" y="61"/>
                    <a:pt x="52737" y="31"/>
                    <a:pt x="52342" y="31"/>
                  </a:cubicBezTo>
                  <a:close/>
                  <a:moveTo>
                    <a:pt x="46628" y="153"/>
                  </a:moveTo>
                  <a:cubicBezTo>
                    <a:pt x="46263" y="183"/>
                    <a:pt x="45868" y="213"/>
                    <a:pt x="45503" y="274"/>
                  </a:cubicBezTo>
                  <a:lnTo>
                    <a:pt x="45533" y="639"/>
                  </a:lnTo>
                  <a:cubicBezTo>
                    <a:pt x="45898" y="609"/>
                    <a:pt x="46293" y="578"/>
                    <a:pt x="46658" y="548"/>
                  </a:cubicBezTo>
                  <a:lnTo>
                    <a:pt x="46628" y="153"/>
                  </a:lnTo>
                  <a:close/>
                  <a:moveTo>
                    <a:pt x="54652" y="153"/>
                  </a:moveTo>
                  <a:lnTo>
                    <a:pt x="54622" y="548"/>
                  </a:lnTo>
                  <a:cubicBezTo>
                    <a:pt x="54986" y="548"/>
                    <a:pt x="55351" y="578"/>
                    <a:pt x="55746" y="639"/>
                  </a:cubicBezTo>
                  <a:lnTo>
                    <a:pt x="55777" y="244"/>
                  </a:lnTo>
                  <a:cubicBezTo>
                    <a:pt x="55412" y="213"/>
                    <a:pt x="55017" y="183"/>
                    <a:pt x="54652" y="153"/>
                  </a:cubicBezTo>
                  <a:close/>
                  <a:moveTo>
                    <a:pt x="44348" y="396"/>
                  </a:moveTo>
                  <a:cubicBezTo>
                    <a:pt x="43983" y="426"/>
                    <a:pt x="43588" y="487"/>
                    <a:pt x="43223" y="548"/>
                  </a:cubicBezTo>
                  <a:lnTo>
                    <a:pt x="43284" y="913"/>
                  </a:lnTo>
                  <a:cubicBezTo>
                    <a:pt x="43649" y="882"/>
                    <a:pt x="44014" y="821"/>
                    <a:pt x="44409" y="761"/>
                  </a:cubicBezTo>
                  <a:lnTo>
                    <a:pt x="44348" y="396"/>
                  </a:lnTo>
                  <a:close/>
                  <a:moveTo>
                    <a:pt x="56901" y="365"/>
                  </a:moveTo>
                  <a:lnTo>
                    <a:pt x="56871" y="761"/>
                  </a:lnTo>
                  <a:cubicBezTo>
                    <a:pt x="57236" y="791"/>
                    <a:pt x="57631" y="852"/>
                    <a:pt x="57996" y="913"/>
                  </a:cubicBezTo>
                  <a:lnTo>
                    <a:pt x="58056" y="517"/>
                  </a:lnTo>
                  <a:cubicBezTo>
                    <a:pt x="57661" y="487"/>
                    <a:pt x="57297" y="426"/>
                    <a:pt x="56901" y="365"/>
                  </a:cubicBezTo>
                  <a:close/>
                  <a:moveTo>
                    <a:pt x="59181" y="700"/>
                  </a:moveTo>
                  <a:lnTo>
                    <a:pt x="59120" y="1095"/>
                  </a:lnTo>
                  <a:cubicBezTo>
                    <a:pt x="59485" y="1156"/>
                    <a:pt x="59880" y="1216"/>
                    <a:pt x="60245" y="1277"/>
                  </a:cubicBezTo>
                  <a:lnTo>
                    <a:pt x="60306" y="913"/>
                  </a:lnTo>
                  <a:cubicBezTo>
                    <a:pt x="59941" y="852"/>
                    <a:pt x="59546" y="761"/>
                    <a:pt x="59181" y="700"/>
                  </a:cubicBezTo>
                  <a:close/>
                  <a:moveTo>
                    <a:pt x="42099" y="730"/>
                  </a:moveTo>
                  <a:cubicBezTo>
                    <a:pt x="41704" y="791"/>
                    <a:pt x="41339" y="852"/>
                    <a:pt x="40944" y="943"/>
                  </a:cubicBezTo>
                  <a:lnTo>
                    <a:pt x="41035" y="1308"/>
                  </a:lnTo>
                  <a:cubicBezTo>
                    <a:pt x="41400" y="1247"/>
                    <a:pt x="41764" y="1156"/>
                    <a:pt x="42160" y="1095"/>
                  </a:cubicBezTo>
                  <a:lnTo>
                    <a:pt x="42099" y="730"/>
                  </a:lnTo>
                  <a:close/>
                  <a:moveTo>
                    <a:pt x="61430" y="1156"/>
                  </a:moveTo>
                  <a:lnTo>
                    <a:pt x="61339" y="1520"/>
                  </a:lnTo>
                  <a:cubicBezTo>
                    <a:pt x="61734" y="1581"/>
                    <a:pt x="62099" y="1672"/>
                    <a:pt x="62464" y="1764"/>
                  </a:cubicBezTo>
                  <a:lnTo>
                    <a:pt x="62555" y="1399"/>
                  </a:lnTo>
                  <a:cubicBezTo>
                    <a:pt x="62190" y="1308"/>
                    <a:pt x="61795" y="1216"/>
                    <a:pt x="61430" y="1156"/>
                  </a:cubicBezTo>
                  <a:close/>
                  <a:moveTo>
                    <a:pt x="39819" y="1156"/>
                  </a:moveTo>
                  <a:cubicBezTo>
                    <a:pt x="39454" y="1247"/>
                    <a:pt x="39090" y="1338"/>
                    <a:pt x="38725" y="1429"/>
                  </a:cubicBezTo>
                  <a:lnTo>
                    <a:pt x="38816" y="1794"/>
                  </a:lnTo>
                  <a:cubicBezTo>
                    <a:pt x="39181" y="1703"/>
                    <a:pt x="39545" y="1612"/>
                    <a:pt x="39910" y="1551"/>
                  </a:cubicBezTo>
                  <a:lnTo>
                    <a:pt x="39819" y="1156"/>
                  </a:lnTo>
                  <a:close/>
                  <a:moveTo>
                    <a:pt x="63680" y="1672"/>
                  </a:moveTo>
                  <a:lnTo>
                    <a:pt x="63558" y="2037"/>
                  </a:lnTo>
                  <a:cubicBezTo>
                    <a:pt x="63923" y="2128"/>
                    <a:pt x="64288" y="2250"/>
                    <a:pt x="64652" y="2341"/>
                  </a:cubicBezTo>
                  <a:lnTo>
                    <a:pt x="64774" y="1976"/>
                  </a:lnTo>
                  <a:cubicBezTo>
                    <a:pt x="64409" y="1885"/>
                    <a:pt x="64044" y="1764"/>
                    <a:pt x="63680" y="1672"/>
                  </a:cubicBezTo>
                  <a:close/>
                  <a:moveTo>
                    <a:pt x="37600" y="1703"/>
                  </a:moveTo>
                  <a:cubicBezTo>
                    <a:pt x="37235" y="1794"/>
                    <a:pt x="36871" y="1916"/>
                    <a:pt x="36506" y="2007"/>
                  </a:cubicBezTo>
                  <a:lnTo>
                    <a:pt x="36597" y="2372"/>
                  </a:lnTo>
                  <a:cubicBezTo>
                    <a:pt x="36962" y="2280"/>
                    <a:pt x="37327" y="2159"/>
                    <a:pt x="37691" y="2068"/>
                  </a:cubicBezTo>
                  <a:lnTo>
                    <a:pt x="37600" y="1703"/>
                  </a:lnTo>
                  <a:close/>
                  <a:moveTo>
                    <a:pt x="65868" y="2311"/>
                  </a:moveTo>
                  <a:lnTo>
                    <a:pt x="65747" y="2675"/>
                  </a:lnTo>
                  <a:cubicBezTo>
                    <a:pt x="66111" y="2797"/>
                    <a:pt x="66476" y="2919"/>
                    <a:pt x="66841" y="3040"/>
                  </a:cubicBezTo>
                  <a:lnTo>
                    <a:pt x="66962" y="2675"/>
                  </a:lnTo>
                  <a:cubicBezTo>
                    <a:pt x="66598" y="2554"/>
                    <a:pt x="66233" y="2432"/>
                    <a:pt x="65868" y="2311"/>
                  </a:cubicBezTo>
                  <a:close/>
                  <a:moveTo>
                    <a:pt x="35412" y="2341"/>
                  </a:moveTo>
                  <a:cubicBezTo>
                    <a:pt x="35047" y="2463"/>
                    <a:pt x="34682" y="2584"/>
                    <a:pt x="34317" y="2706"/>
                  </a:cubicBezTo>
                  <a:lnTo>
                    <a:pt x="34439" y="3071"/>
                  </a:lnTo>
                  <a:cubicBezTo>
                    <a:pt x="34804" y="2949"/>
                    <a:pt x="35168" y="2827"/>
                    <a:pt x="35533" y="2706"/>
                  </a:cubicBezTo>
                  <a:lnTo>
                    <a:pt x="35412" y="2341"/>
                  </a:lnTo>
                  <a:close/>
                  <a:moveTo>
                    <a:pt x="68026" y="3040"/>
                  </a:moveTo>
                  <a:lnTo>
                    <a:pt x="67905" y="3405"/>
                  </a:lnTo>
                  <a:cubicBezTo>
                    <a:pt x="68269" y="3527"/>
                    <a:pt x="68634" y="3679"/>
                    <a:pt x="68969" y="3800"/>
                  </a:cubicBezTo>
                  <a:lnTo>
                    <a:pt x="69120" y="3466"/>
                  </a:lnTo>
                  <a:cubicBezTo>
                    <a:pt x="68756" y="3314"/>
                    <a:pt x="68391" y="3192"/>
                    <a:pt x="68026" y="3040"/>
                  </a:cubicBezTo>
                  <a:close/>
                  <a:moveTo>
                    <a:pt x="33254" y="3071"/>
                  </a:moveTo>
                  <a:cubicBezTo>
                    <a:pt x="32889" y="3223"/>
                    <a:pt x="32524" y="3344"/>
                    <a:pt x="32159" y="3496"/>
                  </a:cubicBezTo>
                  <a:lnTo>
                    <a:pt x="32311" y="3830"/>
                  </a:lnTo>
                  <a:cubicBezTo>
                    <a:pt x="32646" y="3709"/>
                    <a:pt x="33010" y="3587"/>
                    <a:pt x="33375" y="3435"/>
                  </a:cubicBezTo>
                  <a:lnTo>
                    <a:pt x="33254" y="3071"/>
                  </a:lnTo>
                  <a:close/>
                  <a:moveTo>
                    <a:pt x="70184" y="3891"/>
                  </a:moveTo>
                  <a:lnTo>
                    <a:pt x="70032" y="4226"/>
                  </a:lnTo>
                  <a:cubicBezTo>
                    <a:pt x="70397" y="4378"/>
                    <a:pt x="70731" y="4530"/>
                    <a:pt x="71096" y="4682"/>
                  </a:cubicBezTo>
                  <a:lnTo>
                    <a:pt x="71248" y="4347"/>
                  </a:lnTo>
                  <a:cubicBezTo>
                    <a:pt x="70883" y="4195"/>
                    <a:pt x="70519" y="4043"/>
                    <a:pt x="70184" y="3891"/>
                  </a:cubicBezTo>
                  <a:close/>
                  <a:moveTo>
                    <a:pt x="31095" y="3922"/>
                  </a:moveTo>
                  <a:cubicBezTo>
                    <a:pt x="30761" y="4074"/>
                    <a:pt x="30396" y="4226"/>
                    <a:pt x="30062" y="4378"/>
                  </a:cubicBezTo>
                  <a:lnTo>
                    <a:pt x="30214" y="4712"/>
                  </a:lnTo>
                  <a:cubicBezTo>
                    <a:pt x="30548" y="4560"/>
                    <a:pt x="30913" y="4408"/>
                    <a:pt x="31247" y="4286"/>
                  </a:cubicBezTo>
                  <a:lnTo>
                    <a:pt x="31095" y="3922"/>
                  </a:lnTo>
                  <a:close/>
                  <a:moveTo>
                    <a:pt x="72282" y="4803"/>
                  </a:moveTo>
                  <a:lnTo>
                    <a:pt x="72130" y="5168"/>
                  </a:lnTo>
                  <a:cubicBezTo>
                    <a:pt x="72464" y="5320"/>
                    <a:pt x="72798" y="5472"/>
                    <a:pt x="73133" y="5654"/>
                  </a:cubicBezTo>
                  <a:lnTo>
                    <a:pt x="73315" y="5320"/>
                  </a:lnTo>
                  <a:cubicBezTo>
                    <a:pt x="72981" y="5137"/>
                    <a:pt x="72616" y="4986"/>
                    <a:pt x="72282" y="4803"/>
                  </a:cubicBezTo>
                  <a:close/>
                  <a:moveTo>
                    <a:pt x="29029" y="4864"/>
                  </a:moveTo>
                  <a:cubicBezTo>
                    <a:pt x="28694" y="5016"/>
                    <a:pt x="28329" y="5168"/>
                    <a:pt x="27995" y="5350"/>
                  </a:cubicBezTo>
                  <a:lnTo>
                    <a:pt x="28177" y="5685"/>
                  </a:lnTo>
                  <a:cubicBezTo>
                    <a:pt x="28512" y="5533"/>
                    <a:pt x="28846" y="5350"/>
                    <a:pt x="29181" y="5198"/>
                  </a:cubicBezTo>
                  <a:lnTo>
                    <a:pt x="29029" y="4864"/>
                  </a:lnTo>
                  <a:close/>
                  <a:moveTo>
                    <a:pt x="74349" y="5837"/>
                  </a:moveTo>
                  <a:lnTo>
                    <a:pt x="74166" y="6171"/>
                  </a:lnTo>
                  <a:cubicBezTo>
                    <a:pt x="74501" y="6353"/>
                    <a:pt x="74835" y="6536"/>
                    <a:pt x="75169" y="6718"/>
                  </a:cubicBezTo>
                  <a:lnTo>
                    <a:pt x="75352" y="6384"/>
                  </a:lnTo>
                  <a:cubicBezTo>
                    <a:pt x="75017" y="6201"/>
                    <a:pt x="74683" y="6019"/>
                    <a:pt x="74349" y="5837"/>
                  </a:cubicBezTo>
                  <a:close/>
                  <a:moveTo>
                    <a:pt x="26992" y="5867"/>
                  </a:moveTo>
                  <a:cubicBezTo>
                    <a:pt x="26658" y="6049"/>
                    <a:pt x="26323" y="6232"/>
                    <a:pt x="25989" y="6414"/>
                  </a:cubicBezTo>
                  <a:lnTo>
                    <a:pt x="26171" y="6748"/>
                  </a:lnTo>
                  <a:cubicBezTo>
                    <a:pt x="26506" y="6566"/>
                    <a:pt x="26840" y="6384"/>
                    <a:pt x="27174" y="6201"/>
                  </a:cubicBezTo>
                  <a:lnTo>
                    <a:pt x="26992" y="5867"/>
                  </a:lnTo>
                  <a:close/>
                  <a:moveTo>
                    <a:pt x="76324" y="6961"/>
                  </a:moveTo>
                  <a:lnTo>
                    <a:pt x="76142" y="7296"/>
                  </a:lnTo>
                  <a:cubicBezTo>
                    <a:pt x="76476" y="7478"/>
                    <a:pt x="76811" y="7660"/>
                    <a:pt x="77115" y="7873"/>
                  </a:cubicBezTo>
                  <a:lnTo>
                    <a:pt x="77327" y="7539"/>
                  </a:lnTo>
                  <a:cubicBezTo>
                    <a:pt x="76993" y="7356"/>
                    <a:pt x="76659" y="7144"/>
                    <a:pt x="76324" y="6961"/>
                  </a:cubicBezTo>
                  <a:close/>
                  <a:moveTo>
                    <a:pt x="24986" y="6992"/>
                  </a:moveTo>
                  <a:cubicBezTo>
                    <a:pt x="24652" y="7174"/>
                    <a:pt x="24348" y="7387"/>
                    <a:pt x="24013" y="7569"/>
                  </a:cubicBezTo>
                  <a:lnTo>
                    <a:pt x="24226" y="7903"/>
                  </a:lnTo>
                  <a:cubicBezTo>
                    <a:pt x="24530" y="7691"/>
                    <a:pt x="24864" y="7508"/>
                    <a:pt x="25199" y="7326"/>
                  </a:cubicBezTo>
                  <a:lnTo>
                    <a:pt x="24986" y="6992"/>
                  </a:lnTo>
                  <a:close/>
                  <a:moveTo>
                    <a:pt x="78300" y="8177"/>
                  </a:moveTo>
                  <a:lnTo>
                    <a:pt x="78087" y="8481"/>
                  </a:lnTo>
                  <a:cubicBezTo>
                    <a:pt x="78391" y="8694"/>
                    <a:pt x="78726" y="8907"/>
                    <a:pt x="79029" y="9119"/>
                  </a:cubicBezTo>
                  <a:lnTo>
                    <a:pt x="79242" y="8815"/>
                  </a:lnTo>
                  <a:cubicBezTo>
                    <a:pt x="78938" y="8603"/>
                    <a:pt x="78604" y="8390"/>
                    <a:pt x="78300" y="8177"/>
                  </a:cubicBezTo>
                  <a:close/>
                  <a:moveTo>
                    <a:pt x="23041" y="8207"/>
                  </a:moveTo>
                  <a:cubicBezTo>
                    <a:pt x="22737" y="8390"/>
                    <a:pt x="22402" y="8603"/>
                    <a:pt x="22098" y="8815"/>
                  </a:cubicBezTo>
                  <a:lnTo>
                    <a:pt x="22311" y="9150"/>
                  </a:lnTo>
                  <a:cubicBezTo>
                    <a:pt x="22615" y="8937"/>
                    <a:pt x="22949" y="8724"/>
                    <a:pt x="23253" y="8511"/>
                  </a:cubicBezTo>
                  <a:lnTo>
                    <a:pt x="23041" y="8207"/>
                  </a:lnTo>
                  <a:close/>
                  <a:moveTo>
                    <a:pt x="21156" y="9484"/>
                  </a:moveTo>
                  <a:cubicBezTo>
                    <a:pt x="20852" y="9697"/>
                    <a:pt x="20548" y="9940"/>
                    <a:pt x="20244" y="10153"/>
                  </a:cubicBezTo>
                  <a:lnTo>
                    <a:pt x="20457" y="10457"/>
                  </a:lnTo>
                  <a:cubicBezTo>
                    <a:pt x="20761" y="10244"/>
                    <a:pt x="21065" y="10001"/>
                    <a:pt x="21369" y="9788"/>
                  </a:cubicBezTo>
                  <a:lnTo>
                    <a:pt x="21156" y="9484"/>
                  </a:lnTo>
                  <a:close/>
                  <a:moveTo>
                    <a:pt x="80185" y="9454"/>
                  </a:moveTo>
                  <a:lnTo>
                    <a:pt x="79972" y="9758"/>
                  </a:lnTo>
                  <a:cubicBezTo>
                    <a:pt x="80276" y="10001"/>
                    <a:pt x="80580" y="10214"/>
                    <a:pt x="80884" y="10457"/>
                  </a:cubicBezTo>
                  <a:lnTo>
                    <a:pt x="81096" y="10153"/>
                  </a:lnTo>
                  <a:cubicBezTo>
                    <a:pt x="80792" y="9910"/>
                    <a:pt x="80488" y="9697"/>
                    <a:pt x="80185" y="9454"/>
                  </a:cubicBezTo>
                  <a:close/>
                  <a:moveTo>
                    <a:pt x="82008" y="10821"/>
                  </a:moveTo>
                  <a:lnTo>
                    <a:pt x="81795" y="11125"/>
                  </a:lnTo>
                  <a:cubicBezTo>
                    <a:pt x="82069" y="11369"/>
                    <a:pt x="82373" y="11612"/>
                    <a:pt x="82677" y="11855"/>
                  </a:cubicBezTo>
                  <a:lnTo>
                    <a:pt x="82920" y="11551"/>
                  </a:lnTo>
                  <a:cubicBezTo>
                    <a:pt x="82616" y="11308"/>
                    <a:pt x="82312" y="11065"/>
                    <a:pt x="82008" y="10821"/>
                  </a:cubicBezTo>
                  <a:close/>
                  <a:moveTo>
                    <a:pt x="19332" y="10852"/>
                  </a:moveTo>
                  <a:cubicBezTo>
                    <a:pt x="19028" y="11095"/>
                    <a:pt x="18724" y="11338"/>
                    <a:pt x="18451" y="11581"/>
                  </a:cubicBezTo>
                  <a:lnTo>
                    <a:pt x="18694" y="11885"/>
                  </a:lnTo>
                  <a:cubicBezTo>
                    <a:pt x="18968" y="11642"/>
                    <a:pt x="19272" y="11399"/>
                    <a:pt x="19575" y="11156"/>
                  </a:cubicBezTo>
                  <a:lnTo>
                    <a:pt x="19332" y="10852"/>
                  </a:lnTo>
                  <a:close/>
                  <a:moveTo>
                    <a:pt x="83771" y="12280"/>
                  </a:moveTo>
                  <a:lnTo>
                    <a:pt x="83528" y="12584"/>
                  </a:lnTo>
                  <a:cubicBezTo>
                    <a:pt x="83832" y="12828"/>
                    <a:pt x="84106" y="13071"/>
                    <a:pt x="84379" y="13344"/>
                  </a:cubicBezTo>
                  <a:lnTo>
                    <a:pt x="84653" y="13040"/>
                  </a:lnTo>
                  <a:cubicBezTo>
                    <a:pt x="84349" y="12797"/>
                    <a:pt x="84075" y="12554"/>
                    <a:pt x="83771" y="12280"/>
                  </a:cubicBezTo>
                  <a:close/>
                  <a:moveTo>
                    <a:pt x="17569" y="12311"/>
                  </a:moveTo>
                  <a:cubicBezTo>
                    <a:pt x="17265" y="12584"/>
                    <a:pt x="16992" y="12828"/>
                    <a:pt x="16718" y="13071"/>
                  </a:cubicBezTo>
                  <a:lnTo>
                    <a:pt x="16961" y="13375"/>
                  </a:lnTo>
                  <a:cubicBezTo>
                    <a:pt x="17235" y="13101"/>
                    <a:pt x="17539" y="12858"/>
                    <a:pt x="17813" y="12615"/>
                  </a:cubicBezTo>
                  <a:lnTo>
                    <a:pt x="17569" y="12311"/>
                  </a:lnTo>
                  <a:close/>
                  <a:moveTo>
                    <a:pt x="85504" y="13831"/>
                  </a:moveTo>
                  <a:lnTo>
                    <a:pt x="85230" y="14104"/>
                  </a:lnTo>
                  <a:cubicBezTo>
                    <a:pt x="85504" y="14378"/>
                    <a:pt x="85777" y="14621"/>
                    <a:pt x="86051" y="14894"/>
                  </a:cubicBezTo>
                  <a:lnTo>
                    <a:pt x="86324" y="14621"/>
                  </a:lnTo>
                  <a:cubicBezTo>
                    <a:pt x="86051" y="14347"/>
                    <a:pt x="85777" y="14074"/>
                    <a:pt x="85504" y="13831"/>
                  </a:cubicBezTo>
                  <a:close/>
                  <a:moveTo>
                    <a:pt x="15867" y="13861"/>
                  </a:moveTo>
                  <a:cubicBezTo>
                    <a:pt x="15594" y="14135"/>
                    <a:pt x="15320" y="14378"/>
                    <a:pt x="15047" y="14651"/>
                  </a:cubicBezTo>
                  <a:lnTo>
                    <a:pt x="15320" y="14925"/>
                  </a:lnTo>
                  <a:cubicBezTo>
                    <a:pt x="15594" y="14651"/>
                    <a:pt x="15867" y="14378"/>
                    <a:pt x="16141" y="14135"/>
                  </a:cubicBezTo>
                  <a:lnTo>
                    <a:pt x="15867" y="13861"/>
                  </a:lnTo>
                  <a:close/>
                  <a:moveTo>
                    <a:pt x="87115" y="15442"/>
                  </a:moveTo>
                  <a:lnTo>
                    <a:pt x="86841" y="15715"/>
                  </a:lnTo>
                  <a:cubicBezTo>
                    <a:pt x="87115" y="15989"/>
                    <a:pt x="87358" y="16262"/>
                    <a:pt x="87631" y="16536"/>
                  </a:cubicBezTo>
                  <a:lnTo>
                    <a:pt x="87905" y="16262"/>
                  </a:lnTo>
                  <a:cubicBezTo>
                    <a:pt x="87631" y="15989"/>
                    <a:pt x="87388" y="15715"/>
                    <a:pt x="87115" y="15442"/>
                  </a:cubicBezTo>
                  <a:close/>
                  <a:moveTo>
                    <a:pt x="14226" y="15472"/>
                  </a:moveTo>
                  <a:cubicBezTo>
                    <a:pt x="13983" y="15746"/>
                    <a:pt x="13709" y="16019"/>
                    <a:pt x="13466" y="16293"/>
                  </a:cubicBezTo>
                  <a:lnTo>
                    <a:pt x="13740" y="16566"/>
                  </a:lnTo>
                  <a:cubicBezTo>
                    <a:pt x="13983" y="16293"/>
                    <a:pt x="14256" y="15989"/>
                    <a:pt x="14499" y="15715"/>
                  </a:cubicBezTo>
                  <a:lnTo>
                    <a:pt x="14226" y="15472"/>
                  </a:lnTo>
                  <a:close/>
                  <a:moveTo>
                    <a:pt x="88665" y="17113"/>
                  </a:moveTo>
                  <a:lnTo>
                    <a:pt x="88391" y="17387"/>
                  </a:lnTo>
                  <a:cubicBezTo>
                    <a:pt x="88635" y="17660"/>
                    <a:pt x="88878" y="17934"/>
                    <a:pt x="89121" y="18238"/>
                  </a:cubicBezTo>
                  <a:lnTo>
                    <a:pt x="89425" y="17995"/>
                  </a:lnTo>
                  <a:cubicBezTo>
                    <a:pt x="89182" y="17691"/>
                    <a:pt x="88938" y="17417"/>
                    <a:pt x="88665" y="17113"/>
                  </a:cubicBezTo>
                  <a:close/>
                  <a:moveTo>
                    <a:pt x="12676" y="17144"/>
                  </a:moveTo>
                  <a:cubicBezTo>
                    <a:pt x="12433" y="17417"/>
                    <a:pt x="12189" y="17721"/>
                    <a:pt x="11946" y="18025"/>
                  </a:cubicBezTo>
                  <a:lnTo>
                    <a:pt x="12220" y="18268"/>
                  </a:lnTo>
                  <a:cubicBezTo>
                    <a:pt x="12463" y="17964"/>
                    <a:pt x="12706" y="17691"/>
                    <a:pt x="12980" y="17387"/>
                  </a:cubicBezTo>
                  <a:lnTo>
                    <a:pt x="12676" y="17144"/>
                  </a:lnTo>
                  <a:close/>
                  <a:moveTo>
                    <a:pt x="90154" y="18876"/>
                  </a:moveTo>
                  <a:lnTo>
                    <a:pt x="89850" y="19119"/>
                  </a:lnTo>
                  <a:cubicBezTo>
                    <a:pt x="90094" y="19393"/>
                    <a:pt x="90337" y="19697"/>
                    <a:pt x="90549" y="20001"/>
                  </a:cubicBezTo>
                  <a:lnTo>
                    <a:pt x="90853" y="19758"/>
                  </a:lnTo>
                  <a:cubicBezTo>
                    <a:pt x="90610" y="19454"/>
                    <a:pt x="90397" y="19150"/>
                    <a:pt x="90154" y="18876"/>
                  </a:cubicBezTo>
                  <a:close/>
                  <a:moveTo>
                    <a:pt x="11217" y="18907"/>
                  </a:moveTo>
                  <a:cubicBezTo>
                    <a:pt x="10974" y="19211"/>
                    <a:pt x="10730" y="19484"/>
                    <a:pt x="10487" y="19788"/>
                  </a:cubicBezTo>
                  <a:lnTo>
                    <a:pt x="10791" y="20031"/>
                  </a:lnTo>
                  <a:cubicBezTo>
                    <a:pt x="11034" y="19727"/>
                    <a:pt x="11277" y="19423"/>
                    <a:pt x="11490" y="19150"/>
                  </a:cubicBezTo>
                  <a:lnTo>
                    <a:pt x="11217" y="18907"/>
                  </a:lnTo>
                  <a:close/>
                  <a:moveTo>
                    <a:pt x="91553" y="20670"/>
                  </a:moveTo>
                  <a:lnTo>
                    <a:pt x="91249" y="20913"/>
                  </a:lnTo>
                  <a:cubicBezTo>
                    <a:pt x="91461" y="21217"/>
                    <a:pt x="91674" y="21521"/>
                    <a:pt x="91887" y="21825"/>
                  </a:cubicBezTo>
                  <a:lnTo>
                    <a:pt x="92221" y="21612"/>
                  </a:lnTo>
                  <a:cubicBezTo>
                    <a:pt x="91978" y="21308"/>
                    <a:pt x="91765" y="20974"/>
                    <a:pt x="91553" y="20670"/>
                  </a:cubicBezTo>
                  <a:close/>
                  <a:moveTo>
                    <a:pt x="9818" y="20730"/>
                  </a:moveTo>
                  <a:cubicBezTo>
                    <a:pt x="9575" y="21034"/>
                    <a:pt x="9363" y="21338"/>
                    <a:pt x="9150" y="21642"/>
                  </a:cubicBezTo>
                  <a:lnTo>
                    <a:pt x="9454" y="21855"/>
                  </a:lnTo>
                  <a:cubicBezTo>
                    <a:pt x="9666" y="21551"/>
                    <a:pt x="9879" y="21247"/>
                    <a:pt x="10122" y="20943"/>
                  </a:cubicBezTo>
                  <a:lnTo>
                    <a:pt x="9818" y="20730"/>
                  </a:lnTo>
                  <a:close/>
                  <a:moveTo>
                    <a:pt x="92860" y="22554"/>
                  </a:moveTo>
                  <a:lnTo>
                    <a:pt x="92556" y="22767"/>
                  </a:lnTo>
                  <a:cubicBezTo>
                    <a:pt x="92768" y="23071"/>
                    <a:pt x="92951" y="23405"/>
                    <a:pt x="93163" y="23709"/>
                  </a:cubicBezTo>
                  <a:lnTo>
                    <a:pt x="93498" y="23496"/>
                  </a:lnTo>
                  <a:cubicBezTo>
                    <a:pt x="93285" y="23192"/>
                    <a:pt x="93072" y="22858"/>
                    <a:pt x="92860" y="22554"/>
                  </a:cubicBezTo>
                  <a:close/>
                  <a:moveTo>
                    <a:pt x="8481" y="22585"/>
                  </a:moveTo>
                  <a:cubicBezTo>
                    <a:pt x="8268" y="22919"/>
                    <a:pt x="8086" y="23223"/>
                    <a:pt x="7873" y="23557"/>
                  </a:cubicBezTo>
                  <a:lnTo>
                    <a:pt x="8177" y="23770"/>
                  </a:lnTo>
                  <a:cubicBezTo>
                    <a:pt x="8390" y="23436"/>
                    <a:pt x="8603" y="23132"/>
                    <a:pt x="8815" y="22797"/>
                  </a:cubicBezTo>
                  <a:lnTo>
                    <a:pt x="8481" y="22585"/>
                  </a:lnTo>
                  <a:close/>
                  <a:moveTo>
                    <a:pt x="94075" y="24469"/>
                  </a:moveTo>
                  <a:lnTo>
                    <a:pt x="93771" y="24682"/>
                  </a:lnTo>
                  <a:cubicBezTo>
                    <a:pt x="93954" y="25016"/>
                    <a:pt x="94136" y="25320"/>
                    <a:pt x="94349" y="25655"/>
                  </a:cubicBezTo>
                  <a:lnTo>
                    <a:pt x="94683" y="25472"/>
                  </a:lnTo>
                  <a:cubicBezTo>
                    <a:pt x="94471" y="25138"/>
                    <a:pt x="94288" y="24803"/>
                    <a:pt x="94075" y="24469"/>
                  </a:cubicBezTo>
                  <a:close/>
                  <a:moveTo>
                    <a:pt x="7265" y="24530"/>
                  </a:moveTo>
                  <a:cubicBezTo>
                    <a:pt x="7052" y="24864"/>
                    <a:pt x="6870" y="25199"/>
                    <a:pt x="6688" y="25533"/>
                  </a:cubicBezTo>
                  <a:lnTo>
                    <a:pt x="7022" y="25715"/>
                  </a:lnTo>
                  <a:cubicBezTo>
                    <a:pt x="7204" y="25381"/>
                    <a:pt x="7387" y="25047"/>
                    <a:pt x="7600" y="24743"/>
                  </a:cubicBezTo>
                  <a:lnTo>
                    <a:pt x="7265" y="24530"/>
                  </a:lnTo>
                  <a:close/>
                  <a:moveTo>
                    <a:pt x="95230" y="26475"/>
                  </a:moveTo>
                  <a:lnTo>
                    <a:pt x="94896" y="26658"/>
                  </a:lnTo>
                  <a:cubicBezTo>
                    <a:pt x="95078" y="26992"/>
                    <a:pt x="95261" y="27326"/>
                    <a:pt x="95413" y="27661"/>
                  </a:cubicBezTo>
                  <a:lnTo>
                    <a:pt x="95778" y="27478"/>
                  </a:lnTo>
                  <a:cubicBezTo>
                    <a:pt x="95595" y="27144"/>
                    <a:pt x="95413" y="26779"/>
                    <a:pt x="95230" y="26475"/>
                  </a:cubicBezTo>
                  <a:close/>
                  <a:moveTo>
                    <a:pt x="6110" y="26536"/>
                  </a:moveTo>
                  <a:cubicBezTo>
                    <a:pt x="5928" y="26870"/>
                    <a:pt x="5745" y="27205"/>
                    <a:pt x="5593" y="27539"/>
                  </a:cubicBezTo>
                  <a:lnTo>
                    <a:pt x="5928" y="27721"/>
                  </a:lnTo>
                  <a:cubicBezTo>
                    <a:pt x="6110" y="27387"/>
                    <a:pt x="6262" y="27053"/>
                    <a:pt x="6445" y="26718"/>
                  </a:cubicBezTo>
                  <a:lnTo>
                    <a:pt x="6110" y="26536"/>
                  </a:lnTo>
                  <a:close/>
                  <a:moveTo>
                    <a:pt x="96264" y="28481"/>
                  </a:moveTo>
                  <a:lnTo>
                    <a:pt x="95929" y="28664"/>
                  </a:lnTo>
                  <a:cubicBezTo>
                    <a:pt x="96112" y="28998"/>
                    <a:pt x="96264" y="29332"/>
                    <a:pt x="96416" y="29697"/>
                  </a:cubicBezTo>
                  <a:lnTo>
                    <a:pt x="96781" y="29515"/>
                  </a:lnTo>
                  <a:cubicBezTo>
                    <a:pt x="96598" y="29180"/>
                    <a:pt x="96446" y="28846"/>
                    <a:pt x="96264" y="28481"/>
                  </a:cubicBezTo>
                  <a:close/>
                  <a:moveTo>
                    <a:pt x="5077" y="28572"/>
                  </a:moveTo>
                  <a:cubicBezTo>
                    <a:pt x="4894" y="28907"/>
                    <a:pt x="4742" y="29241"/>
                    <a:pt x="4590" y="29606"/>
                  </a:cubicBezTo>
                  <a:lnTo>
                    <a:pt x="4925" y="29758"/>
                  </a:lnTo>
                  <a:cubicBezTo>
                    <a:pt x="5077" y="29424"/>
                    <a:pt x="5259" y="29059"/>
                    <a:pt x="5411" y="28724"/>
                  </a:cubicBezTo>
                  <a:lnTo>
                    <a:pt x="5077" y="28572"/>
                  </a:lnTo>
                  <a:close/>
                  <a:moveTo>
                    <a:pt x="97237" y="30579"/>
                  </a:moveTo>
                  <a:lnTo>
                    <a:pt x="96872" y="30731"/>
                  </a:lnTo>
                  <a:cubicBezTo>
                    <a:pt x="97024" y="31065"/>
                    <a:pt x="97176" y="31430"/>
                    <a:pt x="97328" y="31764"/>
                  </a:cubicBezTo>
                  <a:lnTo>
                    <a:pt x="97662" y="31612"/>
                  </a:lnTo>
                  <a:cubicBezTo>
                    <a:pt x="97540" y="31278"/>
                    <a:pt x="97388" y="30913"/>
                    <a:pt x="97237" y="30579"/>
                  </a:cubicBezTo>
                  <a:close/>
                  <a:moveTo>
                    <a:pt x="4104" y="30639"/>
                  </a:moveTo>
                  <a:cubicBezTo>
                    <a:pt x="3952" y="31004"/>
                    <a:pt x="3800" y="31369"/>
                    <a:pt x="3679" y="31703"/>
                  </a:cubicBezTo>
                  <a:lnTo>
                    <a:pt x="4013" y="31855"/>
                  </a:lnTo>
                  <a:cubicBezTo>
                    <a:pt x="4165" y="31490"/>
                    <a:pt x="4317" y="31156"/>
                    <a:pt x="4469" y="30791"/>
                  </a:cubicBezTo>
                  <a:lnTo>
                    <a:pt x="4104" y="30639"/>
                  </a:lnTo>
                  <a:close/>
                  <a:moveTo>
                    <a:pt x="98088" y="32676"/>
                  </a:moveTo>
                  <a:lnTo>
                    <a:pt x="97723" y="32828"/>
                  </a:lnTo>
                  <a:cubicBezTo>
                    <a:pt x="97875" y="33162"/>
                    <a:pt x="97996" y="33527"/>
                    <a:pt x="98118" y="33892"/>
                  </a:cubicBezTo>
                  <a:lnTo>
                    <a:pt x="98483" y="33770"/>
                  </a:lnTo>
                  <a:cubicBezTo>
                    <a:pt x="98361" y="33405"/>
                    <a:pt x="98240" y="33041"/>
                    <a:pt x="98088" y="32676"/>
                  </a:cubicBezTo>
                  <a:close/>
                  <a:moveTo>
                    <a:pt x="3253" y="32767"/>
                  </a:moveTo>
                  <a:cubicBezTo>
                    <a:pt x="3131" y="33132"/>
                    <a:pt x="2979" y="33497"/>
                    <a:pt x="2858" y="33861"/>
                  </a:cubicBezTo>
                  <a:lnTo>
                    <a:pt x="3223" y="33983"/>
                  </a:lnTo>
                  <a:cubicBezTo>
                    <a:pt x="3344" y="33618"/>
                    <a:pt x="3466" y="33284"/>
                    <a:pt x="3618" y="32919"/>
                  </a:cubicBezTo>
                  <a:lnTo>
                    <a:pt x="3253" y="32767"/>
                  </a:lnTo>
                  <a:close/>
                  <a:moveTo>
                    <a:pt x="98847" y="34864"/>
                  </a:moveTo>
                  <a:lnTo>
                    <a:pt x="98483" y="34956"/>
                  </a:lnTo>
                  <a:cubicBezTo>
                    <a:pt x="98604" y="35320"/>
                    <a:pt x="98726" y="35685"/>
                    <a:pt x="98847" y="36050"/>
                  </a:cubicBezTo>
                  <a:lnTo>
                    <a:pt x="99212" y="35959"/>
                  </a:lnTo>
                  <a:cubicBezTo>
                    <a:pt x="99091" y="35563"/>
                    <a:pt x="98969" y="35199"/>
                    <a:pt x="98847" y="34864"/>
                  </a:cubicBezTo>
                  <a:close/>
                  <a:moveTo>
                    <a:pt x="2493" y="34956"/>
                  </a:moveTo>
                  <a:cubicBezTo>
                    <a:pt x="2372" y="35320"/>
                    <a:pt x="2250" y="35685"/>
                    <a:pt x="2159" y="36050"/>
                  </a:cubicBezTo>
                  <a:lnTo>
                    <a:pt x="2524" y="36171"/>
                  </a:lnTo>
                  <a:cubicBezTo>
                    <a:pt x="2615" y="35807"/>
                    <a:pt x="2736" y="35442"/>
                    <a:pt x="2858" y="35077"/>
                  </a:cubicBezTo>
                  <a:lnTo>
                    <a:pt x="2493" y="34956"/>
                  </a:lnTo>
                  <a:close/>
                  <a:moveTo>
                    <a:pt x="99516" y="37053"/>
                  </a:moveTo>
                  <a:lnTo>
                    <a:pt x="99151" y="37144"/>
                  </a:lnTo>
                  <a:cubicBezTo>
                    <a:pt x="99273" y="37509"/>
                    <a:pt x="99364" y="37874"/>
                    <a:pt x="99455" y="38238"/>
                  </a:cubicBezTo>
                  <a:lnTo>
                    <a:pt x="99820" y="38147"/>
                  </a:lnTo>
                  <a:cubicBezTo>
                    <a:pt x="99729" y="37782"/>
                    <a:pt x="99638" y="37418"/>
                    <a:pt x="99516" y="37053"/>
                  </a:cubicBezTo>
                  <a:close/>
                  <a:moveTo>
                    <a:pt x="1824" y="37144"/>
                  </a:moveTo>
                  <a:cubicBezTo>
                    <a:pt x="1733" y="37509"/>
                    <a:pt x="1642" y="37874"/>
                    <a:pt x="1520" y="38269"/>
                  </a:cubicBezTo>
                  <a:lnTo>
                    <a:pt x="1916" y="38360"/>
                  </a:lnTo>
                  <a:cubicBezTo>
                    <a:pt x="2007" y="37965"/>
                    <a:pt x="2098" y="37630"/>
                    <a:pt x="2189" y="37266"/>
                  </a:cubicBezTo>
                  <a:lnTo>
                    <a:pt x="1824" y="37144"/>
                  </a:lnTo>
                  <a:close/>
                  <a:moveTo>
                    <a:pt x="100094" y="39272"/>
                  </a:moveTo>
                  <a:lnTo>
                    <a:pt x="99729" y="39333"/>
                  </a:lnTo>
                  <a:cubicBezTo>
                    <a:pt x="99790" y="39728"/>
                    <a:pt x="99881" y="40092"/>
                    <a:pt x="99972" y="40457"/>
                  </a:cubicBezTo>
                  <a:lnTo>
                    <a:pt x="100337" y="40396"/>
                  </a:lnTo>
                  <a:cubicBezTo>
                    <a:pt x="100246" y="40001"/>
                    <a:pt x="100185" y="39636"/>
                    <a:pt x="100094" y="39272"/>
                  </a:cubicBezTo>
                  <a:close/>
                  <a:moveTo>
                    <a:pt x="1277" y="39363"/>
                  </a:moveTo>
                  <a:cubicBezTo>
                    <a:pt x="1186" y="39758"/>
                    <a:pt x="1095" y="40123"/>
                    <a:pt x="1034" y="40488"/>
                  </a:cubicBezTo>
                  <a:lnTo>
                    <a:pt x="1399" y="40579"/>
                  </a:lnTo>
                  <a:cubicBezTo>
                    <a:pt x="1460" y="40184"/>
                    <a:pt x="1551" y="39819"/>
                    <a:pt x="1642" y="39454"/>
                  </a:cubicBezTo>
                  <a:lnTo>
                    <a:pt x="1277" y="39363"/>
                  </a:lnTo>
                  <a:close/>
                  <a:moveTo>
                    <a:pt x="100550" y="41491"/>
                  </a:moveTo>
                  <a:lnTo>
                    <a:pt x="100185" y="41582"/>
                  </a:lnTo>
                  <a:cubicBezTo>
                    <a:pt x="100246" y="41947"/>
                    <a:pt x="100306" y="42311"/>
                    <a:pt x="100367" y="42706"/>
                  </a:cubicBezTo>
                  <a:lnTo>
                    <a:pt x="100732" y="42646"/>
                  </a:lnTo>
                  <a:cubicBezTo>
                    <a:pt x="100671" y="42250"/>
                    <a:pt x="100610" y="41886"/>
                    <a:pt x="100550" y="41491"/>
                  </a:cubicBezTo>
                  <a:close/>
                  <a:moveTo>
                    <a:pt x="821" y="41612"/>
                  </a:moveTo>
                  <a:cubicBezTo>
                    <a:pt x="730" y="41977"/>
                    <a:pt x="669" y="42372"/>
                    <a:pt x="609" y="42737"/>
                  </a:cubicBezTo>
                  <a:lnTo>
                    <a:pt x="1004" y="42798"/>
                  </a:lnTo>
                  <a:cubicBezTo>
                    <a:pt x="1065" y="42433"/>
                    <a:pt x="1125" y="42038"/>
                    <a:pt x="1186" y="41673"/>
                  </a:cubicBezTo>
                  <a:lnTo>
                    <a:pt x="821" y="41612"/>
                  </a:lnTo>
                  <a:close/>
                  <a:moveTo>
                    <a:pt x="100914" y="43770"/>
                  </a:moveTo>
                  <a:lnTo>
                    <a:pt x="100550" y="43831"/>
                  </a:lnTo>
                  <a:cubicBezTo>
                    <a:pt x="100580" y="44196"/>
                    <a:pt x="100641" y="44561"/>
                    <a:pt x="100671" y="44956"/>
                  </a:cubicBezTo>
                  <a:lnTo>
                    <a:pt x="101066" y="44895"/>
                  </a:lnTo>
                  <a:cubicBezTo>
                    <a:pt x="101006" y="44530"/>
                    <a:pt x="100975" y="44135"/>
                    <a:pt x="100914" y="43770"/>
                  </a:cubicBezTo>
                  <a:close/>
                  <a:moveTo>
                    <a:pt x="457" y="43861"/>
                  </a:moveTo>
                  <a:cubicBezTo>
                    <a:pt x="396" y="44257"/>
                    <a:pt x="365" y="44621"/>
                    <a:pt x="305" y="45016"/>
                  </a:cubicBezTo>
                  <a:lnTo>
                    <a:pt x="700" y="45047"/>
                  </a:lnTo>
                  <a:cubicBezTo>
                    <a:pt x="730" y="44682"/>
                    <a:pt x="791" y="44317"/>
                    <a:pt x="821" y="43922"/>
                  </a:cubicBezTo>
                  <a:lnTo>
                    <a:pt x="457" y="43861"/>
                  </a:lnTo>
                  <a:close/>
                  <a:moveTo>
                    <a:pt x="101158" y="46050"/>
                  </a:moveTo>
                  <a:lnTo>
                    <a:pt x="100793" y="46080"/>
                  </a:lnTo>
                  <a:cubicBezTo>
                    <a:pt x="100823" y="46445"/>
                    <a:pt x="100854" y="46840"/>
                    <a:pt x="100884" y="47205"/>
                  </a:cubicBezTo>
                  <a:lnTo>
                    <a:pt x="101249" y="47175"/>
                  </a:lnTo>
                  <a:cubicBezTo>
                    <a:pt x="101218" y="46810"/>
                    <a:pt x="101218" y="46415"/>
                    <a:pt x="101158" y="46050"/>
                  </a:cubicBezTo>
                  <a:close/>
                  <a:moveTo>
                    <a:pt x="183" y="46141"/>
                  </a:moveTo>
                  <a:cubicBezTo>
                    <a:pt x="153" y="46536"/>
                    <a:pt x="122" y="46931"/>
                    <a:pt x="122" y="47296"/>
                  </a:cubicBezTo>
                  <a:lnTo>
                    <a:pt x="487" y="47327"/>
                  </a:lnTo>
                  <a:cubicBezTo>
                    <a:pt x="517" y="46931"/>
                    <a:pt x="548" y="46567"/>
                    <a:pt x="578" y="46202"/>
                  </a:cubicBezTo>
                  <a:lnTo>
                    <a:pt x="183" y="46141"/>
                  </a:lnTo>
                  <a:close/>
                  <a:moveTo>
                    <a:pt x="100945" y="48330"/>
                  </a:moveTo>
                  <a:cubicBezTo>
                    <a:pt x="100975" y="48725"/>
                    <a:pt x="100975" y="49090"/>
                    <a:pt x="100975" y="49485"/>
                  </a:cubicBezTo>
                  <a:lnTo>
                    <a:pt x="101370" y="49454"/>
                  </a:lnTo>
                  <a:cubicBezTo>
                    <a:pt x="101370" y="49090"/>
                    <a:pt x="101340" y="48694"/>
                    <a:pt x="101340" y="48330"/>
                  </a:cubicBezTo>
                  <a:close/>
                  <a:moveTo>
                    <a:pt x="61" y="48451"/>
                  </a:moveTo>
                  <a:cubicBezTo>
                    <a:pt x="31" y="48816"/>
                    <a:pt x="31" y="49211"/>
                    <a:pt x="1" y="49576"/>
                  </a:cubicBezTo>
                  <a:lnTo>
                    <a:pt x="396" y="49606"/>
                  </a:lnTo>
                  <a:cubicBezTo>
                    <a:pt x="396" y="49211"/>
                    <a:pt x="426" y="48846"/>
                    <a:pt x="426" y="48451"/>
                  </a:cubicBezTo>
                  <a:close/>
                  <a:moveTo>
                    <a:pt x="101006" y="50609"/>
                  </a:moveTo>
                  <a:lnTo>
                    <a:pt x="101006" y="50700"/>
                  </a:lnTo>
                  <a:cubicBezTo>
                    <a:pt x="101006" y="51065"/>
                    <a:pt x="101006" y="51460"/>
                    <a:pt x="100975" y="51825"/>
                  </a:cubicBezTo>
                  <a:lnTo>
                    <a:pt x="101370" y="51825"/>
                  </a:lnTo>
                  <a:cubicBezTo>
                    <a:pt x="101370" y="51460"/>
                    <a:pt x="101370" y="51065"/>
                    <a:pt x="101370" y="50700"/>
                  </a:cubicBezTo>
                  <a:lnTo>
                    <a:pt x="101370" y="50609"/>
                  </a:lnTo>
                  <a:close/>
                  <a:moveTo>
                    <a:pt x="1" y="50731"/>
                  </a:moveTo>
                  <a:cubicBezTo>
                    <a:pt x="1" y="51126"/>
                    <a:pt x="1" y="51491"/>
                    <a:pt x="1" y="51886"/>
                  </a:cubicBezTo>
                  <a:lnTo>
                    <a:pt x="396" y="51855"/>
                  </a:lnTo>
                  <a:cubicBezTo>
                    <a:pt x="365" y="51491"/>
                    <a:pt x="365" y="51126"/>
                    <a:pt x="365" y="50731"/>
                  </a:cubicBezTo>
                  <a:close/>
                  <a:moveTo>
                    <a:pt x="100945" y="52950"/>
                  </a:moveTo>
                  <a:cubicBezTo>
                    <a:pt x="100945" y="53345"/>
                    <a:pt x="100914" y="53710"/>
                    <a:pt x="100884" y="54105"/>
                  </a:cubicBezTo>
                  <a:lnTo>
                    <a:pt x="101279" y="54135"/>
                  </a:lnTo>
                  <a:cubicBezTo>
                    <a:pt x="101279" y="53740"/>
                    <a:pt x="101310" y="53375"/>
                    <a:pt x="101340" y="52980"/>
                  </a:cubicBezTo>
                  <a:lnTo>
                    <a:pt x="100945" y="52950"/>
                  </a:lnTo>
                  <a:close/>
                  <a:moveTo>
                    <a:pt x="61" y="53011"/>
                  </a:moveTo>
                  <a:cubicBezTo>
                    <a:pt x="61" y="53406"/>
                    <a:pt x="92" y="53801"/>
                    <a:pt x="122" y="54166"/>
                  </a:cubicBezTo>
                  <a:lnTo>
                    <a:pt x="487" y="54135"/>
                  </a:lnTo>
                  <a:cubicBezTo>
                    <a:pt x="457" y="53770"/>
                    <a:pt x="457" y="53375"/>
                    <a:pt x="426" y="53011"/>
                  </a:cubicBezTo>
                  <a:close/>
                  <a:moveTo>
                    <a:pt x="100793" y="55229"/>
                  </a:moveTo>
                  <a:cubicBezTo>
                    <a:pt x="100762" y="55625"/>
                    <a:pt x="100732" y="55989"/>
                    <a:pt x="100671" y="56354"/>
                  </a:cubicBezTo>
                  <a:lnTo>
                    <a:pt x="101066" y="56415"/>
                  </a:lnTo>
                  <a:cubicBezTo>
                    <a:pt x="101097" y="56020"/>
                    <a:pt x="101158" y="55655"/>
                    <a:pt x="101188" y="55260"/>
                  </a:cubicBezTo>
                  <a:lnTo>
                    <a:pt x="100793" y="55229"/>
                  </a:lnTo>
                  <a:close/>
                  <a:moveTo>
                    <a:pt x="578" y="55260"/>
                  </a:moveTo>
                  <a:lnTo>
                    <a:pt x="213" y="55321"/>
                  </a:lnTo>
                  <a:cubicBezTo>
                    <a:pt x="244" y="55685"/>
                    <a:pt x="274" y="56080"/>
                    <a:pt x="335" y="56445"/>
                  </a:cubicBezTo>
                  <a:lnTo>
                    <a:pt x="700" y="56415"/>
                  </a:lnTo>
                  <a:cubicBezTo>
                    <a:pt x="669" y="56020"/>
                    <a:pt x="609" y="55655"/>
                    <a:pt x="578" y="55260"/>
                  </a:cubicBezTo>
                  <a:close/>
                  <a:moveTo>
                    <a:pt x="100550" y="57479"/>
                  </a:moveTo>
                  <a:cubicBezTo>
                    <a:pt x="100489" y="57874"/>
                    <a:pt x="100428" y="58239"/>
                    <a:pt x="100367" y="58603"/>
                  </a:cubicBezTo>
                  <a:lnTo>
                    <a:pt x="100762" y="58664"/>
                  </a:lnTo>
                  <a:cubicBezTo>
                    <a:pt x="100823" y="58299"/>
                    <a:pt x="100884" y="57935"/>
                    <a:pt x="100914" y="57539"/>
                  </a:cubicBezTo>
                  <a:lnTo>
                    <a:pt x="100550" y="57479"/>
                  </a:lnTo>
                  <a:close/>
                  <a:moveTo>
                    <a:pt x="852" y="57539"/>
                  </a:moveTo>
                  <a:lnTo>
                    <a:pt x="457" y="57570"/>
                  </a:lnTo>
                  <a:cubicBezTo>
                    <a:pt x="517" y="57965"/>
                    <a:pt x="578" y="58330"/>
                    <a:pt x="639" y="58725"/>
                  </a:cubicBezTo>
                  <a:lnTo>
                    <a:pt x="1004" y="58664"/>
                  </a:lnTo>
                  <a:cubicBezTo>
                    <a:pt x="943" y="58299"/>
                    <a:pt x="882" y="57904"/>
                    <a:pt x="852" y="57539"/>
                  </a:cubicBezTo>
                  <a:close/>
                  <a:moveTo>
                    <a:pt x="100185" y="59728"/>
                  </a:moveTo>
                  <a:cubicBezTo>
                    <a:pt x="100124" y="60123"/>
                    <a:pt x="100063" y="60488"/>
                    <a:pt x="99972" y="60853"/>
                  </a:cubicBezTo>
                  <a:lnTo>
                    <a:pt x="100337" y="60944"/>
                  </a:lnTo>
                  <a:cubicBezTo>
                    <a:pt x="100428" y="60549"/>
                    <a:pt x="100489" y="60184"/>
                    <a:pt x="100580" y="59819"/>
                  </a:cubicBezTo>
                  <a:lnTo>
                    <a:pt x="100185" y="59728"/>
                  </a:lnTo>
                  <a:close/>
                  <a:moveTo>
                    <a:pt x="1186" y="59789"/>
                  </a:moveTo>
                  <a:lnTo>
                    <a:pt x="821" y="59850"/>
                  </a:lnTo>
                  <a:cubicBezTo>
                    <a:pt x="882" y="60214"/>
                    <a:pt x="973" y="60609"/>
                    <a:pt x="1034" y="60974"/>
                  </a:cubicBezTo>
                  <a:lnTo>
                    <a:pt x="1399" y="60883"/>
                  </a:lnTo>
                  <a:cubicBezTo>
                    <a:pt x="1338" y="60518"/>
                    <a:pt x="1277" y="60153"/>
                    <a:pt x="1186" y="59789"/>
                  </a:cubicBezTo>
                  <a:close/>
                  <a:moveTo>
                    <a:pt x="99729" y="61977"/>
                  </a:moveTo>
                  <a:cubicBezTo>
                    <a:pt x="99638" y="62342"/>
                    <a:pt x="99547" y="62707"/>
                    <a:pt x="99455" y="63071"/>
                  </a:cubicBezTo>
                  <a:lnTo>
                    <a:pt x="99820" y="63163"/>
                  </a:lnTo>
                  <a:cubicBezTo>
                    <a:pt x="99942" y="62798"/>
                    <a:pt x="100033" y="62433"/>
                    <a:pt x="100094" y="62038"/>
                  </a:cubicBezTo>
                  <a:lnTo>
                    <a:pt x="99729" y="61977"/>
                  </a:lnTo>
                  <a:close/>
                  <a:moveTo>
                    <a:pt x="1642" y="62008"/>
                  </a:moveTo>
                  <a:lnTo>
                    <a:pt x="1277" y="62099"/>
                  </a:lnTo>
                  <a:cubicBezTo>
                    <a:pt x="1368" y="62464"/>
                    <a:pt x="1460" y="62828"/>
                    <a:pt x="1551" y="63193"/>
                  </a:cubicBezTo>
                  <a:lnTo>
                    <a:pt x="1916" y="63102"/>
                  </a:lnTo>
                  <a:cubicBezTo>
                    <a:pt x="1824" y="62737"/>
                    <a:pt x="1733" y="62372"/>
                    <a:pt x="1642" y="62008"/>
                  </a:cubicBezTo>
                  <a:close/>
                  <a:moveTo>
                    <a:pt x="99182" y="64166"/>
                  </a:moveTo>
                  <a:cubicBezTo>
                    <a:pt x="99091" y="64530"/>
                    <a:pt x="98969" y="64895"/>
                    <a:pt x="98847" y="65260"/>
                  </a:cubicBezTo>
                  <a:lnTo>
                    <a:pt x="99212" y="65382"/>
                  </a:lnTo>
                  <a:cubicBezTo>
                    <a:pt x="99334" y="65017"/>
                    <a:pt x="99455" y="64652"/>
                    <a:pt x="99547" y="64287"/>
                  </a:cubicBezTo>
                  <a:lnTo>
                    <a:pt x="99182" y="64166"/>
                  </a:lnTo>
                  <a:close/>
                  <a:moveTo>
                    <a:pt x="2220" y="64196"/>
                  </a:moveTo>
                  <a:lnTo>
                    <a:pt x="1855" y="64318"/>
                  </a:lnTo>
                  <a:cubicBezTo>
                    <a:pt x="1946" y="64682"/>
                    <a:pt x="2068" y="65047"/>
                    <a:pt x="2159" y="65412"/>
                  </a:cubicBezTo>
                  <a:lnTo>
                    <a:pt x="2524" y="65290"/>
                  </a:lnTo>
                  <a:cubicBezTo>
                    <a:pt x="2432" y="64926"/>
                    <a:pt x="2311" y="64561"/>
                    <a:pt x="2220" y="64196"/>
                  </a:cubicBezTo>
                  <a:close/>
                  <a:moveTo>
                    <a:pt x="98513" y="66354"/>
                  </a:moveTo>
                  <a:cubicBezTo>
                    <a:pt x="98392" y="66719"/>
                    <a:pt x="98270" y="67084"/>
                    <a:pt x="98148" y="67448"/>
                  </a:cubicBezTo>
                  <a:lnTo>
                    <a:pt x="98513" y="67570"/>
                  </a:lnTo>
                  <a:cubicBezTo>
                    <a:pt x="98635" y="67205"/>
                    <a:pt x="98756" y="66841"/>
                    <a:pt x="98878" y="66476"/>
                  </a:cubicBezTo>
                  <a:lnTo>
                    <a:pt x="98513" y="66354"/>
                  </a:lnTo>
                  <a:close/>
                  <a:moveTo>
                    <a:pt x="2858" y="66385"/>
                  </a:moveTo>
                  <a:lnTo>
                    <a:pt x="2524" y="66506"/>
                  </a:lnTo>
                  <a:cubicBezTo>
                    <a:pt x="2645" y="66871"/>
                    <a:pt x="2767" y="67236"/>
                    <a:pt x="2888" y="67600"/>
                  </a:cubicBezTo>
                  <a:lnTo>
                    <a:pt x="3253" y="67448"/>
                  </a:lnTo>
                  <a:cubicBezTo>
                    <a:pt x="3101" y="67114"/>
                    <a:pt x="2979" y="66749"/>
                    <a:pt x="2858" y="66385"/>
                  </a:cubicBezTo>
                  <a:close/>
                  <a:moveTo>
                    <a:pt x="97753" y="68512"/>
                  </a:moveTo>
                  <a:cubicBezTo>
                    <a:pt x="97632" y="68847"/>
                    <a:pt x="97480" y="69211"/>
                    <a:pt x="97328" y="69576"/>
                  </a:cubicBezTo>
                  <a:lnTo>
                    <a:pt x="97692" y="69698"/>
                  </a:lnTo>
                  <a:cubicBezTo>
                    <a:pt x="97844" y="69363"/>
                    <a:pt x="97966" y="68999"/>
                    <a:pt x="98118" y="68634"/>
                  </a:cubicBezTo>
                  <a:lnTo>
                    <a:pt x="97753" y="68512"/>
                  </a:lnTo>
                  <a:close/>
                  <a:moveTo>
                    <a:pt x="3618" y="68512"/>
                  </a:moveTo>
                  <a:lnTo>
                    <a:pt x="3283" y="68664"/>
                  </a:lnTo>
                  <a:cubicBezTo>
                    <a:pt x="3405" y="69029"/>
                    <a:pt x="3557" y="69363"/>
                    <a:pt x="3709" y="69728"/>
                  </a:cubicBezTo>
                  <a:lnTo>
                    <a:pt x="4043" y="69576"/>
                  </a:lnTo>
                  <a:cubicBezTo>
                    <a:pt x="3922" y="69242"/>
                    <a:pt x="3770" y="68877"/>
                    <a:pt x="3618" y="68512"/>
                  </a:cubicBezTo>
                  <a:close/>
                  <a:moveTo>
                    <a:pt x="4499" y="70640"/>
                  </a:moveTo>
                  <a:lnTo>
                    <a:pt x="4134" y="70792"/>
                  </a:lnTo>
                  <a:cubicBezTo>
                    <a:pt x="4286" y="71126"/>
                    <a:pt x="4438" y="71491"/>
                    <a:pt x="4590" y="71825"/>
                  </a:cubicBezTo>
                  <a:lnTo>
                    <a:pt x="4955" y="71673"/>
                  </a:lnTo>
                  <a:cubicBezTo>
                    <a:pt x="4803" y="71309"/>
                    <a:pt x="4621" y="70974"/>
                    <a:pt x="4499" y="70640"/>
                  </a:cubicBezTo>
                  <a:close/>
                  <a:moveTo>
                    <a:pt x="96902" y="70610"/>
                  </a:moveTo>
                  <a:cubicBezTo>
                    <a:pt x="96750" y="70974"/>
                    <a:pt x="96598" y="71309"/>
                    <a:pt x="96446" y="71673"/>
                  </a:cubicBezTo>
                  <a:lnTo>
                    <a:pt x="96781" y="71825"/>
                  </a:lnTo>
                  <a:cubicBezTo>
                    <a:pt x="96933" y="71461"/>
                    <a:pt x="97115" y="71126"/>
                    <a:pt x="97267" y="70762"/>
                  </a:cubicBezTo>
                  <a:lnTo>
                    <a:pt x="96902" y="70610"/>
                  </a:lnTo>
                  <a:close/>
                  <a:moveTo>
                    <a:pt x="5411" y="72676"/>
                  </a:moveTo>
                  <a:lnTo>
                    <a:pt x="5077" y="72859"/>
                  </a:lnTo>
                  <a:cubicBezTo>
                    <a:pt x="5259" y="73193"/>
                    <a:pt x="5411" y="73528"/>
                    <a:pt x="5593" y="73892"/>
                  </a:cubicBezTo>
                  <a:lnTo>
                    <a:pt x="5928" y="73710"/>
                  </a:lnTo>
                  <a:cubicBezTo>
                    <a:pt x="5745" y="73376"/>
                    <a:pt x="5593" y="73041"/>
                    <a:pt x="5411" y="72676"/>
                  </a:cubicBezTo>
                  <a:close/>
                  <a:moveTo>
                    <a:pt x="95960" y="72676"/>
                  </a:moveTo>
                  <a:cubicBezTo>
                    <a:pt x="95778" y="73041"/>
                    <a:pt x="95626" y="73376"/>
                    <a:pt x="95443" y="73710"/>
                  </a:cubicBezTo>
                  <a:lnTo>
                    <a:pt x="95778" y="73892"/>
                  </a:lnTo>
                  <a:cubicBezTo>
                    <a:pt x="95960" y="73528"/>
                    <a:pt x="96112" y="73193"/>
                    <a:pt x="96294" y="72859"/>
                  </a:cubicBezTo>
                  <a:lnTo>
                    <a:pt x="95960" y="72676"/>
                  </a:lnTo>
                  <a:close/>
                  <a:moveTo>
                    <a:pt x="6475" y="74713"/>
                  </a:moveTo>
                  <a:lnTo>
                    <a:pt x="6141" y="74895"/>
                  </a:lnTo>
                  <a:cubicBezTo>
                    <a:pt x="6323" y="75230"/>
                    <a:pt x="6505" y="75564"/>
                    <a:pt x="6688" y="75898"/>
                  </a:cubicBezTo>
                  <a:lnTo>
                    <a:pt x="7022" y="75686"/>
                  </a:lnTo>
                  <a:cubicBezTo>
                    <a:pt x="6840" y="75351"/>
                    <a:pt x="6657" y="75047"/>
                    <a:pt x="6475" y="74713"/>
                  </a:cubicBezTo>
                  <a:close/>
                  <a:moveTo>
                    <a:pt x="94896" y="74713"/>
                  </a:moveTo>
                  <a:cubicBezTo>
                    <a:pt x="94714" y="75047"/>
                    <a:pt x="94531" y="75382"/>
                    <a:pt x="94349" y="75716"/>
                  </a:cubicBezTo>
                  <a:lnTo>
                    <a:pt x="94683" y="75898"/>
                  </a:lnTo>
                  <a:cubicBezTo>
                    <a:pt x="94866" y="75564"/>
                    <a:pt x="95048" y="75230"/>
                    <a:pt x="95230" y="74895"/>
                  </a:cubicBezTo>
                  <a:lnTo>
                    <a:pt x="94896" y="74713"/>
                  </a:lnTo>
                  <a:close/>
                  <a:moveTo>
                    <a:pt x="7600" y="76658"/>
                  </a:moveTo>
                  <a:lnTo>
                    <a:pt x="7265" y="76871"/>
                  </a:lnTo>
                  <a:cubicBezTo>
                    <a:pt x="7478" y="77205"/>
                    <a:pt x="7660" y="77509"/>
                    <a:pt x="7873" y="77844"/>
                  </a:cubicBezTo>
                  <a:lnTo>
                    <a:pt x="8208" y="77631"/>
                  </a:lnTo>
                  <a:cubicBezTo>
                    <a:pt x="7995" y="77327"/>
                    <a:pt x="7782" y="76993"/>
                    <a:pt x="7600" y="76658"/>
                  </a:cubicBezTo>
                  <a:close/>
                  <a:moveTo>
                    <a:pt x="93771" y="76689"/>
                  </a:moveTo>
                  <a:cubicBezTo>
                    <a:pt x="93589" y="77023"/>
                    <a:pt x="93376" y="77327"/>
                    <a:pt x="93163" y="77661"/>
                  </a:cubicBezTo>
                  <a:lnTo>
                    <a:pt x="93498" y="77874"/>
                  </a:lnTo>
                  <a:cubicBezTo>
                    <a:pt x="93711" y="77540"/>
                    <a:pt x="93893" y="77205"/>
                    <a:pt x="94106" y="76871"/>
                  </a:cubicBezTo>
                  <a:lnTo>
                    <a:pt x="93771" y="76689"/>
                  </a:lnTo>
                  <a:close/>
                  <a:moveTo>
                    <a:pt x="8815" y="78604"/>
                  </a:moveTo>
                  <a:lnTo>
                    <a:pt x="8511" y="78786"/>
                  </a:lnTo>
                  <a:cubicBezTo>
                    <a:pt x="8724" y="79120"/>
                    <a:pt x="8937" y="79424"/>
                    <a:pt x="9150" y="79759"/>
                  </a:cubicBezTo>
                  <a:lnTo>
                    <a:pt x="9454" y="79515"/>
                  </a:lnTo>
                  <a:cubicBezTo>
                    <a:pt x="9241" y="79212"/>
                    <a:pt x="9028" y="78908"/>
                    <a:pt x="8815" y="78604"/>
                  </a:cubicBezTo>
                  <a:close/>
                  <a:moveTo>
                    <a:pt x="92556" y="78604"/>
                  </a:moveTo>
                  <a:cubicBezTo>
                    <a:pt x="92343" y="78938"/>
                    <a:pt x="92130" y="79242"/>
                    <a:pt x="91917" y="79546"/>
                  </a:cubicBezTo>
                  <a:lnTo>
                    <a:pt x="92221" y="79759"/>
                  </a:lnTo>
                  <a:cubicBezTo>
                    <a:pt x="92434" y="79455"/>
                    <a:pt x="92647" y="79151"/>
                    <a:pt x="92860" y="78816"/>
                  </a:cubicBezTo>
                  <a:lnTo>
                    <a:pt x="92556" y="78604"/>
                  </a:lnTo>
                  <a:close/>
                  <a:moveTo>
                    <a:pt x="10122" y="80458"/>
                  </a:moveTo>
                  <a:lnTo>
                    <a:pt x="9818" y="80671"/>
                  </a:lnTo>
                  <a:cubicBezTo>
                    <a:pt x="10031" y="80974"/>
                    <a:pt x="10274" y="81278"/>
                    <a:pt x="10487" y="81582"/>
                  </a:cubicBezTo>
                  <a:lnTo>
                    <a:pt x="10791" y="81370"/>
                  </a:lnTo>
                  <a:cubicBezTo>
                    <a:pt x="10578" y="81066"/>
                    <a:pt x="10335" y="80762"/>
                    <a:pt x="10122" y="80458"/>
                  </a:cubicBezTo>
                  <a:close/>
                  <a:moveTo>
                    <a:pt x="91249" y="80488"/>
                  </a:moveTo>
                  <a:cubicBezTo>
                    <a:pt x="91036" y="80762"/>
                    <a:pt x="90793" y="81096"/>
                    <a:pt x="90549" y="81370"/>
                  </a:cubicBezTo>
                  <a:lnTo>
                    <a:pt x="90853" y="81613"/>
                  </a:lnTo>
                  <a:cubicBezTo>
                    <a:pt x="91097" y="81309"/>
                    <a:pt x="91340" y="81005"/>
                    <a:pt x="91553" y="80701"/>
                  </a:cubicBezTo>
                  <a:lnTo>
                    <a:pt x="91249" y="80488"/>
                  </a:lnTo>
                  <a:close/>
                  <a:moveTo>
                    <a:pt x="11490" y="82251"/>
                  </a:moveTo>
                  <a:lnTo>
                    <a:pt x="11217" y="82494"/>
                  </a:lnTo>
                  <a:cubicBezTo>
                    <a:pt x="11460" y="82768"/>
                    <a:pt x="11703" y="83072"/>
                    <a:pt x="11946" y="83376"/>
                  </a:cubicBezTo>
                  <a:lnTo>
                    <a:pt x="12220" y="83133"/>
                  </a:lnTo>
                  <a:cubicBezTo>
                    <a:pt x="11977" y="82829"/>
                    <a:pt x="11733" y="82555"/>
                    <a:pt x="11490" y="82251"/>
                  </a:cubicBezTo>
                  <a:close/>
                  <a:moveTo>
                    <a:pt x="89850" y="82281"/>
                  </a:moveTo>
                  <a:cubicBezTo>
                    <a:pt x="89607" y="82585"/>
                    <a:pt x="89394" y="82859"/>
                    <a:pt x="89121" y="83163"/>
                  </a:cubicBezTo>
                  <a:lnTo>
                    <a:pt x="89425" y="83406"/>
                  </a:lnTo>
                  <a:cubicBezTo>
                    <a:pt x="89668" y="83102"/>
                    <a:pt x="89911" y="82798"/>
                    <a:pt x="90154" y="82525"/>
                  </a:cubicBezTo>
                  <a:lnTo>
                    <a:pt x="89850" y="82281"/>
                  </a:lnTo>
                  <a:close/>
                  <a:moveTo>
                    <a:pt x="12980" y="83984"/>
                  </a:moveTo>
                  <a:lnTo>
                    <a:pt x="12676" y="84227"/>
                  </a:lnTo>
                  <a:cubicBezTo>
                    <a:pt x="12949" y="84531"/>
                    <a:pt x="13192" y="84804"/>
                    <a:pt x="13466" y="85078"/>
                  </a:cubicBezTo>
                  <a:lnTo>
                    <a:pt x="13740" y="84835"/>
                  </a:lnTo>
                  <a:cubicBezTo>
                    <a:pt x="13466" y="84561"/>
                    <a:pt x="13223" y="84257"/>
                    <a:pt x="12980" y="83984"/>
                  </a:cubicBezTo>
                  <a:close/>
                  <a:moveTo>
                    <a:pt x="88391" y="84014"/>
                  </a:moveTo>
                  <a:cubicBezTo>
                    <a:pt x="88148" y="84288"/>
                    <a:pt x="87875" y="84592"/>
                    <a:pt x="87631" y="84865"/>
                  </a:cubicBezTo>
                  <a:lnTo>
                    <a:pt x="87905" y="85108"/>
                  </a:lnTo>
                  <a:cubicBezTo>
                    <a:pt x="88148" y="84835"/>
                    <a:pt x="88422" y="84561"/>
                    <a:pt x="88665" y="84257"/>
                  </a:cubicBezTo>
                  <a:lnTo>
                    <a:pt x="88391" y="84014"/>
                  </a:lnTo>
                  <a:close/>
                  <a:moveTo>
                    <a:pt x="14499" y="85655"/>
                  </a:moveTo>
                  <a:lnTo>
                    <a:pt x="14226" y="85929"/>
                  </a:lnTo>
                  <a:cubicBezTo>
                    <a:pt x="14499" y="86202"/>
                    <a:pt x="14773" y="86476"/>
                    <a:pt x="15047" y="86719"/>
                  </a:cubicBezTo>
                  <a:lnTo>
                    <a:pt x="15320" y="86476"/>
                  </a:lnTo>
                  <a:cubicBezTo>
                    <a:pt x="15047" y="86202"/>
                    <a:pt x="14773" y="85929"/>
                    <a:pt x="14499" y="85655"/>
                  </a:cubicBezTo>
                  <a:close/>
                  <a:moveTo>
                    <a:pt x="86841" y="85686"/>
                  </a:moveTo>
                  <a:cubicBezTo>
                    <a:pt x="86568" y="85959"/>
                    <a:pt x="86324" y="86233"/>
                    <a:pt x="86051" y="86506"/>
                  </a:cubicBezTo>
                  <a:lnTo>
                    <a:pt x="86324" y="86750"/>
                  </a:lnTo>
                  <a:cubicBezTo>
                    <a:pt x="86568" y="86506"/>
                    <a:pt x="86841" y="86233"/>
                    <a:pt x="87115" y="85959"/>
                  </a:cubicBezTo>
                  <a:lnTo>
                    <a:pt x="86841" y="85686"/>
                  </a:lnTo>
                  <a:close/>
                  <a:moveTo>
                    <a:pt x="16141" y="87236"/>
                  </a:moveTo>
                  <a:lnTo>
                    <a:pt x="15867" y="87540"/>
                  </a:lnTo>
                  <a:cubicBezTo>
                    <a:pt x="16141" y="87783"/>
                    <a:pt x="16414" y="88057"/>
                    <a:pt x="16718" y="88300"/>
                  </a:cubicBezTo>
                  <a:lnTo>
                    <a:pt x="16961" y="88026"/>
                  </a:lnTo>
                  <a:cubicBezTo>
                    <a:pt x="16688" y="87753"/>
                    <a:pt x="16414" y="87510"/>
                    <a:pt x="16141" y="87236"/>
                  </a:cubicBezTo>
                  <a:close/>
                  <a:moveTo>
                    <a:pt x="85230" y="87266"/>
                  </a:moveTo>
                  <a:cubicBezTo>
                    <a:pt x="84957" y="87540"/>
                    <a:pt x="84683" y="87783"/>
                    <a:pt x="84379" y="88057"/>
                  </a:cubicBezTo>
                  <a:lnTo>
                    <a:pt x="84653" y="88330"/>
                  </a:lnTo>
                  <a:cubicBezTo>
                    <a:pt x="84926" y="88087"/>
                    <a:pt x="85200" y="87813"/>
                    <a:pt x="85504" y="87570"/>
                  </a:cubicBezTo>
                  <a:lnTo>
                    <a:pt x="85230" y="87266"/>
                  </a:lnTo>
                  <a:close/>
                  <a:moveTo>
                    <a:pt x="17813" y="88786"/>
                  </a:moveTo>
                  <a:lnTo>
                    <a:pt x="17569" y="89060"/>
                  </a:lnTo>
                  <a:cubicBezTo>
                    <a:pt x="17843" y="89303"/>
                    <a:pt x="18147" y="89576"/>
                    <a:pt x="18451" y="89820"/>
                  </a:cubicBezTo>
                  <a:lnTo>
                    <a:pt x="18694" y="89516"/>
                  </a:lnTo>
                  <a:cubicBezTo>
                    <a:pt x="18390" y="89272"/>
                    <a:pt x="18086" y="89029"/>
                    <a:pt x="17813" y="88786"/>
                  </a:cubicBezTo>
                  <a:close/>
                  <a:moveTo>
                    <a:pt x="83528" y="88817"/>
                  </a:moveTo>
                  <a:cubicBezTo>
                    <a:pt x="83254" y="89060"/>
                    <a:pt x="82951" y="89303"/>
                    <a:pt x="82677" y="89546"/>
                  </a:cubicBezTo>
                  <a:lnTo>
                    <a:pt x="82920" y="89820"/>
                  </a:lnTo>
                  <a:cubicBezTo>
                    <a:pt x="83194" y="89576"/>
                    <a:pt x="83498" y="89333"/>
                    <a:pt x="83771" y="89090"/>
                  </a:cubicBezTo>
                  <a:lnTo>
                    <a:pt x="83528" y="88817"/>
                  </a:lnTo>
                  <a:close/>
                  <a:moveTo>
                    <a:pt x="19575" y="90215"/>
                  </a:moveTo>
                  <a:lnTo>
                    <a:pt x="19332" y="90519"/>
                  </a:lnTo>
                  <a:cubicBezTo>
                    <a:pt x="19636" y="90762"/>
                    <a:pt x="19940" y="91005"/>
                    <a:pt x="20244" y="91218"/>
                  </a:cubicBezTo>
                  <a:lnTo>
                    <a:pt x="20457" y="90914"/>
                  </a:lnTo>
                  <a:cubicBezTo>
                    <a:pt x="20153" y="90701"/>
                    <a:pt x="19879" y="90458"/>
                    <a:pt x="19575" y="90215"/>
                  </a:cubicBezTo>
                  <a:close/>
                  <a:moveTo>
                    <a:pt x="81795" y="90245"/>
                  </a:moveTo>
                  <a:cubicBezTo>
                    <a:pt x="81492" y="90488"/>
                    <a:pt x="81188" y="90701"/>
                    <a:pt x="80884" y="90944"/>
                  </a:cubicBezTo>
                  <a:lnTo>
                    <a:pt x="81127" y="91248"/>
                  </a:lnTo>
                  <a:cubicBezTo>
                    <a:pt x="81431" y="91005"/>
                    <a:pt x="81735" y="90792"/>
                    <a:pt x="82008" y="90549"/>
                  </a:cubicBezTo>
                  <a:lnTo>
                    <a:pt x="81795" y="90245"/>
                  </a:lnTo>
                  <a:close/>
                  <a:moveTo>
                    <a:pt x="21369" y="91583"/>
                  </a:moveTo>
                  <a:lnTo>
                    <a:pt x="21156" y="91886"/>
                  </a:lnTo>
                  <a:cubicBezTo>
                    <a:pt x="21460" y="92130"/>
                    <a:pt x="21794" y="92342"/>
                    <a:pt x="22098" y="92555"/>
                  </a:cubicBezTo>
                  <a:lnTo>
                    <a:pt x="22311" y="92251"/>
                  </a:lnTo>
                  <a:cubicBezTo>
                    <a:pt x="22007" y="92038"/>
                    <a:pt x="21703" y="91826"/>
                    <a:pt x="21369" y="91583"/>
                  </a:cubicBezTo>
                  <a:close/>
                  <a:moveTo>
                    <a:pt x="79972" y="91613"/>
                  </a:moveTo>
                  <a:cubicBezTo>
                    <a:pt x="79668" y="91826"/>
                    <a:pt x="79364" y="92038"/>
                    <a:pt x="79029" y="92251"/>
                  </a:cubicBezTo>
                  <a:lnTo>
                    <a:pt x="79242" y="92586"/>
                  </a:lnTo>
                  <a:cubicBezTo>
                    <a:pt x="79577" y="92373"/>
                    <a:pt x="79881" y="92130"/>
                    <a:pt x="80185" y="91917"/>
                  </a:cubicBezTo>
                  <a:lnTo>
                    <a:pt x="79972" y="91613"/>
                  </a:lnTo>
                  <a:close/>
                  <a:moveTo>
                    <a:pt x="23253" y="92890"/>
                  </a:moveTo>
                  <a:lnTo>
                    <a:pt x="23071" y="93193"/>
                  </a:lnTo>
                  <a:cubicBezTo>
                    <a:pt x="23375" y="93406"/>
                    <a:pt x="23709" y="93619"/>
                    <a:pt x="24013" y="93801"/>
                  </a:cubicBezTo>
                  <a:lnTo>
                    <a:pt x="24226" y="93497"/>
                  </a:lnTo>
                  <a:cubicBezTo>
                    <a:pt x="23892" y="93285"/>
                    <a:pt x="23588" y="93072"/>
                    <a:pt x="23253" y="92890"/>
                  </a:cubicBezTo>
                  <a:close/>
                  <a:moveTo>
                    <a:pt x="78087" y="92890"/>
                  </a:moveTo>
                  <a:cubicBezTo>
                    <a:pt x="77783" y="93102"/>
                    <a:pt x="77449" y="93315"/>
                    <a:pt x="77145" y="93497"/>
                  </a:cubicBezTo>
                  <a:lnTo>
                    <a:pt x="77327" y="93832"/>
                  </a:lnTo>
                  <a:cubicBezTo>
                    <a:pt x="77662" y="93619"/>
                    <a:pt x="77996" y="93406"/>
                    <a:pt x="78300" y="93224"/>
                  </a:cubicBezTo>
                  <a:lnTo>
                    <a:pt x="78087" y="92890"/>
                  </a:lnTo>
                  <a:close/>
                  <a:moveTo>
                    <a:pt x="25199" y="94075"/>
                  </a:moveTo>
                  <a:lnTo>
                    <a:pt x="25016" y="94409"/>
                  </a:lnTo>
                  <a:cubicBezTo>
                    <a:pt x="25351" y="94592"/>
                    <a:pt x="25685" y="94804"/>
                    <a:pt x="26019" y="94987"/>
                  </a:cubicBezTo>
                  <a:lnTo>
                    <a:pt x="26202" y="94652"/>
                  </a:lnTo>
                  <a:cubicBezTo>
                    <a:pt x="25867" y="94470"/>
                    <a:pt x="25533" y="94288"/>
                    <a:pt x="25199" y="94075"/>
                  </a:cubicBezTo>
                  <a:close/>
                  <a:moveTo>
                    <a:pt x="76172" y="94075"/>
                  </a:moveTo>
                  <a:cubicBezTo>
                    <a:pt x="75838" y="94288"/>
                    <a:pt x="75504" y="94470"/>
                    <a:pt x="75169" y="94652"/>
                  </a:cubicBezTo>
                  <a:lnTo>
                    <a:pt x="75382" y="94987"/>
                  </a:lnTo>
                  <a:cubicBezTo>
                    <a:pt x="75686" y="94804"/>
                    <a:pt x="76020" y="94592"/>
                    <a:pt x="76355" y="94409"/>
                  </a:cubicBezTo>
                  <a:lnTo>
                    <a:pt x="76172" y="94075"/>
                  </a:lnTo>
                  <a:close/>
                  <a:moveTo>
                    <a:pt x="27205" y="95200"/>
                  </a:moveTo>
                  <a:lnTo>
                    <a:pt x="27022" y="95534"/>
                  </a:lnTo>
                  <a:cubicBezTo>
                    <a:pt x="27357" y="95716"/>
                    <a:pt x="27691" y="95868"/>
                    <a:pt x="28025" y="96051"/>
                  </a:cubicBezTo>
                  <a:lnTo>
                    <a:pt x="28208" y="95716"/>
                  </a:lnTo>
                  <a:cubicBezTo>
                    <a:pt x="27874" y="95534"/>
                    <a:pt x="27539" y="95382"/>
                    <a:pt x="27205" y="95200"/>
                  </a:cubicBezTo>
                  <a:close/>
                  <a:moveTo>
                    <a:pt x="74197" y="95200"/>
                  </a:moveTo>
                  <a:cubicBezTo>
                    <a:pt x="73862" y="95382"/>
                    <a:pt x="73528" y="95534"/>
                    <a:pt x="73163" y="95716"/>
                  </a:cubicBezTo>
                  <a:lnTo>
                    <a:pt x="73345" y="96051"/>
                  </a:lnTo>
                  <a:cubicBezTo>
                    <a:pt x="73680" y="95868"/>
                    <a:pt x="74014" y="95716"/>
                    <a:pt x="74349" y="95534"/>
                  </a:cubicBezTo>
                  <a:lnTo>
                    <a:pt x="74197" y="95200"/>
                  </a:lnTo>
                  <a:close/>
                  <a:moveTo>
                    <a:pt x="29241" y="96203"/>
                  </a:moveTo>
                  <a:lnTo>
                    <a:pt x="29059" y="96567"/>
                  </a:lnTo>
                  <a:cubicBezTo>
                    <a:pt x="29424" y="96719"/>
                    <a:pt x="29758" y="96871"/>
                    <a:pt x="30123" y="97023"/>
                  </a:cubicBezTo>
                  <a:lnTo>
                    <a:pt x="30275" y="96689"/>
                  </a:lnTo>
                  <a:cubicBezTo>
                    <a:pt x="29910" y="96537"/>
                    <a:pt x="29576" y="96385"/>
                    <a:pt x="29241" y="96203"/>
                  </a:cubicBezTo>
                  <a:close/>
                  <a:moveTo>
                    <a:pt x="72160" y="96203"/>
                  </a:moveTo>
                  <a:cubicBezTo>
                    <a:pt x="71826" y="96355"/>
                    <a:pt x="71461" y="96537"/>
                    <a:pt x="71127" y="96689"/>
                  </a:cubicBezTo>
                  <a:lnTo>
                    <a:pt x="71279" y="97023"/>
                  </a:lnTo>
                  <a:cubicBezTo>
                    <a:pt x="71643" y="96871"/>
                    <a:pt x="71978" y="96719"/>
                    <a:pt x="72312" y="96537"/>
                  </a:cubicBezTo>
                  <a:lnTo>
                    <a:pt x="72160" y="96203"/>
                  </a:lnTo>
                  <a:close/>
                  <a:moveTo>
                    <a:pt x="31308" y="97145"/>
                  </a:moveTo>
                  <a:lnTo>
                    <a:pt x="31156" y="97479"/>
                  </a:lnTo>
                  <a:cubicBezTo>
                    <a:pt x="31521" y="97631"/>
                    <a:pt x="31886" y="97783"/>
                    <a:pt x="32220" y="97905"/>
                  </a:cubicBezTo>
                  <a:lnTo>
                    <a:pt x="32372" y="97570"/>
                  </a:lnTo>
                  <a:cubicBezTo>
                    <a:pt x="32007" y="97418"/>
                    <a:pt x="31673" y="97297"/>
                    <a:pt x="31308" y="97145"/>
                  </a:cubicBezTo>
                  <a:close/>
                  <a:moveTo>
                    <a:pt x="70093" y="97115"/>
                  </a:moveTo>
                  <a:cubicBezTo>
                    <a:pt x="69728" y="97266"/>
                    <a:pt x="69394" y="97418"/>
                    <a:pt x="69029" y="97540"/>
                  </a:cubicBezTo>
                  <a:lnTo>
                    <a:pt x="69181" y="97905"/>
                  </a:lnTo>
                  <a:cubicBezTo>
                    <a:pt x="69516" y="97753"/>
                    <a:pt x="69880" y="97631"/>
                    <a:pt x="70245" y="97479"/>
                  </a:cubicBezTo>
                  <a:lnTo>
                    <a:pt x="70093" y="97115"/>
                  </a:lnTo>
                  <a:close/>
                  <a:moveTo>
                    <a:pt x="33436" y="97966"/>
                  </a:moveTo>
                  <a:lnTo>
                    <a:pt x="33314" y="98330"/>
                  </a:lnTo>
                  <a:cubicBezTo>
                    <a:pt x="33649" y="98452"/>
                    <a:pt x="34013" y="98574"/>
                    <a:pt x="34378" y="98695"/>
                  </a:cubicBezTo>
                  <a:lnTo>
                    <a:pt x="34500" y="98361"/>
                  </a:lnTo>
                  <a:cubicBezTo>
                    <a:pt x="34135" y="98239"/>
                    <a:pt x="33801" y="98087"/>
                    <a:pt x="33436" y="97966"/>
                  </a:cubicBezTo>
                  <a:close/>
                  <a:moveTo>
                    <a:pt x="67965" y="97966"/>
                  </a:moveTo>
                  <a:cubicBezTo>
                    <a:pt x="67631" y="98087"/>
                    <a:pt x="67266" y="98209"/>
                    <a:pt x="66902" y="98330"/>
                  </a:cubicBezTo>
                  <a:lnTo>
                    <a:pt x="67023" y="98695"/>
                  </a:lnTo>
                  <a:cubicBezTo>
                    <a:pt x="67388" y="98574"/>
                    <a:pt x="67753" y="98452"/>
                    <a:pt x="68117" y="98300"/>
                  </a:cubicBezTo>
                  <a:lnTo>
                    <a:pt x="67965" y="97966"/>
                  </a:lnTo>
                  <a:close/>
                  <a:moveTo>
                    <a:pt x="35594" y="98695"/>
                  </a:moveTo>
                  <a:lnTo>
                    <a:pt x="35472" y="99060"/>
                  </a:lnTo>
                  <a:cubicBezTo>
                    <a:pt x="35837" y="99181"/>
                    <a:pt x="36202" y="99303"/>
                    <a:pt x="36567" y="99394"/>
                  </a:cubicBezTo>
                  <a:lnTo>
                    <a:pt x="36688" y="99029"/>
                  </a:lnTo>
                  <a:cubicBezTo>
                    <a:pt x="36324" y="98938"/>
                    <a:pt x="35959" y="98817"/>
                    <a:pt x="35594" y="98695"/>
                  </a:cubicBezTo>
                  <a:close/>
                  <a:moveTo>
                    <a:pt x="65807" y="98695"/>
                  </a:moveTo>
                  <a:cubicBezTo>
                    <a:pt x="65473" y="98817"/>
                    <a:pt x="65108" y="98908"/>
                    <a:pt x="64744" y="99029"/>
                  </a:cubicBezTo>
                  <a:lnTo>
                    <a:pt x="64835" y="99394"/>
                  </a:lnTo>
                  <a:cubicBezTo>
                    <a:pt x="65199" y="99273"/>
                    <a:pt x="65564" y="99151"/>
                    <a:pt x="65929" y="99060"/>
                  </a:cubicBezTo>
                  <a:lnTo>
                    <a:pt x="65807" y="98695"/>
                  </a:lnTo>
                  <a:close/>
                  <a:moveTo>
                    <a:pt x="37783" y="99333"/>
                  </a:moveTo>
                  <a:lnTo>
                    <a:pt x="37691" y="99698"/>
                  </a:lnTo>
                  <a:cubicBezTo>
                    <a:pt x="38056" y="99789"/>
                    <a:pt x="38421" y="99881"/>
                    <a:pt x="38786" y="99972"/>
                  </a:cubicBezTo>
                  <a:lnTo>
                    <a:pt x="38877" y="99607"/>
                  </a:lnTo>
                  <a:cubicBezTo>
                    <a:pt x="38512" y="99516"/>
                    <a:pt x="38147" y="99425"/>
                    <a:pt x="37783" y="99333"/>
                  </a:cubicBezTo>
                  <a:close/>
                  <a:moveTo>
                    <a:pt x="63649" y="99333"/>
                  </a:moveTo>
                  <a:cubicBezTo>
                    <a:pt x="63285" y="99425"/>
                    <a:pt x="62920" y="99516"/>
                    <a:pt x="62525" y="99607"/>
                  </a:cubicBezTo>
                  <a:lnTo>
                    <a:pt x="62616" y="99972"/>
                  </a:lnTo>
                  <a:cubicBezTo>
                    <a:pt x="63011" y="99881"/>
                    <a:pt x="63376" y="99789"/>
                    <a:pt x="63740" y="99698"/>
                  </a:cubicBezTo>
                  <a:lnTo>
                    <a:pt x="63649" y="99333"/>
                  </a:lnTo>
                  <a:close/>
                  <a:moveTo>
                    <a:pt x="40001" y="99850"/>
                  </a:moveTo>
                  <a:lnTo>
                    <a:pt x="39910" y="100245"/>
                  </a:lnTo>
                  <a:cubicBezTo>
                    <a:pt x="40275" y="100306"/>
                    <a:pt x="40670" y="100397"/>
                    <a:pt x="41035" y="100458"/>
                  </a:cubicBezTo>
                  <a:lnTo>
                    <a:pt x="41096" y="100093"/>
                  </a:lnTo>
                  <a:cubicBezTo>
                    <a:pt x="40731" y="100032"/>
                    <a:pt x="40366" y="99941"/>
                    <a:pt x="40001" y="99850"/>
                  </a:cubicBezTo>
                  <a:close/>
                  <a:moveTo>
                    <a:pt x="61430" y="99850"/>
                  </a:moveTo>
                  <a:cubicBezTo>
                    <a:pt x="61066" y="99941"/>
                    <a:pt x="60701" y="100002"/>
                    <a:pt x="60306" y="100093"/>
                  </a:cubicBezTo>
                  <a:lnTo>
                    <a:pt x="60397" y="100458"/>
                  </a:lnTo>
                  <a:cubicBezTo>
                    <a:pt x="60762" y="100397"/>
                    <a:pt x="61126" y="100306"/>
                    <a:pt x="61491" y="100245"/>
                  </a:cubicBezTo>
                  <a:lnTo>
                    <a:pt x="61430" y="99850"/>
                  </a:lnTo>
                  <a:close/>
                  <a:moveTo>
                    <a:pt x="42220" y="100276"/>
                  </a:moveTo>
                  <a:lnTo>
                    <a:pt x="42160" y="100671"/>
                  </a:lnTo>
                  <a:cubicBezTo>
                    <a:pt x="42524" y="100732"/>
                    <a:pt x="42919" y="100792"/>
                    <a:pt x="43284" y="100853"/>
                  </a:cubicBezTo>
                  <a:lnTo>
                    <a:pt x="43345" y="100458"/>
                  </a:lnTo>
                  <a:cubicBezTo>
                    <a:pt x="42980" y="100397"/>
                    <a:pt x="42585" y="100367"/>
                    <a:pt x="42220" y="100276"/>
                  </a:cubicBezTo>
                  <a:close/>
                  <a:moveTo>
                    <a:pt x="59211" y="100276"/>
                  </a:moveTo>
                  <a:cubicBezTo>
                    <a:pt x="58816" y="100367"/>
                    <a:pt x="58452" y="100428"/>
                    <a:pt x="58087" y="100458"/>
                  </a:cubicBezTo>
                  <a:lnTo>
                    <a:pt x="58117" y="100853"/>
                  </a:lnTo>
                  <a:cubicBezTo>
                    <a:pt x="58512" y="100792"/>
                    <a:pt x="58877" y="100732"/>
                    <a:pt x="59272" y="100671"/>
                  </a:cubicBezTo>
                  <a:lnTo>
                    <a:pt x="59211" y="100276"/>
                  </a:lnTo>
                  <a:close/>
                  <a:moveTo>
                    <a:pt x="44470" y="100640"/>
                  </a:moveTo>
                  <a:lnTo>
                    <a:pt x="44439" y="101005"/>
                  </a:lnTo>
                  <a:cubicBezTo>
                    <a:pt x="44804" y="101036"/>
                    <a:pt x="45199" y="101096"/>
                    <a:pt x="45564" y="101127"/>
                  </a:cubicBezTo>
                  <a:lnTo>
                    <a:pt x="45594" y="100762"/>
                  </a:lnTo>
                  <a:cubicBezTo>
                    <a:pt x="45229" y="100701"/>
                    <a:pt x="44834" y="100671"/>
                    <a:pt x="44470" y="100640"/>
                  </a:cubicBezTo>
                  <a:close/>
                  <a:moveTo>
                    <a:pt x="56932" y="100610"/>
                  </a:moveTo>
                  <a:cubicBezTo>
                    <a:pt x="56567" y="100671"/>
                    <a:pt x="56202" y="100701"/>
                    <a:pt x="55807" y="100762"/>
                  </a:cubicBezTo>
                  <a:lnTo>
                    <a:pt x="55838" y="101127"/>
                  </a:lnTo>
                  <a:cubicBezTo>
                    <a:pt x="56233" y="101096"/>
                    <a:pt x="56597" y="101036"/>
                    <a:pt x="56993" y="101005"/>
                  </a:cubicBezTo>
                  <a:lnTo>
                    <a:pt x="56932" y="100610"/>
                  </a:lnTo>
                  <a:close/>
                  <a:moveTo>
                    <a:pt x="46749" y="100853"/>
                  </a:moveTo>
                  <a:lnTo>
                    <a:pt x="46719" y="101218"/>
                  </a:lnTo>
                  <a:cubicBezTo>
                    <a:pt x="47084" y="101248"/>
                    <a:pt x="47479" y="101279"/>
                    <a:pt x="47843" y="101309"/>
                  </a:cubicBezTo>
                  <a:lnTo>
                    <a:pt x="47874" y="100914"/>
                  </a:lnTo>
                  <a:cubicBezTo>
                    <a:pt x="47479" y="100914"/>
                    <a:pt x="47114" y="100884"/>
                    <a:pt x="46749" y="100853"/>
                  </a:cubicBezTo>
                  <a:close/>
                  <a:moveTo>
                    <a:pt x="54683" y="100853"/>
                  </a:moveTo>
                  <a:cubicBezTo>
                    <a:pt x="54318" y="100884"/>
                    <a:pt x="53923" y="100914"/>
                    <a:pt x="53558" y="100914"/>
                  </a:cubicBezTo>
                  <a:lnTo>
                    <a:pt x="53558" y="101309"/>
                  </a:lnTo>
                  <a:cubicBezTo>
                    <a:pt x="53953" y="101279"/>
                    <a:pt x="54318" y="101248"/>
                    <a:pt x="54713" y="101218"/>
                  </a:cubicBezTo>
                  <a:lnTo>
                    <a:pt x="54683" y="100853"/>
                  </a:lnTo>
                  <a:close/>
                  <a:moveTo>
                    <a:pt x="48999" y="100975"/>
                  </a:moveTo>
                  <a:lnTo>
                    <a:pt x="48999" y="101370"/>
                  </a:lnTo>
                  <a:lnTo>
                    <a:pt x="50154" y="101370"/>
                  </a:lnTo>
                  <a:lnTo>
                    <a:pt x="50154" y="101005"/>
                  </a:lnTo>
                  <a:cubicBezTo>
                    <a:pt x="49758" y="101005"/>
                    <a:pt x="49394" y="100975"/>
                    <a:pt x="48999" y="100975"/>
                  </a:cubicBezTo>
                  <a:close/>
                  <a:moveTo>
                    <a:pt x="52403" y="100975"/>
                  </a:moveTo>
                  <a:cubicBezTo>
                    <a:pt x="52038" y="101005"/>
                    <a:pt x="51673" y="101005"/>
                    <a:pt x="51278" y="101005"/>
                  </a:cubicBezTo>
                  <a:lnTo>
                    <a:pt x="51278" y="101370"/>
                  </a:lnTo>
                  <a:lnTo>
                    <a:pt x="52433" y="101370"/>
                  </a:lnTo>
                  <a:lnTo>
                    <a:pt x="52403" y="10097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4187495" y="1131775"/>
              <a:ext cx="1952950" cy="1952175"/>
            </a:xfrm>
            <a:custGeom>
              <a:avLst/>
              <a:gdLst/>
              <a:ahLst/>
              <a:cxnLst/>
              <a:rect l="l" t="t" r="r" b="b"/>
              <a:pathLst>
                <a:path w="78118" h="78087" extrusionOk="0">
                  <a:moveTo>
                    <a:pt x="38420" y="0"/>
                  </a:moveTo>
                  <a:lnTo>
                    <a:pt x="38420" y="365"/>
                  </a:lnTo>
                  <a:lnTo>
                    <a:pt x="39575" y="365"/>
                  </a:lnTo>
                  <a:lnTo>
                    <a:pt x="39575" y="0"/>
                  </a:lnTo>
                  <a:close/>
                  <a:moveTo>
                    <a:pt x="37265" y="31"/>
                  </a:moveTo>
                  <a:cubicBezTo>
                    <a:pt x="36901" y="61"/>
                    <a:pt x="36505" y="91"/>
                    <a:pt x="36141" y="91"/>
                  </a:cubicBezTo>
                  <a:lnTo>
                    <a:pt x="36171" y="486"/>
                  </a:lnTo>
                  <a:cubicBezTo>
                    <a:pt x="36536" y="456"/>
                    <a:pt x="36931" y="426"/>
                    <a:pt x="37296" y="426"/>
                  </a:cubicBezTo>
                  <a:lnTo>
                    <a:pt x="37265" y="31"/>
                  </a:lnTo>
                  <a:close/>
                  <a:moveTo>
                    <a:pt x="40700" y="31"/>
                  </a:moveTo>
                  <a:lnTo>
                    <a:pt x="40700" y="395"/>
                  </a:lnTo>
                  <a:cubicBezTo>
                    <a:pt x="41065" y="426"/>
                    <a:pt x="41460" y="456"/>
                    <a:pt x="41825" y="486"/>
                  </a:cubicBezTo>
                  <a:lnTo>
                    <a:pt x="41855" y="91"/>
                  </a:lnTo>
                  <a:cubicBezTo>
                    <a:pt x="41490" y="61"/>
                    <a:pt x="41095" y="61"/>
                    <a:pt x="40700" y="31"/>
                  </a:cubicBezTo>
                  <a:close/>
                  <a:moveTo>
                    <a:pt x="43010" y="183"/>
                  </a:moveTo>
                  <a:lnTo>
                    <a:pt x="42949" y="578"/>
                  </a:lnTo>
                  <a:cubicBezTo>
                    <a:pt x="43344" y="608"/>
                    <a:pt x="43709" y="669"/>
                    <a:pt x="44104" y="699"/>
                  </a:cubicBezTo>
                  <a:lnTo>
                    <a:pt x="44135" y="335"/>
                  </a:lnTo>
                  <a:cubicBezTo>
                    <a:pt x="43770" y="274"/>
                    <a:pt x="43375" y="243"/>
                    <a:pt x="43010" y="183"/>
                  </a:cubicBezTo>
                  <a:close/>
                  <a:moveTo>
                    <a:pt x="34986" y="213"/>
                  </a:moveTo>
                  <a:cubicBezTo>
                    <a:pt x="34621" y="243"/>
                    <a:pt x="34226" y="304"/>
                    <a:pt x="33861" y="335"/>
                  </a:cubicBezTo>
                  <a:lnTo>
                    <a:pt x="33891" y="730"/>
                  </a:lnTo>
                  <a:cubicBezTo>
                    <a:pt x="34287" y="669"/>
                    <a:pt x="34651" y="608"/>
                    <a:pt x="35046" y="578"/>
                  </a:cubicBezTo>
                  <a:lnTo>
                    <a:pt x="34986" y="213"/>
                  </a:lnTo>
                  <a:close/>
                  <a:moveTo>
                    <a:pt x="45259" y="486"/>
                  </a:moveTo>
                  <a:lnTo>
                    <a:pt x="45199" y="851"/>
                  </a:lnTo>
                  <a:cubicBezTo>
                    <a:pt x="45594" y="912"/>
                    <a:pt x="45959" y="1003"/>
                    <a:pt x="46323" y="1064"/>
                  </a:cubicBezTo>
                  <a:lnTo>
                    <a:pt x="46414" y="699"/>
                  </a:lnTo>
                  <a:cubicBezTo>
                    <a:pt x="46019" y="608"/>
                    <a:pt x="45655" y="547"/>
                    <a:pt x="45259" y="486"/>
                  </a:cubicBezTo>
                  <a:close/>
                  <a:moveTo>
                    <a:pt x="32706" y="517"/>
                  </a:moveTo>
                  <a:cubicBezTo>
                    <a:pt x="32341" y="578"/>
                    <a:pt x="31976" y="638"/>
                    <a:pt x="31581" y="699"/>
                  </a:cubicBezTo>
                  <a:lnTo>
                    <a:pt x="31673" y="1094"/>
                  </a:lnTo>
                  <a:cubicBezTo>
                    <a:pt x="32037" y="1003"/>
                    <a:pt x="32402" y="942"/>
                    <a:pt x="32767" y="882"/>
                  </a:cubicBezTo>
                  <a:lnTo>
                    <a:pt x="32706" y="517"/>
                  </a:lnTo>
                  <a:close/>
                  <a:moveTo>
                    <a:pt x="47539" y="912"/>
                  </a:moveTo>
                  <a:lnTo>
                    <a:pt x="47448" y="1277"/>
                  </a:lnTo>
                  <a:cubicBezTo>
                    <a:pt x="47813" y="1368"/>
                    <a:pt x="48177" y="1459"/>
                    <a:pt x="48542" y="1550"/>
                  </a:cubicBezTo>
                  <a:lnTo>
                    <a:pt x="48633" y="1186"/>
                  </a:lnTo>
                  <a:cubicBezTo>
                    <a:pt x="48269" y="1094"/>
                    <a:pt x="47904" y="1003"/>
                    <a:pt x="47539" y="912"/>
                  </a:cubicBezTo>
                  <a:close/>
                  <a:moveTo>
                    <a:pt x="30457" y="942"/>
                  </a:moveTo>
                  <a:cubicBezTo>
                    <a:pt x="30092" y="1034"/>
                    <a:pt x="29727" y="1125"/>
                    <a:pt x="29362" y="1216"/>
                  </a:cubicBezTo>
                  <a:lnTo>
                    <a:pt x="29454" y="1581"/>
                  </a:lnTo>
                  <a:cubicBezTo>
                    <a:pt x="29818" y="1490"/>
                    <a:pt x="30183" y="1398"/>
                    <a:pt x="30548" y="1307"/>
                  </a:cubicBezTo>
                  <a:lnTo>
                    <a:pt x="30457" y="942"/>
                  </a:lnTo>
                  <a:close/>
                  <a:moveTo>
                    <a:pt x="49758" y="1490"/>
                  </a:moveTo>
                  <a:lnTo>
                    <a:pt x="49636" y="1854"/>
                  </a:lnTo>
                  <a:cubicBezTo>
                    <a:pt x="50001" y="1945"/>
                    <a:pt x="50366" y="2067"/>
                    <a:pt x="50731" y="2158"/>
                  </a:cubicBezTo>
                  <a:lnTo>
                    <a:pt x="50852" y="1824"/>
                  </a:lnTo>
                  <a:cubicBezTo>
                    <a:pt x="50487" y="1702"/>
                    <a:pt x="50123" y="1581"/>
                    <a:pt x="49758" y="1490"/>
                  </a:cubicBezTo>
                  <a:close/>
                  <a:moveTo>
                    <a:pt x="28238" y="1520"/>
                  </a:moveTo>
                  <a:cubicBezTo>
                    <a:pt x="27873" y="1611"/>
                    <a:pt x="27508" y="1733"/>
                    <a:pt x="27144" y="1854"/>
                  </a:cubicBezTo>
                  <a:lnTo>
                    <a:pt x="27265" y="2219"/>
                  </a:lnTo>
                  <a:cubicBezTo>
                    <a:pt x="27630" y="2097"/>
                    <a:pt x="27995" y="1976"/>
                    <a:pt x="28359" y="1885"/>
                  </a:cubicBezTo>
                  <a:lnTo>
                    <a:pt x="28238" y="1520"/>
                  </a:lnTo>
                  <a:close/>
                  <a:moveTo>
                    <a:pt x="51946" y="2189"/>
                  </a:moveTo>
                  <a:lnTo>
                    <a:pt x="51825" y="2523"/>
                  </a:lnTo>
                  <a:cubicBezTo>
                    <a:pt x="52159" y="2645"/>
                    <a:pt x="52524" y="2797"/>
                    <a:pt x="52889" y="2918"/>
                  </a:cubicBezTo>
                  <a:lnTo>
                    <a:pt x="53010" y="2584"/>
                  </a:lnTo>
                  <a:cubicBezTo>
                    <a:pt x="52676" y="2432"/>
                    <a:pt x="52311" y="2310"/>
                    <a:pt x="51946" y="2189"/>
                  </a:cubicBezTo>
                  <a:close/>
                  <a:moveTo>
                    <a:pt x="26049" y="2219"/>
                  </a:moveTo>
                  <a:cubicBezTo>
                    <a:pt x="25715" y="2341"/>
                    <a:pt x="25350" y="2462"/>
                    <a:pt x="24985" y="2614"/>
                  </a:cubicBezTo>
                  <a:lnTo>
                    <a:pt x="25137" y="2949"/>
                  </a:lnTo>
                  <a:cubicBezTo>
                    <a:pt x="25472" y="2827"/>
                    <a:pt x="25837" y="2705"/>
                    <a:pt x="26171" y="2553"/>
                  </a:cubicBezTo>
                  <a:lnTo>
                    <a:pt x="26049" y="2219"/>
                  </a:lnTo>
                  <a:close/>
                  <a:moveTo>
                    <a:pt x="54074" y="2979"/>
                  </a:moveTo>
                  <a:lnTo>
                    <a:pt x="53953" y="3344"/>
                  </a:lnTo>
                  <a:cubicBezTo>
                    <a:pt x="54287" y="3496"/>
                    <a:pt x="54652" y="3648"/>
                    <a:pt x="54986" y="3800"/>
                  </a:cubicBezTo>
                  <a:lnTo>
                    <a:pt x="55138" y="3465"/>
                  </a:lnTo>
                  <a:cubicBezTo>
                    <a:pt x="54804" y="3283"/>
                    <a:pt x="54439" y="3131"/>
                    <a:pt x="54074" y="2979"/>
                  </a:cubicBezTo>
                  <a:close/>
                  <a:moveTo>
                    <a:pt x="23922" y="3040"/>
                  </a:moveTo>
                  <a:cubicBezTo>
                    <a:pt x="23587" y="3192"/>
                    <a:pt x="23223" y="3344"/>
                    <a:pt x="22888" y="3496"/>
                  </a:cubicBezTo>
                  <a:lnTo>
                    <a:pt x="23040" y="3830"/>
                  </a:lnTo>
                  <a:cubicBezTo>
                    <a:pt x="23375" y="3678"/>
                    <a:pt x="23739" y="3526"/>
                    <a:pt x="24074" y="3374"/>
                  </a:cubicBezTo>
                  <a:lnTo>
                    <a:pt x="23922" y="3040"/>
                  </a:lnTo>
                  <a:close/>
                  <a:moveTo>
                    <a:pt x="56171" y="3952"/>
                  </a:moveTo>
                  <a:lnTo>
                    <a:pt x="56019" y="4286"/>
                  </a:lnTo>
                  <a:cubicBezTo>
                    <a:pt x="56354" y="4438"/>
                    <a:pt x="56688" y="4620"/>
                    <a:pt x="57023" y="4803"/>
                  </a:cubicBezTo>
                  <a:lnTo>
                    <a:pt x="57205" y="4468"/>
                  </a:lnTo>
                  <a:cubicBezTo>
                    <a:pt x="56871" y="4286"/>
                    <a:pt x="56536" y="4104"/>
                    <a:pt x="56171" y="3952"/>
                  </a:cubicBezTo>
                  <a:close/>
                  <a:moveTo>
                    <a:pt x="21855" y="3982"/>
                  </a:moveTo>
                  <a:cubicBezTo>
                    <a:pt x="21520" y="4164"/>
                    <a:pt x="21156" y="4316"/>
                    <a:pt x="20821" y="4499"/>
                  </a:cubicBezTo>
                  <a:lnTo>
                    <a:pt x="21004" y="4833"/>
                  </a:lnTo>
                  <a:cubicBezTo>
                    <a:pt x="21338" y="4651"/>
                    <a:pt x="21672" y="4499"/>
                    <a:pt x="22007" y="4316"/>
                  </a:cubicBezTo>
                  <a:lnTo>
                    <a:pt x="21855" y="3982"/>
                  </a:lnTo>
                  <a:close/>
                  <a:moveTo>
                    <a:pt x="58208" y="5015"/>
                  </a:moveTo>
                  <a:lnTo>
                    <a:pt x="58026" y="5350"/>
                  </a:lnTo>
                  <a:cubicBezTo>
                    <a:pt x="58360" y="5532"/>
                    <a:pt x="58694" y="5715"/>
                    <a:pt x="58998" y="5927"/>
                  </a:cubicBezTo>
                  <a:lnTo>
                    <a:pt x="59211" y="5593"/>
                  </a:lnTo>
                  <a:cubicBezTo>
                    <a:pt x="58877" y="5380"/>
                    <a:pt x="58542" y="5198"/>
                    <a:pt x="58208" y="5015"/>
                  </a:cubicBezTo>
                  <a:close/>
                  <a:moveTo>
                    <a:pt x="19818" y="5046"/>
                  </a:moveTo>
                  <a:cubicBezTo>
                    <a:pt x="19484" y="5228"/>
                    <a:pt x="19180" y="5441"/>
                    <a:pt x="18846" y="5623"/>
                  </a:cubicBezTo>
                  <a:lnTo>
                    <a:pt x="19028" y="5958"/>
                  </a:lnTo>
                  <a:cubicBezTo>
                    <a:pt x="19362" y="5745"/>
                    <a:pt x="19697" y="5563"/>
                    <a:pt x="20001" y="5380"/>
                  </a:cubicBezTo>
                  <a:lnTo>
                    <a:pt x="19818" y="5046"/>
                  </a:lnTo>
                  <a:close/>
                  <a:moveTo>
                    <a:pt x="60184" y="6201"/>
                  </a:moveTo>
                  <a:lnTo>
                    <a:pt x="59971" y="6535"/>
                  </a:lnTo>
                  <a:cubicBezTo>
                    <a:pt x="60305" y="6718"/>
                    <a:pt x="60609" y="6930"/>
                    <a:pt x="60913" y="7143"/>
                  </a:cubicBezTo>
                  <a:lnTo>
                    <a:pt x="61126" y="6839"/>
                  </a:lnTo>
                  <a:cubicBezTo>
                    <a:pt x="60822" y="6626"/>
                    <a:pt x="60488" y="6414"/>
                    <a:pt x="60184" y="6201"/>
                  </a:cubicBezTo>
                  <a:close/>
                  <a:moveTo>
                    <a:pt x="17873" y="6231"/>
                  </a:moveTo>
                  <a:cubicBezTo>
                    <a:pt x="17539" y="6444"/>
                    <a:pt x="17235" y="6657"/>
                    <a:pt x="16931" y="6870"/>
                  </a:cubicBezTo>
                  <a:lnTo>
                    <a:pt x="17143" y="7174"/>
                  </a:lnTo>
                  <a:cubicBezTo>
                    <a:pt x="17447" y="6961"/>
                    <a:pt x="17751" y="6748"/>
                    <a:pt x="18086" y="6566"/>
                  </a:cubicBezTo>
                  <a:lnTo>
                    <a:pt x="17873" y="6231"/>
                  </a:lnTo>
                  <a:close/>
                  <a:moveTo>
                    <a:pt x="62068" y="7508"/>
                  </a:moveTo>
                  <a:lnTo>
                    <a:pt x="61855" y="7812"/>
                  </a:lnTo>
                  <a:cubicBezTo>
                    <a:pt x="62159" y="8025"/>
                    <a:pt x="62463" y="8268"/>
                    <a:pt x="62767" y="8481"/>
                  </a:cubicBezTo>
                  <a:lnTo>
                    <a:pt x="62980" y="8177"/>
                  </a:lnTo>
                  <a:cubicBezTo>
                    <a:pt x="62676" y="7964"/>
                    <a:pt x="62372" y="7721"/>
                    <a:pt x="62068" y="7508"/>
                  </a:cubicBezTo>
                  <a:close/>
                  <a:moveTo>
                    <a:pt x="15988" y="7538"/>
                  </a:moveTo>
                  <a:cubicBezTo>
                    <a:pt x="15654" y="7751"/>
                    <a:pt x="15380" y="7994"/>
                    <a:pt x="15076" y="8237"/>
                  </a:cubicBezTo>
                  <a:lnTo>
                    <a:pt x="15289" y="8511"/>
                  </a:lnTo>
                  <a:cubicBezTo>
                    <a:pt x="15593" y="8298"/>
                    <a:pt x="15897" y="8055"/>
                    <a:pt x="16201" y="7842"/>
                  </a:cubicBezTo>
                  <a:lnTo>
                    <a:pt x="15988" y="7538"/>
                  </a:lnTo>
                  <a:close/>
                  <a:moveTo>
                    <a:pt x="63892" y="8906"/>
                  </a:moveTo>
                  <a:lnTo>
                    <a:pt x="63649" y="9210"/>
                  </a:lnTo>
                  <a:cubicBezTo>
                    <a:pt x="63922" y="9453"/>
                    <a:pt x="64226" y="9696"/>
                    <a:pt x="64500" y="9940"/>
                  </a:cubicBezTo>
                  <a:lnTo>
                    <a:pt x="64743" y="9636"/>
                  </a:lnTo>
                  <a:cubicBezTo>
                    <a:pt x="64470" y="9392"/>
                    <a:pt x="64166" y="9149"/>
                    <a:pt x="63892" y="8906"/>
                  </a:cubicBezTo>
                  <a:close/>
                  <a:moveTo>
                    <a:pt x="14165" y="8936"/>
                  </a:moveTo>
                  <a:cubicBezTo>
                    <a:pt x="13891" y="9180"/>
                    <a:pt x="13587" y="9423"/>
                    <a:pt x="13314" y="9696"/>
                  </a:cubicBezTo>
                  <a:lnTo>
                    <a:pt x="13557" y="9970"/>
                  </a:lnTo>
                  <a:cubicBezTo>
                    <a:pt x="13830" y="9727"/>
                    <a:pt x="14134" y="9484"/>
                    <a:pt x="14408" y="9240"/>
                  </a:cubicBezTo>
                  <a:lnTo>
                    <a:pt x="14165" y="8936"/>
                  </a:lnTo>
                  <a:close/>
                  <a:moveTo>
                    <a:pt x="65594" y="10426"/>
                  </a:moveTo>
                  <a:lnTo>
                    <a:pt x="65351" y="10699"/>
                  </a:lnTo>
                  <a:cubicBezTo>
                    <a:pt x="65625" y="10943"/>
                    <a:pt x="65898" y="11216"/>
                    <a:pt x="66172" y="11490"/>
                  </a:cubicBezTo>
                  <a:lnTo>
                    <a:pt x="66445" y="11216"/>
                  </a:lnTo>
                  <a:cubicBezTo>
                    <a:pt x="66172" y="10943"/>
                    <a:pt x="65898" y="10669"/>
                    <a:pt x="65594" y="10426"/>
                  </a:cubicBezTo>
                  <a:close/>
                  <a:moveTo>
                    <a:pt x="12462" y="10456"/>
                  </a:moveTo>
                  <a:cubicBezTo>
                    <a:pt x="12189" y="10699"/>
                    <a:pt x="11915" y="10973"/>
                    <a:pt x="11642" y="11247"/>
                  </a:cubicBezTo>
                  <a:lnTo>
                    <a:pt x="11885" y="11520"/>
                  </a:lnTo>
                  <a:cubicBezTo>
                    <a:pt x="12158" y="11247"/>
                    <a:pt x="12432" y="10973"/>
                    <a:pt x="12706" y="10730"/>
                  </a:cubicBezTo>
                  <a:lnTo>
                    <a:pt x="12462" y="10456"/>
                  </a:lnTo>
                  <a:close/>
                  <a:moveTo>
                    <a:pt x="67236" y="12037"/>
                  </a:moveTo>
                  <a:lnTo>
                    <a:pt x="66962" y="12280"/>
                  </a:lnTo>
                  <a:cubicBezTo>
                    <a:pt x="67236" y="12554"/>
                    <a:pt x="67479" y="12827"/>
                    <a:pt x="67752" y="13131"/>
                  </a:cubicBezTo>
                  <a:lnTo>
                    <a:pt x="68026" y="12857"/>
                  </a:lnTo>
                  <a:cubicBezTo>
                    <a:pt x="67752" y="12584"/>
                    <a:pt x="67509" y="12310"/>
                    <a:pt x="67236" y="12037"/>
                  </a:cubicBezTo>
                  <a:close/>
                  <a:moveTo>
                    <a:pt x="10821" y="12067"/>
                  </a:moveTo>
                  <a:cubicBezTo>
                    <a:pt x="10548" y="12341"/>
                    <a:pt x="10304" y="12614"/>
                    <a:pt x="10031" y="12888"/>
                  </a:cubicBezTo>
                  <a:lnTo>
                    <a:pt x="10335" y="13161"/>
                  </a:lnTo>
                  <a:cubicBezTo>
                    <a:pt x="10578" y="12888"/>
                    <a:pt x="10821" y="12584"/>
                    <a:pt x="11095" y="12310"/>
                  </a:cubicBezTo>
                  <a:lnTo>
                    <a:pt x="10821" y="12067"/>
                  </a:lnTo>
                  <a:close/>
                  <a:moveTo>
                    <a:pt x="68786" y="13739"/>
                  </a:moveTo>
                  <a:lnTo>
                    <a:pt x="68482" y="13982"/>
                  </a:lnTo>
                  <a:cubicBezTo>
                    <a:pt x="68725" y="14256"/>
                    <a:pt x="68968" y="14560"/>
                    <a:pt x="69211" y="14833"/>
                  </a:cubicBezTo>
                  <a:lnTo>
                    <a:pt x="69515" y="14620"/>
                  </a:lnTo>
                  <a:cubicBezTo>
                    <a:pt x="69272" y="14316"/>
                    <a:pt x="69029" y="14013"/>
                    <a:pt x="68786" y="13739"/>
                  </a:cubicBezTo>
                  <a:close/>
                  <a:moveTo>
                    <a:pt x="9301" y="13769"/>
                  </a:moveTo>
                  <a:cubicBezTo>
                    <a:pt x="9028" y="14043"/>
                    <a:pt x="8785" y="14347"/>
                    <a:pt x="8572" y="14651"/>
                  </a:cubicBezTo>
                  <a:lnTo>
                    <a:pt x="8845" y="14894"/>
                  </a:lnTo>
                  <a:cubicBezTo>
                    <a:pt x="9089" y="14590"/>
                    <a:pt x="9332" y="14286"/>
                    <a:pt x="9575" y="14013"/>
                  </a:cubicBezTo>
                  <a:lnTo>
                    <a:pt x="9301" y="13769"/>
                  </a:lnTo>
                  <a:close/>
                  <a:moveTo>
                    <a:pt x="70214" y="15502"/>
                  </a:moveTo>
                  <a:lnTo>
                    <a:pt x="69910" y="15745"/>
                  </a:lnTo>
                  <a:cubicBezTo>
                    <a:pt x="70123" y="16049"/>
                    <a:pt x="70366" y="16353"/>
                    <a:pt x="70579" y="16657"/>
                  </a:cubicBezTo>
                  <a:lnTo>
                    <a:pt x="70883" y="16444"/>
                  </a:lnTo>
                  <a:cubicBezTo>
                    <a:pt x="70670" y="16110"/>
                    <a:pt x="70457" y="15806"/>
                    <a:pt x="70214" y="15502"/>
                  </a:cubicBezTo>
                  <a:close/>
                  <a:moveTo>
                    <a:pt x="7842" y="15563"/>
                  </a:moveTo>
                  <a:cubicBezTo>
                    <a:pt x="7630" y="15867"/>
                    <a:pt x="7386" y="16171"/>
                    <a:pt x="7174" y="16475"/>
                  </a:cubicBezTo>
                  <a:lnTo>
                    <a:pt x="7478" y="16687"/>
                  </a:lnTo>
                  <a:cubicBezTo>
                    <a:pt x="7690" y="16383"/>
                    <a:pt x="7933" y="16079"/>
                    <a:pt x="8146" y="15775"/>
                  </a:cubicBezTo>
                  <a:lnTo>
                    <a:pt x="7842" y="15563"/>
                  </a:lnTo>
                  <a:close/>
                  <a:moveTo>
                    <a:pt x="71552" y="17386"/>
                  </a:moveTo>
                  <a:lnTo>
                    <a:pt x="71217" y="17599"/>
                  </a:lnTo>
                  <a:cubicBezTo>
                    <a:pt x="71430" y="17903"/>
                    <a:pt x="71643" y="18207"/>
                    <a:pt x="71856" y="18541"/>
                  </a:cubicBezTo>
                  <a:lnTo>
                    <a:pt x="72160" y="18329"/>
                  </a:lnTo>
                  <a:cubicBezTo>
                    <a:pt x="71947" y="18025"/>
                    <a:pt x="71764" y="17690"/>
                    <a:pt x="71552" y="17386"/>
                  </a:cubicBezTo>
                  <a:close/>
                  <a:moveTo>
                    <a:pt x="6535" y="17417"/>
                  </a:moveTo>
                  <a:cubicBezTo>
                    <a:pt x="6323" y="17751"/>
                    <a:pt x="6110" y="18055"/>
                    <a:pt x="5897" y="18389"/>
                  </a:cubicBezTo>
                  <a:lnTo>
                    <a:pt x="6231" y="18602"/>
                  </a:lnTo>
                  <a:cubicBezTo>
                    <a:pt x="6414" y="18268"/>
                    <a:pt x="6626" y="17964"/>
                    <a:pt x="6839" y="17630"/>
                  </a:cubicBezTo>
                  <a:lnTo>
                    <a:pt x="6535" y="17417"/>
                  </a:lnTo>
                  <a:close/>
                  <a:moveTo>
                    <a:pt x="72768" y="19301"/>
                  </a:moveTo>
                  <a:lnTo>
                    <a:pt x="72433" y="19514"/>
                  </a:lnTo>
                  <a:cubicBezTo>
                    <a:pt x="72616" y="19818"/>
                    <a:pt x="72798" y="20152"/>
                    <a:pt x="72980" y="20487"/>
                  </a:cubicBezTo>
                  <a:lnTo>
                    <a:pt x="73315" y="20304"/>
                  </a:lnTo>
                  <a:cubicBezTo>
                    <a:pt x="73132" y="19970"/>
                    <a:pt x="72950" y="19636"/>
                    <a:pt x="72768" y="19301"/>
                  </a:cubicBezTo>
                  <a:close/>
                  <a:moveTo>
                    <a:pt x="5319" y="19362"/>
                  </a:moveTo>
                  <a:cubicBezTo>
                    <a:pt x="5107" y="19696"/>
                    <a:pt x="4924" y="20031"/>
                    <a:pt x="4742" y="20365"/>
                  </a:cubicBezTo>
                  <a:lnTo>
                    <a:pt x="5076" y="20548"/>
                  </a:lnTo>
                  <a:cubicBezTo>
                    <a:pt x="5259" y="20213"/>
                    <a:pt x="5441" y="19879"/>
                    <a:pt x="5623" y="19575"/>
                  </a:cubicBezTo>
                  <a:lnTo>
                    <a:pt x="5319" y="19362"/>
                  </a:lnTo>
                  <a:close/>
                  <a:moveTo>
                    <a:pt x="73862" y="21338"/>
                  </a:moveTo>
                  <a:lnTo>
                    <a:pt x="73527" y="21490"/>
                  </a:lnTo>
                  <a:cubicBezTo>
                    <a:pt x="73679" y="21824"/>
                    <a:pt x="73862" y="22159"/>
                    <a:pt x="74014" y="22523"/>
                  </a:cubicBezTo>
                  <a:lnTo>
                    <a:pt x="74348" y="22341"/>
                  </a:lnTo>
                  <a:cubicBezTo>
                    <a:pt x="74196" y="22007"/>
                    <a:pt x="74044" y="21672"/>
                    <a:pt x="73862" y="21338"/>
                  </a:cubicBezTo>
                  <a:close/>
                  <a:moveTo>
                    <a:pt x="4225" y="21399"/>
                  </a:moveTo>
                  <a:cubicBezTo>
                    <a:pt x="4043" y="21733"/>
                    <a:pt x="3860" y="22067"/>
                    <a:pt x="3708" y="22432"/>
                  </a:cubicBezTo>
                  <a:lnTo>
                    <a:pt x="4043" y="22584"/>
                  </a:lnTo>
                  <a:cubicBezTo>
                    <a:pt x="4195" y="22250"/>
                    <a:pt x="4377" y="21885"/>
                    <a:pt x="4560" y="21551"/>
                  </a:cubicBezTo>
                  <a:lnTo>
                    <a:pt x="4225" y="21399"/>
                  </a:lnTo>
                  <a:close/>
                  <a:moveTo>
                    <a:pt x="74834" y="23374"/>
                  </a:moveTo>
                  <a:lnTo>
                    <a:pt x="74500" y="23526"/>
                  </a:lnTo>
                  <a:cubicBezTo>
                    <a:pt x="74652" y="23891"/>
                    <a:pt x="74774" y="24225"/>
                    <a:pt x="74926" y="24590"/>
                  </a:cubicBezTo>
                  <a:lnTo>
                    <a:pt x="75290" y="24438"/>
                  </a:lnTo>
                  <a:cubicBezTo>
                    <a:pt x="75138" y="24073"/>
                    <a:pt x="74986" y="23739"/>
                    <a:pt x="74834" y="23374"/>
                  </a:cubicBezTo>
                  <a:close/>
                  <a:moveTo>
                    <a:pt x="3222" y="23466"/>
                  </a:moveTo>
                  <a:cubicBezTo>
                    <a:pt x="3070" y="23830"/>
                    <a:pt x="2918" y="24165"/>
                    <a:pt x="2797" y="24529"/>
                  </a:cubicBezTo>
                  <a:lnTo>
                    <a:pt x="3131" y="24681"/>
                  </a:lnTo>
                  <a:cubicBezTo>
                    <a:pt x="3283" y="24317"/>
                    <a:pt x="3435" y="23952"/>
                    <a:pt x="3587" y="23618"/>
                  </a:cubicBezTo>
                  <a:lnTo>
                    <a:pt x="3222" y="23466"/>
                  </a:lnTo>
                  <a:close/>
                  <a:moveTo>
                    <a:pt x="75686" y="25502"/>
                  </a:moveTo>
                  <a:lnTo>
                    <a:pt x="75321" y="25654"/>
                  </a:lnTo>
                  <a:cubicBezTo>
                    <a:pt x="75473" y="25988"/>
                    <a:pt x="75594" y="26353"/>
                    <a:pt x="75716" y="26718"/>
                  </a:cubicBezTo>
                  <a:lnTo>
                    <a:pt x="76081" y="26596"/>
                  </a:lnTo>
                  <a:cubicBezTo>
                    <a:pt x="75959" y="26232"/>
                    <a:pt x="75837" y="25867"/>
                    <a:pt x="75686" y="25502"/>
                  </a:cubicBezTo>
                  <a:close/>
                  <a:moveTo>
                    <a:pt x="2371" y="25593"/>
                  </a:moveTo>
                  <a:cubicBezTo>
                    <a:pt x="2249" y="25958"/>
                    <a:pt x="2128" y="26323"/>
                    <a:pt x="2006" y="26687"/>
                  </a:cubicBezTo>
                  <a:lnTo>
                    <a:pt x="2341" y="26809"/>
                  </a:lnTo>
                  <a:cubicBezTo>
                    <a:pt x="2462" y="26444"/>
                    <a:pt x="2614" y="26080"/>
                    <a:pt x="2736" y="25715"/>
                  </a:cubicBezTo>
                  <a:lnTo>
                    <a:pt x="2371" y="25593"/>
                  </a:lnTo>
                  <a:close/>
                  <a:moveTo>
                    <a:pt x="76415" y="27691"/>
                  </a:moveTo>
                  <a:lnTo>
                    <a:pt x="76050" y="27782"/>
                  </a:lnTo>
                  <a:cubicBezTo>
                    <a:pt x="76172" y="28146"/>
                    <a:pt x="76263" y="28511"/>
                    <a:pt x="76385" y="28876"/>
                  </a:cubicBezTo>
                  <a:lnTo>
                    <a:pt x="76749" y="28785"/>
                  </a:lnTo>
                  <a:cubicBezTo>
                    <a:pt x="76628" y="28420"/>
                    <a:pt x="76537" y="28055"/>
                    <a:pt x="76415" y="27691"/>
                  </a:cubicBezTo>
                  <a:close/>
                  <a:moveTo>
                    <a:pt x="1642" y="27782"/>
                  </a:moveTo>
                  <a:cubicBezTo>
                    <a:pt x="1550" y="28146"/>
                    <a:pt x="1429" y="28511"/>
                    <a:pt x="1338" y="28876"/>
                  </a:cubicBezTo>
                  <a:lnTo>
                    <a:pt x="1702" y="28998"/>
                  </a:lnTo>
                  <a:cubicBezTo>
                    <a:pt x="1794" y="28602"/>
                    <a:pt x="1915" y="28268"/>
                    <a:pt x="2006" y="27903"/>
                  </a:cubicBezTo>
                  <a:lnTo>
                    <a:pt x="1642" y="27782"/>
                  </a:lnTo>
                  <a:close/>
                  <a:moveTo>
                    <a:pt x="77023" y="29909"/>
                  </a:moveTo>
                  <a:lnTo>
                    <a:pt x="76658" y="29970"/>
                  </a:lnTo>
                  <a:cubicBezTo>
                    <a:pt x="76749" y="30365"/>
                    <a:pt x="76841" y="30730"/>
                    <a:pt x="76901" y="31095"/>
                  </a:cubicBezTo>
                  <a:lnTo>
                    <a:pt x="77266" y="31004"/>
                  </a:lnTo>
                  <a:cubicBezTo>
                    <a:pt x="77205" y="30639"/>
                    <a:pt x="77114" y="30274"/>
                    <a:pt x="77023" y="29909"/>
                  </a:cubicBezTo>
                  <a:close/>
                  <a:moveTo>
                    <a:pt x="1034" y="30001"/>
                  </a:moveTo>
                  <a:cubicBezTo>
                    <a:pt x="973" y="30365"/>
                    <a:pt x="882" y="30730"/>
                    <a:pt x="791" y="31125"/>
                  </a:cubicBezTo>
                  <a:lnTo>
                    <a:pt x="1186" y="31186"/>
                  </a:lnTo>
                  <a:cubicBezTo>
                    <a:pt x="1246" y="30821"/>
                    <a:pt x="1338" y="30457"/>
                    <a:pt x="1429" y="30092"/>
                  </a:cubicBezTo>
                  <a:lnTo>
                    <a:pt x="1034" y="30001"/>
                  </a:lnTo>
                  <a:close/>
                  <a:moveTo>
                    <a:pt x="77479" y="32128"/>
                  </a:moveTo>
                  <a:lnTo>
                    <a:pt x="77114" y="32219"/>
                  </a:lnTo>
                  <a:cubicBezTo>
                    <a:pt x="77175" y="32584"/>
                    <a:pt x="77236" y="32949"/>
                    <a:pt x="77296" y="33314"/>
                  </a:cubicBezTo>
                  <a:lnTo>
                    <a:pt x="77692" y="33283"/>
                  </a:lnTo>
                  <a:cubicBezTo>
                    <a:pt x="77631" y="32888"/>
                    <a:pt x="77570" y="32523"/>
                    <a:pt x="77479" y="32128"/>
                  </a:cubicBezTo>
                  <a:close/>
                  <a:moveTo>
                    <a:pt x="578" y="32250"/>
                  </a:moveTo>
                  <a:cubicBezTo>
                    <a:pt x="517" y="32615"/>
                    <a:pt x="456" y="33010"/>
                    <a:pt x="395" y="33374"/>
                  </a:cubicBezTo>
                  <a:lnTo>
                    <a:pt x="791" y="33435"/>
                  </a:lnTo>
                  <a:cubicBezTo>
                    <a:pt x="821" y="33040"/>
                    <a:pt x="882" y="32675"/>
                    <a:pt x="973" y="32311"/>
                  </a:cubicBezTo>
                  <a:lnTo>
                    <a:pt x="578" y="32250"/>
                  </a:lnTo>
                  <a:close/>
                  <a:moveTo>
                    <a:pt x="77813" y="34408"/>
                  </a:moveTo>
                  <a:lnTo>
                    <a:pt x="77448" y="34469"/>
                  </a:lnTo>
                  <a:cubicBezTo>
                    <a:pt x="77509" y="34833"/>
                    <a:pt x="77540" y="35198"/>
                    <a:pt x="77570" y="35593"/>
                  </a:cubicBezTo>
                  <a:lnTo>
                    <a:pt x="77935" y="35563"/>
                  </a:lnTo>
                  <a:cubicBezTo>
                    <a:pt x="77904" y="35168"/>
                    <a:pt x="77874" y="34803"/>
                    <a:pt x="77813" y="34408"/>
                  </a:cubicBezTo>
                  <a:close/>
                  <a:moveTo>
                    <a:pt x="243" y="34499"/>
                  </a:moveTo>
                  <a:cubicBezTo>
                    <a:pt x="213" y="34894"/>
                    <a:pt x="183" y="35259"/>
                    <a:pt x="152" y="35654"/>
                  </a:cubicBezTo>
                  <a:lnTo>
                    <a:pt x="517" y="35685"/>
                  </a:lnTo>
                  <a:cubicBezTo>
                    <a:pt x="547" y="35320"/>
                    <a:pt x="578" y="34925"/>
                    <a:pt x="639" y="34560"/>
                  </a:cubicBezTo>
                  <a:lnTo>
                    <a:pt x="243" y="34499"/>
                  </a:lnTo>
                  <a:close/>
                  <a:moveTo>
                    <a:pt x="78026" y="36688"/>
                  </a:moveTo>
                  <a:lnTo>
                    <a:pt x="77661" y="36718"/>
                  </a:lnTo>
                  <a:cubicBezTo>
                    <a:pt x="77692" y="37083"/>
                    <a:pt x="77692" y="37478"/>
                    <a:pt x="77692" y="37843"/>
                  </a:cubicBezTo>
                  <a:lnTo>
                    <a:pt x="78087" y="37843"/>
                  </a:lnTo>
                  <a:cubicBezTo>
                    <a:pt x="78087" y="37448"/>
                    <a:pt x="78056" y="37083"/>
                    <a:pt x="78026" y="36688"/>
                  </a:cubicBezTo>
                  <a:close/>
                  <a:moveTo>
                    <a:pt x="61" y="36809"/>
                  </a:moveTo>
                  <a:cubicBezTo>
                    <a:pt x="31" y="37174"/>
                    <a:pt x="31" y="37569"/>
                    <a:pt x="0" y="37934"/>
                  </a:cubicBezTo>
                  <a:lnTo>
                    <a:pt x="395" y="37964"/>
                  </a:lnTo>
                  <a:cubicBezTo>
                    <a:pt x="395" y="37569"/>
                    <a:pt x="426" y="37204"/>
                    <a:pt x="426" y="36809"/>
                  </a:cubicBezTo>
                  <a:close/>
                  <a:moveTo>
                    <a:pt x="77722" y="38967"/>
                  </a:moveTo>
                  <a:lnTo>
                    <a:pt x="77722" y="39058"/>
                  </a:lnTo>
                  <a:cubicBezTo>
                    <a:pt x="77722" y="39423"/>
                    <a:pt x="77722" y="39818"/>
                    <a:pt x="77692" y="40183"/>
                  </a:cubicBezTo>
                  <a:lnTo>
                    <a:pt x="78087" y="40183"/>
                  </a:lnTo>
                  <a:cubicBezTo>
                    <a:pt x="78087" y="39818"/>
                    <a:pt x="78117" y="39423"/>
                    <a:pt x="78087" y="39058"/>
                  </a:cubicBezTo>
                  <a:lnTo>
                    <a:pt x="78087" y="38967"/>
                  </a:lnTo>
                  <a:close/>
                  <a:moveTo>
                    <a:pt x="0" y="39089"/>
                  </a:moveTo>
                  <a:cubicBezTo>
                    <a:pt x="0" y="39454"/>
                    <a:pt x="0" y="39849"/>
                    <a:pt x="0" y="40244"/>
                  </a:cubicBezTo>
                  <a:lnTo>
                    <a:pt x="395" y="40213"/>
                  </a:lnTo>
                  <a:cubicBezTo>
                    <a:pt x="365" y="39849"/>
                    <a:pt x="365" y="39454"/>
                    <a:pt x="365" y="39089"/>
                  </a:cubicBezTo>
                  <a:close/>
                  <a:moveTo>
                    <a:pt x="77661" y="41308"/>
                  </a:moveTo>
                  <a:cubicBezTo>
                    <a:pt x="77631" y="41703"/>
                    <a:pt x="77600" y="42068"/>
                    <a:pt x="77570" y="42463"/>
                  </a:cubicBezTo>
                  <a:lnTo>
                    <a:pt x="77965" y="42493"/>
                  </a:lnTo>
                  <a:cubicBezTo>
                    <a:pt x="77996" y="42098"/>
                    <a:pt x="78026" y="41733"/>
                    <a:pt x="78026" y="41338"/>
                  </a:cubicBezTo>
                  <a:lnTo>
                    <a:pt x="77661" y="41308"/>
                  </a:lnTo>
                  <a:close/>
                  <a:moveTo>
                    <a:pt x="61" y="41369"/>
                  </a:moveTo>
                  <a:cubicBezTo>
                    <a:pt x="91" y="41764"/>
                    <a:pt x="122" y="42128"/>
                    <a:pt x="152" y="42524"/>
                  </a:cubicBezTo>
                  <a:lnTo>
                    <a:pt x="517" y="42493"/>
                  </a:lnTo>
                  <a:cubicBezTo>
                    <a:pt x="487" y="42098"/>
                    <a:pt x="456" y="41733"/>
                    <a:pt x="456" y="41369"/>
                  </a:cubicBezTo>
                  <a:close/>
                  <a:moveTo>
                    <a:pt x="77448" y="43587"/>
                  </a:moveTo>
                  <a:cubicBezTo>
                    <a:pt x="77418" y="43952"/>
                    <a:pt x="77357" y="44347"/>
                    <a:pt x="77327" y="44712"/>
                  </a:cubicBezTo>
                  <a:lnTo>
                    <a:pt x="77692" y="44773"/>
                  </a:lnTo>
                  <a:cubicBezTo>
                    <a:pt x="77752" y="44378"/>
                    <a:pt x="77783" y="44013"/>
                    <a:pt x="77844" y="43618"/>
                  </a:cubicBezTo>
                  <a:lnTo>
                    <a:pt x="77448" y="43587"/>
                  </a:lnTo>
                  <a:close/>
                  <a:moveTo>
                    <a:pt x="639" y="43618"/>
                  </a:moveTo>
                  <a:lnTo>
                    <a:pt x="274" y="43648"/>
                  </a:lnTo>
                  <a:cubicBezTo>
                    <a:pt x="304" y="44043"/>
                    <a:pt x="365" y="44408"/>
                    <a:pt x="426" y="44803"/>
                  </a:cubicBezTo>
                  <a:lnTo>
                    <a:pt x="791" y="44742"/>
                  </a:lnTo>
                  <a:cubicBezTo>
                    <a:pt x="730" y="44378"/>
                    <a:pt x="699" y="43983"/>
                    <a:pt x="639" y="43618"/>
                  </a:cubicBezTo>
                  <a:close/>
                  <a:moveTo>
                    <a:pt x="77114" y="45837"/>
                  </a:moveTo>
                  <a:cubicBezTo>
                    <a:pt x="77053" y="46201"/>
                    <a:pt x="76993" y="46566"/>
                    <a:pt x="76932" y="46931"/>
                  </a:cubicBezTo>
                  <a:lnTo>
                    <a:pt x="77296" y="47022"/>
                  </a:lnTo>
                  <a:cubicBezTo>
                    <a:pt x="77357" y="46657"/>
                    <a:pt x="77448" y="46262"/>
                    <a:pt x="77509" y="45897"/>
                  </a:cubicBezTo>
                  <a:lnTo>
                    <a:pt x="77114" y="45837"/>
                  </a:lnTo>
                  <a:close/>
                  <a:moveTo>
                    <a:pt x="973" y="45867"/>
                  </a:moveTo>
                  <a:lnTo>
                    <a:pt x="608" y="45928"/>
                  </a:lnTo>
                  <a:cubicBezTo>
                    <a:pt x="669" y="46293"/>
                    <a:pt x="730" y="46688"/>
                    <a:pt x="821" y="47053"/>
                  </a:cubicBezTo>
                  <a:lnTo>
                    <a:pt x="1186" y="46992"/>
                  </a:lnTo>
                  <a:cubicBezTo>
                    <a:pt x="1094" y="46597"/>
                    <a:pt x="1034" y="46232"/>
                    <a:pt x="973" y="45867"/>
                  </a:cubicBezTo>
                  <a:close/>
                  <a:moveTo>
                    <a:pt x="76689" y="48056"/>
                  </a:moveTo>
                  <a:cubicBezTo>
                    <a:pt x="76597" y="48420"/>
                    <a:pt x="76506" y="48785"/>
                    <a:pt x="76385" y="49150"/>
                  </a:cubicBezTo>
                  <a:lnTo>
                    <a:pt x="76749" y="49241"/>
                  </a:lnTo>
                  <a:cubicBezTo>
                    <a:pt x="76871" y="48876"/>
                    <a:pt x="76962" y="48511"/>
                    <a:pt x="77053" y="48147"/>
                  </a:cubicBezTo>
                  <a:lnTo>
                    <a:pt x="76689" y="48056"/>
                  </a:lnTo>
                  <a:close/>
                  <a:moveTo>
                    <a:pt x="1429" y="48086"/>
                  </a:moveTo>
                  <a:lnTo>
                    <a:pt x="1064" y="48177"/>
                  </a:lnTo>
                  <a:cubicBezTo>
                    <a:pt x="1155" y="48542"/>
                    <a:pt x="1246" y="48907"/>
                    <a:pt x="1338" y="49271"/>
                  </a:cubicBezTo>
                  <a:lnTo>
                    <a:pt x="1702" y="49180"/>
                  </a:lnTo>
                  <a:cubicBezTo>
                    <a:pt x="1611" y="48815"/>
                    <a:pt x="1520" y="48451"/>
                    <a:pt x="1429" y="48086"/>
                  </a:cubicBezTo>
                  <a:close/>
                  <a:moveTo>
                    <a:pt x="76081" y="50244"/>
                  </a:moveTo>
                  <a:cubicBezTo>
                    <a:pt x="75959" y="50609"/>
                    <a:pt x="75868" y="50974"/>
                    <a:pt x="75746" y="51338"/>
                  </a:cubicBezTo>
                  <a:lnTo>
                    <a:pt x="76081" y="51460"/>
                  </a:lnTo>
                  <a:cubicBezTo>
                    <a:pt x="76202" y="51095"/>
                    <a:pt x="76324" y="50730"/>
                    <a:pt x="76445" y="50335"/>
                  </a:cubicBezTo>
                  <a:lnTo>
                    <a:pt x="76081" y="50244"/>
                  </a:lnTo>
                  <a:close/>
                  <a:moveTo>
                    <a:pt x="2037" y="50274"/>
                  </a:moveTo>
                  <a:lnTo>
                    <a:pt x="1672" y="50396"/>
                  </a:lnTo>
                  <a:cubicBezTo>
                    <a:pt x="1763" y="50761"/>
                    <a:pt x="1885" y="51126"/>
                    <a:pt x="2006" y="51490"/>
                  </a:cubicBezTo>
                  <a:lnTo>
                    <a:pt x="2371" y="51369"/>
                  </a:lnTo>
                  <a:cubicBezTo>
                    <a:pt x="2249" y="51004"/>
                    <a:pt x="2128" y="50639"/>
                    <a:pt x="2037" y="50274"/>
                  </a:cubicBezTo>
                  <a:close/>
                  <a:moveTo>
                    <a:pt x="2766" y="52433"/>
                  </a:moveTo>
                  <a:lnTo>
                    <a:pt x="2401" y="52554"/>
                  </a:lnTo>
                  <a:cubicBezTo>
                    <a:pt x="2523" y="52919"/>
                    <a:pt x="2675" y="53284"/>
                    <a:pt x="2797" y="53618"/>
                  </a:cubicBezTo>
                  <a:lnTo>
                    <a:pt x="3161" y="53496"/>
                  </a:lnTo>
                  <a:cubicBezTo>
                    <a:pt x="3009" y="53132"/>
                    <a:pt x="2888" y="52797"/>
                    <a:pt x="2766" y="52433"/>
                  </a:cubicBezTo>
                  <a:close/>
                  <a:moveTo>
                    <a:pt x="75351" y="52402"/>
                  </a:moveTo>
                  <a:cubicBezTo>
                    <a:pt x="75230" y="52767"/>
                    <a:pt x="75078" y="53101"/>
                    <a:pt x="74956" y="53466"/>
                  </a:cubicBezTo>
                  <a:lnTo>
                    <a:pt x="75290" y="53618"/>
                  </a:lnTo>
                  <a:cubicBezTo>
                    <a:pt x="75442" y="53253"/>
                    <a:pt x="75594" y="52888"/>
                    <a:pt x="75716" y="52524"/>
                  </a:cubicBezTo>
                  <a:lnTo>
                    <a:pt x="75351" y="52402"/>
                  </a:lnTo>
                  <a:close/>
                  <a:moveTo>
                    <a:pt x="3587" y="54530"/>
                  </a:moveTo>
                  <a:lnTo>
                    <a:pt x="3253" y="54682"/>
                  </a:lnTo>
                  <a:cubicBezTo>
                    <a:pt x="3405" y="55047"/>
                    <a:pt x="3557" y="55381"/>
                    <a:pt x="3708" y="55715"/>
                  </a:cubicBezTo>
                  <a:lnTo>
                    <a:pt x="4073" y="55563"/>
                  </a:lnTo>
                  <a:cubicBezTo>
                    <a:pt x="3891" y="55229"/>
                    <a:pt x="3739" y="54864"/>
                    <a:pt x="3587" y="54530"/>
                  </a:cubicBezTo>
                  <a:close/>
                  <a:moveTo>
                    <a:pt x="74500" y="54499"/>
                  </a:moveTo>
                  <a:cubicBezTo>
                    <a:pt x="74348" y="54864"/>
                    <a:pt x="74196" y="55199"/>
                    <a:pt x="74044" y="55563"/>
                  </a:cubicBezTo>
                  <a:lnTo>
                    <a:pt x="74379" y="55715"/>
                  </a:lnTo>
                  <a:cubicBezTo>
                    <a:pt x="74530" y="55381"/>
                    <a:pt x="74713" y="55016"/>
                    <a:pt x="74865" y="54651"/>
                  </a:cubicBezTo>
                  <a:lnTo>
                    <a:pt x="74500" y="54499"/>
                  </a:lnTo>
                  <a:close/>
                  <a:moveTo>
                    <a:pt x="4560" y="56566"/>
                  </a:moveTo>
                  <a:lnTo>
                    <a:pt x="4225" y="56749"/>
                  </a:lnTo>
                  <a:cubicBezTo>
                    <a:pt x="4408" y="57083"/>
                    <a:pt x="4590" y="57417"/>
                    <a:pt x="4772" y="57752"/>
                  </a:cubicBezTo>
                  <a:lnTo>
                    <a:pt x="5076" y="57569"/>
                  </a:lnTo>
                  <a:cubicBezTo>
                    <a:pt x="4894" y="57265"/>
                    <a:pt x="4742" y="56931"/>
                    <a:pt x="4560" y="56566"/>
                  </a:cubicBezTo>
                  <a:close/>
                  <a:moveTo>
                    <a:pt x="73527" y="56566"/>
                  </a:moveTo>
                  <a:cubicBezTo>
                    <a:pt x="73375" y="56901"/>
                    <a:pt x="73193" y="57235"/>
                    <a:pt x="73011" y="57569"/>
                  </a:cubicBezTo>
                  <a:lnTo>
                    <a:pt x="73345" y="57752"/>
                  </a:lnTo>
                  <a:cubicBezTo>
                    <a:pt x="73527" y="57417"/>
                    <a:pt x="73710" y="57083"/>
                    <a:pt x="73862" y="56749"/>
                  </a:cubicBezTo>
                  <a:lnTo>
                    <a:pt x="73527" y="56566"/>
                  </a:lnTo>
                  <a:close/>
                  <a:moveTo>
                    <a:pt x="5654" y="58572"/>
                  </a:moveTo>
                  <a:lnTo>
                    <a:pt x="5319" y="58755"/>
                  </a:lnTo>
                  <a:cubicBezTo>
                    <a:pt x="5532" y="59089"/>
                    <a:pt x="5715" y="59424"/>
                    <a:pt x="5927" y="59727"/>
                  </a:cubicBezTo>
                  <a:lnTo>
                    <a:pt x="6231" y="59545"/>
                  </a:lnTo>
                  <a:cubicBezTo>
                    <a:pt x="6049" y="59211"/>
                    <a:pt x="5836" y="58876"/>
                    <a:pt x="5654" y="58572"/>
                  </a:cubicBezTo>
                  <a:close/>
                  <a:moveTo>
                    <a:pt x="72433" y="58572"/>
                  </a:moveTo>
                  <a:cubicBezTo>
                    <a:pt x="72251" y="58907"/>
                    <a:pt x="72038" y="59211"/>
                    <a:pt x="71856" y="59545"/>
                  </a:cubicBezTo>
                  <a:lnTo>
                    <a:pt x="72190" y="59727"/>
                  </a:lnTo>
                  <a:cubicBezTo>
                    <a:pt x="72372" y="59424"/>
                    <a:pt x="72585" y="59089"/>
                    <a:pt x="72768" y="58755"/>
                  </a:cubicBezTo>
                  <a:lnTo>
                    <a:pt x="72433" y="58572"/>
                  </a:lnTo>
                  <a:close/>
                  <a:moveTo>
                    <a:pt x="6839" y="60487"/>
                  </a:moveTo>
                  <a:lnTo>
                    <a:pt x="6535" y="60700"/>
                  </a:lnTo>
                  <a:cubicBezTo>
                    <a:pt x="6748" y="61004"/>
                    <a:pt x="6961" y="61338"/>
                    <a:pt x="7174" y="61642"/>
                  </a:cubicBezTo>
                  <a:lnTo>
                    <a:pt x="7508" y="61430"/>
                  </a:lnTo>
                  <a:cubicBezTo>
                    <a:pt x="7265" y="61126"/>
                    <a:pt x="7052" y="60791"/>
                    <a:pt x="6839" y="60487"/>
                  </a:cubicBezTo>
                  <a:close/>
                  <a:moveTo>
                    <a:pt x="71248" y="60487"/>
                  </a:moveTo>
                  <a:cubicBezTo>
                    <a:pt x="71035" y="60822"/>
                    <a:pt x="70822" y="61126"/>
                    <a:pt x="70609" y="61430"/>
                  </a:cubicBezTo>
                  <a:lnTo>
                    <a:pt x="70913" y="61642"/>
                  </a:lnTo>
                  <a:cubicBezTo>
                    <a:pt x="71126" y="61338"/>
                    <a:pt x="71339" y="61034"/>
                    <a:pt x="71552" y="60700"/>
                  </a:cubicBezTo>
                  <a:lnTo>
                    <a:pt x="71248" y="60487"/>
                  </a:lnTo>
                  <a:close/>
                  <a:moveTo>
                    <a:pt x="8177" y="62341"/>
                  </a:moveTo>
                  <a:lnTo>
                    <a:pt x="7873" y="62554"/>
                  </a:lnTo>
                  <a:cubicBezTo>
                    <a:pt x="8085" y="62858"/>
                    <a:pt x="8329" y="63162"/>
                    <a:pt x="8572" y="63466"/>
                  </a:cubicBezTo>
                  <a:lnTo>
                    <a:pt x="8876" y="63223"/>
                  </a:lnTo>
                  <a:cubicBezTo>
                    <a:pt x="8633" y="62949"/>
                    <a:pt x="8389" y="62645"/>
                    <a:pt x="8177" y="62341"/>
                  </a:cubicBezTo>
                  <a:close/>
                  <a:moveTo>
                    <a:pt x="69910" y="62341"/>
                  </a:moveTo>
                  <a:cubicBezTo>
                    <a:pt x="69698" y="62645"/>
                    <a:pt x="69454" y="62949"/>
                    <a:pt x="69211" y="63253"/>
                  </a:cubicBezTo>
                  <a:lnTo>
                    <a:pt x="69515" y="63497"/>
                  </a:lnTo>
                  <a:cubicBezTo>
                    <a:pt x="69758" y="63193"/>
                    <a:pt x="70002" y="62889"/>
                    <a:pt x="70214" y="62585"/>
                  </a:cubicBezTo>
                  <a:lnTo>
                    <a:pt x="69910" y="62341"/>
                  </a:lnTo>
                  <a:close/>
                  <a:moveTo>
                    <a:pt x="9575" y="64104"/>
                  </a:moveTo>
                  <a:lnTo>
                    <a:pt x="9301" y="64348"/>
                  </a:lnTo>
                  <a:cubicBezTo>
                    <a:pt x="9544" y="64652"/>
                    <a:pt x="9788" y="64925"/>
                    <a:pt x="10061" y="65199"/>
                  </a:cubicBezTo>
                  <a:lnTo>
                    <a:pt x="10335" y="64955"/>
                  </a:lnTo>
                  <a:cubicBezTo>
                    <a:pt x="10092" y="64682"/>
                    <a:pt x="9818" y="64378"/>
                    <a:pt x="9575" y="64104"/>
                  </a:cubicBezTo>
                  <a:close/>
                  <a:moveTo>
                    <a:pt x="68512" y="64104"/>
                  </a:moveTo>
                  <a:cubicBezTo>
                    <a:pt x="68269" y="64408"/>
                    <a:pt x="67995" y="64682"/>
                    <a:pt x="67752" y="64986"/>
                  </a:cubicBezTo>
                  <a:lnTo>
                    <a:pt x="68026" y="65229"/>
                  </a:lnTo>
                  <a:cubicBezTo>
                    <a:pt x="68299" y="64955"/>
                    <a:pt x="68543" y="64652"/>
                    <a:pt x="68786" y="64378"/>
                  </a:cubicBezTo>
                  <a:lnTo>
                    <a:pt x="68512" y="64104"/>
                  </a:lnTo>
                  <a:close/>
                  <a:moveTo>
                    <a:pt x="11095" y="65776"/>
                  </a:moveTo>
                  <a:lnTo>
                    <a:pt x="10821" y="66050"/>
                  </a:lnTo>
                  <a:cubicBezTo>
                    <a:pt x="11095" y="66323"/>
                    <a:pt x="11368" y="66597"/>
                    <a:pt x="11642" y="66870"/>
                  </a:cubicBezTo>
                  <a:lnTo>
                    <a:pt x="11915" y="66597"/>
                  </a:lnTo>
                  <a:cubicBezTo>
                    <a:pt x="11642" y="66323"/>
                    <a:pt x="11368" y="66050"/>
                    <a:pt x="11095" y="65776"/>
                  </a:cubicBezTo>
                  <a:close/>
                  <a:moveTo>
                    <a:pt x="66992" y="65807"/>
                  </a:moveTo>
                  <a:cubicBezTo>
                    <a:pt x="66719" y="66080"/>
                    <a:pt x="66445" y="66354"/>
                    <a:pt x="66172" y="66627"/>
                  </a:cubicBezTo>
                  <a:lnTo>
                    <a:pt x="66445" y="66870"/>
                  </a:lnTo>
                  <a:cubicBezTo>
                    <a:pt x="66719" y="66627"/>
                    <a:pt x="66992" y="66354"/>
                    <a:pt x="67266" y="66080"/>
                  </a:cubicBezTo>
                  <a:lnTo>
                    <a:pt x="66992" y="65807"/>
                  </a:lnTo>
                  <a:close/>
                  <a:moveTo>
                    <a:pt x="12736" y="67387"/>
                  </a:moveTo>
                  <a:lnTo>
                    <a:pt x="12462" y="67661"/>
                  </a:lnTo>
                  <a:cubicBezTo>
                    <a:pt x="12736" y="67934"/>
                    <a:pt x="13040" y="68177"/>
                    <a:pt x="13314" y="68421"/>
                  </a:cubicBezTo>
                  <a:lnTo>
                    <a:pt x="13557" y="68147"/>
                  </a:lnTo>
                  <a:cubicBezTo>
                    <a:pt x="13283" y="67904"/>
                    <a:pt x="13010" y="67630"/>
                    <a:pt x="12736" y="67387"/>
                  </a:cubicBezTo>
                  <a:close/>
                  <a:moveTo>
                    <a:pt x="65351" y="67387"/>
                  </a:moveTo>
                  <a:cubicBezTo>
                    <a:pt x="65077" y="67661"/>
                    <a:pt x="64804" y="67904"/>
                    <a:pt x="64530" y="68147"/>
                  </a:cubicBezTo>
                  <a:lnTo>
                    <a:pt x="64773" y="68451"/>
                  </a:lnTo>
                  <a:cubicBezTo>
                    <a:pt x="65047" y="68177"/>
                    <a:pt x="65351" y="67934"/>
                    <a:pt x="65625" y="67661"/>
                  </a:cubicBezTo>
                  <a:lnTo>
                    <a:pt x="65351" y="67387"/>
                  </a:lnTo>
                  <a:close/>
                  <a:moveTo>
                    <a:pt x="14438" y="68877"/>
                  </a:moveTo>
                  <a:lnTo>
                    <a:pt x="14195" y="69180"/>
                  </a:lnTo>
                  <a:cubicBezTo>
                    <a:pt x="14499" y="69424"/>
                    <a:pt x="14773" y="69667"/>
                    <a:pt x="15076" y="69880"/>
                  </a:cubicBezTo>
                  <a:lnTo>
                    <a:pt x="15320" y="69576"/>
                  </a:lnTo>
                  <a:cubicBezTo>
                    <a:pt x="15016" y="69363"/>
                    <a:pt x="14712" y="69120"/>
                    <a:pt x="14438" y="68877"/>
                  </a:cubicBezTo>
                  <a:close/>
                  <a:moveTo>
                    <a:pt x="63649" y="68877"/>
                  </a:moveTo>
                  <a:cubicBezTo>
                    <a:pt x="63345" y="69120"/>
                    <a:pt x="63071" y="69363"/>
                    <a:pt x="62767" y="69606"/>
                  </a:cubicBezTo>
                  <a:lnTo>
                    <a:pt x="63011" y="69910"/>
                  </a:lnTo>
                  <a:cubicBezTo>
                    <a:pt x="63314" y="69667"/>
                    <a:pt x="63588" y="69424"/>
                    <a:pt x="63892" y="69180"/>
                  </a:cubicBezTo>
                  <a:lnTo>
                    <a:pt x="63649" y="68877"/>
                  </a:lnTo>
                  <a:close/>
                  <a:moveTo>
                    <a:pt x="16232" y="70275"/>
                  </a:moveTo>
                  <a:lnTo>
                    <a:pt x="15988" y="70579"/>
                  </a:lnTo>
                  <a:cubicBezTo>
                    <a:pt x="16323" y="70822"/>
                    <a:pt x="16627" y="71035"/>
                    <a:pt x="16931" y="71247"/>
                  </a:cubicBezTo>
                  <a:lnTo>
                    <a:pt x="17143" y="70943"/>
                  </a:lnTo>
                  <a:cubicBezTo>
                    <a:pt x="16839" y="70731"/>
                    <a:pt x="16535" y="70487"/>
                    <a:pt x="16232" y="70275"/>
                  </a:cubicBezTo>
                  <a:close/>
                  <a:moveTo>
                    <a:pt x="61855" y="70275"/>
                  </a:moveTo>
                  <a:cubicBezTo>
                    <a:pt x="61552" y="70518"/>
                    <a:pt x="61248" y="70731"/>
                    <a:pt x="60944" y="70943"/>
                  </a:cubicBezTo>
                  <a:lnTo>
                    <a:pt x="61156" y="71247"/>
                  </a:lnTo>
                  <a:cubicBezTo>
                    <a:pt x="61460" y="71035"/>
                    <a:pt x="61764" y="70822"/>
                    <a:pt x="62099" y="70579"/>
                  </a:cubicBezTo>
                  <a:lnTo>
                    <a:pt x="61855" y="70275"/>
                  </a:lnTo>
                  <a:close/>
                  <a:moveTo>
                    <a:pt x="18086" y="71551"/>
                  </a:moveTo>
                  <a:lnTo>
                    <a:pt x="17903" y="71886"/>
                  </a:lnTo>
                  <a:cubicBezTo>
                    <a:pt x="18207" y="72098"/>
                    <a:pt x="18542" y="72281"/>
                    <a:pt x="18876" y="72494"/>
                  </a:cubicBezTo>
                  <a:lnTo>
                    <a:pt x="19058" y="72159"/>
                  </a:lnTo>
                  <a:cubicBezTo>
                    <a:pt x="18724" y="71977"/>
                    <a:pt x="18420" y="71764"/>
                    <a:pt x="18086" y="71551"/>
                  </a:cubicBezTo>
                  <a:close/>
                  <a:moveTo>
                    <a:pt x="60001" y="71551"/>
                  </a:moveTo>
                  <a:cubicBezTo>
                    <a:pt x="59667" y="71764"/>
                    <a:pt x="59363" y="71977"/>
                    <a:pt x="59029" y="72159"/>
                  </a:cubicBezTo>
                  <a:lnTo>
                    <a:pt x="59241" y="72494"/>
                  </a:lnTo>
                  <a:cubicBezTo>
                    <a:pt x="59545" y="72311"/>
                    <a:pt x="59880" y="72098"/>
                    <a:pt x="60184" y="71886"/>
                  </a:cubicBezTo>
                  <a:lnTo>
                    <a:pt x="60001" y="71551"/>
                  </a:lnTo>
                  <a:close/>
                  <a:moveTo>
                    <a:pt x="20031" y="72737"/>
                  </a:moveTo>
                  <a:lnTo>
                    <a:pt x="19849" y="73071"/>
                  </a:lnTo>
                  <a:cubicBezTo>
                    <a:pt x="20183" y="73253"/>
                    <a:pt x="20517" y="73436"/>
                    <a:pt x="20852" y="73618"/>
                  </a:cubicBezTo>
                  <a:lnTo>
                    <a:pt x="21034" y="73284"/>
                  </a:lnTo>
                  <a:cubicBezTo>
                    <a:pt x="20700" y="73102"/>
                    <a:pt x="20365" y="72919"/>
                    <a:pt x="20031" y="72737"/>
                  </a:cubicBezTo>
                  <a:close/>
                  <a:moveTo>
                    <a:pt x="58056" y="72737"/>
                  </a:moveTo>
                  <a:cubicBezTo>
                    <a:pt x="57722" y="72919"/>
                    <a:pt x="57387" y="73102"/>
                    <a:pt x="57053" y="73284"/>
                  </a:cubicBezTo>
                  <a:lnTo>
                    <a:pt x="57235" y="73618"/>
                  </a:lnTo>
                  <a:cubicBezTo>
                    <a:pt x="57570" y="73436"/>
                    <a:pt x="57904" y="73253"/>
                    <a:pt x="58238" y="73071"/>
                  </a:cubicBezTo>
                  <a:lnTo>
                    <a:pt x="58056" y="72737"/>
                  </a:lnTo>
                  <a:close/>
                  <a:moveTo>
                    <a:pt x="22067" y="73801"/>
                  </a:moveTo>
                  <a:lnTo>
                    <a:pt x="21885" y="74135"/>
                  </a:lnTo>
                  <a:cubicBezTo>
                    <a:pt x="22219" y="74317"/>
                    <a:pt x="22584" y="74469"/>
                    <a:pt x="22919" y="74621"/>
                  </a:cubicBezTo>
                  <a:lnTo>
                    <a:pt x="23071" y="74287"/>
                  </a:lnTo>
                  <a:cubicBezTo>
                    <a:pt x="22736" y="74135"/>
                    <a:pt x="22402" y="73953"/>
                    <a:pt x="22067" y="73801"/>
                  </a:cubicBezTo>
                  <a:close/>
                  <a:moveTo>
                    <a:pt x="56050" y="73801"/>
                  </a:moveTo>
                  <a:cubicBezTo>
                    <a:pt x="55716" y="73953"/>
                    <a:pt x="55381" y="74135"/>
                    <a:pt x="55016" y="74287"/>
                  </a:cubicBezTo>
                  <a:lnTo>
                    <a:pt x="55168" y="74621"/>
                  </a:lnTo>
                  <a:cubicBezTo>
                    <a:pt x="55533" y="74469"/>
                    <a:pt x="55868" y="74317"/>
                    <a:pt x="56232" y="74135"/>
                  </a:cubicBezTo>
                  <a:lnTo>
                    <a:pt x="56050" y="73801"/>
                  </a:lnTo>
                  <a:close/>
                  <a:moveTo>
                    <a:pt x="53983" y="74743"/>
                  </a:moveTo>
                  <a:cubicBezTo>
                    <a:pt x="53649" y="74864"/>
                    <a:pt x="53284" y="75016"/>
                    <a:pt x="52950" y="75138"/>
                  </a:cubicBezTo>
                  <a:lnTo>
                    <a:pt x="53071" y="75503"/>
                  </a:lnTo>
                  <a:cubicBezTo>
                    <a:pt x="53436" y="75381"/>
                    <a:pt x="53801" y="75229"/>
                    <a:pt x="54135" y="75077"/>
                  </a:cubicBezTo>
                  <a:lnTo>
                    <a:pt x="53983" y="74743"/>
                  </a:lnTo>
                  <a:close/>
                  <a:moveTo>
                    <a:pt x="24134" y="74743"/>
                  </a:moveTo>
                  <a:lnTo>
                    <a:pt x="23982" y="75077"/>
                  </a:lnTo>
                  <a:cubicBezTo>
                    <a:pt x="24347" y="75229"/>
                    <a:pt x="24682" y="75381"/>
                    <a:pt x="25046" y="75533"/>
                  </a:cubicBezTo>
                  <a:lnTo>
                    <a:pt x="25198" y="75168"/>
                  </a:lnTo>
                  <a:cubicBezTo>
                    <a:pt x="24834" y="75016"/>
                    <a:pt x="24469" y="74895"/>
                    <a:pt x="24134" y="74743"/>
                  </a:cubicBezTo>
                  <a:close/>
                  <a:moveTo>
                    <a:pt x="51886" y="75533"/>
                  </a:moveTo>
                  <a:cubicBezTo>
                    <a:pt x="51521" y="75685"/>
                    <a:pt x="51156" y="75807"/>
                    <a:pt x="50791" y="75898"/>
                  </a:cubicBezTo>
                  <a:lnTo>
                    <a:pt x="50913" y="76263"/>
                  </a:lnTo>
                  <a:cubicBezTo>
                    <a:pt x="51278" y="76141"/>
                    <a:pt x="51643" y="76019"/>
                    <a:pt x="52007" y="75898"/>
                  </a:cubicBezTo>
                  <a:lnTo>
                    <a:pt x="51886" y="75533"/>
                  </a:lnTo>
                  <a:close/>
                  <a:moveTo>
                    <a:pt x="26262" y="75564"/>
                  </a:moveTo>
                  <a:lnTo>
                    <a:pt x="26141" y="75928"/>
                  </a:lnTo>
                  <a:cubicBezTo>
                    <a:pt x="26475" y="76050"/>
                    <a:pt x="26840" y="76171"/>
                    <a:pt x="27204" y="76293"/>
                  </a:cubicBezTo>
                  <a:lnTo>
                    <a:pt x="27326" y="75928"/>
                  </a:lnTo>
                  <a:cubicBezTo>
                    <a:pt x="26961" y="75807"/>
                    <a:pt x="26596" y="75685"/>
                    <a:pt x="26262" y="75564"/>
                  </a:cubicBezTo>
                  <a:close/>
                  <a:moveTo>
                    <a:pt x="28420" y="76232"/>
                  </a:moveTo>
                  <a:lnTo>
                    <a:pt x="28329" y="76597"/>
                  </a:lnTo>
                  <a:cubicBezTo>
                    <a:pt x="28694" y="76719"/>
                    <a:pt x="29059" y="76810"/>
                    <a:pt x="29423" y="76901"/>
                  </a:cubicBezTo>
                  <a:lnTo>
                    <a:pt x="29514" y="76536"/>
                  </a:lnTo>
                  <a:cubicBezTo>
                    <a:pt x="29150" y="76445"/>
                    <a:pt x="28785" y="76354"/>
                    <a:pt x="28420" y="76232"/>
                  </a:cubicBezTo>
                  <a:close/>
                  <a:moveTo>
                    <a:pt x="49728" y="76232"/>
                  </a:moveTo>
                  <a:cubicBezTo>
                    <a:pt x="49332" y="76354"/>
                    <a:pt x="48998" y="76445"/>
                    <a:pt x="48603" y="76536"/>
                  </a:cubicBezTo>
                  <a:lnTo>
                    <a:pt x="48725" y="76901"/>
                  </a:lnTo>
                  <a:cubicBezTo>
                    <a:pt x="49089" y="76810"/>
                    <a:pt x="49454" y="76719"/>
                    <a:pt x="49819" y="76597"/>
                  </a:cubicBezTo>
                  <a:lnTo>
                    <a:pt x="49728" y="76232"/>
                  </a:lnTo>
                  <a:close/>
                  <a:moveTo>
                    <a:pt x="47509" y="76779"/>
                  </a:moveTo>
                  <a:cubicBezTo>
                    <a:pt x="47144" y="76871"/>
                    <a:pt x="46779" y="76962"/>
                    <a:pt x="46384" y="77023"/>
                  </a:cubicBezTo>
                  <a:lnTo>
                    <a:pt x="46475" y="77387"/>
                  </a:lnTo>
                  <a:cubicBezTo>
                    <a:pt x="46840" y="77326"/>
                    <a:pt x="47235" y="77266"/>
                    <a:pt x="47600" y="77175"/>
                  </a:cubicBezTo>
                  <a:lnTo>
                    <a:pt x="47509" y="76779"/>
                  </a:lnTo>
                  <a:close/>
                  <a:moveTo>
                    <a:pt x="30609" y="76810"/>
                  </a:moveTo>
                  <a:lnTo>
                    <a:pt x="30548" y="77175"/>
                  </a:lnTo>
                  <a:cubicBezTo>
                    <a:pt x="30913" y="77266"/>
                    <a:pt x="31277" y="77326"/>
                    <a:pt x="31673" y="77418"/>
                  </a:cubicBezTo>
                  <a:lnTo>
                    <a:pt x="31733" y="77023"/>
                  </a:lnTo>
                  <a:cubicBezTo>
                    <a:pt x="31369" y="76962"/>
                    <a:pt x="30973" y="76871"/>
                    <a:pt x="30609" y="76810"/>
                  </a:cubicBezTo>
                  <a:close/>
                  <a:moveTo>
                    <a:pt x="45290" y="77235"/>
                  </a:moveTo>
                  <a:cubicBezTo>
                    <a:pt x="44925" y="77296"/>
                    <a:pt x="44530" y="77326"/>
                    <a:pt x="44165" y="77387"/>
                  </a:cubicBezTo>
                  <a:lnTo>
                    <a:pt x="44196" y="77752"/>
                  </a:lnTo>
                  <a:cubicBezTo>
                    <a:pt x="44591" y="77722"/>
                    <a:pt x="44955" y="77661"/>
                    <a:pt x="45351" y="77600"/>
                  </a:cubicBezTo>
                  <a:lnTo>
                    <a:pt x="45290" y="77235"/>
                  </a:lnTo>
                  <a:close/>
                  <a:moveTo>
                    <a:pt x="32858" y="77235"/>
                  </a:moveTo>
                  <a:lnTo>
                    <a:pt x="32797" y="77600"/>
                  </a:lnTo>
                  <a:cubicBezTo>
                    <a:pt x="33162" y="77661"/>
                    <a:pt x="33557" y="77722"/>
                    <a:pt x="33922" y="77782"/>
                  </a:cubicBezTo>
                  <a:lnTo>
                    <a:pt x="33983" y="77387"/>
                  </a:lnTo>
                  <a:cubicBezTo>
                    <a:pt x="33587" y="77357"/>
                    <a:pt x="33223" y="77296"/>
                    <a:pt x="32858" y="77235"/>
                  </a:cubicBezTo>
                  <a:close/>
                  <a:moveTo>
                    <a:pt x="35107" y="77539"/>
                  </a:moveTo>
                  <a:lnTo>
                    <a:pt x="35077" y="77904"/>
                  </a:lnTo>
                  <a:cubicBezTo>
                    <a:pt x="35442" y="77934"/>
                    <a:pt x="35806" y="77965"/>
                    <a:pt x="36201" y="77995"/>
                  </a:cubicBezTo>
                  <a:lnTo>
                    <a:pt x="36232" y="77630"/>
                  </a:lnTo>
                  <a:cubicBezTo>
                    <a:pt x="35867" y="77600"/>
                    <a:pt x="35472" y="77570"/>
                    <a:pt x="35107" y="77539"/>
                  </a:cubicBezTo>
                  <a:close/>
                  <a:moveTo>
                    <a:pt x="43041" y="77509"/>
                  </a:moveTo>
                  <a:cubicBezTo>
                    <a:pt x="42645" y="77570"/>
                    <a:pt x="42281" y="77600"/>
                    <a:pt x="41885" y="77630"/>
                  </a:cubicBezTo>
                  <a:lnTo>
                    <a:pt x="41916" y="77995"/>
                  </a:lnTo>
                  <a:cubicBezTo>
                    <a:pt x="42311" y="77965"/>
                    <a:pt x="42676" y="77934"/>
                    <a:pt x="43071" y="77904"/>
                  </a:cubicBezTo>
                  <a:lnTo>
                    <a:pt x="43041" y="77509"/>
                  </a:lnTo>
                  <a:close/>
                  <a:moveTo>
                    <a:pt x="37357" y="77691"/>
                  </a:moveTo>
                  <a:lnTo>
                    <a:pt x="37357" y="78056"/>
                  </a:lnTo>
                  <a:cubicBezTo>
                    <a:pt x="37721" y="78086"/>
                    <a:pt x="38116" y="78086"/>
                    <a:pt x="38481" y="78086"/>
                  </a:cubicBezTo>
                  <a:lnTo>
                    <a:pt x="38512" y="77722"/>
                  </a:lnTo>
                  <a:cubicBezTo>
                    <a:pt x="38116" y="77722"/>
                    <a:pt x="37752" y="77691"/>
                    <a:pt x="37357" y="77691"/>
                  </a:cubicBezTo>
                  <a:close/>
                  <a:moveTo>
                    <a:pt x="40761" y="77691"/>
                  </a:moveTo>
                  <a:cubicBezTo>
                    <a:pt x="40396" y="77691"/>
                    <a:pt x="40031" y="77722"/>
                    <a:pt x="39636" y="77722"/>
                  </a:cubicBezTo>
                  <a:lnTo>
                    <a:pt x="39636" y="78086"/>
                  </a:lnTo>
                  <a:cubicBezTo>
                    <a:pt x="40031" y="78086"/>
                    <a:pt x="40396" y="78086"/>
                    <a:pt x="40791" y="78056"/>
                  </a:cubicBezTo>
                  <a:lnTo>
                    <a:pt x="40761" y="7769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4633545" y="1577825"/>
              <a:ext cx="1060825" cy="1060825"/>
            </a:xfrm>
            <a:custGeom>
              <a:avLst/>
              <a:gdLst/>
              <a:ahLst/>
              <a:cxnLst/>
              <a:rect l="l" t="t" r="r" b="b"/>
              <a:pathLst>
                <a:path w="42433" h="42433" extrusionOk="0">
                  <a:moveTo>
                    <a:pt x="21156" y="0"/>
                  </a:moveTo>
                  <a:cubicBezTo>
                    <a:pt x="20761" y="0"/>
                    <a:pt x="20366" y="0"/>
                    <a:pt x="20001" y="31"/>
                  </a:cubicBezTo>
                  <a:lnTo>
                    <a:pt x="20031" y="395"/>
                  </a:lnTo>
                  <a:cubicBezTo>
                    <a:pt x="20396" y="395"/>
                    <a:pt x="20761" y="365"/>
                    <a:pt x="21156" y="365"/>
                  </a:cubicBezTo>
                  <a:lnTo>
                    <a:pt x="21156" y="0"/>
                  </a:lnTo>
                  <a:close/>
                  <a:moveTo>
                    <a:pt x="22281" y="31"/>
                  </a:moveTo>
                  <a:lnTo>
                    <a:pt x="22281" y="395"/>
                  </a:lnTo>
                  <a:cubicBezTo>
                    <a:pt x="22645" y="426"/>
                    <a:pt x="23010" y="456"/>
                    <a:pt x="23405" y="487"/>
                  </a:cubicBezTo>
                  <a:lnTo>
                    <a:pt x="23436" y="92"/>
                  </a:lnTo>
                  <a:cubicBezTo>
                    <a:pt x="23040" y="61"/>
                    <a:pt x="22676" y="31"/>
                    <a:pt x="22281" y="31"/>
                  </a:cubicBezTo>
                  <a:close/>
                  <a:moveTo>
                    <a:pt x="18846" y="122"/>
                  </a:moveTo>
                  <a:cubicBezTo>
                    <a:pt x="18481" y="152"/>
                    <a:pt x="18086" y="213"/>
                    <a:pt x="17721" y="274"/>
                  </a:cubicBezTo>
                  <a:lnTo>
                    <a:pt x="17782" y="639"/>
                  </a:lnTo>
                  <a:cubicBezTo>
                    <a:pt x="18147" y="578"/>
                    <a:pt x="18511" y="547"/>
                    <a:pt x="18907" y="487"/>
                  </a:cubicBezTo>
                  <a:lnTo>
                    <a:pt x="18846" y="122"/>
                  </a:lnTo>
                  <a:close/>
                  <a:moveTo>
                    <a:pt x="24560" y="244"/>
                  </a:moveTo>
                  <a:lnTo>
                    <a:pt x="24499" y="639"/>
                  </a:lnTo>
                  <a:cubicBezTo>
                    <a:pt x="24895" y="699"/>
                    <a:pt x="25259" y="760"/>
                    <a:pt x="25624" y="851"/>
                  </a:cubicBezTo>
                  <a:lnTo>
                    <a:pt x="25715" y="456"/>
                  </a:lnTo>
                  <a:cubicBezTo>
                    <a:pt x="25320" y="395"/>
                    <a:pt x="24955" y="304"/>
                    <a:pt x="24560" y="244"/>
                  </a:cubicBezTo>
                  <a:close/>
                  <a:moveTo>
                    <a:pt x="16597" y="487"/>
                  </a:moveTo>
                  <a:cubicBezTo>
                    <a:pt x="16201" y="578"/>
                    <a:pt x="15837" y="669"/>
                    <a:pt x="15472" y="760"/>
                  </a:cubicBezTo>
                  <a:lnTo>
                    <a:pt x="15563" y="1125"/>
                  </a:lnTo>
                  <a:cubicBezTo>
                    <a:pt x="15928" y="1034"/>
                    <a:pt x="16293" y="943"/>
                    <a:pt x="16657" y="851"/>
                  </a:cubicBezTo>
                  <a:lnTo>
                    <a:pt x="16597" y="487"/>
                  </a:lnTo>
                  <a:close/>
                  <a:moveTo>
                    <a:pt x="26810" y="730"/>
                  </a:moveTo>
                  <a:lnTo>
                    <a:pt x="26718" y="1095"/>
                  </a:lnTo>
                  <a:cubicBezTo>
                    <a:pt x="27083" y="1216"/>
                    <a:pt x="27448" y="1307"/>
                    <a:pt x="27782" y="1429"/>
                  </a:cubicBezTo>
                  <a:lnTo>
                    <a:pt x="27904" y="1064"/>
                  </a:lnTo>
                  <a:cubicBezTo>
                    <a:pt x="27569" y="943"/>
                    <a:pt x="27174" y="851"/>
                    <a:pt x="26810" y="730"/>
                  </a:cubicBezTo>
                  <a:close/>
                  <a:moveTo>
                    <a:pt x="14378" y="1095"/>
                  </a:moveTo>
                  <a:cubicBezTo>
                    <a:pt x="14013" y="1216"/>
                    <a:pt x="13648" y="1368"/>
                    <a:pt x="13283" y="1520"/>
                  </a:cubicBezTo>
                  <a:lnTo>
                    <a:pt x="13435" y="1854"/>
                  </a:lnTo>
                  <a:cubicBezTo>
                    <a:pt x="13800" y="1733"/>
                    <a:pt x="14134" y="1581"/>
                    <a:pt x="14499" y="1459"/>
                  </a:cubicBezTo>
                  <a:lnTo>
                    <a:pt x="14378" y="1095"/>
                  </a:lnTo>
                  <a:close/>
                  <a:moveTo>
                    <a:pt x="28998" y="1459"/>
                  </a:moveTo>
                  <a:lnTo>
                    <a:pt x="28876" y="1824"/>
                  </a:lnTo>
                  <a:cubicBezTo>
                    <a:pt x="29211" y="1946"/>
                    <a:pt x="29545" y="2098"/>
                    <a:pt x="29910" y="2250"/>
                  </a:cubicBezTo>
                  <a:lnTo>
                    <a:pt x="30062" y="1915"/>
                  </a:lnTo>
                  <a:cubicBezTo>
                    <a:pt x="29727" y="1763"/>
                    <a:pt x="29363" y="1611"/>
                    <a:pt x="28998" y="1459"/>
                  </a:cubicBezTo>
                  <a:close/>
                  <a:moveTo>
                    <a:pt x="12250" y="1976"/>
                  </a:moveTo>
                  <a:cubicBezTo>
                    <a:pt x="11885" y="2128"/>
                    <a:pt x="11551" y="2310"/>
                    <a:pt x="11217" y="2493"/>
                  </a:cubicBezTo>
                  <a:lnTo>
                    <a:pt x="11399" y="2827"/>
                  </a:lnTo>
                  <a:cubicBezTo>
                    <a:pt x="11733" y="2645"/>
                    <a:pt x="12068" y="2462"/>
                    <a:pt x="12402" y="2310"/>
                  </a:cubicBezTo>
                  <a:lnTo>
                    <a:pt x="12250" y="1976"/>
                  </a:lnTo>
                  <a:close/>
                  <a:moveTo>
                    <a:pt x="31095" y="2432"/>
                  </a:moveTo>
                  <a:lnTo>
                    <a:pt x="30913" y="2766"/>
                  </a:lnTo>
                  <a:cubicBezTo>
                    <a:pt x="31247" y="2949"/>
                    <a:pt x="31582" y="3131"/>
                    <a:pt x="31886" y="3313"/>
                  </a:cubicBezTo>
                  <a:lnTo>
                    <a:pt x="32098" y="2979"/>
                  </a:lnTo>
                  <a:cubicBezTo>
                    <a:pt x="31764" y="2797"/>
                    <a:pt x="31430" y="2614"/>
                    <a:pt x="31095" y="2432"/>
                  </a:cubicBezTo>
                  <a:close/>
                  <a:moveTo>
                    <a:pt x="10213" y="3040"/>
                  </a:moveTo>
                  <a:cubicBezTo>
                    <a:pt x="9909" y="3253"/>
                    <a:pt x="9575" y="3465"/>
                    <a:pt x="9271" y="3678"/>
                  </a:cubicBezTo>
                  <a:lnTo>
                    <a:pt x="9484" y="3982"/>
                  </a:lnTo>
                  <a:cubicBezTo>
                    <a:pt x="9788" y="3769"/>
                    <a:pt x="10092" y="3557"/>
                    <a:pt x="10426" y="3374"/>
                  </a:cubicBezTo>
                  <a:lnTo>
                    <a:pt x="10213" y="3040"/>
                  </a:lnTo>
                  <a:close/>
                  <a:moveTo>
                    <a:pt x="33071" y="3617"/>
                  </a:moveTo>
                  <a:lnTo>
                    <a:pt x="32858" y="3921"/>
                  </a:lnTo>
                  <a:cubicBezTo>
                    <a:pt x="33162" y="4134"/>
                    <a:pt x="33466" y="4347"/>
                    <a:pt x="33770" y="4590"/>
                  </a:cubicBezTo>
                  <a:lnTo>
                    <a:pt x="33983" y="4286"/>
                  </a:lnTo>
                  <a:cubicBezTo>
                    <a:pt x="33679" y="4043"/>
                    <a:pt x="33375" y="3830"/>
                    <a:pt x="33071" y="3617"/>
                  </a:cubicBezTo>
                  <a:close/>
                  <a:moveTo>
                    <a:pt x="8329" y="4347"/>
                  </a:moveTo>
                  <a:cubicBezTo>
                    <a:pt x="8025" y="4590"/>
                    <a:pt x="7721" y="4833"/>
                    <a:pt x="7447" y="5076"/>
                  </a:cubicBezTo>
                  <a:lnTo>
                    <a:pt x="7691" y="5350"/>
                  </a:lnTo>
                  <a:cubicBezTo>
                    <a:pt x="7964" y="5107"/>
                    <a:pt x="8268" y="4864"/>
                    <a:pt x="8572" y="4651"/>
                  </a:cubicBezTo>
                  <a:lnTo>
                    <a:pt x="8329" y="4347"/>
                  </a:lnTo>
                  <a:close/>
                  <a:moveTo>
                    <a:pt x="34895" y="4985"/>
                  </a:moveTo>
                  <a:lnTo>
                    <a:pt x="34652" y="5289"/>
                  </a:lnTo>
                  <a:cubicBezTo>
                    <a:pt x="34925" y="5532"/>
                    <a:pt x="35199" y="5776"/>
                    <a:pt x="35472" y="6049"/>
                  </a:cubicBezTo>
                  <a:lnTo>
                    <a:pt x="35746" y="5745"/>
                  </a:lnTo>
                  <a:cubicBezTo>
                    <a:pt x="35472" y="5502"/>
                    <a:pt x="35168" y="5228"/>
                    <a:pt x="34895" y="4985"/>
                  </a:cubicBezTo>
                  <a:close/>
                  <a:moveTo>
                    <a:pt x="6566" y="5836"/>
                  </a:moveTo>
                  <a:cubicBezTo>
                    <a:pt x="6292" y="6110"/>
                    <a:pt x="6019" y="6383"/>
                    <a:pt x="5776" y="6657"/>
                  </a:cubicBezTo>
                  <a:lnTo>
                    <a:pt x="6049" y="6900"/>
                  </a:lnTo>
                  <a:cubicBezTo>
                    <a:pt x="6292" y="6627"/>
                    <a:pt x="6566" y="6383"/>
                    <a:pt x="6840" y="6110"/>
                  </a:cubicBezTo>
                  <a:lnTo>
                    <a:pt x="6566" y="5836"/>
                  </a:lnTo>
                  <a:close/>
                  <a:moveTo>
                    <a:pt x="36567" y="6566"/>
                  </a:moveTo>
                  <a:lnTo>
                    <a:pt x="36293" y="6839"/>
                  </a:lnTo>
                  <a:cubicBezTo>
                    <a:pt x="36536" y="7113"/>
                    <a:pt x="36810" y="7386"/>
                    <a:pt x="37053" y="7660"/>
                  </a:cubicBezTo>
                  <a:lnTo>
                    <a:pt x="37326" y="7417"/>
                  </a:lnTo>
                  <a:cubicBezTo>
                    <a:pt x="37083" y="7143"/>
                    <a:pt x="36840" y="6839"/>
                    <a:pt x="36567" y="6566"/>
                  </a:cubicBezTo>
                  <a:close/>
                  <a:moveTo>
                    <a:pt x="4985" y="7508"/>
                  </a:moveTo>
                  <a:cubicBezTo>
                    <a:pt x="4773" y="7782"/>
                    <a:pt x="4529" y="8086"/>
                    <a:pt x="4286" y="8390"/>
                  </a:cubicBezTo>
                  <a:lnTo>
                    <a:pt x="4590" y="8633"/>
                  </a:lnTo>
                  <a:cubicBezTo>
                    <a:pt x="4803" y="8329"/>
                    <a:pt x="5046" y="8025"/>
                    <a:pt x="5289" y="7751"/>
                  </a:cubicBezTo>
                  <a:lnTo>
                    <a:pt x="4985" y="7508"/>
                  </a:lnTo>
                  <a:close/>
                  <a:moveTo>
                    <a:pt x="38056" y="8298"/>
                  </a:moveTo>
                  <a:lnTo>
                    <a:pt x="37752" y="8542"/>
                  </a:lnTo>
                  <a:cubicBezTo>
                    <a:pt x="37995" y="8845"/>
                    <a:pt x="38208" y="9149"/>
                    <a:pt x="38421" y="9453"/>
                  </a:cubicBezTo>
                  <a:lnTo>
                    <a:pt x="38725" y="9241"/>
                  </a:lnTo>
                  <a:cubicBezTo>
                    <a:pt x="38512" y="8937"/>
                    <a:pt x="38299" y="8602"/>
                    <a:pt x="38056" y="8298"/>
                  </a:cubicBezTo>
                  <a:close/>
                  <a:moveTo>
                    <a:pt x="3618" y="9332"/>
                  </a:moveTo>
                  <a:cubicBezTo>
                    <a:pt x="3405" y="9666"/>
                    <a:pt x="3192" y="9970"/>
                    <a:pt x="3010" y="10304"/>
                  </a:cubicBezTo>
                  <a:lnTo>
                    <a:pt x="3314" y="10487"/>
                  </a:lnTo>
                  <a:cubicBezTo>
                    <a:pt x="3526" y="10183"/>
                    <a:pt x="3709" y="9849"/>
                    <a:pt x="3922" y="9545"/>
                  </a:cubicBezTo>
                  <a:lnTo>
                    <a:pt x="3618" y="9332"/>
                  </a:lnTo>
                  <a:close/>
                  <a:moveTo>
                    <a:pt x="39363" y="10213"/>
                  </a:moveTo>
                  <a:lnTo>
                    <a:pt x="39029" y="10396"/>
                  </a:lnTo>
                  <a:cubicBezTo>
                    <a:pt x="39241" y="10730"/>
                    <a:pt x="39424" y="11064"/>
                    <a:pt x="39576" y="11368"/>
                  </a:cubicBezTo>
                  <a:lnTo>
                    <a:pt x="39940" y="11216"/>
                  </a:lnTo>
                  <a:cubicBezTo>
                    <a:pt x="39758" y="10882"/>
                    <a:pt x="39545" y="10548"/>
                    <a:pt x="39363" y="10213"/>
                  </a:cubicBezTo>
                  <a:close/>
                  <a:moveTo>
                    <a:pt x="2432" y="11308"/>
                  </a:moveTo>
                  <a:cubicBezTo>
                    <a:pt x="2250" y="11642"/>
                    <a:pt x="2098" y="12007"/>
                    <a:pt x="1915" y="12341"/>
                  </a:cubicBezTo>
                  <a:lnTo>
                    <a:pt x="2280" y="12493"/>
                  </a:lnTo>
                  <a:cubicBezTo>
                    <a:pt x="2432" y="12159"/>
                    <a:pt x="2584" y="11824"/>
                    <a:pt x="2767" y="11490"/>
                  </a:cubicBezTo>
                  <a:lnTo>
                    <a:pt x="2432" y="11308"/>
                  </a:lnTo>
                  <a:close/>
                  <a:moveTo>
                    <a:pt x="40427" y="12219"/>
                  </a:moveTo>
                  <a:lnTo>
                    <a:pt x="40092" y="12402"/>
                  </a:lnTo>
                  <a:cubicBezTo>
                    <a:pt x="40244" y="12736"/>
                    <a:pt x="40396" y="13070"/>
                    <a:pt x="40548" y="13435"/>
                  </a:cubicBezTo>
                  <a:lnTo>
                    <a:pt x="40883" y="13283"/>
                  </a:lnTo>
                  <a:cubicBezTo>
                    <a:pt x="40761" y="12918"/>
                    <a:pt x="40609" y="12584"/>
                    <a:pt x="40427" y="12219"/>
                  </a:cubicBezTo>
                  <a:close/>
                  <a:moveTo>
                    <a:pt x="1459" y="13405"/>
                  </a:moveTo>
                  <a:cubicBezTo>
                    <a:pt x="1338" y="13770"/>
                    <a:pt x="1186" y="14134"/>
                    <a:pt x="1064" y="14469"/>
                  </a:cubicBezTo>
                  <a:lnTo>
                    <a:pt x="1429" y="14590"/>
                  </a:lnTo>
                  <a:cubicBezTo>
                    <a:pt x="1551" y="14256"/>
                    <a:pt x="1672" y="13891"/>
                    <a:pt x="1824" y="13526"/>
                  </a:cubicBezTo>
                  <a:lnTo>
                    <a:pt x="1459" y="13405"/>
                  </a:lnTo>
                  <a:close/>
                  <a:moveTo>
                    <a:pt x="41308" y="14347"/>
                  </a:moveTo>
                  <a:lnTo>
                    <a:pt x="40944" y="14469"/>
                  </a:lnTo>
                  <a:cubicBezTo>
                    <a:pt x="41065" y="14833"/>
                    <a:pt x="41156" y="15198"/>
                    <a:pt x="41278" y="15563"/>
                  </a:cubicBezTo>
                  <a:lnTo>
                    <a:pt x="41643" y="15441"/>
                  </a:lnTo>
                  <a:cubicBezTo>
                    <a:pt x="41521" y="15107"/>
                    <a:pt x="41430" y="14712"/>
                    <a:pt x="41308" y="14347"/>
                  </a:cubicBezTo>
                  <a:close/>
                  <a:moveTo>
                    <a:pt x="730" y="15563"/>
                  </a:moveTo>
                  <a:cubicBezTo>
                    <a:pt x="639" y="15928"/>
                    <a:pt x="548" y="16323"/>
                    <a:pt x="456" y="16688"/>
                  </a:cubicBezTo>
                  <a:lnTo>
                    <a:pt x="852" y="16779"/>
                  </a:lnTo>
                  <a:cubicBezTo>
                    <a:pt x="912" y="16414"/>
                    <a:pt x="1004" y="16049"/>
                    <a:pt x="1095" y="15684"/>
                  </a:cubicBezTo>
                  <a:lnTo>
                    <a:pt x="730" y="15563"/>
                  </a:lnTo>
                  <a:close/>
                  <a:moveTo>
                    <a:pt x="41916" y="16566"/>
                  </a:moveTo>
                  <a:lnTo>
                    <a:pt x="41551" y="16657"/>
                  </a:lnTo>
                  <a:cubicBezTo>
                    <a:pt x="41612" y="17022"/>
                    <a:pt x="41703" y="17387"/>
                    <a:pt x="41764" y="17751"/>
                  </a:cubicBezTo>
                  <a:lnTo>
                    <a:pt x="42129" y="17691"/>
                  </a:lnTo>
                  <a:cubicBezTo>
                    <a:pt x="42068" y="17326"/>
                    <a:pt x="42007" y="16931"/>
                    <a:pt x="41916" y="16566"/>
                  </a:cubicBezTo>
                  <a:close/>
                  <a:moveTo>
                    <a:pt x="274" y="17812"/>
                  </a:moveTo>
                  <a:cubicBezTo>
                    <a:pt x="213" y="18207"/>
                    <a:pt x="152" y="18572"/>
                    <a:pt x="122" y="18967"/>
                  </a:cubicBezTo>
                  <a:lnTo>
                    <a:pt x="487" y="18998"/>
                  </a:lnTo>
                  <a:cubicBezTo>
                    <a:pt x="517" y="18633"/>
                    <a:pt x="578" y="18268"/>
                    <a:pt x="639" y="17873"/>
                  </a:cubicBezTo>
                  <a:lnTo>
                    <a:pt x="274" y="17812"/>
                  </a:lnTo>
                  <a:close/>
                  <a:moveTo>
                    <a:pt x="42281" y="18815"/>
                  </a:moveTo>
                  <a:lnTo>
                    <a:pt x="41916" y="18876"/>
                  </a:lnTo>
                  <a:cubicBezTo>
                    <a:pt x="41947" y="19241"/>
                    <a:pt x="41977" y="19636"/>
                    <a:pt x="42007" y="20001"/>
                  </a:cubicBezTo>
                  <a:lnTo>
                    <a:pt x="42402" y="19970"/>
                  </a:lnTo>
                  <a:cubicBezTo>
                    <a:pt x="42372" y="19606"/>
                    <a:pt x="42342" y="19210"/>
                    <a:pt x="42281" y="18815"/>
                  </a:cubicBezTo>
                  <a:close/>
                  <a:moveTo>
                    <a:pt x="0" y="20092"/>
                  </a:moveTo>
                  <a:cubicBezTo>
                    <a:pt x="0" y="20457"/>
                    <a:pt x="0" y="20852"/>
                    <a:pt x="0" y="21216"/>
                  </a:cubicBezTo>
                  <a:lnTo>
                    <a:pt x="0" y="21247"/>
                  </a:lnTo>
                  <a:lnTo>
                    <a:pt x="365" y="21247"/>
                  </a:lnTo>
                  <a:lnTo>
                    <a:pt x="365" y="21216"/>
                  </a:lnTo>
                  <a:cubicBezTo>
                    <a:pt x="365" y="20852"/>
                    <a:pt x="365" y="20487"/>
                    <a:pt x="396" y="20122"/>
                  </a:cubicBezTo>
                  <a:lnTo>
                    <a:pt x="0" y="20092"/>
                  </a:lnTo>
                  <a:close/>
                  <a:moveTo>
                    <a:pt x="42038" y="21125"/>
                  </a:moveTo>
                  <a:lnTo>
                    <a:pt x="42038" y="21216"/>
                  </a:lnTo>
                  <a:cubicBezTo>
                    <a:pt x="42038" y="21581"/>
                    <a:pt x="42038" y="21976"/>
                    <a:pt x="42007" y="22341"/>
                  </a:cubicBezTo>
                  <a:lnTo>
                    <a:pt x="42402" y="22371"/>
                  </a:lnTo>
                  <a:cubicBezTo>
                    <a:pt x="42402" y="21976"/>
                    <a:pt x="42433" y="21581"/>
                    <a:pt x="42433" y="21216"/>
                  </a:cubicBezTo>
                  <a:lnTo>
                    <a:pt x="42433" y="21125"/>
                  </a:lnTo>
                  <a:close/>
                  <a:moveTo>
                    <a:pt x="396" y="22371"/>
                  </a:moveTo>
                  <a:lnTo>
                    <a:pt x="31" y="22402"/>
                  </a:lnTo>
                  <a:cubicBezTo>
                    <a:pt x="31" y="22767"/>
                    <a:pt x="61" y="23162"/>
                    <a:pt x="122" y="23557"/>
                  </a:cubicBezTo>
                  <a:lnTo>
                    <a:pt x="487" y="23496"/>
                  </a:lnTo>
                  <a:cubicBezTo>
                    <a:pt x="456" y="23131"/>
                    <a:pt x="426" y="22767"/>
                    <a:pt x="396" y="22371"/>
                  </a:cubicBezTo>
                  <a:close/>
                  <a:moveTo>
                    <a:pt x="41916" y="23466"/>
                  </a:moveTo>
                  <a:cubicBezTo>
                    <a:pt x="41886" y="23830"/>
                    <a:pt x="41825" y="24195"/>
                    <a:pt x="41764" y="24590"/>
                  </a:cubicBezTo>
                  <a:lnTo>
                    <a:pt x="42159" y="24651"/>
                  </a:lnTo>
                  <a:cubicBezTo>
                    <a:pt x="42220" y="24256"/>
                    <a:pt x="42251" y="23891"/>
                    <a:pt x="42311" y="23496"/>
                  </a:cubicBezTo>
                  <a:lnTo>
                    <a:pt x="41916" y="23466"/>
                  </a:lnTo>
                  <a:close/>
                  <a:moveTo>
                    <a:pt x="639" y="24621"/>
                  </a:moveTo>
                  <a:lnTo>
                    <a:pt x="274" y="24682"/>
                  </a:lnTo>
                  <a:cubicBezTo>
                    <a:pt x="335" y="25046"/>
                    <a:pt x="396" y="25441"/>
                    <a:pt x="487" y="25806"/>
                  </a:cubicBezTo>
                  <a:lnTo>
                    <a:pt x="852" y="25745"/>
                  </a:lnTo>
                  <a:cubicBezTo>
                    <a:pt x="791" y="25350"/>
                    <a:pt x="700" y="24986"/>
                    <a:pt x="639" y="24621"/>
                  </a:cubicBezTo>
                  <a:close/>
                  <a:moveTo>
                    <a:pt x="41551" y="25685"/>
                  </a:moveTo>
                  <a:cubicBezTo>
                    <a:pt x="41491" y="26049"/>
                    <a:pt x="41399" y="26414"/>
                    <a:pt x="41278" y="26779"/>
                  </a:cubicBezTo>
                  <a:lnTo>
                    <a:pt x="41673" y="26870"/>
                  </a:lnTo>
                  <a:cubicBezTo>
                    <a:pt x="41764" y="26505"/>
                    <a:pt x="41855" y="26141"/>
                    <a:pt x="41947" y="25776"/>
                  </a:cubicBezTo>
                  <a:lnTo>
                    <a:pt x="41551" y="25685"/>
                  </a:lnTo>
                  <a:close/>
                  <a:moveTo>
                    <a:pt x="1125" y="26809"/>
                  </a:moveTo>
                  <a:lnTo>
                    <a:pt x="760" y="26931"/>
                  </a:lnTo>
                  <a:cubicBezTo>
                    <a:pt x="882" y="27296"/>
                    <a:pt x="973" y="27660"/>
                    <a:pt x="1095" y="28025"/>
                  </a:cubicBezTo>
                  <a:lnTo>
                    <a:pt x="1459" y="27903"/>
                  </a:lnTo>
                  <a:cubicBezTo>
                    <a:pt x="1338" y="27539"/>
                    <a:pt x="1247" y="27174"/>
                    <a:pt x="1125" y="26809"/>
                  </a:cubicBezTo>
                  <a:close/>
                  <a:moveTo>
                    <a:pt x="40974" y="27873"/>
                  </a:moveTo>
                  <a:cubicBezTo>
                    <a:pt x="40852" y="28207"/>
                    <a:pt x="40700" y="28572"/>
                    <a:pt x="40579" y="28907"/>
                  </a:cubicBezTo>
                  <a:lnTo>
                    <a:pt x="40913" y="29059"/>
                  </a:lnTo>
                  <a:cubicBezTo>
                    <a:pt x="41065" y="28694"/>
                    <a:pt x="41217" y="28329"/>
                    <a:pt x="41339" y="27995"/>
                  </a:cubicBezTo>
                  <a:lnTo>
                    <a:pt x="40974" y="27873"/>
                  </a:lnTo>
                  <a:close/>
                  <a:moveTo>
                    <a:pt x="1855" y="28967"/>
                  </a:moveTo>
                  <a:lnTo>
                    <a:pt x="1490" y="29089"/>
                  </a:lnTo>
                  <a:cubicBezTo>
                    <a:pt x="1642" y="29454"/>
                    <a:pt x="1794" y="29818"/>
                    <a:pt x="1946" y="30153"/>
                  </a:cubicBezTo>
                  <a:lnTo>
                    <a:pt x="2311" y="30001"/>
                  </a:lnTo>
                  <a:cubicBezTo>
                    <a:pt x="2159" y="29636"/>
                    <a:pt x="2007" y="29302"/>
                    <a:pt x="1855" y="28967"/>
                  </a:cubicBezTo>
                  <a:close/>
                  <a:moveTo>
                    <a:pt x="40123" y="29970"/>
                  </a:moveTo>
                  <a:cubicBezTo>
                    <a:pt x="39971" y="30305"/>
                    <a:pt x="39788" y="30639"/>
                    <a:pt x="39606" y="30973"/>
                  </a:cubicBezTo>
                  <a:lnTo>
                    <a:pt x="39940" y="31156"/>
                  </a:lnTo>
                  <a:cubicBezTo>
                    <a:pt x="40153" y="30821"/>
                    <a:pt x="40305" y="30457"/>
                    <a:pt x="40457" y="30122"/>
                  </a:cubicBezTo>
                  <a:lnTo>
                    <a:pt x="40123" y="29970"/>
                  </a:lnTo>
                  <a:close/>
                  <a:moveTo>
                    <a:pt x="2797" y="31004"/>
                  </a:moveTo>
                  <a:lnTo>
                    <a:pt x="2463" y="31186"/>
                  </a:lnTo>
                  <a:cubicBezTo>
                    <a:pt x="2645" y="31521"/>
                    <a:pt x="2827" y="31855"/>
                    <a:pt x="3040" y="32189"/>
                  </a:cubicBezTo>
                  <a:lnTo>
                    <a:pt x="3344" y="31977"/>
                  </a:lnTo>
                  <a:cubicBezTo>
                    <a:pt x="3162" y="31673"/>
                    <a:pt x="2979" y="31338"/>
                    <a:pt x="2797" y="31004"/>
                  </a:cubicBezTo>
                  <a:close/>
                  <a:moveTo>
                    <a:pt x="39059" y="31946"/>
                  </a:moveTo>
                  <a:cubicBezTo>
                    <a:pt x="38877" y="32280"/>
                    <a:pt x="38664" y="32584"/>
                    <a:pt x="38451" y="32919"/>
                  </a:cubicBezTo>
                  <a:lnTo>
                    <a:pt x="38755" y="33132"/>
                  </a:lnTo>
                  <a:cubicBezTo>
                    <a:pt x="38998" y="32797"/>
                    <a:pt x="39181" y="32463"/>
                    <a:pt x="39393" y="32159"/>
                  </a:cubicBezTo>
                  <a:lnTo>
                    <a:pt x="39059" y="31946"/>
                  </a:lnTo>
                  <a:close/>
                  <a:moveTo>
                    <a:pt x="3982" y="32919"/>
                  </a:moveTo>
                  <a:lnTo>
                    <a:pt x="3648" y="33132"/>
                  </a:lnTo>
                  <a:cubicBezTo>
                    <a:pt x="3861" y="33466"/>
                    <a:pt x="4104" y="33770"/>
                    <a:pt x="4317" y="34074"/>
                  </a:cubicBezTo>
                  <a:lnTo>
                    <a:pt x="4621" y="33831"/>
                  </a:lnTo>
                  <a:cubicBezTo>
                    <a:pt x="4408" y="33557"/>
                    <a:pt x="4195" y="33253"/>
                    <a:pt x="3982" y="32919"/>
                  </a:cubicBezTo>
                  <a:close/>
                  <a:moveTo>
                    <a:pt x="37813" y="33831"/>
                  </a:moveTo>
                  <a:cubicBezTo>
                    <a:pt x="37570" y="34104"/>
                    <a:pt x="37326" y="34408"/>
                    <a:pt x="37083" y="34712"/>
                  </a:cubicBezTo>
                  <a:lnTo>
                    <a:pt x="37387" y="34955"/>
                  </a:lnTo>
                  <a:cubicBezTo>
                    <a:pt x="37630" y="34651"/>
                    <a:pt x="37874" y="34347"/>
                    <a:pt x="38086" y="34043"/>
                  </a:cubicBezTo>
                  <a:lnTo>
                    <a:pt x="37813" y="33831"/>
                  </a:lnTo>
                  <a:close/>
                  <a:moveTo>
                    <a:pt x="5350" y="34712"/>
                  </a:moveTo>
                  <a:lnTo>
                    <a:pt x="5046" y="34955"/>
                  </a:lnTo>
                  <a:cubicBezTo>
                    <a:pt x="5289" y="35259"/>
                    <a:pt x="5563" y="35533"/>
                    <a:pt x="5806" y="35806"/>
                  </a:cubicBezTo>
                  <a:lnTo>
                    <a:pt x="6080" y="35563"/>
                  </a:lnTo>
                  <a:cubicBezTo>
                    <a:pt x="5836" y="35290"/>
                    <a:pt x="5593" y="35016"/>
                    <a:pt x="5350" y="34712"/>
                  </a:cubicBezTo>
                  <a:close/>
                  <a:moveTo>
                    <a:pt x="36323" y="35533"/>
                  </a:moveTo>
                  <a:cubicBezTo>
                    <a:pt x="36080" y="35806"/>
                    <a:pt x="35807" y="36080"/>
                    <a:pt x="35533" y="36323"/>
                  </a:cubicBezTo>
                  <a:lnTo>
                    <a:pt x="35807" y="36627"/>
                  </a:lnTo>
                  <a:cubicBezTo>
                    <a:pt x="36080" y="36353"/>
                    <a:pt x="36354" y="36080"/>
                    <a:pt x="36627" y="35806"/>
                  </a:cubicBezTo>
                  <a:lnTo>
                    <a:pt x="36323" y="35533"/>
                  </a:lnTo>
                  <a:close/>
                  <a:moveTo>
                    <a:pt x="6900" y="36353"/>
                  </a:moveTo>
                  <a:lnTo>
                    <a:pt x="6627" y="36627"/>
                  </a:lnTo>
                  <a:cubicBezTo>
                    <a:pt x="6900" y="36901"/>
                    <a:pt x="7204" y="37144"/>
                    <a:pt x="7478" y="37387"/>
                  </a:cubicBezTo>
                  <a:lnTo>
                    <a:pt x="7721" y="37113"/>
                  </a:lnTo>
                  <a:cubicBezTo>
                    <a:pt x="7447" y="36870"/>
                    <a:pt x="7174" y="36597"/>
                    <a:pt x="6900" y="36353"/>
                  </a:cubicBezTo>
                  <a:close/>
                  <a:moveTo>
                    <a:pt x="34682" y="37083"/>
                  </a:moveTo>
                  <a:cubicBezTo>
                    <a:pt x="34408" y="37326"/>
                    <a:pt x="34104" y="37569"/>
                    <a:pt x="33831" y="37782"/>
                  </a:cubicBezTo>
                  <a:lnTo>
                    <a:pt x="34044" y="38086"/>
                  </a:lnTo>
                  <a:cubicBezTo>
                    <a:pt x="34348" y="37873"/>
                    <a:pt x="34652" y="37630"/>
                    <a:pt x="34956" y="37387"/>
                  </a:cubicBezTo>
                  <a:lnTo>
                    <a:pt x="34682" y="37083"/>
                  </a:lnTo>
                  <a:close/>
                  <a:moveTo>
                    <a:pt x="8602" y="37812"/>
                  </a:moveTo>
                  <a:lnTo>
                    <a:pt x="8390" y="38116"/>
                  </a:lnTo>
                  <a:cubicBezTo>
                    <a:pt x="8694" y="38360"/>
                    <a:pt x="8998" y="38572"/>
                    <a:pt x="9302" y="38785"/>
                  </a:cubicBezTo>
                  <a:lnTo>
                    <a:pt x="9514" y="38481"/>
                  </a:lnTo>
                  <a:cubicBezTo>
                    <a:pt x="9210" y="38268"/>
                    <a:pt x="8906" y="38025"/>
                    <a:pt x="8602" y="37812"/>
                  </a:cubicBezTo>
                  <a:close/>
                  <a:moveTo>
                    <a:pt x="32919" y="38451"/>
                  </a:moveTo>
                  <a:cubicBezTo>
                    <a:pt x="32585" y="38664"/>
                    <a:pt x="32281" y="38876"/>
                    <a:pt x="31946" y="39059"/>
                  </a:cubicBezTo>
                  <a:lnTo>
                    <a:pt x="32159" y="39393"/>
                  </a:lnTo>
                  <a:cubicBezTo>
                    <a:pt x="32493" y="39180"/>
                    <a:pt x="32797" y="38998"/>
                    <a:pt x="33101" y="38785"/>
                  </a:cubicBezTo>
                  <a:lnTo>
                    <a:pt x="32919" y="38451"/>
                  </a:lnTo>
                  <a:close/>
                  <a:moveTo>
                    <a:pt x="10487" y="39089"/>
                  </a:moveTo>
                  <a:lnTo>
                    <a:pt x="10274" y="39393"/>
                  </a:lnTo>
                  <a:cubicBezTo>
                    <a:pt x="10609" y="39606"/>
                    <a:pt x="10943" y="39788"/>
                    <a:pt x="11277" y="39971"/>
                  </a:cubicBezTo>
                  <a:lnTo>
                    <a:pt x="11460" y="39636"/>
                  </a:lnTo>
                  <a:cubicBezTo>
                    <a:pt x="11125" y="39454"/>
                    <a:pt x="10791" y="39271"/>
                    <a:pt x="10487" y="39089"/>
                  </a:cubicBezTo>
                  <a:close/>
                  <a:moveTo>
                    <a:pt x="30974" y="39606"/>
                  </a:moveTo>
                  <a:cubicBezTo>
                    <a:pt x="30639" y="39788"/>
                    <a:pt x="30305" y="39971"/>
                    <a:pt x="29971" y="40123"/>
                  </a:cubicBezTo>
                  <a:lnTo>
                    <a:pt x="30123" y="40457"/>
                  </a:lnTo>
                  <a:cubicBezTo>
                    <a:pt x="30487" y="40305"/>
                    <a:pt x="30822" y="40123"/>
                    <a:pt x="31156" y="39940"/>
                  </a:cubicBezTo>
                  <a:lnTo>
                    <a:pt x="30974" y="39606"/>
                  </a:lnTo>
                  <a:close/>
                  <a:moveTo>
                    <a:pt x="12463" y="40153"/>
                  </a:moveTo>
                  <a:lnTo>
                    <a:pt x="12311" y="40487"/>
                  </a:lnTo>
                  <a:cubicBezTo>
                    <a:pt x="12676" y="40639"/>
                    <a:pt x="13010" y="40791"/>
                    <a:pt x="13375" y="40943"/>
                  </a:cubicBezTo>
                  <a:lnTo>
                    <a:pt x="13527" y="40578"/>
                  </a:lnTo>
                  <a:cubicBezTo>
                    <a:pt x="13162" y="40457"/>
                    <a:pt x="12827" y="40305"/>
                    <a:pt x="12463" y="40153"/>
                  </a:cubicBezTo>
                  <a:close/>
                  <a:moveTo>
                    <a:pt x="28937" y="40578"/>
                  </a:moveTo>
                  <a:cubicBezTo>
                    <a:pt x="28603" y="40700"/>
                    <a:pt x="28238" y="40822"/>
                    <a:pt x="27873" y="40943"/>
                  </a:cubicBezTo>
                  <a:lnTo>
                    <a:pt x="27995" y="41308"/>
                  </a:lnTo>
                  <a:cubicBezTo>
                    <a:pt x="28360" y="41186"/>
                    <a:pt x="28724" y="41065"/>
                    <a:pt x="29089" y="40913"/>
                  </a:cubicBezTo>
                  <a:lnTo>
                    <a:pt x="28937" y="40578"/>
                  </a:lnTo>
                  <a:close/>
                  <a:moveTo>
                    <a:pt x="14590" y="40974"/>
                  </a:moveTo>
                  <a:lnTo>
                    <a:pt x="14469" y="41338"/>
                  </a:lnTo>
                  <a:cubicBezTo>
                    <a:pt x="14803" y="41460"/>
                    <a:pt x="15198" y="41551"/>
                    <a:pt x="15563" y="41673"/>
                  </a:cubicBezTo>
                  <a:lnTo>
                    <a:pt x="15654" y="41308"/>
                  </a:lnTo>
                  <a:cubicBezTo>
                    <a:pt x="15290" y="41217"/>
                    <a:pt x="14925" y="41095"/>
                    <a:pt x="14590" y="40974"/>
                  </a:cubicBezTo>
                  <a:close/>
                  <a:moveTo>
                    <a:pt x="26810" y="41278"/>
                  </a:moveTo>
                  <a:cubicBezTo>
                    <a:pt x="26445" y="41399"/>
                    <a:pt x="26080" y="41490"/>
                    <a:pt x="25715" y="41551"/>
                  </a:cubicBezTo>
                  <a:lnTo>
                    <a:pt x="25776" y="41946"/>
                  </a:lnTo>
                  <a:cubicBezTo>
                    <a:pt x="26171" y="41855"/>
                    <a:pt x="26536" y="41764"/>
                    <a:pt x="26901" y="41642"/>
                  </a:cubicBezTo>
                  <a:lnTo>
                    <a:pt x="26810" y="41278"/>
                  </a:lnTo>
                  <a:close/>
                  <a:moveTo>
                    <a:pt x="16749" y="41582"/>
                  </a:moveTo>
                  <a:lnTo>
                    <a:pt x="16657" y="41946"/>
                  </a:lnTo>
                  <a:cubicBezTo>
                    <a:pt x="17052" y="42037"/>
                    <a:pt x="17417" y="42098"/>
                    <a:pt x="17782" y="42159"/>
                  </a:cubicBezTo>
                  <a:lnTo>
                    <a:pt x="17843" y="41794"/>
                  </a:lnTo>
                  <a:cubicBezTo>
                    <a:pt x="17478" y="41733"/>
                    <a:pt x="17113" y="41642"/>
                    <a:pt x="16749" y="41582"/>
                  </a:cubicBezTo>
                  <a:close/>
                  <a:moveTo>
                    <a:pt x="24591" y="41764"/>
                  </a:moveTo>
                  <a:cubicBezTo>
                    <a:pt x="24226" y="41825"/>
                    <a:pt x="23861" y="41885"/>
                    <a:pt x="23466" y="41916"/>
                  </a:cubicBezTo>
                  <a:lnTo>
                    <a:pt x="23527" y="42311"/>
                  </a:lnTo>
                  <a:cubicBezTo>
                    <a:pt x="23892" y="42250"/>
                    <a:pt x="24287" y="42220"/>
                    <a:pt x="24651" y="42159"/>
                  </a:cubicBezTo>
                  <a:lnTo>
                    <a:pt x="24591" y="41764"/>
                  </a:lnTo>
                  <a:close/>
                  <a:moveTo>
                    <a:pt x="18967" y="41946"/>
                  </a:moveTo>
                  <a:lnTo>
                    <a:pt x="18937" y="42311"/>
                  </a:lnTo>
                  <a:cubicBezTo>
                    <a:pt x="19302" y="42341"/>
                    <a:pt x="19697" y="42372"/>
                    <a:pt x="20092" y="42402"/>
                  </a:cubicBezTo>
                  <a:lnTo>
                    <a:pt x="20092" y="42007"/>
                  </a:lnTo>
                  <a:cubicBezTo>
                    <a:pt x="19727" y="42007"/>
                    <a:pt x="19363" y="41977"/>
                    <a:pt x="18967" y="41946"/>
                  </a:cubicBezTo>
                  <a:close/>
                  <a:moveTo>
                    <a:pt x="22372" y="42007"/>
                  </a:moveTo>
                  <a:cubicBezTo>
                    <a:pt x="21977" y="42037"/>
                    <a:pt x="21612" y="42037"/>
                    <a:pt x="21217" y="42037"/>
                  </a:cubicBezTo>
                  <a:lnTo>
                    <a:pt x="21217" y="42433"/>
                  </a:lnTo>
                  <a:cubicBezTo>
                    <a:pt x="21612" y="42433"/>
                    <a:pt x="22007" y="42433"/>
                    <a:pt x="22372" y="42402"/>
                  </a:cubicBezTo>
                  <a:lnTo>
                    <a:pt x="22372" y="4200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5"/>
          <p:cNvSpPr/>
          <p:nvPr/>
        </p:nvSpPr>
        <p:spPr>
          <a:xfrm>
            <a:off x="8494878" y="-607575"/>
            <a:ext cx="1206584" cy="1206584"/>
          </a:xfrm>
          <a:custGeom>
            <a:avLst/>
            <a:gdLst/>
            <a:ahLst/>
            <a:cxnLst/>
            <a:rect l="l" t="t" r="r" b="b"/>
            <a:pathLst>
              <a:path w="28543" h="28543" extrusionOk="0">
                <a:moveTo>
                  <a:pt x="14287" y="6505"/>
                </a:moveTo>
                <a:cubicBezTo>
                  <a:pt x="18542" y="6505"/>
                  <a:pt x="22038" y="10001"/>
                  <a:pt x="22038" y="14256"/>
                </a:cubicBezTo>
                <a:cubicBezTo>
                  <a:pt x="22038" y="18542"/>
                  <a:pt x="18542" y="22038"/>
                  <a:pt x="14287" y="22038"/>
                </a:cubicBezTo>
                <a:cubicBezTo>
                  <a:pt x="10001" y="22038"/>
                  <a:pt x="6506" y="18542"/>
                  <a:pt x="6506" y="14256"/>
                </a:cubicBezTo>
                <a:cubicBezTo>
                  <a:pt x="6506" y="10001"/>
                  <a:pt x="10001" y="6505"/>
                  <a:pt x="14287" y="6505"/>
                </a:cubicBezTo>
                <a:close/>
                <a:moveTo>
                  <a:pt x="14287" y="6141"/>
                </a:moveTo>
                <a:cubicBezTo>
                  <a:pt x="9788" y="6141"/>
                  <a:pt x="6141" y="9788"/>
                  <a:pt x="6141" y="14287"/>
                </a:cubicBezTo>
                <a:cubicBezTo>
                  <a:pt x="6141" y="18755"/>
                  <a:pt x="9788" y="22402"/>
                  <a:pt x="14287" y="22402"/>
                </a:cubicBezTo>
                <a:cubicBezTo>
                  <a:pt x="18755" y="22402"/>
                  <a:pt x="22403" y="18755"/>
                  <a:pt x="22403" y="14287"/>
                </a:cubicBezTo>
                <a:cubicBezTo>
                  <a:pt x="22403" y="9788"/>
                  <a:pt x="18755" y="6141"/>
                  <a:pt x="14287" y="6141"/>
                </a:cubicBezTo>
                <a:close/>
                <a:moveTo>
                  <a:pt x="15381" y="366"/>
                </a:moveTo>
                <a:lnTo>
                  <a:pt x="15746" y="3040"/>
                </a:lnTo>
                <a:lnTo>
                  <a:pt x="15868" y="3071"/>
                </a:lnTo>
                <a:cubicBezTo>
                  <a:pt x="16871" y="3192"/>
                  <a:pt x="17843" y="3466"/>
                  <a:pt x="18694" y="3831"/>
                </a:cubicBezTo>
                <a:lnTo>
                  <a:pt x="18846" y="3891"/>
                </a:lnTo>
                <a:lnTo>
                  <a:pt x="20518" y="1794"/>
                </a:lnTo>
                <a:lnTo>
                  <a:pt x="22372" y="2919"/>
                </a:lnTo>
                <a:lnTo>
                  <a:pt x="21308" y="5381"/>
                </a:lnTo>
                <a:lnTo>
                  <a:pt x="21430" y="5472"/>
                </a:lnTo>
                <a:cubicBezTo>
                  <a:pt x="22007" y="5958"/>
                  <a:pt x="22524" y="6475"/>
                  <a:pt x="23011" y="7022"/>
                </a:cubicBezTo>
                <a:lnTo>
                  <a:pt x="23102" y="7144"/>
                </a:lnTo>
                <a:lnTo>
                  <a:pt x="25533" y="6049"/>
                </a:lnTo>
                <a:lnTo>
                  <a:pt x="26688" y="7934"/>
                </a:lnTo>
                <a:lnTo>
                  <a:pt x="24622" y="9606"/>
                </a:lnTo>
                <a:lnTo>
                  <a:pt x="24682" y="9758"/>
                </a:lnTo>
                <a:cubicBezTo>
                  <a:pt x="25077" y="10670"/>
                  <a:pt x="25351" y="11642"/>
                  <a:pt x="25503" y="12676"/>
                </a:cubicBezTo>
                <a:lnTo>
                  <a:pt x="25503" y="12828"/>
                </a:lnTo>
                <a:lnTo>
                  <a:pt x="28178" y="13192"/>
                </a:lnTo>
                <a:lnTo>
                  <a:pt x="28178" y="15381"/>
                </a:lnTo>
                <a:lnTo>
                  <a:pt x="25503" y="15746"/>
                </a:lnTo>
                <a:lnTo>
                  <a:pt x="25473" y="15867"/>
                </a:lnTo>
                <a:cubicBezTo>
                  <a:pt x="25351" y="16870"/>
                  <a:pt x="25077" y="17843"/>
                  <a:pt x="24713" y="18694"/>
                </a:cubicBezTo>
                <a:lnTo>
                  <a:pt x="24652" y="18846"/>
                </a:lnTo>
                <a:lnTo>
                  <a:pt x="26749" y="20487"/>
                </a:lnTo>
                <a:lnTo>
                  <a:pt x="25625" y="22372"/>
                </a:lnTo>
                <a:lnTo>
                  <a:pt x="23163" y="21308"/>
                </a:lnTo>
                <a:lnTo>
                  <a:pt x="23071" y="21430"/>
                </a:lnTo>
                <a:cubicBezTo>
                  <a:pt x="22615" y="22007"/>
                  <a:pt x="22068" y="22524"/>
                  <a:pt x="21521" y="23010"/>
                </a:cubicBezTo>
                <a:lnTo>
                  <a:pt x="21400" y="23101"/>
                </a:lnTo>
                <a:lnTo>
                  <a:pt x="22494" y="25533"/>
                </a:lnTo>
                <a:lnTo>
                  <a:pt x="20640" y="26688"/>
                </a:lnTo>
                <a:lnTo>
                  <a:pt x="18938" y="24591"/>
                </a:lnTo>
                <a:lnTo>
                  <a:pt x="18786" y="24652"/>
                </a:lnTo>
                <a:cubicBezTo>
                  <a:pt x="17904" y="25047"/>
                  <a:pt x="16901" y="25351"/>
                  <a:pt x="15868" y="25472"/>
                </a:cubicBezTo>
                <a:lnTo>
                  <a:pt x="15716" y="25503"/>
                </a:lnTo>
                <a:lnTo>
                  <a:pt x="15381" y="28177"/>
                </a:lnTo>
                <a:lnTo>
                  <a:pt x="13193" y="28177"/>
                </a:lnTo>
                <a:lnTo>
                  <a:pt x="12798" y="25503"/>
                </a:lnTo>
                <a:lnTo>
                  <a:pt x="12676" y="25472"/>
                </a:lnTo>
                <a:cubicBezTo>
                  <a:pt x="11673" y="25320"/>
                  <a:pt x="10700" y="25077"/>
                  <a:pt x="9849" y="24712"/>
                </a:cubicBezTo>
                <a:lnTo>
                  <a:pt x="9697" y="24652"/>
                </a:lnTo>
                <a:lnTo>
                  <a:pt x="8056" y="26718"/>
                </a:lnTo>
                <a:lnTo>
                  <a:pt x="6171" y="25594"/>
                </a:lnTo>
                <a:lnTo>
                  <a:pt x="7235" y="23162"/>
                </a:lnTo>
                <a:lnTo>
                  <a:pt x="7114" y="23071"/>
                </a:lnTo>
                <a:cubicBezTo>
                  <a:pt x="6536" y="22585"/>
                  <a:pt x="6019" y="22068"/>
                  <a:pt x="5533" y="21521"/>
                </a:cubicBezTo>
                <a:lnTo>
                  <a:pt x="5442" y="21399"/>
                </a:lnTo>
                <a:lnTo>
                  <a:pt x="3010" y="22493"/>
                </a:lnTo>
                <a:lnTo>
                  <a:pt x="1855" y="20609"/>
                </a:lnTo>
                <a:lnTo>
                  <a:pt x="3952" y="18937"/>
                </a:lnTo>
                <a:lnTo>
                  <a:pt x="3892" y="18785"/>
                </a:lnTo>
                <a:cubicBezTo>
                  <a:pt x="3496" y="17873"/>
                  <a:pt x="3193" y="16901"/>
                  <a:pt x="3071" y="15867"/>
                </a:cubicBezTo>
                <a:lnTo>
                  <a:pt x="3041" y="15715"/>
                </a:lnTo>
                <a:lnTo>
                  <a:pt x="396" y="15351"/>
                </a:lnTo>
                <a:lnTo>
                  <a:pt x="396" y="13162"/>
                </a:lnTo>
                <a:lnTo>
                  <a:pt x="3041" y="12828"/>
                </a:lnTo>
                <a:lnTo>
                  <a:pt x="3071" y="12676"/>
                </a:lnTo>
                <a:cubicBezTo>
                  <a:pt x="3193" y="11673"/>
                  <a:pt x="3466" y="10700"/>
                  <a:pt x="3831" y="9849"/>
                </a:cubicBezTo>
                <a:lnTo>
                  <a:pt x="3892" y="9697"/>
                </a:lnTo>
                <a:lnTo>
                  <a:pt x="1794" y="8056"/>
                </a:lnTo>
                <a:lnTo>
                  <a:pt x="2919" y="6171"/>
                </a:lnTo>
                <a:lnTo>
                  <a:pt x="5381" y="7235"/>
                </a:lnTo>
                <a:lnTo>
                  <a:pt x="5472" y="7113"/>
                </a:lnTo>
                <a:cubicBezTo>
                  <a:pt x="5959" y="6536"/>
                  <a:pt x="6475" y="6019"/>
                  <a:pt x="7022" y="5533"/>
                </a:cubicBezTo>
                <a:lnTo>
                  <a:pt x="7144" y="5442"/>
                </a:lnTo>
                <a:lnTo>
                  <a:pt x="6050" y="3010"/>
                </a:lnTo>
                <a:lnTo>
                  <a:pt x="7934" y="1855"/>
                </a:lnTo>
                <a:lnTo>
                  <a:pt x="9606" y="3952"/>
                </a:lnTo>
                <a:lnTo>
                  <a:pt x="9758" y="3891"/>
                </a:lnTo>
                <a:cubicBezTo>
                  <a:pt x="10670" y="3496"/>
                  <a:pt x="11643" y="3192"/>
                  <a:pt x="12676" y="3071"/>
                </a:cubicBezTo>
                <a:lnTo>
                  <a:pt x="12828" y="3040"/>
                </a:lnTo>
                <a:lnTo>
                  <a:pt x="13193" y="366"/>
                </a:lnTo>
                <a:close/>
                <a:moveTo>
                  <a:pt x="12858" y="1"/>
                </a:moveTo>
                <a:lnTo>
                  <a:pt x="12494" y="2706"/>
                </a:lnTo>
                <a:cubicBezTo>
                  <a:pt x="11521" y="2858"/>
                  <a:pt x="10579" y="3101"/>
                  <a:pt x="9728" y="3496"/>
                </a:cubicBezTo>
                <a:lnTo>
                  <a:pt x="7995" y="1369"/>
                </a:lnTo>
                <a:lnTo>
                  <a:pt x="5594" y="2858"/>
                </a:lnTo>
                <a:lnTo>
                  <a:pt x="6688" y="5350"/>
                </a:lnTo>
                <a:cubicBezTo>
                  <a:pt x="6171" y="5776"/>
                  <a:pt x="5715" y="6262"/>
                  <a:pt x="5290" y="6779"/>
                </a:cubicBezTo>
                <a:lnTo>
                  <a:pt x="2767" y="5685"/>
                </a:lnTo>
                <a:lnTo>
                  <a:pt x="1308" y="8147"/>
                </a:lnTo>
                <a:lnTo>
                  <a:pt x="3436" y="9849"/>
                </a:lnTo>
                <a:cubicBezTo>
                  <a:pt x="3101" y="10670"/>
                  <a:pt x="2858" y="11551"/>
                  <a:pt x="2706" y="12493"/>
                </a:cubicBezTo>
                <a:lnTo>
                  <a:pt x="1" y="12858"/>
                </a:lnTo>
                <a:lnTo>
                  <a:pt x="1" y="15685"/>
                </a:lnTo>
                <a:lnTo>
                  <a:pt x="2706" y="16050"/>
                </a:lnTo>
                <a:cubicBezTo>
                  <a:pt x="2858" y="17022"/>
                  <a:pt x="3132" y="17934"/>
                  <a:pt x="3496" y="18816"/>
                </a:cubicBezTo>
                <a:lnTo>
                  <a:pt x="1369" y="20548"/>
                </a:lnTo>
                <a:lnTo>
                  <a:pt x="2858" y="22949"/>
                </a:lnTo>
                <a:lnTo>
                  <a:pt x="5351" y="21855"/>
                </a:lnTo>
                <a:cubicBezTo>
                  <a:pt x="5776" y="22372"/>
                  <a:pt x="6263" y="22828"/>
                  <a:pt x="6779" y="23253"/>
                </a:cubicBezTo>
                <a:lnTo>
                  <a:pt x="5685" y="25776"/>
                </a:lnTo>
                <a:lnTo>
                  <a:pt x="8147" y="27235"/>
                </a:lnTo>
                <a:lnTo>
                  <a:pt x="9849" y="25108"/>
                </a:lnTo>
                <a:cubicBezTo>
                  <a:pt x="10670" y="25442"/>
                  <a:pt x="11551" y="25685"/>
                  <a:pt x="12494" y="25837"/>
                </a:cubicBezTo>
                <a:lnTo>
                  <a:pt x="12858" y="28542"/>
                </a:lnTo>
                <a:lnTo>
                  <a:pt x="15685" y="28542"/>
                </a:lnTo>
                <a:lnTo>
                  <a:pt x="16050" y="25837"/>
                </a:lnTo>
                <a:cubicBezTo>
                  <a:pt x="17023" y="25685"/>
                  <a:pt x="17934" y="25442"/>
                  <a:pt x="18816" y="25077"/>
                </a:cubicBezTo>
                <a:lnTo>
                  <a:pt x="20518" y="27174"/>
                </a:lnTo>
                <a:lnTo>
                  <a:pt x="22950" y="25685"/>
                </a:lnTo>
                <a:lnTo>
                  <a:pt x="21856" y="23193"/>
                </a:lnTo>
                <a:cubicBezTo>
                  <a:pt x="22342" y="22767"/>
                  <a:pt x="22828" y="22281"/>
                  <a:pt x="23254" y="21764"/>
                </a:cubicBezTo>
                <a:lnTo>
                  <a:pt x="25746" y="22858"/>
                </a:lnTo>
                <a:lnTo>
                  <a:pt x="27236" y="20427"/>
                </a:lnTo>
                <a:lnTo>
                  <a:pt x="25108" y="18724"/>
                </a:lnTo>
                <a:cubicBezTo>
                  <a:pt x="25442" y="17904"/>
                  <a:pt x="25685" y="16992"/>
                  <a:pt x="25837" y="16080"/>
                </a:cubicBezTo>
                <a:lnTo>
                  <a:pt x="28543" y="15685"/>
                </a:lnTo>
                <a:lnTo>
                  <a:pt x="28543" y="12858"/>
                </a:lnTo>
                <a:lnTo>
                  <a:pt x="25837" y="12493"/>
                </a:lnTo>
                <a:cubicBezTo>
                  <a:pt x="25685" y="11521"/>
                  <a:pt x="25412" y="10609"/>
                  <a:pt x="25047" y="9727"/>
                </a:cubicBezTo>
                <a:lnTo>
                  <a:pt x="27175" y="7995"/>
                </a:lnTo>
                <a:lnTo>
                  <a:pt x="25685" y="5594"/>
                </a:lnTo>
                <a:lnTo>
                  <a:pt x="23193" y="6688"/>
                </a:lnTo>
                <a:cubicBezTo>
                  <a:pt x="22767" y="6171"/>
                  <a:pt x="22281" y="5715"/>
                  <a:pt x="21764" y="5290"/>
                </a:cubicBezTo>
                <a:lnTo>
                  <a:pt x="22859" y="2797"/>
                </a:lnTo>
                <a:lnTo>
                  <a:pt x="20397" y="1308"/>
                </a:lnTo>
                <a:lnTo>
                  <a:pt x="18694" y="3435"/>
                </a:lnTo>
                <a:cubicBezTo>
                  <a:pt x="17874" y="3101"/>
                  <a:pt x="16992" y="2858"/>
                  <a:pt x="16050" y="2706"/>
                </a:cubicBezTo>
                <a:lnTo>
                  <a:pt x="156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txBox="1">
            <a:spLocks noGrp="1"/>
          </p:cNvSpPr>
          <p:nvPr>
            <p:ph type="title"/>
          </p:nvPr>
        </p:nvSpPr>
        <p:spPr>
          <a:xfrm>
            <a:off x="754500" y="532650"/>
            <a:ext cx="7635000" cy="433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500"/>
              <a:buNone/>
              <a:defRPr sz="2720">
                <a:solidFill>
                  <a:schemeClr val="accent2"/>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0"/>
        <p:cNvGrpSpPr/>
        <p:nvPr/>
      </p:nvGrpSpPr>
      <p:grpSpPr>
        <a:xfrm>
          <a:off x="0" y="0"/>
          <a:ext cx="0" cy="0"/>
          <a:chOff x="0" y="0"/>
          <a:chExt cx="0" cy="0"/>
        </a:xfrm>
      </p:grpSpPr>
      <p:grpSp>
        <p:nvGrpSpPr>
          <p:cNvPr id="91" name="Google Shape;91;p7"/>
          <p:cNvGrpSpPr/>
          <p:nvPr/>
        </p:nvGrpSpPr>
        <p:grpSpPr>
          <a:xfrm>
            <a:off x="-2126143" y="1376352"/>
            <a:ext cx="3026178" cy="3026148"/>
            <a:chOff x="3896445" y="840725"/>
            <a:chExt cx="2534275" cy="2534250"/>
          </a:xfrm>
        </p:grpSpPr>
        <p:sp>
          <p:nvSpPr>
            <p:cNvPr id="92" name="Google Shape;92;p7"/>
            <p:cNvSpPr/>
            <p:nvPr/>
          </p:nvSpPr>
          <p:spPr>
            <a:xfrm>
              <a:off x="3896445" y="840725"/>
              <a:ext cx="2534275" cy="2534250"/>
            </a:xfrm>
            <a:custGeom>
              <a:avLst/>
              <a:gdLst/>
              <a:ahLst/>
              <a:cxnLst/>
              <a:rect l="l" t="t" r="r" b="b"/>
              <a:pathLst>
                <a:path w="101371" h="101370" extrusionOk="0">
                  <a:moveTo>
                    <a:pt x="50062" y="1"/>
                  </a:moveTo>
                  <a:lnTo>
                    <a:pt x="50062" y="396"/>
                  </a:lnTo>
                  <a:cubicBezTo>
                    <a:pt x="50306" y="396"/>
                    <a:pt x="50562" y="382"/>
                    <a:pt x="50814" y="382"/>
                  </a:cubicBezTo>
                  <a:cubicBezTo>
                    <a:pt x="50940" y="382"/>
                    <a:pt x="51065" y="386"/>
                    <a:pt x="51187" y="396"/>
                  </a:cubicBezTo>
                  <a:lnTo>
                    <a:pt x="51187" y="1"/>
                  </a:lnTo>
                  <a:close/>
                  <a:moveTo>
                    <a:pt x="48907" y="31"/>
                  </a:moveTo>
                  <a:cubicBezTo>
                    <a:pt x="48543" y="31"/>
                    <a:pt x="48147" y="61"/>
                    <a:pt x="47783" y="92"/>
                  </a:cubicBezTo>
                  <a:lnTo>
                    <a:pt x="47783" y="457"/>
                  </a:lnTo>
                  <a:cubicBezTo>
                    <a:pt x="48178" y="426"/>
                    <a:pt x="48543" y="426"/>
                    <a:pt x="48938" y="396"/>
                  </a:cubicBezTo>
                  <a:lnTo>
                    <a:pt x="48907" y="31"/>
                  </a:lnTo>
                  <a:close/>
                  <a:moveTo>
                    <a:pt x="52342" y="31"/>
                  </a:moveTo>
                  <a:lnTo>
                    <a:pt x="52342" y="396"/>
                  </a:lnTo>
                  <a:cubicBezTo>
                    <a:pt x="52707" y="426"/>
                    <a:pt x="53102" y="426"/>
                    <a:pt x="53467" y="457"/>
                  </a:cubicBezTo>
                  <a:lnTo>
                    <a:pt x="53497" y="61"/>
                  </a:lnTo>
                  <a:cubicBezTo>
                    <a:pt x="53102" y="61"/>
                    <a:pt x="52737" y="31"/>
                    <a:pt x="52342" y="31"/>
                  </a:cubicBezTo>
                  <a:close/>
                  <a:moveTo>
                    <a:pt x="46628" y="153"/>
                  </a:moveTo>
                  <a:cubicBezTo>
                    <a:pt x="46263" y="183"/>
                    <a:pt x="45868" y="213"/>
                    <a:pt x="45503" y="274"/>
                  </a:cubicBezTo>
                  <a:lnTo>
                    <a:pt x="45533" y="639"/>
                  </a:lnTo>
                  <a:cubicBezTo>
                    <a:pt x="45898" y="609"/>
                    <a:pt x="46293" y="578"/>
                    <a:pt x="46658" y="548"/>
                  </a:cubicBezTo>
                  <a:lnTo>
                    <a:pt x="46628" y="153"/>
                  </a:lnTo>
                  <a:close/>
                  <a:moveTo>
                    <a:pt x="54652" y="153"/>
                  </a:moveTo>
                  <a:lnTo>
                    <a:pt x="54622" y="548"/>
                  </a:lnTo>
                  <a:cubicBezTo>
                    <a:pt x="54986" y="548"/>
                    <a:pt x="55351" y="578"/>
                    <a:pt x="55746" y="639"/>
                  </a:cubicBezTo>
                  <a:lnTo>
                    <a:pt x="55777" y="244"/>
                  </a:lnTo>
                  <a:cubicBezTo>
                    <a:pt x="55412" y="213"/>
                    <a:pt x="55017" y="183"/>
                    <a:pt x="54652" y="153"/>
                  </a:cubicBezTo>
                  <a:close/>
                  <a:moveTo>
                    <a:pt x="44348" y="396"/>
                  </a:moveTo>
                  <a:cubicBezTo>
                    <a:pt x="43983" y="426"/>
                    <a:pt x="43588" y="487"/>
                    <a:pt x="43223" y="548"/>
                  </a:cubicBezTo>
                  <a:lnTo>
                    <a:pt x="43284" y="913"/>
                  </a:lnTo>
                  <a:cubicBezTo>
                    <a:pt x="43649" y="882"/>
                    <a:pt x="44014" y="821"/>
                    <a:pt x="44409" y="761"/>
                  </a:cubicBezTo>
                  <a:lnTo>
                    <a:pt x="44348" y="396"/>
                  </a:lnTo>
                  <a:close/>
                  <a:moveTo>
                    <a:pt x="56901" y="365"/>
                  </a:moveTo>
                  <a:lnTo>
                    <a:pt x="56871" y="761"/>
                  </a:lnTo>
                  <a:cubicBezTo>
                    <a:pt x="57236" y="791"/>
                    <a:pt x="57631" y="852"/>
                    <a:pt x="57996" y="913"/>
                  </a:cubicBezTo>
                  <a:lnTo>
                    <a:pt x="58056" y="517"/>
                  </a:lnTo>
                  <a:cubicBezTo>
                    <a:pt x="57661" y="487"/>
                    <a:pt x="57297" y="426"/>
                    <a:pt x="56901" y="365"/>
                  </a:cubicBezTo>
                  <a:close/>
                  <a:moveTo>
                    <a:pt x="59181" y="700"/>
                  </a:moveTo>
                  <a:lnTo>
                    <a:pt x="59120" y="1095"/>
                  </a:lnTo>
                  <a:cubicBezTo>
                    <a:pt x="59485" y="1156"/>
                    <a:pt x="59880" y="1216"/>
                    <a:pt x="60245" y="1277"/>
                  </a:cubicBezTo>
                  <a:lnTo>
                    <a:pt x="60306" y="913"/>
                  </a:lnTo>
                  <a:cubicBezTo>
                    <a:pt x="59941" y="852"/>
                    <a:pt x="59546" y="761"/>
                    <a:pt x="59181" y="700"/>
                  </a:cubicBezTo>
                  <a:close/>
                  <a:moveTo>
                    <a:pt x="42099" y="730"/>
                  </a:moveTo>
                  <a:cubicBezTo>
                    <a:pt x="41704" y="791"/>
                    <a:pt x="41339" y="852"/>
                    <a:pt x="40944" y="943"/>
                  </a:cubicBezTo>
                  <a:lnTo>
                    <a:pt x="41035" y="1308"/>
                  </a:lnTo>
                  <a:cubicBezTo>
                    <a:pt x="41400" y="1247"/>
                    <a:pt x="41764" y="1156"/>
                    <a:pt x="42160" y="1095"/>
                  </a:cubicBezTo>
                  <a:lnTo>
                    <a:pt x="42099" y="730"/>
                  </a:lnTo>
                  <a:close/>
                  <a:moveTo>
                    <a:pt x="61430" y="1156"/>
                  </a:moveTo>
                  <a:lnTo>
                    <a:pt x="61339" y="1520"/>
                  </a:lnTo>
                  <a:cubicBezTo>
                    <a:pt x="61734" y="1581"/>
                    <a:pt x="62099" y="1672"/>
                    <a:pt x="62464" y="1764"/>
                  </a:cubicBezTo>
                  <a:lnTo>
                    <a:pt x="62555" y="1399"/>
                  </a:lnTo>
                  <a:cubicBezTo>
                    <a:pt x="62190" y="1308"/>
                    <a:pt x="61795" y="1216"/>
                    <a:pt x="61430" y="1156"/>
                  </a:cubicBezTo>
                  <a:close/>
                  <a:moveTo>
                    <a:pt x="39819" y="1156"/>
                  </a:moveTo>
                  <a:cubicBezTo>
                    <a:pt x="39454" y="1247"/>
                    <a:pt x="39090" y="1338"/>
                    <a:pt x="38725" y="1429"/>
                  </a:cubicBezTo>
                  <a:lnTo>
                    <a:pt x="38816" y="1794"/>
                  </a:lnTo>
                  <a:cubicBezTo>
                    <a:pt x="39181" y="1703"/>
                    <a:pt x="39545" y="1612"/>
                    <a:pt x="39910" y="1551"/>
                  </a:cubicBezTo>
                  <a:lnTo>
                    <a:pt x="39819" y="1156"/>
                  </a:lnTo>
                  <a:close/>
                  <a:moveTo>
                    <a:pt x="63680" y="1672"/>
                  </a:moveTo>
                  <a:lnTo>
                    <a:pt x="63558" y="2037"/>
                  </a:lnTo>
                  <a:cubicBezTo>
                    <a:pt x="63923" y="2128"/>
                    <a:pt x="64288" y="2250"/>
                    <a:pt x="64652" y="2341"/>
                  </a:cubicBezTo>
                  <a:lnTo>
                    <a:pt x="64774" y="1976"/>
                  </a:lnTo>
                  <a:cubicBezTo>
                    <a:pt x="64409" y="1885"/>
                    <a:pt x="64044" y="1764"/>
                    <a:pt x="63680" y="1672"/>
                  </a:cubicBezTo>
                  <a:close/>
                  <a:moveTo>
                    <a:pt x="37600" y="1703"/>
                  </a:moveTo>
                  <a:cubicBezTo>
                    <a:pt x="37235" y="1794"/>
                    <a:pt x="36871" y="1916"/>
                    <a:pt x="36506" y="2007"/>
                  </a:cubicBezTo>
                  <a:lnTo>
                    <a:pt x="36597" y="2372"/>
                  </a:lnTo>
                  <a:cubicBezTo>
                    <a:pt x="36962" y="2280"/>
                    <a:pt x="37327" y="2159"/>
                    <a:pt x="37691" y="2068"/>
                  </a:cubicBezTo>
                  <a:lnTo>
                    <a:pt x="37600" y="1703"/>
                  </a:lnTo>
                  <a:close/>
                  <a:moveTo>
                    <a:pt x="65868" y="2311"/>
                  </a:moveTo>
                  <a:lnTo>
                    <a:pt x="65747" y="2675"/>
                  </a:lnTo>
                  <a:cubicBezTo>
                    <a:pt x="66111" y="2797"/>
                    <a:pt x="66476" y="2919"/>
                    <a:pt x="66841" y="3040"/>
                  </a:cubicBezTo>
                  <a:lnTo>
                    <a:pt x="66962" y="2675"/>
                  </a:lnTo>
                  <a:cubicBezTo>
                    <a:pt x="66598" y="2554"/>
                    <a:pt x="66233" y="2432"/>
                    <a:pt x="65868" y="2311"/>
                  </a:cubicBezTo>
                  <a:close/>
                  <a:moveTo>
                    <a:pt x="35412" y="2341"/>
                  </a:moveTo>
                  <a:cubicBezTo>
                    <a:pt x="35047" y="2463"/>
                    <a:pt x="34682" y="2584"/>
                    <a:pt x="34317" y="2706"/>
                  </a:cubicBezTo>
                  <a:lnTo>
                    <a:pt x="34439" y="3071"/>
                  </a:lnTo>
                  <a:cubicBezTo>
                    <a:pt x="34804" y="2949"/>
                    <a:pt x="35168" y="2827"/>
                    <a:pt x="35533" y="2706"/>
                  </a:cubicBezTo>
                  <a:lnTo>
                    <a:pt x="35412" y="2341"/>
                  </a:lnTo>
                  <a:close/>
                  <a:moveTo>
                    <a:pt x="68026" y="3040"/>
                  </a:moveTo>
                  <a:lnTo>
                    <a:pt x="67905" y="3405"/>
                  </a:lnTo>
                  <a:cubicBezTo>
                    <a:pt x="68269" y="3527"/>
                    <a:pt x="68634" y="3679"/>
                    <a:pt x="68969" y="3800"/>
                  </a:cubicBezTo>
                  <a:lnTo>
                    <a:pt x="69120" y="3466"/>
                  </a:lnTo>
                  <a:cubicBezTo>
                    <a:pt x="68756" y="3314"/>
                    <a:pt x="68391" y="3192"/>
                    <a:pt x="68026" y="3040"/>
                  </a:cubicBezTo>
                  <a:close/>
                  <a:moveTo>
                    <a:pt x="33254" y="3071"/>
                  </a:moveTo>
                  <a:cubicBezTo>
                    <a:pt x="32889" y="3223"/>
                    <a:pt x="32524" y="3344"/>
                    <a:pt x="32159" y="3496"/>
                  </a:cubicBezTo>
                  <a:lnTo>
                    <a:pt x="32311" y="3830"/>
                  </a:lnTo>
                  <a:cubicBezTo>
                    <a:pt x="32646" y="3709"/>
                    <a:pt x="33010" y="3587"/>
                    <a:pt x="33375" y="3435"/>
                  </a:cubicBezTo>
                  <a:lnTo>
                    <a:pt x="33254" y="3071"/>
                  </a:lnTo>
                  <a:close/>
                  <a:moveTo>
                    <a:pt x="70184" y="3891"/>
                  </a:moveTo>
                  <a:lnTo>
                    <a:pt x="70032" y="4226"/>
                  </a:lnTo>
                  <a:cubicBezTo>
                    <a:pt x="70397" y="4378"/>
                    <a:pt x="70731" y="4530"/>
                    <a:pt x="71096" y="4682"/>
                  </a:cubicBezTo>
                  <a:lnTo>
                    <a:pt x="71248" y="4347"/>
                  </a:lnTo>
                  <a:cubicBezTo>
                    <a:pt x="70883" y="4195"/>
                    <a:pt x="70519" y="4043"/>
                    <a:pt x="70184" y="3891"/>
                  </a:cubicBezTo>
                  <a:close/>
                  <a:moveTo>
                    <a:pt x="31095" y="3922"/>
                  </a:moveTo>
                  <a:cubicBezTo>
                    <a:pt x="30761" y="4074"/>
                    <a:pt x="30396" y="4226"/>
                    <a:pt x="30062" y="4378"/>
                  </a:cubicBezTo>
                  <a:lnTo>
                    <a:pt x="30214" y="4712"/>
                  </a:lnTo>
                  <a:cubicBezTo>
                    <a:pt x="30548" y="4560"/>
                    <a:pt x="30913" y="4408"/>
                    <a:pt x="31247" y="4286"/>
                  </a:cubicBezTo>
                  <a:lnTo>
                    <a:pt x="31095" y="3922"/>
                  </a:lnTo>
                  <a:close/>
                  <a:moveTo>
                    <a:pt x="72282" y="4803"/>
                  </a:moveTo>
                  <a:lnTo>
                    <a:pt x="72130" y="5168"/>
                  </a:lnTo>
                  <a:cubicBezTo>
                    <a:pt x="72464" y="5320"/>
                    <a:pt x="72798" y="5472"/>
                    <a:pt x="73133" y="5654"/>
                  </a:cubicBezTo>
                  <a:lnTo>
                    <a:pt x="73315" y="5320"/>
                  </a:lnTo>
                  <a:cubicBezTo>
                    <a:pt x="72981" y="5137"/>
                    <a:pt x="72616" y="4986"/>
                    <a:pt x="72282" y="4803"/>
                  </a:cubicBezTo>
                  <a:close/>
                  <a:moveTo>
                    <a:pt x="29029" y="4864"/>
                  </a:moveTo>
                  <a:cubicBezTo>
                    <a:pt x="28694" y="5016"/>
                    <a:pt x="28329" y="5168"/>
                    <a:pt x="27995" y="5350"/>
                  </a:cubicBezTo>
                  <a:lnTo>
                    <a:pt x="28177" y="5685"/>
                  </a:lnTo>
                  <a:cubicBezTo>
                    <a:pt x="28512" y="5533"/>
                    <a:pt x="28846" y="5350"/>
                    <a:pt x="29181" y="5198"/>
                  </a:cubicBezTo>
                  <a:lnTo>
                    <a:pt x="29029" y="4864"/>
                  </a:lnTo>
                  <a:close/>
                  <a:moveTo>
                    <a:pt x="74349" y="5837"/>
                  </a:moveTo>
                  <a:lnTo>
                    <a:pt x="74166" y="6171"/>
                  </a:lnTo>
                  <a:cubicBezTo>
                    <a:pt x="74501" y="6353"/>
                    <a:pt x="74835" y="6536"/>
                    <a:pt x="75169" y="6718"/>
                  </a:cubicBezTo>
                  <a:lnTo>
                    <a:pt x="75352" y="6384"/>
                  </a:lnTo>
                  <a:cubicBezTo>
                    <a:pt x="75017" y="6201"/>
                    <a:pt x="74683" y="6019"/>
                    <a:pt x="74349" y="5837"/>
                  </a:cubicBezTo>
                  <a:close/>
                  <a:moveTo>
                    <a:pt x="26992" y="5867"/>
                  </a:moveTo>
                  <a:cubicBezTo>
                    <a:pt x="26658" y="6049"/>
                    <a:pt x="26323" y="6232"/>
                    <a:pt x="25989" y="6414"/>
                  </a:cubicBezTo>
                  <a:lnTo>
                    <a:pt x="26171" y="6748"/>
                  </a:lnTo>
                  <a:cubicBezTo>
                    <a:pt x="26506" y="6566"/>
                    <a:pt x="26840" y="6384"/>
                    <a:pt x="27174" y="6201"/>
                  </a:cubicBezTo>
                  <a:lnTo>
                    <a:pt x="26992" y="5867"/>
                  </a:lnTo>
                  <a:close/>
                  <a:moveTo>
                    <a:pt x="76324" y="6961"/>
                  </a:moveTo>
                  <a:lnTo>
                    <a:pt x="76142" y="7296"/>
                  </a:lnTo>
                  <a:cubicBezTo>
                    <a:pt x="76476" y="7478"/>
                    <a:pt x="76811" y="7660"/>
                    <a:pt x="77115" y="7873"/>
                  </a:cubicBezTo>
                  <a:lnTo>
                    <a:pt x="77327" y="7539"/>
                  </a:lnTo>
                  <a:cubicBezTo>
                    <a:pt x="76993" y="7356"/>
                    <a:pt x="76659" y="7144"/>
                    <a:pt x="76324" y="6961"/>
                  </a:cubicBezTo>
                  <a:close/>
                  <a:moveTo>
                    <a:pt x="24986" y="6992"/>
                  </a:moveTo>
                  <a:cubicBezTo>
                    <a:pt x="24652" y="7174"/>
                    <a:pt x="24348" y="7387"/>
                    <a:pt x="24013" y="7569"/>
                  </a:cubicBezTo>
                  <a:lnTo>
                    <a:pt x="24226" y="7903"/>
                  </a:lnTo>
                  <a:cubicBezTo>
                    <a:pt x="24530" y="7691"/>
                    <a:pt x="24864" y="7508"/>
                    <a:pt x="25199" y="7326"/>
                  </a:cubicBezTo>
                  <a:lnTo>
                    <a:pt x="24986" y="6992"/>
                  </a:lnTo>
                  <a:close/>
                  <a:moveTo>
                    <a:pt x="78300" y="8177"/>
                  </a:moveTo>
                  <a:lnTo>
                    <a:pt x="78087" y="8481"/>
                  </a:lnTo>
                  <a:cubicBezTo>
                    <a:pt x="78391" y="8694"/>
                    <a:pt x="78726" y="8907"/>
                    <a:pt x="79029" y="9119"/>
                  </a:cubicBezTo>
                  <a:lnTo>
                    <a:pt x="79242" y="8815"/>
                  </a:lnTo>
                  <a:cubicBezTo>
                    <a:pt x="78938" y="8603"/>
                    <a:pt x="78604" y="8390"/>
                    <a:pt x="78300" y="8177"/>
                  </a:cubicBezTo>
                  <a:close/>
                  <a:moveTo>
                    <a:pt x="23041" y="8207"/>
                  </a:moveTo>
                  <a:cubicBezTo>
                    <a:pt x="22737" y="8390"/>
                    <a:pt x="22402" y="8603"/>
                    <a:pt x="22098" y="8815"/>
                  </a:cubicBezTo>
                  <a:lnTo>
                    <a:pt x="22311" y="9150"/>
                  </a:lnTo>
                  <a:cubicBezTo>
                    <a:pt x="22615" y="8937"/>
                    <a:pt x="22949" y="8724"/>
                    <a:pt x="23253" y="8511"/>
                  </a:cubicBezTo>
                  <a:lnTo>
                    <a:pt x="23041" y="8207"/>
                  </a:lnTo>
                  <a:close/>
                  <a:moveTo>
                    <a:pt x="21156" y="9484"/>
                  </a:moveTo>
                  <a:cubicBezTo>
                    <a:pt x="20852" y="9697"/>
                    <a:pt x="20548" y="9940"/>
                    <a:pt x="20244" y="10153"/>
                  </a:cubicBezTo>
                  <a:lnTo>
                    <a:pt x="20457" y="10457"/>
                  </a:lnTo>
                  <a:cubicBezTo>
                    <a:pt x="20761" y="10244"/>
                    <a:pt x="21065" y="10001"/>
                    <a:pt x="21369" y="9788"/>
                  </a:cubicBezTo>
                  <a:lnTo>
                    <a:pt x="21156" y="9484"/>
                  </a:lnTo>
                  <a:close/>
                  <a:moveTo>
                    <a:pt x="80185" y="9454"/>
                  </a:moveTo>
                  <a:lnTo>
                    <a:pt x="79972" y="9758"/>
                  </a:lnTo>
                  <a:cubicBezTo>
                    <a:pt x="80276" y="10001"/>
                    <a:pt x="80580" y="10214"/>
                    <a:pt x="80884" y="10457"/>
                  </a:cubicBezTo>
                  <a:lnTo>
                    <a:pt x="81096" y="10153"/>
                  </a:lnTo>
                  <a:cubicBezTo>
                    <a:pt x="80792" y="9910"/>
                    <a:pt x="80488" y="9697"/>
                    <a:pt x="80185" y="9454"/>
                  </a:cubicBezTo>
                  <a:close/>
                  <a:moveTo>
                    <a:pt x="82008" y="10821"/>
                  </a:moveTo>
                  <a:lnTo>
                    <a:pt x="81795" y="11125"/>
                  </a:lnTo>
                  <a:cubicBezTo>
                    <a:pt x="82069" y="11369"/>
                    <a:pt x="82373" y="11612"/>
                    <a:pt x="82677" y="11855"/>
                  </a:cubicBezTo>
                  <a:lnTo>
                    <a:pt x="82920" y="11551"/>
                  </a:lnTo>
                  <a:cubicBezTo>
                    <a:pt x="82616" y="11308"/>
                    <a:pt x="82312" y="11065"/>
                    <a:pt x="82008" y="10821"/>
                  </a:cubicBezTo>
                  <a:close/>
                  <a:moveTo>
                    <a:pt x="19332" y="10852"/>
                  </a:moveTo>
                  <a:cubicBezTo>
                    <a:pt x="19028" y="11095"/>
                    <a:pt x="18724" y="11338"/>
                    <a:pt x="18451" y="11581"/>
                  </a:cubicBezTo>
                  <a:lnTo>
                    <a:pt x="18694" y="11885"/>
                  </a:lnTo>
                  <a:cubicBezTo>
                    <a:pt x="18968" y="11642"/>
                    <a:pt x="19272" y="11399"/>
                    <a:pt x="19575" y="11156"/>
                  </a:cubicBezTo>
                  <a:lnTo>
                    <a:pt x="19332" y="10852"/>
                  </a:lnTo>
                  <a:close/>
                  <a:moveTo>
                    <a:pt x="83771" y="12280"/>
                  </a:moveTo>
                  <a:lnTo>
                    <a:pt x="83528" y="12584"/>
                  </a:lnTo>
                  <a:cubicBezTo>
                    <a:pt x="83832" y="12828"/>
                    <a:pt x="84106" y="13071"/>
                    <a:pt x="84379" y="13344"/>
                  </a:cubicBezTo>
                  <a:lnTo>
                    <a:pt x="84653" y="13040"/>
                  </a:lnTo>
                  <a:cubicBezTo>
                    <a:pt x="84349" y="12797"/>
                    <a:pt x="84075" y="12554"/>
                    <a:pt x="83771" y="12280"/>
                  </a:cubicBezTo>
                  <a:close/>
                  <a:moveTo>
                    <a:pt x="17569" y="12311"/>
                  </a:moveTo>
                  <a:cubicBezTo>
                    <a:pt x="17265" y="12584"/>
                    <a:pt x="16992" y="12828"/>
                    <a:pt x="16718" y="13071"/>
                  </a:cubicBezTo>
                  <a:lnTo>
                    <a:pt x="16961" y="13375"/>
                  </a:lnTo>
                  <a:cubicBezTo>
                    <a:pt x="17235" y="13101"/>
                    <a:pt x="17539" y="12858"/>
                    <a:pt x="17813" y="12615"/>
                  </a:cubicBezTo>
                  <a:lnTo>
                    <a:pt x="17569" y="12311"/>
                  </a:lnTo>
                  <a:close/>
                  <a:moveTo>
                    <a:pt x="85504" y="13831"/>
                  </a:moveTo>
                  <a:lnTo>
                    <a:pt x="85230" y="14104"/>
                  </a:lnTo>
                  <a:cubicBezTo>
                    <a:pt x="85504" y="14378"/>
                    <a:pt x="85777" y="14621"/>
                    <a:pt x="86051" y="14894"/>
                  </a:cubicBezTo>
                  <a:lnTo>
                    <a:pt x="86324" y="14621"/>
                  </a:lnTo>
                  <a:cubicBezTo>
                    <a:pt x="86051" y="14347"/>
                    <a:pt x="85777" y="14074"/>
                    <a:pt x="85504" y="13831"/>
                  </a:cubicBezTo>
                  <a:close/>
                  <a:moveTo>
                    <a:pt x="15867" y="13861"/>
                  </a:moveTo>
                  <a:cubicBezTo>
                    <a:pt x="15594" y="14135"/>
                    <a:pt x="15320" y="14378"/>
                    <a:pt x="15047" y="14651"/>
                  </a:cubicBezTo>
                  <a:lnTo>
                    <a:pt x="15320" y="14925"/>
                  </a:lnTo>
                  <a:cubicBezTo>
                    <a:pt x="15594" y="14651"/>
                    <a:pt x="15867" y="14378"/>
                    <a:pt x="16141" y="14135"/>
                  </a:cubicBezTo>
                  <a:lnTo>
                    <a:pt x="15867" y="13861"/>
                  </a:lnTo>
                  <a:close/>
                  <a:moveTo>
                    <a:pt x="87115" y="15442"/>
                  </a:moveTo>
                  <a:lnTo>
                    <a:pt x="86841" y="15715"/>
                  </a:lnTo>
                  <a:cubicBezTo>
                    <a:pt x="87115" y="15989"/>
                    <a:pt x="87358" y="16262"/>
                    <a:pt x="87631" y="16536"/>
                  </a:cubicBezTo>
                  <a:lnTo>
                    <a:pt x="87905" y="16262"/>
                  </a:lnTo>
                  <a:cubicBezTo>
                    <a:pt x="87631" y="15989"/>
                    <a:pt x="87388" y="15715"/>
                    <a:pt x="87115" y="15442"/>
                  </a:cubicBezTo>
                  <a:close/>
                  <a:moveTo>
                    <a:pt x="14226" y="15472"/>
                  </a:moveTo>
                  <a:cubicBezTo>
                    <a:pt x="13983" y="15746"/>
                    <a:pt x="13709" y="16019"/>
                    <a:pt x="13466" y="16293"/>
                  </a:cubicBezTo>
                  <a:lnTo>
                    <a:pt x="13740" y="16566"/>
                  </a:lnTo>
                  <a:cubicBezTo>
                    <a:pt x="13983" y="16293"/>
                    <a:pt x="14256" y="15989"/>
                    <a:pt x="14499" y="15715"/>
                  </a:cubicBezTo>
                  <a:lnTo>
                    <a:pt x="14226" y="15472"/>
                  </a:lnTo>
                  <a:close/>
                  <a:moveTo>
                    <a:pt x="88665" y="17113"/>
                  </a:moveTo>
                  <a:lnTo>
                    <a:pt x="88391" y="17387"/>
                  </a:lnTo>
                  <a:cubicBezTo>
                    <a:pt x="88635" y="17660"/>
                    <a:pt x="88878" y="17934"/>
                    <a:pt x="89121" y="18238"/>
                  </a:cubicBezTo>
                  <a:lnTo>
                    <a:pt x="89425" y="17995"/>
                  </a:lnTo>
                  <a:cubicBezTo>
                    <a:pt x="89182" y="17691"/>
                    <a:pt x="88938" y="17417"/>
                    <a:pt x="88665" y="17113"/>
                  </a:cubicBezTo>
                  <a:close/>
                  <a:moveTo>
                    <a:pt x="12676" y="17144"/>
                  </a:moveTo>
                  <a:cubicBezTo>
                    <a:pt x="12433" y="17417"/>
                    <a:pt x="12189" y="17721"/>
                    <a:pt x="11946" y="18025"/>
                  </a:cubicBezTo>
                  <a:lnTo>
                    <a:pt x="12220" y="18268"/>
                  </a:lnTo>
                  <a:cubicBezTo>
                    <a:pt x="12463" y="17964"/>
                    <a:pt x="12706" y="17691"/>
                    <a:pt x="12980" y="17387"/>
                  </a:cubicBezTo>
                  <a:lnTo>
                    <a:pt x="12676" y="17144"/>
                  </a:lnTo>
                  <a:close/>
                  <a:moveTo>
                    <a:pt x="90154" y="18876"/>
                  </a:moveTo>
                  <a:lnTo>
                    <a:pt x="89850" y="19119"/>
                  </a:lnTo>
                  <a:cubicBezTo>
                    <a:pt x="90094" y="19393"/>
                    <a:pt x="90337" y="19697"/>
                    <a:pt x="90549" y="20001"/>
                  </a:cubicBezTo>
                  <a:lnTo>
                    <a:pt x="90853" y="19758"/>
                  </a:lnTo>
                  <a:cubicBezTo>
                    <a:pt x="90610" y="19454"/>
                    <a:pt x="90397" y="19150"/>
                    <a:pt x="90154" y="18876"/>
                  </a:cubicBezTo>
                  <a:close/>
                  <a:moveTo>
                    <a:pt x="11217" y="18907"/>
                  </a:moveTo>
                  <a:cubicBezTo>
                    <a:pt x="10974" y="19211"/>
                    <a:pt x="10730" y="19484"/>
                    <a:pt x="10487" y="19788"/>
                  </a:cubicBezTo>
                  <a:lnTo>
                    <a:pt x="10791" y="20031"/>
                  </a:lnTo>
                  <a:cubicBezTo>
                    <a:pt x="11034" y="19727"/>
                    <a:pt x="11277" y="19423"/>
                    <a:pt x="11490" y="19150"/>
                  </a:cubicBezTo>
                  <a:lnTo>
                    <a:pt x="11217" y="18907"/>
                  </a:lnTo>
                  <a:close/>
                  <a:moveTo>
                    <a:pt x="91553" y="20670"/>
                  </a:moveTo>
                  <a:lnTo>
                    <a:pt x="91249" y="20913"/>
                  </a:lnTo>
                  <a:cubicBezTo>
                    <a:pt x="91461" y="21217"/>
                    <a:pt x="91674" y="21521"/>
                    <a:pt x="91887" y="21825"/>
                  </a:cubicBezTo>
                  <a:lnTo>
                    <a:pt x="92221" y="21612"/>
                  </a:lnTo>
                  <a:cubicBezTo>
                    <a:pt x="91978" y="21308"/>
                    <a:pt x="91765" y="20974"/>
                    <a:pt x="91553" y="20670"/>
                  </a:cubicBezTo>
                  <a:close/>
                  <a:moveTo>
                    <a:pt x="9818" y="20730"/>
                  </a:moveTo>
                  <a:cubicBezTo>
                    <a:pt x="9575" y="21034"/>
                    <a:pt x="9363" y="21338"/>
                    <a:pt x="9150" y="21642"/>
                  </a:cubicBezTo>
                  <a:lnTo>
                    <a:pt x="9454" y="21855"/>
                  </a:lnTo>
                  <a:cubicBezTo>
                    <a:pt x="9666" y="21551"/>
                    <a:pt x="9879" y="21247"/>
                    <a:pt x="10122" y="20943"/>
                  </a:cubicBezTo>
                  <a:lnTo>
                    <a:pt x="9818" y="20730"/>
                  </a:lnTo>
                  <a:close/>
                  <a:moveTo>
                    <a:pt x="92860" y="22554"/>
                  </a:moveTo>
                  <a:lnTo>
                    <a:pt x="92556" y="22767"/>
                  </a:lnTo>
                  <a:cubicBezTo>
                    <a:pt x="92768" y="23071"/>
                    <a:pt x="92951" y="23405"/>
                    <a:pt x="93163" y="23709"/>
                  </a:cubicBezTo>
                  <a:lnTo>
                    <a:pt x="93498" y="23496"/>
                  </a:lnTo>
                  <a:cubicBezTo>
                    <a:pt x="93285" y="23192"/>
                    <a:pt x="93072" y="22858"/>
                    <a:pt x="92860" y="22554"/>
                  </a:cubicBezTo>
                  <a:close/>
                  <a:moveTo>
                    <a:pt x="8481" y="22585"/>
                  </a:moveTo>
                  <a:cubicBezTo>
                    <a:pt x="8268" y="22919"/>
                    <a:pt x="8086" y="23223"/>
                    <a:pt x="7873" y="23557"/>
                  </a:cubicBezTo>
                  <a:lnTo>
                    <a:pt x="8177" y="23770"/>
                  </a:lnTo>
                  <a:cubicBezTo>
                    <a:pt x="8390" y="23436"/>
                    <a:pt x="8603" y="23132"/>
                    <a:pt x="8815" y="22797"/>
                  </a:cubicBezTo>
                  <a:lnTo>
                    <a:pt x="8481" y="22585"/>
                  </a:lnTo>
                  <a:close/>
                  <a:moveTo>
                    <a:pt x="94075" y="24469"/>
                  </a:moveTo>
                  <a:lnTo>
                    <a:pt x="93771" y="24682"/>
                  </a:lnTo>
                  <a:cubicBezTo>
                    <a:pt x="93954" y="25016"/>
                    <a:pt x="94136" y="25320"/>
                    <a:pt x="94349" y="25655"/>
                  </a:cubicBezTo>
                  <a:lnTo>
                    <a:pt x="94683" y="25472"/>
                  </a:lnTo>
                  <a:cubicBezTo>
                    <a:pt x="94471" y="25138"/>
                    <a:pt x="94288" y="24803"/>
                    <a:pt x="94075" y="24469"/>
                  </a:cubicBezTo>
                  <a:close/>
                  <a:moveTo>
                    <a:pt x="7265" y="24530"/>
                  </a:moveTo>
                  <a:cubicBezTo>
                    <a:pt x="7052" y="24864"/>
                    <a:pt x="6870" y="25199"/>
                    <a:pt x="6688" y="25533"/>
                  </a:cubicBezTo>
                  <a:lnTo>
                    <a:pt x="7022" y="25715"/>
                  </a:lnTo>
                  <a:cubicBezTo>
                    <a:pt x="7204" y="25381"/>
                    <a:pt x="7387" y="25047"/>
                    <a:pt x="7600" y="24743"/>
                  </a:cubicBezTo>
                  <a:lnTo>
                    <a:pt x="7265" y="24530"/>
                  </a:lnTo>
                  <a:close/>
                  <a:moveTo>
                    <a:pt x="95230" y="26475"/>
                  </a:moveTo>
                  <a:lnTo>
                    <a:pt x="94896" y="26658"/>
                  </a:lnTo>
                  <a:cubicBezTo>
                    <a:pt x="95078" y="26992"/>
                    <a:pt x="95261" y="27326"/>
                    <a:pt x="95413" y="27661"/>
                  </a:cubicBezTo>
                  <a:lnTo>
                    <a:pt x="95778" y="27478"/>
                  </a:lnTo>
                  <a:cubicBezTo>
                    <a:pt x="95595" y="27144"/>
                    <a:pt x="95413" y="26779"/>
                    <a:pt x="95230" y="26475"/>
                  </a:cubicBezTo>
                  <a:close/>
                  <a:moveTo>
                    <a:pt x="6110" y="26536"/>
                  </a:moveTo>
                  <a:cubicBezTo>
                    <a:pt x="5928" y="26870"/>
                    <a:pt x="5745" y="27205"/>
                    <a:pt x="5593" y="27539"/>
                  </a:cubicBezTo>
                  <a:lnTo>
                    <a:pt x="5928" y="27721"/>
                  </a:lnTo>
                  <a:cubicBezTo>
                    <a:pt x="6110" y="27387"/>
                    <a:pt x="6262" y="27053"/>
                    <a:pt x="6445" y="26718"/>
                  </a:cubicBezTo>
                  <a:lnTo>
                    <a:pt x="6110" y="26536"/>
                  </a:lnTo>
                  <a:close/>
                  <a:moveTo>
                    <a:pt x="96264" y="28481"/>
                  </a:moveTo>
                  <a:lnTo>
                    <a:pt x="95929" y="28664"/>
                  </a:lnTo>
                  <a:cubicBezTo>
                    <a:pt x="96112" y="28998"/>
                    <a:pt x="96264" y="29332"/>
                    <a:pt x="96416" y="29697"/>
                  </a:cubicBezTo>
                  <a:lnTo>
                    <a:pt x="96781" y="29515"/>
                  </a:lnTo>
                  <a:cubicBezTo>
                    <a:pt x="96598" y="29180"/>
                    <a:pt x="96446" y="28846"/>
                    <a:pt x="96264" y="28481"/>
                  </a:cubicBezTo>
                  <a:close/>
                  <a:moveTo>
                    <a:pt x="5077" y="28572"/>
                  </a:moveTo>
                  <a:cubicBezTo>
                    <a:pt x="4894" y="28907"/>
                    <a:pt x="4742" y="29241"/>
                    <a:pt x="4590" y="29606"/>
                  </a:cubicBezTo>
                  <a:lnTo>
                    <a:pt x="4925" y="29758"/>
                  </a:lnTo>
                  <a:cubicBezTo>
                    <a:pt x="5077" y="29424"/>
                    <a:pt x="5259" y="29059"/>
                    <a:pt x="5411" y="28724"/>
                  </a:cubicBezTo>
                  <a:lnTo>
                    <a:pt x="5077" y="28572"/>
                  </a:lnTo>
                  <a:close/>
                  <a:moveTo>
                    <a:pt x="97237" y="30579"/>
                  </a:moveTo>
                  <a:lnTo>
                    <a:pt x="96872" y="30731"/>
                  </a:lnTo>
                  <a:cubicBezTo>
                    <a:pt x="97024" y="31065"/>
                    <a:pt x="97176" y="31430"/>
                    <a:pt x="97328" y="31764"/>
                  </a:cubicBezTo>
                  <a:lnTo>
                    <a:pt x="97662" y="31612"/>
                  </a:lnTo>
                  <a:cubicBezTo>
                    <a:pt x="97540" y="31278"/>
                    <a:pt x="97388" y="30913"/>
                    <a:pt x="97237" y="30579"/>
                  </a:cubicBezTo>
                  <a:close/>
                  <a:moveTo>
                    <a:pt x="4104" y="30639"/>
                  </a:moveTo>
                  <a:cubicBezTo>
                    <a:pt x="3952" y="31004"/>
                    <a:pt x="3800" y="31369"/>
                    <a:pt x="3679" y="31703"/>
                  </a:cubicBezTo>
                  <a:lnTo>
                    <a:pt x="4013" y="31855"/>
                  </a:lnTo>
                  <a:cubicBezTo>
                    <a:pt x="4165" y="31490"/>
                    <a:pt x="4317" y="31156"/>
                    <a:pt x="4469" y="30791"/>
                  </a:cubicBezTo>
                  <a:lnTo>
                    <a:pt x="4104" y="30639"/>
                  </a:lnTo>
                  <a:close/>
                  <a:moveTo>
                    <a:pt x="98088" y="32676"/>
                  </a:moveTo>
                  <a:lnTo>
                    <a:pt x="97723" y="32828"/>
                  </a:lnTo>
                  <a:cubicBezTo>
                    <a:pt x="97875" y="33162"/>
                    <a:pt x="97996" y="33527"/>
                    <a:pt x="98118" y="33892"/>
                  </a:cubicBezTo>
                  <a:lnTo>
                    <a:pt x="98483" y="33770"/>
                  </a:lnTo>
                  <a:cubicBezTo>
                    <a:pt x="98361" y="33405"/>
                    <a:pt x="98240" y="33041"/>
                    <a:pt x="98088" y="32676"/>
                  </a:cubicBezTo>
                  <a:close/>
                  <a:moveTo>
                    <a:pt x="3253" y="32767"/>
                  </a:moveTo>
                  <a:cubicBezTo>
                    <a:pt x="3131" y="33132"/>
                    <a:pt x="2979" y="33497"/>
                    <a:pt x="2858" y="33861"/>
                  </a:cubicBezTo>
                  <a:lnTo>
                    <a:pt x="3223" y="33983"/>
                  </a:lnTo>
                  <a:cubicBezTo>
                    <a:pt x="3344" y="33618"/>
                    <a:pt x="3466" y="33284"/>
                    <a:pt x="3618" y="32919"/>
                  </a:cubicBezTo>
                  <a:lnTo>
                    <a:pt x="3253" y="32767"/>
                  </a:lnTo>
                  <a:close/>
                  <a:moveTo>
                    <a:pt x="98847" y="34864"/>
                  </a:moveTo>
                  <a:lnTo>
                    <a:pt x="98483" y="34956"/>
                  </a:lnTo>
                  <a:cubicBezTo>
                    <a:pt x="98604" y="35320"/>
                    <a:pt x="98726" y="35685"/>
                    <a:pt x="98847" y="36050"/>
                  </a:cubicBezTo>
                  <a:lnTo>
                    <a:pt x="99212" y="35959"/>
                  </a:lnTo>
                  <a:cubicBezTo>
                    <a:pt x="99091" y="35563"/>
                    <a:pt x="98969" y="35199"/>
                    <a:pt x="98847" y="34864"/>
                  </a:cubicBezTo>
                  <a:close/>
                  <a:moveTo>
                    <a:pt x="2493" y="34956"/>
                  </a:moveTo>
                  <a:cubicBezTo>
                    <a:pt x="2372" y="35320"/>
                    <a:pt x="2250" y="35685"/>
                    <a:pt x="2159" y="36050"/>
                  </a:cubicBezTo>
                  <a:lnTo>
                    <a:pt x="2524" y="36171"/>
                  </a:lnTo>
                  <a:cubicBezTo>
                    <a:pt x="2615" y="35807"/>
                    <a:pt x="2736" y="35442"/>
                    <a:pt x="2858" y="35077"/>
                  </a:cubicBezTo>
                  <a:lnTo>
                    <a:pt x="2493" y="34956"/>
                  </a:lnTo>
                  <a:close/>
                  <a:moveTo>
                    <a:pt x="99516" y="37053"/>
                  </a:moveTo>
                  <a:lnTo>
                    <a:pt x="99151" y="37144"/>
                  </a:lnTo>
                  <a:cubicBezTo>
                    <a:pt x="99273" y="37509"/>
                    <a:pt x="99364" y="37874"/>
                    <a:pt x="99455" y="38238"/>
                  </a:cubicBezTo>
                  <a:lnTo>
                    <a:pt x="99820" y="38147"/>
                  </a:lnTo>
                  <a:cubicBezTo>
                    <a:pt x="99729" y="37782"/>
                    <a:pt x="99638" y="37418"/>
                    <a:pt x="99516" y="37053"/>
                  </a:cubicBezTo>
                  <a:close/>
                  <a:moveTo>
                    <a:pt x="1824" y="37144"/>
                  </a:moveTo>
                  <a:cubicBezTo>
                    <a:pt x="1733" y="37509"/>
                    <a:pt x="1642" y="37874"/>
                    <a:pt x="1520" y="38269"/>
                  </a:cubicBezTo>
                  <a:lnTo>
                    <a:pt x="1916" y="38360"/>
                  </a:lnTo>
                  <a:cubicBezTo>
                    <a:pt x="2007" y="37965"/>
                    <a:pt x="2098" y="37630"/>
                    <a:pt x="2189" y="37266"/>
                  </a:cubicBezTo>
                  <a:lnTo>
                    <a:pt x="1824" y="37144"/>
                  </a:lnTo>
                  <a:close/>
                  <a:moveTo>
                    <a:pt x="100094" y="39272"/>
                  </a:moveTo>
                  <a:lnTo>
                    <a:pt x="99729" y="39333"/>
                  </a:lnTo>
                  <a:cubicBezTo>
                    <a:pt x="99790" y="39728"/>
                    <a:pt x="99881" y="40092"/>
                    <a:pt x="99972" y="40457"/>
                  </a:cubicBezTo>
                  <a:lnTo>
                    <a:pt x="100337" y="40396"/>
                  </a:lnTo>
                  <a:cubicBezTo>
                    <a:pt x="100246" y="40001"/>
                    <a:pt x="100185" y="39636"/>
                    <a:pt x="100094" y="39272"/>
                  </a:cubicBezTo>
                  <a:close/>
                  <a:moveTo>
                    <a:pt x="1277" y="39363"/>
                  </a:moveTo>
                  <a:cubicBezTo>
                    <a:pt x="1186" y="39758"/>
                    <a:pt x="1095" y="40123"/>
                    <a:pt x="1034" y="40488"/>
                  </a:cubicBezTo>
                  <a:lnTo>
                    <a:pt x="1399" y="40579"/>
                  </a:lnTo>
                  <a:cubicBezTo>
                    <a:pt x="1460" y="40184"/>
                    <a:pt x="1551" y="39819"/>
                    <a:pt x="1642" y="39454"/>
                  </a:cubicBezTo>
                  <a:lnTo>
                    <a:pt x="1277" y="39363"/>
                  </a:lnTo>
                  <a:close/>
                  <a:moveTo>
                    <a:pt x="100550" y="41491"/>
                  </a:moveTo>
                  <a:lnTo>
                    <a:pt x="100185" y="41582"/>
                  </a:lnTo>
                  <a:cubicBezTo>
                    <a:pt x="100246" y="41947"/>
                    <a:pt x="100306" y="42311"/>
                    <a:pt x="100367" y="42706"/>
                  </a:cubicBezTo>
                  <a:lnTo>
                    <a:pt x="100732" y="42646"/>
                  </a:lnTo>
                  <a:cubicBezTo>
                    <a:pt x="100671" y="42250"/>
                    <a:pt x="100610" y="41886"/>
                    <a:pt x="100550" y="41491"/>
                  </a:cubicBezTo>
                  <a:close/>
                  <a:moveTo>
                    <a:pt x="821" y="41612"/>
                  </a:moveTo>
                  <a:cubicBezTo>
                    <a:pt x="730" y="41977"/>
                    <a:pt x="669" y="42372"/>
                    <a:pt x="609" y="42737"/>
                  </a:cubicBezTo>
                  <a:lnTo>
                    <a:pt x="1004" y="42798"/>
                  </a:lnTo>
                  <a:cubicBezTo>
                    <a:pt x="1065" y="42433"/>
                    <a:pt x="1125" y="42038"/>
                    <a:pt x="1186" y="41673"/>
                  </a:cubicBezTo>
                  <a:lnTo>
                    <a:pt x="821" y="41612"/>
                  </a:lnTo>
                  <a:close/>
                  <a:moveTo>
                    <a:pt x="100914" y="43770"/>
                  </a:moveTo>
                  <a:lnTo>
                    <a:pt x="100550" y="43831"/>
                  </a:lnTo>
                  <a:cubicBezTo>
                    <a:pt x="100580" y="44196"/>
                    <a:pt x="100641" y="44561"/>
                    <a:pt x="100671" y="44956"/>
                  </a:cubicBezTo>
                  <a:lnTo>
                    <a:pt x="101066" y="44895"/>
                  </a:lnTo>
                  <a:cubicBezTo>
                    <a:pt x="101006" y="44530"/>
                    <a:pt x="100975" y="44135"/>
                    <a:pt x="100914" y="43770"/>
                  </a:cubicBezTo>
                  <a:close/>
                  <a:moveTo>
                    <a:pt x="457" y="43861"/>
                  </a:moveTo>
                  <a:cubicBezTo>
                    <a:pt x="396" y="44257"/>
                    <a:pt x="365" y="44621"/>
                    <a:pt x="305" y="45016"/>
                  </a:cubicBezTo>
                  <a:lnTo>
                    <a:pt x="700" y="45047"/>
                  </a:lnTo>
                  <a:cubicBezTo>
                    <a:pt x="730" y="44682"/>
                    <a:pt x="791" y="44317"/>
                    <a:pt x="821" y="43922"/>
                  </a:cubicBezTo>
                  <a:lnTo>
                    <a:pt x="457" y="43861"/>
                  </a:lnTo>
                  <a:close/>
                  <a:moveTo>
                    <a:pt x="101158" y="46050"/>
                  </a:moveTo>
                  <a:lnTo>
                    <a:pt x="100793" y="46080"/>
                  </a:lnTo>
                  <a:cubicBezTo>
                    <a:pt x="100823" y="46445"/>
                    <a:pt x="100854" y="46840"/>
                    <a:pt x="100884" y="47205"/>
                  </a:cubicBezTo>
                  <a:lnTo>
                    <a:pt x="101249" y="47175"/>
                  </a:lnTo>
                  <a:cubicBezTo>
                    <a:pt x="101218" y="46810"/>
                    <a:pt x="101218" y="46415"/>
                    <a:pt x="101158" y="46050"/>
                  </a:cubicBezTo>
                  <a:close/>
                  <a:moveTo>
                    <a:pt x="183" y="46141"/>
                  </a:moveTo>
                  <a:cubicBezTo>
                    <a:pt x="153" y="46536"/>
                    <a:pt x="122" y="46931"/>
                    <a:pt x="122" y="47296"/>
                  </a:cubicBezTo>
                  <a:lnTo>
                    <a:pt x="487" y="47327"/>
                  </a:lnTo>
                  <a:cubicBezTo>
                    <a:pt x="517" y="46931"/>
                    <a:pt x="548" y="46567"/>
                    <a:pt x="578" y="46202"/>
                  </a:cubicBezTo>
                  <a:lnTo>
                    <a:pt x="183" y="46141"/>
                  </a:lnTo>
                  <a:close/>
                  <a:moveTo>
                    <a:pt x="100945" y="48330"/>
                  </a:moveTo>
                  <a:cubicBezTo>
                    <a:pt x="100975" y="48725"/>
                    <a:pt x="100975" y="49090"/>
                    <a:pt x="100975" y="49485"/>
                  </a:cubicBezTo>
                  <a:lnTo>
                    <a:pt x="101370" y="49454"/>
                  </a:lnTo>
                  <a:cubicBezTo>
                    <a:pt x="101370" y="49090"/>
                    <a:pt x="101340" y="48694"/>
                    <a:pt x="101340" y="48330"/>
                  </a:cubicBezTo>
                  <a:close/>
                  <a:moveTo>
                    <a:pt x="61" y="48451"/>
                  </a:moveTo>
                  <a:cubicBezTo>
                    <a:pt x="31" y="48816"/>
                    <a:pt x="31" y="49211"/>
                    <a:pt x="1" y="49576"/>
                  </a:cubicBezTo>
                  <a:lnTo>
                    <a:pt x="396" y="49606"/>
                  </a:lnTo>
                  <a:cubicBezTo>
                    <a:pt x="396" y="49211"/>
                    <a:pt x="426" y="48846"/>
                    <a:pt x="426" y="48451"/>
                  </a:cubicBezTo>
                  <a:close/>
                  <a:moveTo>
                    <a:pt x="101006" y="50609"/>
                  </a:moveTo>
                  <a:lnTo>
                    <a:pt x="101006" y="50700"/>
                  </a:lnTo>
                  <a:cubicBezTo>
                    <a:pt x="101006" y="51065"/>
                    <a:pt x="101006" y="51460"/>
                    <a:pt x="100975" y="51825"/>
                  </a:cubicBezTo>
                  <a:lnTo>
                    <a:pt x="101370" y="51825"/>
                  </a:lnTo>
                  <a:cubicBezTo>
                    <a:pt x="101370" y="51460"/>
                    <a:pt x="101370" y="51065"/>
                    <a:pt x="101370" y="50700"/>
                  </a:cubicBezTo>
                  <a:lnTo>
                    <a:pt x="101370" y="50609"/>
                  </a:lnTo>
                  <a:close/>
                  <a:moveTo>
                    <a:pt x="1" y="50731"/>
                  </a:moveTo>
                  <a:cubicBezTo>
                    <a:pt x="1" y="51126"/>
                    <a:pt x="1" y="51491"/>
                    <a:pt x="1" y="51886"/>
                  </a:cubicBezTo>
                  <a:lnTo>
                    <a:pt x="396" y="51855"/>
                  </a:lnTo>
                  <a:cubicBezTo>
                    <a:pt x="365" y="51491"/>
                    <a:pt x="365" y="51126"/>
                    <a:pt x="365" y="50731"/>
                  </a:cubicBezTo>
                  <a:close/>
                  <a:moveTo>
                    <a:pt x="100945" y="52950"/>
                  </a:moveTo>
                  <a:cubicBezTo>
                    <a:pt x="100945" y="53345"/>
                    <a:pt x="100914" y="53710"/>
                    <a:pt x="100884" y="54105"/>
                  </a:cubicBezTo>
                  <a:lnTo>
                    <a:pt x="101279" y="54135"/>
                  </a:lnTo>
                  <a:cubicBezTo>
                    <a:pt x="101279" y="53740"/>
                    <a:pt x="101310" y="53375"/>
                    <a:pt x="101340" y="52980"/>
                  </a:cubicBezTo>
                  <a:lnTo>
                    <a:pt x="100945" y="52950"/>
                  </a:lnTo>
                  <a:close/>
                  <a:moveTo>
                    <a:pt x="61" y="53011"/>
                  </a:moveTo>
                  <a:cubicBezTo>
                    <a:pt x="61" y="53406"/>
                    <a:pt x="92" y="53801"/>
                    <a:pt x="122" y="54166"/>
                  </a:cubicBezTo>
                  <a:lnTo>
                    <a:pt x="487" y="54135"/>
                  </a:lnTo>
                  <a:cubicBezTo>
                    <a:pt x="457" y="53770"/>
                    <a:pt x="457" y="53375"/>
                    <a:pt x="426" y="53011"/>
                  </a:cubicBezTo>
                  <a:close/>
                  <a:moveTo>
                    <a:pt x="100793" y="55229"/>
                  </a:moveTo>
                  <a:cubicBezTo>
                    <a:pt x="100762" y="55625"/>
                    <a:pt x="100732" y="55989"/>
                    <a:pt x="100671" y="56354"/>
                  </a:cubicBezTo>
                  <a:lnTo>
                    <a:pt x="101066" y="56415"/>
                  </a:lnTo>
                  <a:cubicBezTo>
                    <a:pt x="101097" y="56020"/>
                    <a:pt x="101158" y="55655"/>
                    <a:pt x="101188" y="55260"/>
                  </a:cubicBezTo>
                  <a:lnTo>
                    <a:pt x="100793" y="55229"/>
                  </a:lnTo>
                  <a:close/>
                  <a:moveTo>
                    <a:pt x="578" y="55260"/>
                  </a:moveTo>
                  <a:lnTo>
                    <a:pt x="213" y="55321"/>
                  </a:lnTo>
                  <a:cubicBezTo>
                    <a:pt x="244" y="55685"/>
                    <a:pt x="274" y="56080"/>
                    <a:pt x="335" y="56445"/>
                  </a:cubicBezTo>
                  <a:lnTo>
                    <a:pt x="700" y="56415"/>
                  </a:lnTo>
                  <a:cubicBezTo>
                    <a:pt x="669" y="56020"/>
                    <a:pt x="609" y="55655"/>
                    <a:pt x="578" y="55260"/>
                  </a:cubicBezTo>
                  <a:close/>
                  <a:moveTo>
                    <a:pt x="100550" y="57479"/>
                  </a:moveTo>
                  <a:cubicBezTo>
                    <a:pt x="100489" y="57874"/>
                    <a:pt x="100428" y="58239"/>
                    <a:pt x="100367" y="58603"/>
                  </a:cubicBezTo>
                  <a:lnTo>
                    <a:pt x="100762" y="58664"/>
                  </a:lnTo>
                  <a:cubicBezTo>
                    <a:pt x="100823" y="58299"/>
                    <a:pt x="100884" y="57935"/>
                    <a:pt x="100914" y="57539"/>
                  </a:cubicBezTo>
                  <a:lnTo>
                    <a:pt x="100550" y="57479"/>
                  </a:lnTo>
                  <a:close/>
                  <a:moveTo>
                    <a:pt x="852" y="57539"/>
                  </a:moveTo>
                  <a:lnTo>
                    <a:pt x="457" y="57570"/>
                  </a:lnTo>
                  <a:cubicBezTo>
                    <a:pt x="517" y="57965"/>
                    <a:pt x="578" y="58330"/>
                    <a:pt x="639" y="58725"/>
                  </a:cubicBezTo>
                  <a:lnTo>
                    <a:pt x="1004" y="58664"/>
                  </a:lnTo>
                  <a:cubicBezTo>
                    <a:pt x="943" y="58299"/>
                    <a:pt x="882" y="57904"/>
                    <a:pt x="852" y="57539"/>
                  </a:cubicBezTo>
                  <a:close/>
                  <a:moveTo>
                    <a:pt x="100185" y="59728"/>
                  </a:moveTo>
                  <a:cubicBezTo>
                    <a:pt x="100124" y="60123"/>
                    <a:pt x="100063" y="60488"/>
                    <a:pt x="99972" y="60853"/>
                  </a:cubicBezTo>
                  <a:lnTo>
                    <a:pt x="100337" y="60944"/>
                  </a:lnTo>
                  <a:cubicBezTo>
                    <a:pt x="100428" y="60549"/>
                    <a:pt x="100489" y="60184"/>
                    <a:pt x="100580" y="59819"/>
                  </a:cubicBezTo>
                  <a:lnTo>
                    <a:pt x="100185" y="59728"/>
                  </a:lnTo>
                  <a:close/>
                  <a:moveTo>
                    <a:pt x="1186" y="59789"/>
                  </a:moveTo>
                  <a:lnTo>
                    <a:pt x="821" y="59850"/>
                  </a:lnTo>
                  <a:cubicBezTo>
                    <a:pt x="882" y="60214"/>
                    <a:pt x="973" y="60609"/>
                    <a:pt x="1034" y="60974"/>
                  </a:cubicBezTo>
                  <a:lnTo>
                    <a:pt x="1399" y="60883"/>
                  </a:lnTo>
                  <a:cubicBezTo>
                    <a:pt x="1338" y="60518"/>
                    <a:pt x="1277" y="60153"/>
                    <a:pt x="1186" y="59789"/>
                  </a:cubicBezTo>
                  <a:close/>
                  <a:moveTo>
                    <a:pt x="99729" y="61977"/>
                  </a:moveTo>
                  <a:cubicBezTo>
                    <a:pt x="99638" y="62342"/>
                    <a:pt x="99547" y="62707"/>
                    <a:pt x="99455" y="63071"/>
                  </a:cubicBezTo>
                  <a:lnTo>
                    <a:pt x="99820" y="63163"/>
                  </a:lnTo>
                  <a:cubicBezTo>
                    <a:pt x="99942" y="62798"/>
                    <a:pt x="100033" y="62433"/>
                    <a:pt x="100094" y="62038"/>
                  </a:cubicBezTo>
                  <a:lnTo>
                    <a:pt x="99729" y="61977"/>
                  </a:lnTo>
                  <a:close/>
                  <a:moveTo>
                    <a:pt x="1642" y="62008"/>
                  </a:moveTo>
                  <a:lnTo>
                    <a:pt x="1277" y="62099"/>
                  </a:lnTo>
                  <a:cubicBezTo>
                    <a:pt x="1368" y="62464"/>
                    <a:pt x="1460" y="62828"/>
                    <a:pt x="1551" y="63193"/>
                  </a:cubicBezTo>
                  <a:lnTo>
                    <a:pt x="1916" y="63102"/>
                  </a:lnTo>
                  <a:cubicBezTo>
                    <a:pt x="1824" y="62737"/>
                    <a:pt x="1733" y="62372"/>
                    <a:pt x="1642" y="62008"/>
                  </a:cubicBezTo>
                  <a:close/>
                  <a:moveTo>
                    <a:pt x="99182" y="64166"/>
                  </a:moveTo>
                  <a:cubicBezTo>
                    <a:pt x="99091" y="64530"/>
                    <a:pt x="98969" y="64895"/>
                    <a:pt x="98847" y="65260"/>
                  </a:cubicBezTo>
                  <a:lnTo>
                    <a:pt x="99212" y="65382"/>
                  </a:lnTo>
                  <a:cubicBezTo>
                    <a:pt x="99334" y="65017"/>
                    <a:pt x="99455" y="64652"/>
                    <a:pt x="99547" y="64287"/>
                  </a:cubicBezTo>
                  <a:lnTo>
                    <a:pt x="99182" y="64166"/>
                  </a:lnTo>
                  <a:close/>
                  <a:moveTo>
                    <a:pt x="2220" y="64196"/>
                  </a:moveTo>
                  <a:lnTo>
                    <a:pt x="1855" y="64318"/>
                  </a:lnTo>
                  <a:cubicBezTo>
                    <a:pt x="1946" y="64682"/>
                    <a:pt x="2068" y="65047"/>
                    <a:pt x="2159" y="65412"/>
                  </a:cubicBezTo>
                  <a:lnTo>
                    <a:pt x="2524" y="65290"/>
                  </a:lnTo>
                  <a:cubicBezTo>
                    <a:pt x="2432" y="64926"/>
                    <a:pt x="2311" y="64561"/>
                    <a:pt x="2220" y="64196"/>
                  </a:cubicBezTo>
                  <a:close/>
                  <a:moveTo>
                    <a:pt x="98513" y="66354"/>
                  </a:moveTo>
                  <a:cubicBezTo>
                    <a:pt x="98392" y="66719"/>
                    <a:pt x="98270" y="67084"/>
                    <a:pt x="98148" y="67448"/>
                  </a:cubicBezTo>
                  <a:lnTo>
                    <a:pt x="98513" y="67570"/>
                  </a:lnTo>
                  <a:cubicBezTo>
                    <a:pt x="98635" y="67205"/>
                    <a:pt x="98756" y="66841"/>
                    <a:pt x="98878" y="66476"/>
                  </a:cubicBezTo>
                  <a:lnTo>
                    <a:pt x="98513" y="66354"/>
                  </a:lnTo>
                  <a:close/>
                  <a:moveTo>
                    <a:pt x="2858" y="66385"/>
                  </a:moveTo>
                  <a:lnTo>
                    <a:pt x="2524" y="66506"/>
                  </a:lnTo>
                  <a:cubicBezTo>
                    <a:pt x="2645" y="66871"/>
                    <a:pt x="2767" y="67236"/>
                    <a:pt x="2888" y="67600"/>
                  </a:cubicBezTo>
                  <a:lnTo>
                    <a:pt x="3253" y="67448"/>
                  </a:lnTo>
                  <a:cubicBezTo>
                    <a:pt x="3101" y="67114"/>
                    <a:pt x="2979" y="66749"/>
                    <a:pt x="2858" y="66385"/>
                  </a:cubicBezTo>
                  <a:close/>
                  <a:moveTo>
                    <a:pt x="97753" y="68512"/>
                  </a:moveTo>
                  <a:cubicBezTo>
                    <a:pt x="97632" y="68847"/>
                    <a:pt x="97480" y="69211"/>
                    <a:pt x="97328" y="69576"/>
                  </a:cubicBezTo>
                  <a:lnTo>
                    <a:pt x="97692" y="69698"/>
                  </a:lnTo>
                  <a:cubicBezTo>
                    <a:pt x="97844" y="69363"/>
                    <a:pt x="97966" y="68999"/>
                    <a:pt x="98118" y="68634"/>
                  </a:cubicBezTo>
                  <a:lnTo>
                    <a:pt x="97753" y="68512"/>
                  </a:lnTo>
                  <a:close/>
                  <a:moveTo>
                    <a:pt x="3618" y="68512"/>
                  </a:moveTo>
                  <a:lnTo>
                    <a:pt x="3283" y="68664"/>
                  </a:lnTo>
                  <a:cubicBezTo>
                    <a:pt x="3405" y="69029"/>
                    <a:pt x="3557" y="69363"/>
                    <a:pt x="3709" y="69728"/>
                  </a:cubicBezTo>
                  <a:lnTo>
                    <a:pt x="4043" y="69576"/>
                  </a:lnTo>
                  <a:cubicBezTo>
                    <a:pt x="3922" y="69242"/>
                    <a:pt x="3770" y="68877"/>
                    <a:pt x="3618" y="68512"/>
                  </a:cubicBezTo>
                  <a:close/>
                  <a:moveTo>
                    <a:pt x="4499" y="70640"/>
                  </a:moveTo>
                  <a:lnTo>
                    <a:pt x="4134" y="70792"/>
                  </a:lnTo>
                  <a:cubicBezTo>
                    <a:pt x="4286" y="71126"/>
                    <a:pt x="4438" y="71491"/>
                    <a:pt x="4590" y="71825"/>
                  </a:cubicBezTo>
                  <a:lnTo>
                    <a:pt x="4955" y="71673"/>
                  </a:lnTo>
                  <a:cubicBezTo>
                    <a:pt x="4803" y="71309"/>
                    <a:pt x="4621" y="70974"/>
                    <a:pt x="4499" y="70640"/>
                  </a:cubicBezTo>
                  <a:close/>
                  <a:moveTo>
                    <a:pt x="96902" y="70610"/>
                  </a:moveTo>
                  <a:cubicBezTo>
                    <a:pt x="96750" y="70974"/>
                    <a:pt x="96598" y="71309"/>
                    <a:pt x="96446" y="71673"/>
                  </a:cubicBezTo>
                  <a:lnTo>
                    <a:pt x="96781" y="71825"/>
                  </a:lnTo>
                  <a:cubicBezTo>
                    <a:pt x="96933" y="71461"/>
                    <a:pt x="97115" y="71126"/>
                    <a:pt x="97267" y="70762"/>
                  </a:cubicBezTo>
                  <a:lnTo>
                    <a:pt x="96902" y="70610"/>
                  </a:lnTo>
                  <a:close/>
                  <a:moveTo>
                    <a:pt x="5411" y="72676"/>
                  </a:moveTo>
                  <a:lnTo>
                    <a:pt x="5077" y="72859"/>
                  </a:lnTo>
                  <a:cubicBezTo>
                    <a:pt x="5259" y="73193"/>
                    <a:pt x="5411" y="73528"/>
                    <a:pt x="5593" y="73892"/>
                  </a:cubicBezTo>
                  <a:lnTo>
                    <a:pt x="5928" y="73710"/>
                  </a:lnTo>
                  <a:cubicBezTo>
                    <a:pt x="5745" y="73376"/>
                    <a:pt x="5593" y="73041"/>
                    <a:pt x="5411" y="72676"/>
                  </a:cubicBezTo>
                  <a:close/>
                  <a:moveTo>
                    <a:pt x="95960" y="72676"/>
                  </a:moveTo>
                  <a:cubicBezTo>
                    <a:pt x="95778" y="73041"/>
                    <a:pt x="95626" y="73376"/>
                    <a:pt x="95443" y="73710"/>
                  </a:cubicBezTo>
                  <a:lnTo>
                    <a:pt x="95778" y="73892"/>
                  </a:lnTo>
                  <a:cubicBezTo>
                    <a:pt x="95960" y="73528"/>
                    <a:pt x="96112" y="73193"/>
                    <a:pt x="96294" y="72859"/>
                  </a:cubicBezTo>
                  <a:lnTo>
                    <a:pt x="95960" y="72676"/>
                  </a:lnTo>
                  <a:close/>
                  <a:moveTo>
                    <a:pt x="6475" y="74713"/>
                  </a:moveTo>
                  <a:lnTo>
                    <a:pt x="6141" y="74895"/>
                  </a:lnTo>
                  <a:cubicBezTo>
                    <a:pt x="6323" y="75230"/>
                    <a:pt x="6505" y="75564"/>
                    <a:pt x="6688" y="75898"/>
                  </a:cubicBezTo>
                  <a:lnTo>
                    <a:pt x="7022" y="75686"/>
                  </a:lnTo>
                  <a:cubicBezTo>
                    <a:pt x="6840" y="75351"/>
                    <a:pt x="6657" y="75047"/>
                    <a:pt x="6475" y="74713"/>
                  </a:cubicBezTo>
                  <a:close/>
                  <a:moveTo>
                    <a:pt x="94896" y="74713"/>
                  </a:moveTo>
                  <a:cubicBezTo>
                    <a:pt x="94714" y="75047"/>
                    <a:pt x="94531" y="75382"/>
                    <a:pt x="94349" y="75716"/>
                  </a:cubicBezTo>
                  <a:lnTo>
                    <a:pt x="94683" y="75898"/>
                  </a:lnTo>
                  <a:cubicBezTo>
                    <a:pt x="94866" y="75564"/>
                    <a:pt x="95048" y="75230"/>
                    <a:pt x="95230" y="74895"/>
                  </a:cubicBezTo>
                  <a:lnTo>
                    <a:pt x="94896" y="74713"/>
                  </a:lnTo>
                  <a:close/>
                  <a:moveTo>
                    <a:pt x="7600" y="76658"/>
                  </a:moveTo>
                  <a:lnTo>
                    <a:pt x="7265" y="76871"/>
                  </a:lnTo>
                  <a:cubicBezTo>
                    <a:pt x="7478" y="77205"/>
                    <a:pt x="7660" y="77509"/>
                    <a:pt x="7873" y="77844"/>
                  </a:cubicBezTo>
                  <a:lnTo>
                    <a:pt x="8208" y="77631"/>
                  </a:lnTo>
                  <a:cubicBezTo>
                    <a:pt x="7995" y="77327"/>
                    <a:pt x="7782" y="76993"/>
                    <a:pt x="7600" y="76658"/>
                  </a:cubicBezTo>
                  <a:close/>
                  <a:moveTo>
                    <a:pt x="93771" y="76689"/>
                  </a:moveTo>
                  <a:cubicBezTo>
                    <a:pt x="93589" y="77023"/>
                    <a:pt x="93376" y="77327"/>
                    <a:pt x="93163" y="77661"/>
                  </a:cubicBezTo>
                  <a:lnTo>
                    <a:pt x="93498" y="77874"/>
                  </a:lnTo>
                  <a:cubicBezTo>
                    <a:pt x="93711" y="77540"/>
                    <a:pt x="93893" y="77205"/>
                    <a:pt x="94106" y="76871"/>
                  </a:cubicBezTo>
                  <a:lnTo>
                    <a:pt x="93771" y="76689"/>
                  </a:lnTo>
                  <a:close/>
                  <a:moveTo>
                    <a:pt x="8815" y="78604"/>
                  </a:moveTo>
                  <a:lnTo>
                    <a:pt x="8511" y="78786"/>
                  </a:lnTo>
                  <a:cubicBezTo>
                    <a:pt x="8724" y="79120"/>
                    <a:pt x="8937" y="79424"/>
                    <a:pt x="9150" y="79759"/>
                  </a:cubicBezTo>
                  <a:lnTo>
                    <a:pt x="9454" y="79515"/>
                  </a:lnTo>
                  <a:cubicBezTo>
                    <a:pt x="9241" y="79212"/>
                    <a:pt x="9028" y="78908"/>
                    <a:pt x="8815" y="78604"/>
                  </a:cubicBezTo>
                  <a:close/>
                  <a:moveTo>
                    <a:pt x="92556" y="78604"/>
                  </a:moveTo>
                  <a:cubicBezTo>
                    <a:pt x="92343" y="78938"/>
                    <a:pt x="92130" y="79242"/>
                    <a:pt x="91917" y="79546"/>
                  </a:cubicBezTo>
                  <a:lnTo>
                    <a:pt x="92221" y="79759"/>
                  </a:lnTo>
                  <a:cubicBezTo>
                    <a:pt x="92434" y="79455"/>
                    <a:pt x="92647" y="79151"/>
                    <a:pt x="92860" y="78816"/>
                  </a:cubicBezTo>
                  <a:lnTo>
                    <a:pt x="92556" y="78604"/>
                  </a:lnTo>
                  <a:close/>
                  <a:moveTo>
                    <a:pt x="10122" y="80458"/>
                  </a:moveTo>
                  <a:lnTo>
                    <a:pt x="9818" y="80671"/>
                  </a:lnTo>
                  <a:cubicBezTo>
                    <a:pt x="10031" y="80974"/>
                    <a:pt x="10274" y="81278"/>
                    <a:pt x="10487" y="81582"/>
                  </a:cubicBezTo>
                  <a:lnTo>
                    <a:pt x="10791" y="81370"/>
                  </a:lnTo>
                  <a:cubicBezTo>
                    <a:pt x="10578" y="81066"/>
                    <a:pt x="10335" y="80762"/>
                    <a:pt x="10122" y="80458"/>
                  </a:cubicBezTo>
                  <a:close/>
                  <a:moveTo>
                    <a:pt x="91249" y="80488"/>
                  </a:moveTo>
                  <a:cubicBezTo>
                    <a:pt x="91036" y="80762"/>
                    <a:pt x="90793" y="81096"/>
                    <a:pt x="90549" y="81370"/>
                  </a:cubicBezTo>
                  <a:lnTo>
                    <a:pt x="90853" y="81613"/>
                  </a:lnTo>
                  <a:cubicBezTo>
                    <a:pt x="91097" y="81309"/>
                    <a:pt x="91340" y="81005"/>
                    <a:pt x="91553" y="80701"/>
                  </a:cubicBezTo>
                  <a:lnTo>
                    <a:pt x="91249" y="80488"/>
                  </a:lnTo>
                  <a:close/>
                  <a:moveTo>
                    <a:pt x="11490" y="82251"/>
                  </a:moveTo>
                  <a:lnTo>
                    <a:pt x="11217" y="82494"/>
                  </a:lnTo>
                  <a:cubicBezTo>
                    <a:pt x="11460" y="82768"/>
                    <a:pt x="11703" y="83072"/>
                    <a:pt x="11946" y="83376"/>
                  </a:cubicBezTo>
                  <a:lnTo>
                    <a:pt x="12220" y="83133"/>
                  </a:lnTo>
                  <a:cubicBezTo>
                    <a:pt x="11977" y="82829"/>
                    <a:pt x="11733" y="82555"/>
                    <a:pt x="11490" y="82251"/>
                  </a:cubicBezTo>
                  <a:close/>
                  <a:moveTo>
                    <a:pt x="89850" y="82281"/>
                  </a:moveTo>
                  <a:cubicBezTo>
                    <a:pt x="89607" y="82585"/>
                    <a:pt x="89394" y="82859"/>
                    <a:pt x="89121" y="83163"/>
                  </a:cubicBezTo>
                  <a:lnTo>
                    <a:pt x="89425" y="83406"/>
                  </a:lnTo>
                  <a:cubicBezTo>
                    <a:pt x="89668" y="83102"/>
                    <a:pt x="89911" y="82798"/>
                    <a:pt x="90154" y="82525"/>
                  </a:cubicBezTo>
                  <a:lnTo>
                    <a:pt x="89850" y="82281"/>
                  </a:lnTo>
                  <a:close/>
                  <a:moveTo>
                    <a:pt x="12980" y="83984"/>
                  </a:moveTo>
                  <a:lnTo>
                    <a:pt x="12676" y="84227"/>
                  </a:lnTo>
                  <a:cubicBezTo>
                    <a:pt x="12949" y="84531"/>
                    <a:pt x="13192" y="84804"/>
                    <a:pt x="13466" y="85078"/>
                  </a:cubicBezTo>
                  <a:lnTo>
                    <a:pt x="13740" y="84835"/>
                  </a:lnTo>
                  <a:cubicBezTo>
                    <a:pt x="13466" y="84561"/>
                    <a:pt x="13223" y="84257"/>
                    <a:pt x="12980" y="83984"/>
                  </a:cubicBezTo>
                  <a:close/>
                  <a:moveTo>
                    <a:pt x="88391" y="84014"/>
                  </a:moveTo>
                  <a:cubicBezTo>
                    <a:pt x="88148" y="84288"/>
                    <a:pt x="87875" y="84592"/>
                    <a:pt x="87631" y="84865"/>
                  </a:cubicBezTo>
                  <a:lnTo>
                    <a:pt x="87905" y="85108"/>
                  </a:lnTo>
                  <a:cubicBezTo>
                    <a:pt x="88148" y="84835"/>
                    <a:pt x="88422" y="84561"/>
                    <a:pt x="88665" y="84257"/>
                  </a:cubicBezTo>
                  <a:lnTo>
                    <a:pt x="88391" y="84014"/>
                  </a:lnTo>
                  <a:close/>
                  <a:moveTo>
                    <a:pt x="14499" y="85655"/>
                  </a:moveTo>
                  <a:lnTo>
                    <a:pt x="14226" y="85929"/>
                  </a:lnTo>
                  <a:cubicBezTo>
                    <a:pt x="14499" y="86202"/>
                    <a:pt x="14773" y="86476"/>
                    <a:pt x="15047" y="86719"/>
                  </a:cubicBezTo>
                  <a:lnTo>
                    <a:pt x="15320" y="86476"/>
                  </a:lnTo>
                  <a:cubicBezTo>
                    <a:pt x="15047" y="86202"/>
                    <a:pt x="14773" y="85929"/>
                    <a:pt x="14499" y="85655"/>
                  </a:cubicBezTo>
                  <a:close/>
                  <a:moveTo>
                    <a:pt x="86841" y="85686"/>
                  </a:moveTo>
                  <a:cubicBezTo>
                    <a:pt x="86568" y="85959"/>
                    <a:pt x="86324" y="86233"/>
                    <a:pt x="86051" y="86506"/>
                  </a:cubicBezTo>
                  <a:lnTo>
                    <a:pt x="86324" y="86750"/>
                  </a:lnTo>
                  <a:cubicBezTo>
                    <a:pt x="86568" y="86506"/>
                    <a:pt x="86841" y="86233"/>
                    <a:pt x="87115" y="85959"/>
                  </a:cubicBezTo>
                  <a:lnTo>
                    <a:pt x="86841" y="85686"/>
                  </a:lnTo>
                  <a:close/>
                  <a:moveTo>
                    <a:pt x="16141" y="87236"/>
                  </a:moveTo>
                  <a:lnTo>
                    <a:pt x="15867" y="87540"/>
                  </a:lnTo>
                  <a:cubicBezTo>
                    <a:pt x="16141" y="87783"/>
                    <a:pt x="16414" y="88057"/>
                    <a:pt x="16718" y="88300"/>
                  </a:cubicBezTo>
                  <a:lnTo>
                    <a:pt x="16961" y="88026"/>
                  </a:lnTo>
                  <a:cubicBezTo>
                    <a:pt x="16688" y="87753"/>
                    <a:pt x="16414" y="87510"/>
                    <a:pt x="16141" y="87236"/>
                  </a:cubicBezTo>
                  <a:close/>
                  <a:moveTo>
                    <a:pt x="85230" y="87266"/>
                  </a:moveTo>
                  <a:cubicBezTo>
                    <a:pt x="84957" y="87540"/>
                    <a:pt x="84683" y="87783"/>
                    <a:pt x="84379" y="88057"/>
                  </a:cubicBezTo>
                  <a:lnTo>
                    <a:pt x="84653" y="88330"/>
                  </a:lnTo>
                  <a:cubicBezTo>
                    <a:pt x="84926" y="88087"/>
                    <a:pt x="85200" y="87813"/>
                    <a:pt x="85504" y="87570"/>
                  </a:cubicBezTo>
                  <a:lnTo>
                    <a:pt x="85230" y="87266"/>
                  </a:lnTo>
                  <a:close/>
                  <a:moveTo>
                    <a:pt x="17813" y="88786"/>
                  </a:moveTo>
                  <a:lnTo>
                    <a:pt x="17569" y="89060"/>
                  </a:lnTo>
                  <a:cubicBezTo>
                    <a:pt x="17843" y="89303"/>
                    <a:pt x="18147" y="89576"/>
                    <a:pt x="18451" y="89820"/>
                  </a:cubicBezTo>
                  <a:lnTo>
                    <a:pt x="18694" y="89516"/>
                  </a:lnTo>
                  <a:cubicBezTo>
                    <a:pt x="18390" y="89272"/>
                    <a:pt x="18086" y="89029"/>
                    <a:pt x="17813" y="88786"/>
                  </a:cubicBezTo>
                  <a:close/>
                  <a:moveTo>
                    <a:pt x="83528" y="88817"/>
                  </a:moveTo>
                  <a:cubicBezTo>
                    <a:pt x="83254" y="89060"/>
                    <a:pt x="82951" y="89303"/>
                    <a:pt x="82677" y="89546"/>
                  </a:cubicBezTo>
                  <a:lnTo>
                    <a:pt x="82920" y="89820"/>
                  </a:lnTo>
                  <a:cubicBezTo>
                    <a:pt x="83194" y="89576"/>
                    <a:pt x="83498" y="89333"/>
                    <a:pt x="83771" y="89090"/>
                  </a:cubicBezTo>
                  <a:lnTo>
                    <a:pt x="83528" y="88817"/>
                  </a:lnTo>
                  <a:close/>
                  <a:moveTo>
                    <a:pt x="19575" y="90215"/>
                  </a:moveTo>
                  <a:lnTo>
                    <a:pt x="19332" y="90519"/>
                  </a:lnTo>
                  <a:cubicBezTo>
                    <a:pt x="19636" y="90762"/>
                    <a:pt x="19940" y="91005"/>
                    <a:pt x="20244" y="91218"/>
                  </a:cubicBezTo>
                  <a:lnTo>
                    <a:pt x="20457" y="90914"/>
                  </a:lnTo>
                  <a:cubicBezTo>
                    <a:pt x="20153" y="90701"/>
                    <a:pt x="19879" y="90458"/>
                    <a:pt x="19575" y="90215"/>
                  </a:cubicBezTo>
                  <a:close/>
                  <a:moveTo>
                    <a:pt x="81795" y="90245"/>
                  </a:moveTo>
                  <a:cubicBezTo>
                    <a:pt x="81492" y="90488"/>
                    <a:pt x="81188" y="90701"/>
                    <a:pt x="80884" y="90944"/>
                  </a:cubicBezTo>
                  <a:lnTo>
                    <a:pt x="81127" y="91248"/>
                  </a:lnTo>
                  <a:cubicBezTo>
                    <a:pt x="81431" y="91005"/>
                    <a:pt x="81735" y="90792"/>
                    <a:pt x="82008" y="90549"/>
                  </a:cubicBezTo>
                  <a:lnTo>
                    <a:pt x="81795" y="90245"/>
                  </a:lnTo>
                  <a:close/>
                  <a:moveTo>
                    <a:pt x="21369" y="91583"/>
                  </a:moveTo>
                  <a:lnTo>
                    <a:pt x="21156" y="91886"/>
                  </a:lnTo>
                  <a:cubicBezTo>
                    <a:pt x="21460" y="92130"/>
                    <a:pt x="21794" y="92342"/>
                    <a:pt x="22098" y="92555"/>
                  </a:cubicBezTo>
                  <a:lnTo>
                    <a:pt x="22311" y="92251"/>
                  </a:lnTo>
                  <a:cubicBezTo>
                    <a:pt x="22007" y="92038"/>
                    <a:pt x="21703" y="91826"/>
                    <a:pt x="21369" y="91583"/>
                  </a:cubicBezTo>
                  <a:close/>
                  <a:moveTo>
                    <a:pt x="79972" y="91613"/>
                  </a:moveTo>
                  <a:cubicBezTo>
                    <a:pt x="79668" y="91826"/>
                    <a:pt x="79364" y="92038"/>
                    <a:pt x="79029" y="92251"/>
                  </a:cubicBezTo>
                  <a:lnTo>
                    <a:pt x="79242" y="92586"/>
                  </a:lnTo>
                  <a:cubicBezTo>
                    <a:pt x="79577" y="92373"/>
                    <a:pt x="79881" y="92130"/>
                    <a:pt x="80185" y="91917"/>
                  </a:cubicBezTo>
                  <a:lnTo>
                    <a:pt x="79972" y="91613"/>
                  </a:lnTo>
                  <a:close/>
                  <a:moveTo>
                    <a:pt x="23253" y="92890"/>
                  </a:moveTo>
                  <a:lnTo>
                    <a:pt x="23071" y="93193"/>
                  </a:lnTo>
                  <a:cubicBezTo>
                    <a:pt x="23375" y="93406"/>
                    <a:pt x="23709" y="93619"/>
                    <a:pt x="24013" y="93801"/>
                  </a:cubicBezTo>
                  <a:lnTo>
                    <a:pt x="24226" y="93497"/>
                  </a:lnTo>
                  <a:cubicBezTo>
                    <a:pt x="23892" y="93285"/>
                    <a:pt x="23588" y="93072"/>
                    <a:pt x="23253" y="92890"/>
                  </a:cubicBezTo>
                  <a:close/>
                  <a:moveTo>
                    <a:pt x="78087" y="92890"/>
                  </a:moveTo>
                  <a:cubicBezTo>
                    <a:pt x="77783" y="93102"/>
                    <a:pt x="77449" y="93315"/>
                    <a:pt x="77145" y="93497"/>
                  </a:cubicBezTo>
                  <a:lnTo>
                    <a:pt x="77327" y="93832"/>
                  </a:lnTo>
                  <a:cubicBezTo>
                    <a:pt x="77662" y="93619"/>
                    <a:pt x="77996" y="93406"/>
                    <a:pt x="78300" y="93224"/>
                  </a:cubicBezTo>
                  <a:lnTo>
                    <a:pt x="78087" y="92890"/>
                  </a:lnTo>
                  <a:close/>
                  <a:moveTo>
                    <a:pt x="25199" y="94075"/>
                  </a:moveTo>
                  <a:lnTo>
                    <a:pt x="25016" y="94409"/>
                  </a:lnTo>
                  <a:cubicBezTo>
                    <a:pt x="25351" y="94592"/>
                    <a:pt x="25685" y="94804"/>
                    <a:pt x="26019" y="94987"/>
                  </a:cubicBezTo>
                  <a:lnTo>
                    <a:pt x="26202" y="94652"/>
                  </a:lnTo>
                  <a:cubicBezTo>
                    <a:pt x="25867" y="94470"/>
                    <a:pt x="25533" y="94288"/>
                    <a:pt x="25199" y="94075"/>
                  </a:cubicBezTo>
                  <a:close/>
                  <a:moveTo>
                    <a:pt x="76172" y="94075"/>
                  </a:moveTo>
                  <a:cubicBezTo>
                    <a:pt x="75838" y="94288"/>
                    <a:pt x="75504" y="94470"/>
                    <a:pt x="75169" y="94652"/>
                  </a:cubicBezTo>
                  <a:lnTo>
                    <a:pt x="75382" y="94987"/>
                  </a:lnTo>
                  <a:cubicBezTo>
                    <a:pt x="75686" y="94804"/>
                    <a:pt x="76020" y="94592"/>
                    <a:pt x="76355" y="94409"/>
                  </a:cubicBezTo>
                  <a:lnTo>
                    <a:pt x="76172" y="94075"/>
                  </a:lnTo>
                  <a:close/>
                  <a:moveTo>
                    <a:pt x="27205" y="95200"/>
                  </a:moveTo>
                  <a:lnTo>
                    <a:pt x="27022" y="95534"/>
                  </a:lnTo>
                  <a:cubicBezTo>
                    <a:pt x="27357" y="95716"/>
                    <a:pt x="27691" y="95868"/>
                    <a:pt x="28025" y="96051"/>
                  </a:cubicBezTo>
                  <a:lnTo>
                    <a:pt x="28208" y="95716"/>
                  </a:lnTo>
                  <a:cubicBezTo>
                    <a:pt x="27874" y="95534"/>
                    <a:pt x="27539" y="95382"/>
                    <a:pt x="27205" y="95200"/>
                  </a:cubicBezTo>
                  <a:close/>
                  <a:moveTo>
                    <a:pt x="74197" y="95200"/>
                  </a:moveTo>
                  <a:cubicBezTo>
                    <a:pt x="73862" y="95382"/>
                    <a:pt x="73528" y="95534"/>
                    <a:pt x="73163" y="95716"/>
                  </a:cubicBezTo>
                  <a:lnTo>
                    <a:pt x="73345" y="96051"/>
                  </a:lnTo>
                  <a:cubicBezTo>
                    <a:pt x="73680" y="95868"/>
                    <a:pt x="74014" y="95716"/>
                    <a:pt x="74349" y="95534"/>
                  </a:cubicBezTo>
                  <a:lnTo>
                    <a:pt x="74197" y="95200"/>
                  </a:lnTo>
                  <a:close/>
                  <a:moveTo>
                    <a:pt x="29241" y="96203"/>
                  </a:moveTo>
                  <a:lnTo>
                    <a:pt x="29059" y="96567"/>
                  </a:lnTo>
                  <a:cubicBezTo>
                    <a:pt x="29424" y="96719"/>
                    <a:pt x="29758" y="96871"/>
                    <a:pt x="30123" y="97023"/>
                  </a:cubicBezTo>
                  <a:lnTo>
                    <a:pt x="30275" y="96689"/>
                  </a:lnTo>
                  <a:cubicBezTo>
                    <a:pt x="29910" y="96537"/>
                    <a:pt x="29576" y="96385"/>
                    <a:pt x="29241" y="96203"/>
                  </a:cubicBezTo>
                  <a:close/>
                  <a:moveTo>
                    <a:pt x="72160" y="96203"/>
                  </a:moveTo>
                  <a:cubicBezTo>
                    <a:pt x="71826" y="96355"/>
                    <a:pt x="71461" y="96537"/>
                    <a:pt x="71127" y="96689"/>
                  </a:cubicBezTo>
                  <a:lnTo>
                    <a:pt x="71279" y="97023"/>
                  </a:lnTo>
                  <a:cubicBezTo>
                    <a:pt x="71643" y="96871"/>
                    <a:pt x="71978" y="96719"/>
                    <a:pt x="72312" y="96537"/>
                  </a:cubicBezTo>
                  <a:lnTo>
                    <a:pt x="72160" y="96203"/>
                  </a:lnTo>
                  <a:close/>
                  <a:moveTo>
                    <a:pt x="31308" y="97145"/>
                  </a:moveTo>
                  <a:lnTo>
                    <a:pt x="31156" y="97479"/>
                  </a:lnTo>
                  <a:cubicBezTo>
                    <a:pt x="31521" y="97631"/>
                    <a:pt x="31886" y="97783"/>
                    <a:pt x="32220" y="97905"/>
                  </a:cubicBezTo>
                  <a:lnTo>
                    <a:pt x="32372" y="97570"/>
                  </a:lnTo>
                  <a:cubicBezTo>
                    <a:pt x="32007" y="97418"/>
                    <a:pt x="31673" y="97297"/>
                    <a:pt x="31308" y="97145"/>
                  </a:cubicBezTo>
                  <a:close/>
                  <a:moveTo>
                    <a:pt x="70093" y="97115"/>
                  </a:moveTo>
                  <a:cubicBezTo>
                    <a:pt x="69728" y="97266"/>
                    <a:pt x="69394" y="97418"/>
                    <a:pt x="69029" y="97540"/>
                  </a:cubicBezTo>
                  <a:lnTo>
                    <a:pt x="69181" y="97905"/>
                  </a:lnTo>
                  <a:cubicBezTo>
                    <a:pt x="69516" y="97753"/>
                    <a:pt x="69880" y="97631"/>
                    <a:pt x="70245" y="97479"/>
                  </a:cubicBezTo>
                  <a:lnTo>
                    <a:pt x="70093" y="97115"/>
                  </a:lnTo>
                  <a:close/>
                  <a:moveTo>
                    <a:pt x="33436" y="97966"/>
                  </a:moveTo>
                  <a:lnTo>
                    <a:pt x="33314" y="98330"/>
                  </a:lnTo>
                  <a:cubicBezTo>
                    <a:pt x="33649" y="98452"/>
                    <a:pt x="34013" y="98574"/>
                    <a:pt x="34378" y="98695"/>
                  </a:cubicBezTo>
                  <a:lnTo>
                    <a:pt x="34500" y="98361"/>
                  </a:lnTo>
                  <a:cubicBezTo>
                    <a:pt x="34135" y="98239"/>
                    <a:pt x="33801" y="98087"/>
                    <a:pt x="33436" y="97966"/>
                  </a:cubicBezTo>
                  <a:close/>
                  <a:moveTo>
                    <a:pt x="67965" y="97966"/>
                  </a:moveTo>
                  <a:cubicBezTo>
                    <a:pt x="67631" y="98087"/>
                    <a:pt x="67266" y="98209"/>
                    <a:pt x="66902" y="98330"/>
                  </a:cubicBezTo>
                  <a:lnTo>
                    <a:pt x="67023" y="98695"/>
                  </a:lnTo>
                  <a:cubicBezTo>
                    <a:pt x="67388" y="98574"/>
                    <a:pt x="67753" y="98452"/>
                    <a:pt x="68117" y="98300"/>
                  </a:cubicBezTo>
                  <a:lnTo>
                    <a:pt x="67965" y="97966"/>
                  </a:lnTo>
                  <a:close/>
                  <a:moveTo>
                    <a:pt x="35594" y="98695"/>
                  </a:moveTo>
                  <a:lnTo>
                    <a:pt x="35472" y="99060"/>
                  </a:lnTo>
                  <a:cubicBezTo>
                    <a:pt x="35837" y="99181"/>
                    <a:pt x="36202" y="99303"/>
                    <a:pt x="36567" y="99394"/>
                  </a:cubicBezTo>
                  <a:lnTo>
                    <a:pt x="36688" y="99029"/>
                  </a:lnTo>
                  <a:cubicBezTo>
                    <a:pt x="36324" y="98938"/>
                    <a:pt x="35959" y="98817"/>
                    <a:pt x="35594" y="98695"/>
                  </a:cubicBezTo>
                  <a:close/>
                  <a:moveTo>
                    <a:pt x="65807" y="98695"/>
                  </a:moveTo>
                  <a:cubicBezTo>
                    <a:pt x="65473" y="98817"/>
                    <a:pt x="65108" y="98908"/>
                    <a:pt x="64744" y="99029"/>
                  </a:cubicBezTo>
                  <a:lnTo>
                    <a:pt x="64835" y="99394"/>
                  </a:lnTo>
                  <a:cubicBezTo>
                    <a:pt x="65199" y="99273"/>
                    <a:pt x="65564" y="99151"/>
                    <a:pt x="65929" y="99060"/>
                  </a:cubicBezTo>
                  <a:lnTo>
                    <a:pt x="65807" y="98695"/>
                  </a:lnTo>
                  <a:close/>
                  <a:moveTo>
                    <a:pt x="37783" y="99333"/>
                  </a:moveTo>
                  <a:lnTo>
                    <a:pt x="37691" y="99698"/>
                  </a:lnTo>
                  <a:cubicBezTo>
                    <a:pt x="38056" y="99789"/>
                    <a:pt x="38421" y="99881"/>
                    <a:pt x="38786" y="99972"/>
                  </a:cubicBezTo>
                  <a:lnTo>
                    <a:pt x="38877" y="99607"/>
                  </a:lnTo>
                  <a:cubicBezTo>
                    <a:pt x="38512" y="99516"/>
                    <a:pt x="38147" y="99425"/>
                    <a:pt x="37783" y="99333"/>
                  </a:cubicBezTo>
                  <a:close/>
                  <a:moveTo>
                    <a:pt x="63649" y="99333"/>
                  </a:moveTo>
                  <a:cubicBezTo>
                    <a:pt x="63285" y="99425"/>
                    <a:pt x="62920" y="99516"/>
                    <a:pt x="62525" y="99607"/>
                  </a:cubicBezTo>
                  <a:lnTo>
                    <a:pt x="62616" y="99972"/>
                  </a:lnTo>
                  <a:cubicBezTo>
                    <a:pt x="63011" y="99881"/>
                    <a:pt x="63376" y="99789"/>
                    <a:pt x="63740" y="99698"/>
                  </a:cubicBezTo>
                  <a:lnTo>
                    <a:pt x="63649" y="99333"/>
                  </a:lnTo>
                  <a:close/>
                  <a:moveTo>
                    <a:pt x="40001" y="99850"/>
                  </a:moveTo>
                  <a:lnTo>
                    <a:pt x="39910" y="100245"/>
                  </a:lnTo>
                  <a:cubicBezTo>
                    <a:pt x="40275" y="100306"/>
                    <a:pt x="40670" y="100397"/>
                    <a:pt x="41035" y="100458"/>
                  </a:cubicBezTo>
                  <a:lnTo>
                    <a:pt x="41096" y="100093"/>
                  </a:lnTo>
                  <a:cubicBezTo>
                    <a:pt x="40731" y="100032"/>
                    <a:pt x="40366" y="99941"/>
                    <a:pt x="40001" y="99850"/>
                  </a:cubicBezTo>
                  <a:close/>
                  <a:moveTo>
                    <a:pt x="61430" y="99850"/>
                  </a:moveTo>
                  <a:cubicBezTo>
                    <a:pt x="61066" y="99941"/>
                    <a:pt x="60701" y="100002"/>
                    <a:pt x="60306" y="100093"/>
                  </a:cubicBezTo>
                  <a:lnTo>
                    <a:pt x="60397" y="100458"/>
                  </a:lnTo>
                  <a:cubicBezTo>
                    <a:pt x="60762" y="100397"/>
                    <a:pt x="61126" y="100306"/>
                    <a:pt x="61491" y="100245"/>
                  </a:cubicBezTo>
                  <a:lnTo>
                    <a:pt x="61430" y="99850"/>
                  </a:lnTo>
                  <a:close/>
                  <a:moveTo>
                    <a:pt x="42220" y="100276"/>
                  </a:moveTo>
                  <a:lnTo>
                    <a:pt x="42160" y="100671"/>
                  </a:lnTo>
                  <a:cubicBezTo>
                    <a:pt x="42524" y="100732"/>
                    <a:pt x="42919" y="100792"/>
                    <a:pt x="43284" y="100853"/>
                  </a:cubicBezTo>
                  <a:lnTo>
                    <a:pt x="43345" y="100458"/>
                  </a:lnTo>
                  <a:cubicBezTo>
                    <a:pt x="42980" y="100397"/>
                    <a:pt x="42585" y="100367"/>
                    <a:pt x="42220" y="100276"/>
                  </a:cubicBezTo>
                  <a:close/>
                  <a:moveTo>
                    <a:pt x="59211" y="100276"/>
                  </a:moveTo>
                  <a:cubicBezTo>
                    <a:pt x="58816" y="100367"/>
                    <a:pt x="58452" y="100428"/>
                    <a:pt x="58087" y="100458"/>
                  </a:cubicBezTo>
                  <a:lnTo>
                    <a:pt x="58117" y="100853"/>
                  </a:lnTo>
                  <a:cubicBezTo>
                    <a:pt x="58512" y="100792"/>
                    <a:pt x="58877" y="100732"/>
                    <a:pt x="59272" y="100671"/>
                  </a:cubicBezTo>
                  <a:lnTo>
                    <a:pt x="59211" y="100276"/>
                  </a:lnTo>
                  <a:close/>
                  <a:moveTo>
                    <a:pt x="44470" y="100640"/>
                  </a:moveTo>
                  <a:lnTo>
                    <a:pt x="44439" y="101005"/>
                  </a:lnTo>
                  <a:cubicBezTo>
                    <a:pt x="44804" y="101036"/>
                    <a:pt x="45199" y="101096"/>
                    <a:pt x="45564" y="101127"/>
                  </a:cubicBezTo>
                  <a:lnTo>
                    <a:pt x="45594" y="100762"/>
                  </a:lnTo>
                  <a:cubicBezTo>
                    <a:pt x="45229" y="100701"/>
                    <a:pt x="44834" y="100671"/>
                    <a:pt x="44470" y="100640"/>
                  </a:cubicBezTo>
                  <a:close/>
                  <a:moveTo>
                    <a:pt x="56932" y="100610"/>
                  </a:moveTo>
                  <a:cubicBezTo>
                    <a:pt x="56567" y="100671"/>
                    <a:pt x="56202" y="100701"/>
                    <a:pt x="55807" y="100762"/>
                  </a:cubicBezTo>
                  <a:lnTo>
                    <a:pt x="55838" y="101127"/>
                  </a:lnTo>
                  <a:cubicBezTo>
                    <a:pt x="56233" y="101096"/>
                    <a:pt x="56597" y="101036"/>
                    <a:pt x="56993" y="101005"/>
                  </a:cubicBezTo>
                  <a:lnTo>
                    <a:pt x="56932" y="100610"/>
                  </a:lnTo>
                  <a:close/>
                  <a:moveTo>
                    <a:pt x="46749" y="100853"/>
                  </a:moveTo>
                  <a:lnTo>
                    <a:pt x="46719" y="101218"/>
                  </a:lnTo>
                  <a:cubicBezTo>
                    <a:pt x="47084" y="101248"/>
                    <a:pt x="47479" y="101279"/>
                    <a:pt x="47843" y="101309"/>
                  </a:cubicBezTo>
                  <a:lnTo>
                    <a:pt x="47874" y="100914"/>
                  </a:lnTo>
                  <a:cubicBezTo>
                    <a:pt x="47479" y="100914"/>
                    <a:pt x="47114" y="100884"/>
                    <a:pt x="46749" y="100853"/>
                  </a:cubicBezTo>
                  <a:close/>
                  <a:moveTo>
                    <a:pt x="54683" y="100853"/>
                  </a:moveTo>
                  <a:cubicBezTo>
                    <a:pt x="54318" y="100884"/>
                    <a:pt x="53923" y="100914"/>
                    <a:pt x="53558" y="100914"/>
                  </a:cubicBezTo>
                  <a:lnTo>
                    <a:pt x="53558" y="101309"/>
                  </a:lnTo>
                  <a:cubicBezTo>
                    <a:pt x="53953" y="101279"/>
                    <a:pt x="54318" y="101248"/>
                    <a:pt x="54713" y="101218"/>
                  </a:cubicBezTo>
                  <a:lnTo>
                    <a:pt x="54683" y="100853"/>
                  </a:lnTo>
                  <a:close/>
                  <a:moveTo>
                    <a:pt x="48999" y="100975"/>
                  </a:moveTo>
                  <a:lnTo>
                    <a:pt x="48999" y="101370"/>
                  </a:lnTo>
                  <a:lnTo>
                    <a:pt x="50154" y="101370"/>
                  </a:lnTo>
                  <a:lnTo>
                    <a:pt x="50154" y="101005"/>
                  </a:lnTo>
                  <a:cubicBezTo>
                    <a:pt x="49758" y="101005"/>
                    <a:pt x="49394" y="100975"/>
                    <a:pt x="48999" y="100975"/>
                  </a:cubicBezTo>
                  <a:close/>
                  <a:moveTo>
                    <a:pt x="52403" y="100975"/>
                  </a:moveTo>
                  <a:cubicBezTo>
                    <a:pt x="52038" y="101005"/>
                    <a:pt x="51673" y="101005"/>
                    <a:pt x="51278" y="101005"/>
                  </a:cubicBezTo>
                  <a:lnTo>
                    <a:pt x="51278" y="101370"/>
                  </a:lnTo>
                  <a:lnTo>
                    <a:pt x="52433" y="101370"/>
                  </a:lnTo>
                  <a:lnTo>
                    <a:pt x="52403" y="10097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7"/>
            <p:cNvSpPr/>
            <p:nvPr/>
          </p:nvSpPr>
          <p:spPr>
            <a:xfrm>
              <a:off x="4187495" y="1131775"/>
              <a:ext cx="1952950" cy="1952175"/>
            </a:xfrm>
            <a:custGeom>
              <a:avLst/>
              <a:gdLst/>
              <a:ahLst/>
              <a:cxnLst/>
              <a:rect l="l" t="t" r="r" b="b"/>
              <a:pathLst>
                <a:path w="78118" h="78087" extrusionOk="0">
                  <a:moveTo>
                    <a:pt x="38420" y="0"/>
                  </a:moveTo>
                  <a:lnTo>
                    <a:pt x="38420" y="365"/>
                  </a:lnTo>
                  <a:lnTo>
                    <a:pt x="39575" y="365"/>
                  </a:lnTo>
                  <a:lnTo>
                    <a:pt x="39575" y="0"/>
                  </a:lnTo>
                  <a:close/>
                  <a:moveTo>
                    <a:pt x="37265" y="31"/>
                  </a:moveTo>
                  <a:cubicBezTo>
                    <a:pt x="36901" y="61"/>
                    <a:pt x="36505" y="91"/>
                    <a:pt x="36141" y="91"/>
                  </a:cubicBezTo>
                  <a:lnTo>
                    <a:pt x="36171" y="486"/>
                  </a:lnTo>
                  <a:cubicBezTo>
                    <a:pt x="36536" y="456"/>
                    <a:pt x="36931" y="426"/>
                    <a:pt x="37296" y="426"/>
                  </a:cubicBezTo>
                  <a:lnTo>
                    <a:pt x="37265" y="31"/>
                  </a:lnTo>
                  <a:close/>
                  <a:moveTo>
                    <a:pt x="40700" y="31"/>
                  </a:moveTo>
                  <a:lnTo>
                    <a:pt x="40700" y="395"/>
                  </a:lnTo>
                  <a:cubicBezTo>
                    <a:pt x="41065" y="426"/>
                    <a:pt x="41460" y="456"/>
                    <a:pt x="41825" y="486"/>
                  </a:cubicBezTo>
                  <a:lnTo>
                    <a:pt x="41855" y="91"/>
                  </a:lnTo>
                  <a:cubicBezTo>
                    <a:pt x="41490" y="61"/>
                    <a:pt x="41095" y="61"/>
                    <a:pt x="40700" y="31"/>
                  </a:cubicBezTo>
                  <a:close/>
                  <a:moveTo>
                    <a:pt x="43010" y="183"/>
                  </a:moveTo>
                  <a:lnTo>
                    <a:pt x="42949" y="578"/>
                  </a:lnTo>
                  <a:cubicBezTo>
                    <a:pt x="43344" y="608"/>
                    <a:pt x="43709" y="669"/>
                    <a:pt x="44104" y="699"/>
                  </a:cubicBezTo>
                  <a:lnTo>
                    <a:pt x="44135" y="335"/>
                  </a:lnTo>
                  <a:cubicBezTo>
                    <a:pt x="43770" y="274"/>
                    <a:pt x="43375" y="243"/>
                    <a:pt x="43010" y="183"/>
                  </a:cubicBezTo>
                  <a:close/>
                  <a:moveTo>
                    <a:pt x="34986" y="213"/>
                  </a:moveTo>
                  <a:cubicBezTo>
                    <a:pt x="34621" y="243"/>
                    <a:pt x="34226" y="304"/>
                    <a:pt x="33861" y="335"/>
                  </a:cubicBezTo>
                  <a:lnTo>
                    <a:pt x="33891" y="730"/>
                  </a:lnTo>
                  <a:cubicBezTo>
                    <a:pt x="34287" y="669"/>
                    <a:pt x="34651" y="608"/>
                    <a:pt x="35046" y="578"/>
                  </a:cubicBezTo>
                  <a:lnTo>
                    <a:pt x="34986" y="213"/>
                  </a:lnTo>
                  <a:close/>
                  <a:moveTo>
                    <a:pt x="45259" y="486"/>
                  </a:moveTo>
                  <a:lnTo>
                    <a:pt x="45199" y="851"/>
                  </a:lnTo>
                  <a:cubicBezTo>
                    <a:pt x="45594" y="912"/>
                    <a:pt x="45959" y="1003"/>
                    <a:pt x="46323" y="1064"/>
                  </a:cubicBezTo>
                  <a:lnTo>
                    <a:pt x="46414" y="699"/>
                  </a:lnTo>
                  <a:cubicBezTo>
                    <a:pt x="46019" y="608"/>
                    <a:pt x="45655" y="547"/>
                    <a:pt x="45259" y="486"/>
                  </a:cubicBezTo>
                  <a:close/>
                  <a:moveTo>
                    <a:pt x="32706" y="517"/>
                  </a:moveTo>
                  <a:cubicBezTo>
                    <a:pt x="32341" y="578"/>
                    <a:pt x="31976" y="638"/>
                    <a:pt x="31581" y="699"/>
                  </a:cubicBezTo>
                  <a:lnTo>
                    <a:pt x="31673" y="1094"/>
                  </a:lnTo>
                  <a:cubicBezTo>
                    <a:pt x="32037" y="1003"/>
                    <a:pt x="32402" y="942"/>
                    <a:pt x="32767" y="882"/>
                  </a:cubicBezTo>
                  <a:lnTo>
                    <a:pt x="32706" y="517"/>
                  </a:lnTo>
                  <a:close/>
                  <a:moveTo>
                    <a:pt x="47539" y="912"/>
                  </a:moveTo>
                  <a:lnTo>
                    <a:pt x="47448" y="1277"/>
                  </a:lnTo>
                  <a:cubicBezTo>
                    <a:pt x="47813" y="1368"/>
                    <a:pt x="48177" y="1459"/>
                    <a:pt x="48542" y="1550"/>
                  </a:cubicBezTo>
                  <a:lnTo>
                    <a:pt x="48633" y="1186"/>
                  </a:lnTo>
                  <a:cubicBezTo>
                    <a:pt x="48269" y="1094"/>
                    <a:pt x="47904" y="1003"/>
                    <a:pt x="47539" y="912"/>
                  </a:cubicBezTo>
                  <a:close/>
                  <a:moveTo>
                    <a:pt x="30457" y="942"/>
                  </a:moveTo>
                  <a:cubicBezTo>
                    <a:pt x="30092" y="1034"/>
                    <a:pt x="29727" y="1125"/>
                    <a:pt x="29362" y="1216"/>
                  </a:cubicBezTo>
                  <a:lnTo>
                    <a:pt x="29454" y="1581"/>
                  </a:lnTo>
                  <a:cubicBezTo>
                    <a:pt x="29818" y="1490"/>
                    <a:pt x="30183" y="1398"/>
                    <a:pt x="30548" y="1307"/>
                  </a:cubicBezTo>
                  <a:lnTo>
                    <a:pt x="30457" y="942"/>
                  </a:lnTo>
                  <a:close/>
                  <a:moveTo>
                    <a:pt x="49758" y="1490"/>
                  </a:moveTo>
                  <a:lnTo>
                    <a:pt x="49636" y="1854"/>
                  </a:lnTo>
                  <a:cubicBezTo>
                    <a:pt x="50001" y="1945"/>
                    <a:pt x="50366" y="2067"/>
                    <a:pt x="50731" y="2158"/>
                  </a:cubicBezTo>
                  <a:lnTo>
                    <a:pt x="50852" y="1824"/>
                  </a:lnTo>
                  <a:cubicBezTo>
                    <a:pt x="50487" y="1702"/>
                    <a:pt x="50123" y="1581"/>
                    <a:pt x="49758" y="1490"/>
                  </a:cubicBezTo>
                  <a:close/>
                  <a:moveTo>
                    <a:pt x="28238" y="1520"/>
                  </a:moveTo>
                  <a:cubicBezTo>
                    <a:pt x="27873" y="1611"/>
                    <a:pt x="27508" y="1733"/>
                    <a:pt x="27144" y="1854"/>
                  </a:cubicBezTo>
                  <a:lnTo>
                    <a:pt x="27265" y="2219"/>
                  </a:lnTo>
                  <a:cubicBezTo>
                    <a:pt x="27630" y="2097"/>
                    <a:pt x="27995" y="1976"/>
                    <a:pt x="28359" y="1885"/>
                  </a:cubicBezTo>
                  <a:lnTo>
                    <a:pt x="28238" y="1520"/>
                  </a:lnTo>
                  <a:close/>
                  <a:moveTo>
                    <a:pt x="51946" y="2189"/>
                  </a:moveTo>
                  <a:lnTo>
                    <a:pt x="51825" y="2523"/>
                  </a:lnTo>
                  <a:cubicBezTo>
                    <a:pt x="52159" y="2645"/>
                    <a:pt x="52524" y="2797"/>
                    <a:pt x="52889" y="2918"/>
                  </a:cubicBezTo>
                  <a:lnTo>
                    <a:pt x="53010" y="2584"/>
                  </a:lnTo>
                  <a:cubicBezTo>
                    <a:pt x="52676" y="2432"/>
                    <a:pt x="52311" y="2310"/>
                    <a:pt x="51946" y="2189"/>
                  </a:cubicBezTo>
                  <a:close/>
                  <a:moveTo>
                    <a:pt x="26049" y="2219"/>
                  </a:moveTo>
                  <a:cubicBezTo>
                    <a:pt x="25715" y="2341"/>
                    <a:pt x="25350" y="2462"/>
                    <a:pt x="24985" y="2614"/>
                  </a:cubicBezTo>
                  <a:lnTo>
                    <a:pt x="25137" y="2949"/>
                  </a:lnTo>
                  <a:cubicBezTo>
                    <a:pt x="25472" y="2827"/>
                    <a:pt x="25837" y="2705"/>
                    <a:pt x="26171" y="2553"/>
                  </a:cubicBezTo>
                  <a:lnTo>
                    <a:pt x="26049" y="2219"/>
                  </a:lnTo>
                  <a:close/>
                  <a:moveTo>
                    <a:pt x="54074" y="2979"/>
                  </a:moveTo>
                  <a:lnTo>
                    <a:pt x="53953" y="3344"/>
                  </a:lnTo>
                  <a:cubicBezTo>
                    <a:pt x="54287" y="3496"/>
                    <a:pt x="54652" y="3648"/>
                    <a:pt x="54986" y="3800"/>
                  </a:cubicBezTo>
                  <a:lnTo>
                    <a:pt x="55138" y="3465"/>
                  </a:lnTo>
                  <a:cubicBezTo>
                    <a:pt x="54804" y="3283"/>
                    <a:pt x="54439" y="3131"/>
                    <a:pt x="54074" y="2979"/>
                  </a:cubicBezTo>
                  <a:close/>
                  <a:moveTo>
                    <a:pt x="23922" y="3040"/>
                  </a:moveTo>
                  <a:cubicBezTo>
                    <a:pt x="23587" y="3192"/>
                    <a:pt x="23223" y="3344"/>
                    <a:pt x="22888" y="3496"/>
                  </a:cubicBezTo>
                  <a:lnTo>
                    <a:pt x="23040" y="3830"/>
                  </a:lnTo>
                  <a:cubicBezTo>
                    <a:pt x="23375" y="3678"/>
                    <a:pt x="23739" y="3526"/>
                    <a:pt x="24074" y="3374"/>
                  </a:cubicBezTo>
                  <a:lnTo>
                    <a:pt x="23922" y="3040"/>
                  </a:lnTo>
                  <a:close/>
                  <a:moveTo>
                    <a:pt x="56171" y="3952"/>
                  </a:moveTo>
                  <a:lnTo>
                    <a:pt x="56019" y="4286"/>
                  </a:lnTo>
                  <a:cubicBezTo>
                    <a:pt x="56354" y="4438"/>
                    <a:pt x="56688" y="4620"/>
                    <a:pt x="57023" y="4803"/>
                  </a:cubicBezTo>
                  <a:lnTo>
                    <a:pt x="57205" y="4468"/>
                  </a:lnTo>
                  <a:cubicBezTo>
                    <a:pt x="56871" y="4286"/>
                    <a:pt x="56536" y="4104"/>
                    <a:pt x="56171" y="3952"/>
                  </a:cubicBezTo>
                  <a:close/>
                  <a:moveTo>
                    <a:pt x="21855" y="3982"/>
                  </a:moveTo>
                  <a:cubicBezTo>
                    <a:pt x="21520" y="4164"/>
                    <a:pt x="21156" y="4316"/>
                    <a:pt x="20821" y="4499"/>
                  </a:cubicBezTo>
                  <a:lnTo>
                    <a:pt x="21004" y="4833"/>
                  </a:lnTo>
                  <a:cubicBezTo>
                    <a:pt x="21338" y="4651"/>
                    <a:pt x="21672" y="4499"/>
                    <a:pt x="22007" y="4316"/>
                  </a:cubicBezTo>
                  <a:lnTo>
                    <a:pt x="21855" y="3982"/>
                  </a:lnTo>
                  <a:close/>
                  <a:moveTo>
                    <a:pt x="58208" y="5015"/>
                  </a:moveTo>
                  <a:lnTo>
                    <a:pt x="58026" y="5350"/>
                  </a:lnTo>
                  <a:cubicBezTo>
                    <a:pt x="58360" y="5532"/>
                    <a:pt x="58694" y="5715"/>
                    <a:pt x="58998" y="5927"/>
                  </a:cubicBezTo>
                  <a:lnTo>
                    <a:pt x="59211" y="5593"/>
                  </a:lnTo>
                  <a:cubicBezTo>
                    <a:pt x="58877" y="5380"/>
                    <a:pt x="58542" y="5198"/>
                    <a:pt x="58208" y="5015"/>
                  </a:cubicBezTo>
                  <a:close/>
                  <a:moveTo>
                    <a:pt x="19818" y="5046"/>
                  </a:moveTo>
                  <a:cubicBezTo>
                    <a:pt x="19484" y="5228"/>
                    <a:pt x="19180" y="5441"/>
                    <a:pt x="18846" y="5623"/>
                  </a:cubicBezTo>
                  <a:lnTo>
                    <a:pt x="19028" y="5958"/>
                  </a:lnTo>
                  <a:cubicBezTo>
                    <a:pt x="19362" y="5745"/>
                    <a:pt x="19697" y="5563"/>
                    <a:pt x="20001" y="5380"/>
                  </a:cubicBezTo>
                  <a:lnTo>
                    <a:pt x="19818" y="5046"/>
                  </a:lnTo>
                  <a:close/>
                  <a:moveTo>
                    <a:pt x="60184" y="6201"/>
                  </a:moveTo>
                  <a:lnTo>
                    <a:pt x="59971" y="6535"/>
                  </a:lnTo>
                  <a:cubicBezTo>
                    <a:pt x="60305" y="6718"/>
                    <a:pt x="60609" y="6930"/>
                    <a:pt x="60913" y="7143"/>
                  </a:cubicBezTo>
                  <a:lnTo>
                    <a:pt x="61126" y="6839"/>
                  </a:lnTo>
                  <a:cubicBezTo>
                    <a:pt x="60822" y="6626"/>
                    <a:pt x="60488" y="6414"/>
                    <a:pt x="60184" y="6201"/>
                  </a:cubicBezTo>
                  <a:close/>
                  <a:moveTo>
                    <a:pt x="17873" y="6231"/>
                  </a:moveTo>
                  <a:cubicBezTo>
                    <a:pt x="17539" y="6444"/>
                    <a:pt x="17235" y="6657"/>
                    <a:pt x="16931" y="6870"/>
                  </a:cubicBezTo>
                  <a:lnTo>
                    <a:pt x="17143" y="7174"/>
                  </a:lnTo>
                  <a:cubicBezTo>
                    <a:pt x="17447" y="6961"/>
                    <a:pt x="17751" y="6748"/>
                    <a:pt x="18086" y="6566"/>
                  </a:cubicBezTo>
                  <a:lnTo>
                    <a:pt x="17873" y="6231"/>
                  </a:lnTo>
                  <a:close/>
                  <a:moveTo>
                    <a:pt x="62068" y="7508"/>
                  </a:moveTo>
                  <a:lnTo>
                    <a:pt x="61855" y="7812"/>
                  </a:lnTo>
                  <a:cubicBezTo>
                    <a:pt x="62159" y="8025"/>
                    <a:pt x="62463" y="8268"/>
                    <a:pt x="62767" y="8481"/>
                  </a:cubicBezTo>
                  <a:lnTo>
                    <a:pt x="62980" y="8177"/>
                  </a:lnTo>
                  <a:cubicBezTo>
                    <a:pt x="62676" y="7964"/>
                    <a:pt x="62372" y="7721"/>
                    <a:pt x="62068" y="7508"/>
                  </a:cubicBezTo>
                  <a:close/>
                  <a:moveTo>
                    <a:pt x="15988" y="7538"/>
                  </a:moveTo>
                  <a:cubicBezTo>
                    <a:pt x="15654" y="7751"/>
                    <a:pt x="15380" y="7994"/>
                    <a:pt x="15076" y="8237"/>
                  </a:cubicBezTo>
                  <a:lnTo>
                    <a:pt x="15289" y="8511"/>
                  </a:lnTo>
                  <a:cubicBezTo>
                    <a:pt x="15593" y="8298"/>
                    <a:pt x="15897" y="8055"/>
                    <a:pt x="16201" y="7842"/>
                  </a:cubicBezTo>
                  <a:lnTo>
                    <a:pt x="15988" y="7538"/>
                  </a:lnTo>
                  <a:close/>
                  <a:moveTo>
                    <a:pt x="63892" y="8906"/>
                  </a:moveTo>
                  <a:lnTo>
                    <a:pt x="63649" y="9210"/>
                  </a:lnTo>
                  <a:cubicBezTo>
                    <a:pt x="63922" y="9453"/>
                    <a:pt x="64226" y="9696"/>
                    <a:pt x="64500" y="9940"/>
                  </a:cubicBezTo>
                  <a:lnTo>
                    <a:pt x="64743" y="9636"/>
                  </a:lnTo>
                  <a:cubicBezTo>
                    <a:pt x="64470" y="9392"/>
                    <a:pt x="64166" y="9149"/>
                    <a:pt x="63892" y="8906"/>
                  </a:cubicBezTo>
                  <a:close/>
                  <a:moveTo>
                    <a:pt x="14165" y="8936"/>
                  </a:moveTo>
                  <a:cubicBezTo>
                    <a:pt x="13891" y="9180"/>
                    <a:pt x="13587" y="9423"/>
                    <a:pt x="13314" y="9696"/>
                  </a:cubicBezTo>
                  <a:lnTo>
                    <a:pt x="13557" y="9970"/>
                  </a:lnTo>
                  <a:cubicBezTo>
                    <a:pt x="13830" y="9727"/>
                    <a:pt x="14134" y="9484"/>
                    <a:pt x="14408" y="9240"/>
                  </a:cubicBezTo>
                  <a:lnTo>
                    <a:pt x="14165" y="8936"/>
                  </a:lnTo>
                  <a:close/>
                  <a:moveTo>
                    <a:pt x="65594" y="10426"/>
                  </a:moveTo>
                  <a:lnTo>
                    <a:pt x="65351" y="10699"/>
                  </a:lnTo>
                  <a:cubicBezTo>
                    <a:pt x="65625" y="10943"/>
                    <a:pt x="65898" y="11216"/>
                    <a:pt x="66172" y="11490"/>
                  </a:cubicBezTo>
                  <a:lnTo>
                    <a:pt x="66445" y="11216"/>
                  </a:lnTo>
                  <a:cubicBezTo>
                    <a:pt x="66172" y="10943"/>
                    <a:pt x="65898" y="10669"/>
                    <a:pt x="65594" y="10426"/>
                  </a:cubicBezTo>
                  <a:close/>
                  <a:moveTo>
                    <a:pt x="12462" y="10456"/>
                  </a:moveTo>
                  <a:cubicBezTo>
                    <a:pt x="12189" y="10699"/>
                    <a:pt x="11915" y="10973"/>
                    <a:pt x="11642" y="11247"/>
                  </a:cubicBezTo>
                  <a:lnTo>
                    <a:pt x="11885" y="11520"/>
                  </a:lnTo>
                  <a:cubicBezTo>
                    <a:pt x="12158" y="11247"/>
                    <a:pt x="12432" y="10973"/>
                    <a:pt x="12706" y="10730"/>
                  </a:cubicBezTo>
                  <a:lnTo>
                    <a:pt x="12462" y="10456"/>
                  </a:lnTo>
                  <a:close/>
                  <a:moveTo>
                    <a:pt x="67236" y="12037"/>
                  </a:moveTo>
                  <a:lnTo>
                    <a:pt x="66962" y="12280"/>
                  </a:lnTo>
                  <a:cubicBezTo>
                    <a:pt x="67236" y="12554"/>
                    <a:pt x="67479" y="12827"/>
                    <a:pt x="67752" y="13131"/>
                  </a:cubicBezTo>
                  <a:lnTo>
                    <a:pt x="68026" y="12857"/>
                  </a:lnTo>
                  <a:cubicBezTo>
                    <a:pt x="67752" y="12584"/>
                    <a:pt x="67509" y="12310"/>
                    <a:pt x="67236" y="12037"/>
                  </a:cubicBezTo>
                  <a:close/>
                  <a:moveTo>
                    <a:pt x="10821" y="12067"/>
                  </a:moveTo>
                  <a:cubicBezTo>
                    <a:pt x="10548" y="12341"/>
                    <a:pt x="10304" y="12614"/>
                    <a:pt x="10031" y="12888"/>
                  </a:cubicBezTo>
                  <a:lnTo>
                    <a:pt x="10335" y="13161"/>
                  </a:lnTo>
                  <a:cubicBezTo>
                    <a:pt x="10578" y="12888"/>
                    <a:pt x="10821" y="12584"/>
                    <a:pt x="11095" y="12310"/>
                  </a:cubicBezTo>
                  <a:lnTo>
                    <a:pt x="10821" y="12067"/>
                  </a:lnTo>
                  <a:close/>
                  <a:moveTo>
                    <a:pt x="68786" y="13739"/>
                  </a:moveTo>
                  <a:lnTo>
                    <a:pt x="68482" y="13982"/>
                  </a:lnTo>
                  <a:cubicBezTo>
                    <a:pt x="68725" y="14256"/>
                    <a:pt x="68968" y="14560"/>
                    <a:pt x="69211" y="14833"/>
                  </a:cubicBezTo>
                  <a:lnTo>
                    <a:pt x="69515" y="14620"/>
                  </a:lnTo>
                  <a:cubicBezTo>
                    <a:pt x="69272" y="14316"/>
                    <a:pt x="69029" y="14013"/>
                    <a:pt x="68786" y="13739"/>
                  </a:cubicBezTo>
                  <a:close/>
                  <a:moveTo>
                    <a:pt x="9301" y="13769"/>
                  </a:moveTo>
                  <a:cubicBezTo>
                    <a:pt x="9028" y="14043"/>
                    <a:pt x="8785" y="14347"/>
                    <a:pt x="8572" y="14651"/>
                  </a:cubicBezTo>
                  <a:lnTo>
                    <a:pt x="8845" y="14894"/>
                  </a:lnTo>
                  <a:cubicBezTo>
                    <a:pt x="9089" y="14590"/>
                    <a:pt x="9332" y="14286"/>
                    <a:pt x="9575" y="14013"/>
                  </a:cubicBezTo>
                  <a:lnTo>
                    <a:pt x="9301" y="13769"/>
                  </a:lnTo>
                  <a:close/>
                  <a:moveTo>
                    <a:pt x="70214" y="15502"/>
                  </a:moveTo>
                  <a:lnTo>
                    <a:pt x="69910" y="15745"/>
                  </a:lnTo>
                  <a:cubicBezTo>
                    <a:pt x="70123" y="16049"/>
                    <a:pt x="70366" y="16353"/>
                    <a:pt x="70579" y="16657"/>
                  </a:cubicBezTo>
                  <a:lnTo>
                    <a:pt x="70883" y="16444"/>
                  </a:lnTo>
                  <a:cubicBezTo>
                    <a:pt x="70670" y="16110"/>
                    <a:pt x="70457" y="15806"/>
                    <a:pt x="70214" y="15502"/>
                  </a:cubicBezTo>
                  <a:close/>
                  <a:moveTo>
                    <a:pt x="7842" y="15563"/>
                  </a:moveTo>
                  <a:cubicBezTo>
                    <a:pt x="7630" y="15867"/>
                    <a:pt x="7386" y="16171"/>
                    <a:pt x="7174" y="16475"/>
                  </a:cubicBezTo>
                  <a:lnTo>
                    <a:pt x="7478" y="16687"/>
                  </a:lnTo>
                  <a:cubicBezTo>
                    <a:pt x="7690" y="16383"/>
                    <a:pt x="7933" y="16079"/>
                    <a:pt x="8146" y="15775"/>
                  </a:cubicBezTo>
                  <a:lnTo>
                    <a:pt x="7842" y="15563"/>
                  </a:lnTo>
                  <a:close/>
                  <a:moveTo>
                    <a:pt x="71552" y="17386"/>
                  </a:moveTo>
                  <a:lnTo>
                    <a:pt x="71217" y="17599"/>
                  </a:lnTo>
                  <a:cubicBezTo>
                    <a:pt x="71430" y="17903"/>
                    <a:pt x="71643" y="18207"/>
                    <a:pt x="71856" y="18541"/>
                  </a:cubicBezTo>
                  <a:lnTo>
                    <a:pt x="72160" y="18329"/>
                  </a:lnTo>
                  <a:cubicBezTo>
                    <a:pt x="71947" y="18025"/>
                    <a:pt x="71764" y="17690"/>
                    <a:pt x="71552" y="17386"/>
                  </a:cubicBezTo>
                  <a:close/>
                  <a:moveTo>
                    <a:pt x="6535" y="17417"/>
                  </a:moveTo>
                  <a:cubicBezTo>
                    <a:pt x="6323" y="17751"/>
                    <a:pt x="6110" y="18055"/>
                    <a:pt x="5897" y="18389"/>
                  </a:cubicBezTo>
                  <a:lnTo>
                    <a:pt x="6231" y="18602"/>
                  </a:lnTo>
                  <a:cubicBezTo>
                    <a:pt x="6414" y="18268"/>
                    <a:pt x="6626" y="17964"/>
                    <a:pt x="6839" y="17630"/>
                  </a:cubicBezTo>
                  <a:lnTo>
                    <a:pt x="6535" y="17417"/>
                  </a:lnTo>
                  <a:close/>
                  <a:moveTo>
                    <a:pt x="72768" y="19301"/>
                  </a:moveTo>
                  <a:lnTo>
                    <a:pt x="72433" y="19514"/>
                  </a:lnTo>
                  <a:cubicBezTo>
                    <a:pt x="72616" y="19818"/>
                    <a:pt x="72798" y="20152"/>
                    <a:pt x="72980" y="20487"/>
                  </a:cubicBezTo>
                  <a:lnTo>
                    <a:pt x="73315" y="20304"/>
                  </a:lnTo>
                  <a:cubicBezTo>
                    <a:pt x="73132" y="19970"/>
                    <a:pt x="72950" y="19636"/>
                    <a:pt x="72768" y="19301"/>
                  </a:cubicBezTo>
                  <a:close/>
                  <a:moveTo>
                    <a:pt x="5319" y="19362"/>
                  </a:moveTo>
                  <a:cubicBezTo>
                    <a:pt x="5107" y="19696"/>
                    <a:pt x="4924" y="20031"/>
                    <a:pt x="4742" y="20365"/>
                  </a:cubicBezTo>
                  <a:lnTo>
                    <a:pt x="5076" y="20548"/>
                  </a:lnTo>
                  <a:cubicBezTo>
                    <a:pt x="5259" y="20213"/>
                    <a:pt x="5441" y="19879"/>
                    <a:pt x="5623" y="19575"/>
                  </a:cubicBezTo>
                  <a:lnTo>
                    <a:pt x="5319" y="19362"/>
                  </a:lnTo>
                  <a:close/>
                  <a:moveTo>
                    <a:pt x="73862" y="21338"/>
                  </a:moveTo>
                  <a:lnTo>
                    <a:pt x="73527" y="21490"/>
                  </a:lnTo>
                  <a:cubicBezTo>
                    <a:pt x="73679" y="21824"/>
                    <a:pt x="73862" y="22159"/>
                    <a:pt x="74014" y="22523"/>
                  </a:cubicBezTo>
                  <a:lnTo>
                    <a:pt x="74348" y="22341"/>
                  </a:lnTo>
                  <a:cubicBezTo>
                    <a:pt x="74196" y="22007"/>
                    <a:pt x="74044" y="21672"/>
                    <a:pt x="73862" y="21338"/>
                  </a:cubicBezTo>
                  <a:close/>
                  <a:moveTo>
                    <a:pt x="4225" y="21399"/>
                  </a:moveTo>
                  <a:cubicBezTo>
                    <a:pt x="4043" y="21733"/>
                    <a:pt x="3860" y="22067"/>
                    <a:pt x="3708" y="22432"/>
                  </a:cubicBezTo>
                  <a:lnTo>
                    <a:pt x="4043" y="22584"/>
                  </a:lnTo>
                  <a:cubicBezTo>
                    <a:pt x="4195" y="22250"/>
                    <a:pt x="4377" y="21885"/>
                    <a:pt x="4560" y="21551"/>
                  </a:cubicBezTo>
                  <a:lnTo>
                    <a:pt x="4225" y="21399"/>
                  </a:lnTo>
                  <a:close/>
                  <a:moveTo>
                    <a:pt x="74834" y="23374"/>
                  </a:moveTo>
                  <a:lnTo>
                    <a:pt x="74500" y="23526"/>
                  </a:lnTo>
                  <a:cubicBezTo>
                    <a:pt x="74652" y="23891"/>
                    <a:pt x="74774" y="24225"/>
                    <a:pt x="74926" y="24590"/>
                  </a:cubicBezTo>
                  <a:lnTo>
                    <a:pt x="75290" y="24438"/>
                  </a:lnTo>
                  <a:cubicBezTo>
                    <a:pt x="75138" y="24073"/>
                    <a:pt x="74986" y="23739"/>
                    <a:pt x="74834" y="23374"/>
                  </a:cubicBezTo>
                  <a:close/>
                  <a:moveTo>
                    <a:pt x="3222" y="23466"/>
                  </a:moveTo>
                  <a:cubicBezTo>
                    <a:pt x="3070" y="23830"/>
                    <a:pt x="2918" y="24165"/>
                    <a:pt x="2797" y="24529"/>
                  </a:cubicBezTo>
                  <a:lnTo>
                    <a:pt x="3131" y="24681"/>
                  </a:lnTo>
                  <a:cubicBezTo>
                    <a:pt x="3283" y="24317"/>
                    <a:pt x="3435" y="23952"/>
                    <a:pt x="3587" y="23618"/>
                  </a:cubicBezTo>
                  <a:lnTo>
                    <a:pt x="3222" y="23466"/>
                  </a:lnTo>
                  <a:close/>
                  <a:moveTo>
                    <a:pt x="75686" y="25502"/>
                  </a:moveTo>
                  <a:lnTo>
                    <a:pt x="75321" y="25654"/>
                  </a:lnTo>
                  <a:cubicBezTo>
                    <a:pt x="75473" y="25988"/>
                    <a:pt x="75594" y="26353"/>
                    <a:pt x="75716" y="26718"/>
                  </a:cubicBezTo>
                  <a:lnTo>
                    <a:pt x="76081" y="26596"/>
                  </a:lnTo>
                  <a:cubicBezTo>
                    <a:pt x="75959" y="26232"/>
                    <a:pt x="75837" y="25867"/>
                    <a:pt x="75686" y="25502"/>
                  </a:cubicBezTo>
                  <a:close/>
                  <a:moveTo>
                    <a:pt x="2371" y="25593"/>
                  </a:moveTo>
                  <a:cubicBezTo>
                    <a:pt x="2249" y="25958"/>
                    <a:pt x="2128" y="26323"/>
                    <a:pt x="2006" y="26687"/>
                  </a:cubicBezTo>
                  <a:lnTo>
                    <a:pt x="2341" y="26809"/>
                  </a:lnTo>
                  <a:cubicBezTo>
                    <a:pt x="2462" y="26444"/>
                    <a:pt x="2614" y="26080"/>
                    <a:pt x="2736" y="25715"/>
                  </a:cubicBezTo>
                  <a:lnTo>
                    <a:pt x="2371" y="25593"/>
                  </a:lnTo>
                  <a:close/>
                  <a:moveTo>
                    <a:pt x="76415" y="27691"/>
                  </a:moveTo>
                  <a:lnTo>
                    <a:pt x="76050" y="27782"/>
                  </a:lnTo>
                  <a:cubicBezTo>
                    <a:pt x="76172" y="28146"/>
                    <a:pt x="76263" y="28511"/>
                    <a:pt x="76385" y="28876"/>
                  </a:cubicBezTo>
                  <a:lnTo>
                    <a:pt x="76749" y="28785"/>
                  </a:lnTo>
                  <a:cubicBezTo>
                    <a:pt x="76628" y="28420"/>
                    <a:pt x="76537" y="28055"/>
                    <a:pt x="76415" y="27691"/>
                  </a:cubicBezTo>
                  <a:close/>
                  <a:moveTo>
                    <a:pt x="1642" y="27782"/>
                  </a:moveTo>
                  <a:cubicBezTo>
                    <a:pt x="1550" y="28146"/>
                    <a:pt x="1429" y="28511"/>
                    <a:pt x="1338" y="28876"/>
                  </a:cubicBezTo>
                  <a:lnTo>
                    <a:pt x="1702" y="28998"/>
                  </a:lnTo>
                  <a:cubicBezTo>
                    <a:pt x="1794" y="28602"/>
                    <a:pt x="1915" y="28268"/>
                    <a:pt x="2006" y="27903"/>
                  </a:cubicBezTo>
                  <a:lnTo>
                    <a:pt x="1642" y="27782"/>
                  </a:lnTo>
                  <a:close/>
                  <a:moveTo>
                    <a:pt x="77023" y="29909"/>
                  </a:moveTo>
                  <a:lnTo>
                    <a:pt x="76658" y="29970"/>
                  </a:lnTo>
                  <a:cubicBezTo>
                    <a:pt x="76749" y="30365"/>
                    <a:pt x="76841" y="30730"/>
                    <a:pt x="76901" y="31095"/>
                  </a:cubicBezTo>
                  <a:lnTo>
                    <a:pt x="77266" y="31004"/>
                  </a:lnTo>
                  <a:cubicBezTo>
                    <a:pt x="77205" y="30639"/>
                    <a:pt x="77114" y="30274"/>
                    <a:pt x="77023" y="29909"/>
                  </a:cubicBezTo>
                  <a:close/>
                  <a:moveTo>
                    <a:pt x="1034" y="30001"/>
                  </a:moveTo>
                  <a:cubicBezTo>
                    <a:pt x="973" y="30365"/>
                    <a:pt x="882" y="30730"/>
                    <a:pt x="791" y="31125"/>
                  </a:cubicBezTo>
                  <a:lnTo>
                    <a:pt x="1186" y="31186"/>
                  </a:lnTo>
                  <a:cubicBezTo>
                    <a:pt x="1246" y="30821"/>
                    <a:pt x="1338" y="30457"/>
                    <a:pt x="1429" y="30092"/>
                  </a:cubicBezTo>
                  <a:lnTo>
                    <a:pt x="1034" y="30001"/>
                  </a:lnTo>
                  <a:close/>
                  <a:moveTo>
                    <a:pt x="77479" y="32128"/>
                  </a:moveTo>
                  <a:lnTo>
                    <a:pt x="77114" y="32219"/>
                  </a:lnTo>
                  <a:cubicBezTo>
                    <a:pt x="77175" y="32584"/>
                    <a:pt x="77236" y="32949"/>
                    <a:pt x="77296" y="33314"/>
                  </a:cubicBezTo>
                  <a:lnTo>
                    <a:pt x="77692" y="33283"/>
                  </a:lnTo>
                  <a:cubicBezTo>
                    <a:pt x="77631" y="32888"/>
                    <a:pt x="77570" y="32523"/>
                    <a:pt x="77479" y="32128"/>
                  </a:cubicBezTo>
                  <a:close/>
                  <a:moveTo>
                    <a:pt x="578" y="32250"/>
                  </a:moveTo>
                  <a:cubicBezTo>
                    <a:pt x="517" y="32615"/>
                    <a:pt x="456" y="33010"/>
                    <a:pt x="395" y="33374"/>
                  </a:cubicBezTo>
                  <a:lnTo>
                    <a:pt x="791" y="33435"/>
                  </a:lnTo>
                  <a:cubicBezTo>
                    <a:pt x="821" y="33040"/>
                    <a:pt x="882" y="32675"/>
                    <a:pt x="973" y="32311"/>
                  </a:cubicBezTo>
                  <a:lnTo>
                    <a:pt x="578" y="32250"/>
                  </a:lnTo>
                  <a:close/>
                  <a:moveTo>
                    <a:pt x="77813" y="34408"/>
                  </a:moveTo>
                  <a:lnTo>
                    <a:pt x="77448" y="34469"/>
                  </a:lnTo>
                  <a:cubicBezTo>
                    <a:pt x="77509" y="34833"/>
                    <a:pt x="77540" y="35198"/>
                    <a:pt x="77570" y="35593"/>
                  </a:cubicBezTo>
                  <a:lnTo>
                    <a:pt x="77935" y="35563"/>
                  </a:lnTo>
                  <a:cubicBezTo>
                    <a:pt x="77904" y="35168"/>
                    <a:pt x="77874" y="34803"/>
                    <a:pt x="77813" y="34408"/>
                  </a:cubicBezTo>
                  <a:close/>
                  <a:moveTo>
                    <a:pt x="243" y="34499"/>
                  </a:moveTo>
                  <a:cubicBezTo>
                    <a:pt x="213" y="34894"/>
                    <a:pt x="183" y="35259"/>
                    <a:pt x="152" y="35654"/>
                  </a:cubicBezTo>
                  <a:lnTo>
                    <a:pt x="517" y="35685"/>
                  </a:lnTo>
                  <a:cubicBezTo>
                    <a:pt x="547" y="35320"/>
                    <a:pt x="578" y="34925"/>
                    <a:pt x="639" y="34560"/>
                  </a:cubicBezTo>
                  <a:lnTo>
                    <a:pt x="243" y="34499"/>
                  </a:lnTo>
                  <a:close/>
                  <a:moveTo>
                    <a:pt x="78026" y="36688"/>
                  </a:moveTo>
                  <a:lnTo>
                    <a:pt x="77661" y="36718"/>
                  </a:lnTo>
                  <a:cubicBezTo>
                    <a:pt x="77692" y="37083"/>
                    <a:pt x="77692" y="37478"/>
                    <a:pt x="77692" y="37843"/>
                  </a:cubicBezTo>
                  <a:lnTo>
                    <a:pt x="78087" y="37843"/>
                  </a:lnTo>
                  <a:cubicBezTo>
                    <a:pt x="78087" y="37448"/>
                    <a:pt x="78056" y="37083"/>
                    <a:pt x="78026" y="36688"/>
                  </a:cubicBezTo>
                  <a:close/>
                  <a:moveTo>
                    <a:pt x="61" y="36809"/>
                  </a:moveTo>
                  <a:cubicBezTo>
                    <a:pt x="31" y="37174"/>
                    <a:pt x="31" y="37569"/>
                    <a:pt x="0" y="37934"/>
                  </a:cubicBezTo>
                  <a:lnTo>
                    <a:pt x="395" y="37964"/>
                  </a:lnTo>
                  <a:cubicBezTo>
                    <a:pt x="395" y="37569"/>
                    <a:pt x="426" y="37204"/>
                    <a:pt x="426" y="36809"/>
                  </a:cubicBezTo>
                  <a:close/>
                  <a:moveTo>
                    <a:pt x="77722" y="38967"/>
                  </a:moveTo>
                  <a:lnTo>
                    <a:pt x="77722" y="39058"/>
                  </a:lnTo>
                  <a:cubicBezTo>
                    <a:pt x="77722" y="39423"/>
                    <a:pt x="77722" y="39818"/>
                    <a:pt x="77692" y="40183"/>
                  </a:cubicBezTo>
                  <a:lnTo>
                    <a:pt x="78087" y="40183"/>
                  </a:lnTo>
                  <a:cubicBezTo>
                    <a:pt x="78087" y="39818"/>
                    <a:pt x="78117" y="39423"/>
                    <a:pt x="78087" y="39058"/>
                  </a:cubicBezTo>
                  <a:lnTo>
                    <a:pt x="78087" y="38967"/>
                  </a:lnTo>
                  <a:close/>
                  <a:moveTo>
                    <a:pt x="0" y="39089"/>
                  </a:moveTo>
                  <a:cubicBezTo>
                    <a:pt x="0" y="39454"/>
                    <a:pt x="0" y="39849"/>
                    <a:pt x="0" y="40244"/>
                  </a:cubicBezTo>
                  <a:lnTo>
                    <a:pt x="395" y="40213"/>
                  </a:lnTo>
                  <a:cubicBezTo>
                    <a:pt x="365" y="39849"/>
                    <a:pt x="365" y="39454"/>
                    <a:pt x="365" y="39089"/>
                  </a:cubicBezTo>
                  <a:close/>
                  <a:moveTo>
                    <a:pt x="77661" y="41308"/>
                  </a:moveTo>
                  <a:cubicBezTo>
                    <a:pt x="77631" y="41703"/>
                    <a:pt x="77600" y="42068"/>
                    <a:pt x="77570" y="42463"/>
                  </a:cubicBezTo>
                  <a:lnTo>
                    <a:pt x="77965" y="42493"/>
                  </a:lnTo>
                  <a:cubicBezTo>
                    <a:pt x="77996" y="42098"/>
                    <a:pt x="78026" y="41733"/>
                    <a:pt x="78026" y="41338"/>
                  </a:cubicBezTo>
                  <a:lnTo>
                    <a:pt x="77661" y="41308"/>
                  </a:lnTo>
                  <a:close/>
                  <a:moveTo>
                    <a:pt x="61" y="41369"/>
                  </a:moveTo>
                  <a:cubicBezTo>
                    <a:pt x="91" y="41764"/>
                    <a:pt x="122" y="42128"/>
                    <a:pt x="152" y="42524"/>
                  </a:cubicBezTo>
                  <a:lnTo>
                    <a:pt x="517" y="42493"/>
                  </a:lnTo>
                  <a:cubicBezTo>
                    <a:pt x="487" y="42098"/>
                    <a:pt x="456" y="41733"/>
                    <a:pt x="456" y="41369"/>
                  </a:cubicBezTo>
                  <a:close/>
                  <a:moveTo>
                    <a:pt x="77448" y="43587"/>
                  </a:moveTo>
                  <a:cubicBezTo>
                    <a:pt x="77418" y="43952"/>
                    <a:pt x="77357" y="44347"/>
                    <a:pt x="77327" y="44712"/>
                  </a:cubicBezTo>
                  <a:lnTo>
                    <a:pt x="77692" y="44773"/>
                  </a:lnTo>
                  <a:cubicBezTo>
                    <a:pt x="77752" y="44378"/>
                    <a:pt x="77783" y="44013"/>
                    <a:pt x="77844" y="43618"/>
                  </a:cubicBezTo>
                  <a:lnTo>
                    <a:pt x="77448" y="43587"/>
                  </a:lnTo>
                  <a:close/>
                  <a:moveTo>
                    <a:pt x="639" y="43618"/>
                  </a:moveTo>
                  <a:lnTo>
                    <a:pt x="274" y="43648"/>
                  </a:lnTo>
                  <a:cubicBezTo>
                    <a:pt x="304" y="44043"/>
                    <a:pt x="365" y="44408"/>
                    <a:pt x="426" y="44803"/>
                  </a:cubicBezTo>
                  <a:lnTo>
                    <a:pt x="791" y="44742"/>
                  </a:lnTo>
                  <a:cubicBezTo>
                    <a:pt x="730" y="44378"/>
                    <a:pt x="699" y="43983"/>
                    <a:pt x="639" y="43618"/>
                  </a:cubicBezTo>
                  <a:close/>
                  <a:moveTo>
                    <a:pt x="77114" y="45837"/>
                  </a:moveTo>
                  <a:cubicBezTo>
                    <a:pt x="77053" y="46201"/>
                    <a:pt x="76993" y="46566"/>
                    <a:pt x="76932" y="46931"/>
                  </a:cubicBezTo>
                  <a:lnTo>
                    <a:pt x="77296" y="47022"/>
                  </a:lnTo>
                  <a:cubicBezTo>
                    <a:pt x="77357" y="46657"/>
                    <a:pt x="77448" y="46262"/>
                    <a:pt x="77509" y="45897"/>
                  </a:cubicBezTo>
                  <a:lnTo>
                    <a:pt x="77114" y="45837"/>
                  </a:lnTo>
                  <a:close/>
                  <a:moveTo>
                    <a:pt x="973" y="45867"/>
                  </a:moveTo>
                  <a:lnTo>
                    <a:pt x="608" y="45928"/>
                  </a:lnTo>
                  <a:cubicBezTo>
                    <a:pt x="669" y="46293"/>
                    <a:pt x="730" y="46688"/>
                    <a:pt x="821" y="47053"/>
                  </a:cubicBezTo>
                  <a:lnTo>
                    <a:pt x="1186" y="46992"/>
                  </a:lnTo>
                  <a:cubicBezTo>
                    <a:pt x="1094" y="46597"/>
                    <a:pt x="1034" y="46232"/>
                    <a:pt x="973" y="45867"/>
                  </a:cubicBezTo>
                  <a:close/>
                  <a:moveTo>
                    <a:pt x="76689" y="48056"/>
                  </a:moveTo>
                  <a:cubicBezTo>
                    <a:pt x="76597" y="48420"/>
                    <a:pt x="76506" y="48785"/>
                    <a:pt x="76385" y="49150"/>
                  </a:cubicBezTo>
                  <a:lnTo>
                    <a:pt x="76749" y="49241"/>
                  </a:lnTo>
                  <a:cubicBezTo>
                    <a:pt x="76871" y="48876"/>
                    <a:pt x="76962" y="48511"/>
                    <a:pt x="77053" y="48147"/>
                  </a:cubicBezTo>
                  <a:lnTo>
                    <a:pt x="76689" y="48056"/>
                  </a:lnTo>
                  <a:close/>
                  <a:moveTo>
                    <a:pt x="1429" y="48086"/>
                  </a:moveTo>
                  <a:lnTo>
                    <a:pt x="1064" y="48177"/>
                  </a:lnTo>
                  <a:cubicBezTo>
                    <a:pt x="1155" y="48542"/>
                    <a:pt x="1246" y="48907"/>
                    <a:pt x="1338" y="49271"/>
                  </a:cubicBezTo>
                  <a:lnTo>
                    <a:pt x="1702" y="49180"/>
                  </a:lnTo>
                  <a:cubicBezTo>
                    <a:pt x="1611" y="48815"/>
                    <a:pt x="1520" y="48451"/>
                    <a:pt x="1429" y="48086"/>
                  </a:cubicBezTo>
                  <a:close/>
                  <a:moveTo>
                    <a:pt x="76081" y="50244"/>
                  </a:moveTo>
                  <a:cubicBezTo>
                    <a:pt x="75959" y="50609"/>
                    <a:pt x="75868" y="50974"/>
                    <a:pt x="75746" y="51338"/>
                  </a:cubicBezTo>
                  <a:lnTo>
                    <a:pt x="76081" y="51460"/>
                  </a:lnTo>
                  <a:cubicBezTo>
                    <a:pt x="76202" y="51095"/>
                    <a:pt x="76324" y="50730"/>
                    <a:pt x="76445" y="50335"/>
                  </a:cubicBezTo>
                  <a:lnTo>
                    <a:pt x="76081" y="50244"/>
                  </a:lnTo>
                  <a:close/>
                  <a:moveTo>
                    <a:pt x="2037" y="50274"/>
                  </a:moveTo>
                  <a:lnTo>
                    <a:pt x="1672" y="50396"/>
                  </a:lnTo>
                  <a:cubicBezTo>
                    <a:pt x="1763" y="50761"/>
                    <a:pt x="1885" y="51126"/>
                    <a:pt x="2006" y="51490"/>
                  </a:cubicBezTo>
                  <a:lnTo>
                    <a:pt x="2371" y="51369"/>
                  </a:lnTo>
                  <a:cubicBezTo>
                    <a:pt x="2249" y="51004"/>
                    <a:pt x="2128" y="50639"/>
                    <a:pt x="2037" y="50274"/>
                  </a:cubicBezTo>
                  <a:close/>
                  <a:moveTo>
                    <a:pt x="2766" y="52433"/>
                  </a:moveTo>
                  <a:lnTo>
                    <a:pt x="2401" y="52554"/>
                  </a:lnTo>
                  <a:cubicBezTo>
                    <a:pt x="2523" y="52919"/>
                    <a:pt x="2675" y="53284"/>
                    <a:pt x="2797" y="53618"/>
                  </a:cubicBezTo>
                  <a:lnTo>
                    <a:pt x="3161" y="53496"/>
                  </a:lnTo>
                  <a:cubicBezTo>
                    <a:pt x="3009" y="53132"/>
                    <a:pt x="2888" y="52797"/>
                    <a:pt x="2766" y="52433"/>
                  </a:cubicBezTo>
                  <a:close/>
                  <a:moveTo>
                    <a:pt x="75351" y="52402"/>
                  </a:moveTo>
                  <a:cubicBezTo>
                    <a:pt x="75230" y="52767"/>
                    <a:pt x="75078" y="53101"/>
                    <a:pt x="74956" y="53466"/>
                  </a:cubicBezTo>
                  <a:lnTo>
                    <a:pt x="75290" y="53618"/>
                  </a:lnTo>
                  <a:cubicBezTo>
                    <a:pt x="75442" y="53253"/>
                    <a:pt x="75594" y="52888"/>
                    <a:pt x="75716" y="52524"/>
                  </a:cubicBezTo>
                  <a:lnTo>
                    <a:pt x="75351" y="52402"/>
                  </a:lnTo>
                  <a:close/>
                  <a:moveTo>
                    <a:pt x="3587" y="54530"/>
                  </a:moveTo>
                  <a:lnTo>
                    <a:pt x="3253" y="54682"/>
                  </a:lnTo>
                  <a:cubicBezTo>
                    <a:pt x="3405" y="55047"/>
                    <a:pt x="3557" y="55381"/>
                    <a:pt x="3708" y="55715"/>
                  </a:cubicBezTo>
                  <a:lnTo>
                    <a:pt x="4073" y="55563"/>
                  </a:lnTo>
                  <a:cubicBezTo>
                    <a:pt x="3891" y="55229"/>
                    <a:pt x="3739" y="54864"/>
                    <a:pt x="3587" y="54530"/>
                  </a:cubicBezTo>
                  <a:close/>
                  <a:moveTo>
                    <a:pt x="74500" y="54499"/>
                  </a:moveTo>
                  <a:cubicBezTo>
                    <a:pt x="74348" y="54864"/>
                    <a:pt x="74196" y="55199"/>
                    <a:pt x="74044" y="55563"/>
                  </a:cubicBezTo>
                  <a:lnTo>
                    <a:pt x="74379" y="55715"/>
                  </a:lnTo>
                  <a:cubicBezTo>
                    <a:pt x="74530" y="55381"/>
                    <a:pt x="74713" y="55016"/>
                    <a:pt x="74865" y="54651"/>
                  </a:cubicBezTo>
                  <a:lnTo>
                    <a:pt x="74500" y="54499"/>
                  </a:lnTo>
                  <a:close/>
                  <a:moveTo>
                    <a:pt x="4560" y="56566"/>
                  </a:moveTo>
                  <a:lnTo>
                    <a:pt x="4225" y="56749"/>
                  </a:lnTo>
                  <a:cubicBezTo>
                    <a:pt x="4408" y="57083"/>
                    <a:pt x="4590" y="57417"/>
                    <a:pt x="4772" y="57752"/>
                  </a:cubicBezTo>
                  <a:lnTo>
                    <a:pt x="5076" y="57569"/>
                  </a:lnTo>
                  <a:cubicBezTo>
                    <a:pt x="4894" y="57265"/>
                    <a:pt x="4742" y="56931"/>
                    <a:pt x="4560" y="56566"/>
                  </a:cubicBezTo>
                  <a:close/>
                  <a:moveTo>
                    <a:pt x="73527" y="56566"/>
                  </a:moveTo>
                  <a:cubicBezTo>
                    <a:pt x="73375" y="56901"/>
                    <a:pt x="73193" y="57235"/>
                    <a:pt x="73011" y="57569"/>
                  </a:cubicBezTo>
                  <a:lnTo>
                    <a:pt x="73345" y="57752"/>
                  </a:lnTo>
                  <a:cubicBezTo>
                    <a:pt x="73527" y="57417"/>
                    <a:pt x="73710" y="57083"/>
                    <a:pt x="73862" y="56749"/>
                  </a:cubicBezTo>
                  <a:lnTo>
                    <a:pt x="73527" y="56566"/>
                  </a:lnTo>
                  <a:close/>
                  <a:moveTo>
                    <a:pt x="5654" y="58572"/>
                  </a:moveTo>
                  <a:lnTo>
                    <a:pt x="5319" y="58755"/>
                  </a:lnTo>
                  <a:cubicBezTo>
                    <a:pt x="5532" y="59089"/>
                    <a:pt x="5715" y="59424"/>
                    <a:pt x="5927" y="59727"/>
                  </a:cubicBezTo>
                  <a:lnTo>
                    <a:pt x="6231" y="59545"/>
                  </a:lnTo>
                  <a:cubicBezTo>
                    <a:pt x="6049" y="59211"/>
                    <a:pt x="5836" y="58876"/>
                    <a:pt x="5654" y="58572"/>
                  </a:cubicBezTo>
                  <a:close/>
                  <a:moveTo>
                    <a:pt x="72433" y="58572"/>
                  </a:moveTo>
                  <a:cubicBezTo>
                    <a:pt x="72251" y="58907"/>
                    <a:pt x="72038" y="59211"/>
                    <a:pt x="71856" y="59545"/>
                  </a:cubicBezTo>
                  <a:lnTo>
                    <a:pt x="72190" y="59727"/>
                  </a:lnTo>
                  <a:cubicBezTo>
                    <a:pt x="72372" y="59424"/>
                    <a:pt x="72585" y="59089"/>
                    <a:pt x="72768" y="58755"/>
                  </a:cubicBezTo>
                  <a:lnTo>
                    <a:pt x="72433" y="58572"/>
                  </a:lnTo>
                  <a:close/>
                  <a:moveTo>
                    <a:pt x="6839" y="60487"/>
                  </a:moveTo>
                  <a:lnTo>
                    <a:pt x="6535" y="60700"/>
                  </a:lnTo>
                  <a:cubicBezTo>
                    <a:pt x="6748" y="61004"/>
                    <a:pt x="6961" y="61338"/>
                    <a:pt x="7174" y="61642"/>
                  </a:cubicBezTo>
                  <a:lnTo>
                    <a:pt x="7508" y="61430"/>
                  </a:lnTo>
                  <a:cubicBezTo>
                    <a:pt x="7265" y="61126"/>
                    <a:pt x="7052" y="60791"/>
                    <a:pt x="6839" y="60487"/>
                  </a:cubicBezTo>
                  <a:close/>
                  <a:moveTo>
                    <a:pt x="71248" y="60487"/>
                  </a:moveTo>
                  <a:cubicBezTo>
                    <a:pt x="71035" y="60822"/>
                    <a:pt x="70822" y="61126"/>
                    <a:pt x="70609" y="61430"/>
                  </a:cubicBezTo>
                  <a:lnTo>
                    <a:pt x="70913" y="61642"/>
                  </a:lnTo>
                  <a:cubicBezTo>
                    <a:pt x="71126" y="61338"/>
                    <a:pt x="71339" y="61034"/>
                    <a:pt x="71552" y="60700"/>
                  </a:cubicBezTo>
                  <a:lnTo>
                    <a:pt x="71248" y="60487"/>
                  </a:lnTo>
                  <a:close/>
                  <a:moveTo>
                    <a:pt x="8177" y="62341"/>
                  </a:moveTo>
                  <a:lnTo>
                    <a:pt x="7873" y="62554"/>
                  </a:lnTo>
                  <a:cubicBezTo>
                    <a:pt x="8085" y="62858"/>
                    <a:pt x="8329" y="63162"/>
                    <a:pt x="8572" y="63466"/>
                  </a:cubicBezTo>
                  <a:lnTo>
                    <a:pt x="8876" y="63223"/>
                  </a:lnTo>
                  <a:cubicBezTo>
                    <a:pt x="8633" y="62949"/>
                    <a:pt x="8389" y="62645"/>
                    <a:pt x="8177" y="62341"/>
                  </a:cubicBezTo>
                  <a:close/>
                  <a:moveTo>
                    <a:pt x="69910" y="62341"/>
                  </a:moveTo>
                  <a:cubicBezTo>
                    <a:pt x="69698" y="62645"/>
                    <a:pt x="69454" y="62949"/>
                    <a:pt x="69211" y="63253"/>
                  </a:cubicBezTo>
                  <a:lnTo>
                    <a:pt x="69515" y="63497"/>
                  </a:lnTo>
                  <a:cubicBezTo>
                    <a:pt x="69758" y="63193"/>
                    <a:pt x="70002" y="62889"/>
                    <a:pt x="70214" y="62585"/>
                  </a:cubicBezTo>
                  <a:lnTo>
                    <a:pt x="69910" y="62341"/>
                  </a:lnTo>
                  <a:close/>
                  <a:moveTo>
                    <a:pt x="9575" y="64104"/>
                  </a:moveTo>
                  <a:lnTo>
                    <a:pt x="9301" y="64348"/>
                  </a:lnTo>
                  <a:cubicBezTo>
                    <a:pt x="9544" y="64652"/>
                    <a:pt x="9788" y="64925"/>
                    <a:pt x="10061" y="65199"/>
                  </a:cubicBezTo>
                  <a:lnTo>
                    <a:pt x="10335" y="64955"/>
                  </a:lnTo>
                  <a:cubicBezTo>
                    <a:pt x="10092" y="64682"/>
                    <a:pt x="9818" y="64378"/>
                    <a:pt x="9575" y="64104"/>
                  </a:cubicBezTo>
                  <a:close/>
                  <a:moveTo>
                    <a:pt x="68512" y="64104"/>
                  </a:moveTo>
                  <a:cubicBezTo>
                    <a:pt x="68269" y="64408"/>
                    <a:pt x="67995" y="64682"/>
                    <a:pt x="67752" y="64986"/>
                  </a:cubicBezTo>
                  <a:lnTo>
                    <a:pt x="68026" y="65229"/>
                  </a:lnTo>
                  <a:cubicBezTo>
                    <a:pt x="68299" y="64955"/>
                    <a:pt x="68543" y="64652"/>
                    <a:pt x="68786" y="64378"/>
                  </a:cubicBezTo>
                  <a:lnTo>
                    <a:pt x="68512" y="64104"/>
                  </a:lnTo>
                  <a:close/>
                  <a:moveTo>
                    <a:pt x="11095" y="65776"/>
                  </a:moveTo>
                  <a:lnTo>
                    <a:pt x="10821" y="66050"/>
                  </a:lnTo>
                  <a:cubicBezTo>
                    <a:pt x="11095" y="66323"/>
                    <a:pt x="11368" y="66597"/>
                    <a:pt x="11642" y="66870"/>
                  </a:cubicBezTo>
                  <a:lnTo>
                    <a:pt x="11915" y="66597"/>
                  </a:lnTo>
                  <a:cubicBezTo>
                    <a:pt x="11642" y="66323"/>
                    <a:pt x="11368" y="66050"/>
                    <a:pt x="11095" y="65776"/>
                  </a:cubicBezTo>
                  <a:close/>
                  <a:moveTo>
                    <a:pt x="66992" y="65807"/>
                  </a:moveTo>
                  <a:cubicBezTo>
                    <a:pt x="66719" y="66080"/>
                    <a:pt x="66445" y="66354"/>
                    <a:pt x="66172" y="66627"/>
                  </a:cubicBezTo>
                  <a:lnTo>
                    <a:pt x="66445" y="66870"/>
                  </a:lnTo>
                  <a:cubicBezTo>
                    <a:pt x="66719" y="66627"/>
                    <a:pt x="66992" y="66354"/>
                    <a:pt x="67266" y="66080"/>
                  </a:cubicBezTo>
                  <a:lnTo>
                    <a:pt x="66992" y="65807"/>
                  </a:lnTo>
                  <a:close/>
                  <a:moveTo>
                    <a:pt x="12736" y="67387"/>
                  </a:moveTo>
                  <a:lnTo>
                    <a:pt x="12462" y="67661"/>
                  </a:lnTo>
                  <a:cubicBezTo>
                    <a:pt x="12736" y="67934"/>
                    <a:pt x="13040" y="68177"/>
                    <a:pt x="13314" y="68421"/>
                  </a:cubicBezTo>
                  <a:lnTo>
                    <a:pt x="13557" y="68147"/>
                  </a:lnTo>
                  <a:cubicBezTo>
                    <a:pt x="13283" y="67904"/>
                    <a:pt x="13010" y="67630"/>
                    <a:pt x="12736" y="67387"/>
                  </a:cubicBezTo>
                  <a:close/>
                  <a:moveTo>
                    <a:pt x="65351" y="67387"/>
                  </a:moveTo>
                  <a:cubicBezTo>
                    <a:pt x="65077" y="67661"/>
                    <a:pt x="64804" y="67904"/>
                    <a:pt x="64530" y="68147"/>
                  </a:cubicBezTo>
                  <a:lnTo>
                    <a:pt x="64773" y="68451"/>
                  </a:lnTo>
                  <a:cubicBezTo>
                    <a:pt x="65047" y="68177"/>
                    <a:pt x="65351" y="67934"/>
                    <a:pt x="65625" y="67661"/>
                  </a:cubicBezTo>
                  <a:lnTo>
                    <a:pt x="65351" y="67387"/>
                  </a:lnTo>
                  <a:close/>
                  <a:moveTo>
                    <a:pt x="14438" y="68877"/>
                  </a:moveTo>
                  <a:lnTo>
                    <a:pt x="14195" y="69180"/>
                  </a:lnTo>
                  <a:cubicBezTo>
                    <a:pt x="14499" y="69424"/>
                    <a:pt x="14773" y="69667"/>
                    <a:pt x="15076" y="69880"/>
                  </a:cubicBezTo>
                  <a:lnTo>
                    <a:pt x="15320" y="69576"/>
                  </a:lnTo>
                  <a:cubicBezTo>
                    <a:pt x="15016" y="69363"/>
                    <a:pt x="14712" y="69120"/>
                    <a:pt x="14438" y="68877"/>
                  </a:cubicBezTo>
                  <a:close/>
                  <a:moveTo>
                    <a:pt x="63649" y="68877"/>
                  </a:moveTo>
                  <a:cubicBezTo>
                    <a:pt x="63345" y="69120"/>
                    <a:pt x="63071" y="69363"/>
                    <a:pt x="62767" y="69606"/>
                  </a:cubicBezTo>
                  <a:lnTo>
                    <a:pt x="63011" y="69910"/>
                  </a:lnTo>
                  <a:cubicBezTo>
                    <a:pt x="63314" y="69667"/>
                    <a:pt x="63588" y="69424"/>
                    <a:pt x="63892" y="69180"/>
                  </a:cubicBezTo>
                  <a:lnTo>
                    <a:pt x="63649" y="68877"/>
                  </a:lnTo>
                  <a:close/>
                  <a:moveTo>
                    <a:pt x="16232" y="70275"/>
                  </a:moveTo>
                  <a:lnTo>
                    <a:pt x="15988" y="70579"/>
                  </a:lnTo>
                  <a:cubicBezTo>
                    <a:pt x="16323" y="70822"/>
                    <a:pt x="16627" y="71035"/>
                    <a:pt x="16931" y="71247"/>
                  </a:cubicBezTo>
                  <a:lnTo>
                    <a:pt x="17143" y="70943"/>
                  </a:lnTo>
                  <a:cubicBezTo>
                    <a:pt x="16839" y="70731"/>
                    <a:pt x="16535" y="70487"/>
                    <a:pt x="16232" y="70275"/>
                  </a:cubicBezTo>
                  <a:close/>
                  <a:moveTo>
                    <a:pt x="61855" y="70275"/>
                  </a:moveTo>
                  <a:cubicBezTo>
                    <a:pt x="61552" y="70518"/>
                    <a:pt x="61248" y="70731"/>
                    <a:pt x="60944" y="70943"/>
                  </a:cubicBezTo>
                  <a:lnTo>
                    <a:pt x="61156" y="71247"/>
                  </a:lnTo>
                  <a:cubicBezTo>
                    <a:pt x="61460" y="71035"/>
                    <a:pt x="61764" y="70822"/>
                    <a:pt x="62099" y="70579"/>
                  </a:cubicBezTo>
                  <a:lnTo>
                    <a:pt x="61855" y="70275"/>
                  </a:lnTo>
                  <a:close/>
                  <a:moveTo>
                    <a:pt x="18086" y="71551"/>
                  </a:moveTo>
                  <a:lnTo>
                    <a:pt x="17903" y="71886"/>
                  </a:lnTo>
                  <a:cubicBezTo>
                    <a:pt x="18207" y="72098"/>
                    <a:pt x="18542" y="72281"/>
                    <a:pt x="18876" y="72494"/>
                  </a:cubicBezTo>
                  <a:lnTo>
                    <a:pt x="19058" y="72159"/>
                  </a:lnTo>
                  <a:cubicBezTo>
                    <a:pt x="18724" y="71977"/>
                    <a:pt x="18420" y="71764"/>
                    <a:pt x="18086" y="71551"/>
                  </a:cubicBezTo>
                  <a:close/>
                  <a:moveTo>
                    <a:pt x="60001" y="71551"/>
                  </a:moveTo>
                  <a:cubicBezTo>
                    <a:pt x="59667" y="71764"/>
                    <a:pt x="59363" y="71977"/>
                    <a:pt x="59029" y="72159"/>
                  </a:cubicBezTo>
                  <a:lnTo>
                    <a:pt x="59241" y="72494"/>
                  </a:lnTo>
                  <a:cubicBezTo>
                    <a:pt x="59545" y="72311"/>
                    <a:pt x="59880" y="72098"/>
                    <a:pt x="60184" y="71886"/>
                  </a:cubicBezTo>
                  <a:lnTo>
                    <a:pt x="60001" y="71551"/>
                  </a:lnTo>
                  <a:close/>
                  <a:moveTo>
                    <a:pt x="20031" y="72737"/>
                  </a:moveTo>
                  <a:lnTo>
                    <a:pt x="19849" y="73071"/>
                  </a:lnTo>
                  <a:cubicBezTo>
                    <a:pt x="20183" y="73253"/>
                    <a:pt x="20517" y="73436"/>
                    <a:pt x="20852" y="73618"/>
                  </a:cubicBezTo>
                  <a:lnTo>
                    <a:pt x="21034" y="73284"/>
                  </a:lnTo>
                  <a:cubicBezTo>
                    <a:pt x="20700" y="73102"/>
                    <a:pt x="20365" y="72919"/>
                    <a:pt x="20031" y="72737"/>
                  </a:cubicBezTo>
                  <a:close/>
                  <a:moveTo>
                    <a:pt x="58056" y="72737"/>
                  </a:moveTo>
                  <a:cubicBezTo>
                    <a:pt x="57722" y="72919"/>
                    <a:pt x="57387" y="73102"/>
                    <a:pt x="57053" y="73284"/>
                  </a:cubicBezTo>
                  <a:lnTo>
                    <a:pt x="57235" y="73618"/>
                  </a:lnTo>
                  <a:cubicBezTo>
                    <a:pt x="57570" y="73436"/>
                    <a:pt x="57904" y="73253"/>
                    <a:pt x="58238" y="73071"/>
                  </a:cubicBezTo>
                  <a:lnTo>
                    <a:pt x="58056" y="72737"/>
                  </a:lnTo>
                  <a:close/>
                  <a:moveTo>
                    <a:pt x="22067" y="73801"/>
                  </a:moveTo>
                  <a:lnTo>
                    <a:pt x="21885" y="74135"/>
                  </a:lnTo>
                  <a:cubicBezTo>
                    <a:pt x="22219" y="74317"/>
                    <a:pt x="22584" y="74469"/>
                    <a:pt x="22919" y="74621"/>
                  </a:cubicBezTo>
                  <a:lnTo>
                    <a:pt x="23071" y="74287"/>
                  </a:lnTo>
                  <a:cubicBezTo>
                    <a:pt x="22736" y="74135"/>
                    <a:pt x="22402" y="73953"/>
                    <a:pt x="22067" y="73801"/>
                  </a:cubicBezTo>
                  <a:close/>
                  <a:moveTo>
                    <a:pt x="56050" y="73801"/>
                  </a:moveTo>
                  <a:cubicBezTo>
                    <a:pt x="55716" y="73953"/>
                    <a:pt x="55381" y="74135"/>
                    <a:pt x="55016" y="74287"/>
                  </a:cubicBezTo>
                  <a:lnTo>
                    <a:pt x="55168" y="74621"/>
                  </a:lnTo>
                  <a:cubicBezTo>
                    <a:pt x="55533" y="74469"/>
                    <a:pt x="55868" y="74317"/>
                    <a:pt x="56232" y="74135"/>
                  </a:cubicBezTo>
                  <a:lnTo>
                    <a:pt x="56050" y="73801"/>
                  </a:lnTo>
                  <a:close/>
                  <a:moveTo>
                    <a:pt x="53983" y="74743"/>
                  </a:moveTo>
                  <a:cubicBezTo>
                    <a:pt x="53649" y="74864"/>
                    <a:pt x="53284" y="75016"/>
                    <a:pt x="52950" y="75138"/>
                  </a:cubicBezTo>
                  <a:lnTo>
                    <a:pt x="53071" y="75503"/>
                  </a:lnTo>
                  <a:cubicBezTo>
                    <a:pt x="53436" y="75381"/>
                    <a:pt x="53801" y="75229"/>
                    <a:pt x="54135" y="75077"/>
                  </a:cubicBezTo>
                  <a:lnTo>
                    <a:pt x="53983" y="74743"/>
                  </a:lnTo>
                  <a:close/>
                  <a:moveTo>
                    <a:pt x="24134" y="74743"/>
                  </a:moveTo>
                  <a:lnTo>
                    <a:pt x="23982" y="75077"/>
                  </a:lnTo>
                  <a:cubicBezTo>
                    <a:pt x="24347" y="75229"/>
                    <a:pt x="24682" y="75381"/>
                    <a:pt x="25046" y="75533"/>
                  </a:cubicBezTo>
                  <a:lnTo>
                    <a:pt x="25198" y="75168"/>
                  </a:lnTo>
                  <a:cubicBezTo>
                    <a:pt x="24834" y="75016"/>
                    <a:pt x="24469" y="74895"/>
                    <a:pt x="24134" y="74743"/>
                  </a:cubicBezTo>
                  <a:close/>
                  <a:moveTo>
                    <a:pt x="51886" y="75533"/>
                  </a:moveTo>
                  <a:cubicBezTo>
                    <a:pt x="51521" y="75685"/>
                    <a:pt x="51156" y="75807"/>
                    <a:pt x="50791" y="75898"/>
                  </a:cubicBezTo>
                  <a:lnTo>
                    <a:pt x="50913" y="76263"/>
                  </a:lnTo>
                  <a:cubicBezTo>
                    <a:pt x="51278" y="76141"/>
                    <a:pt x="51643" y="76019"/>
                    <a:pt x="52007" y="75898"/>
                  </a:cubicBezTo>
                  <a:lnTo>
                    <a:pt x="51886" y="75533"/>
                  </a:lnTo>
                  <a:close/>
                  <a:moveTo>
                    <a:pt x="26262" y="75564"/>
                  </a:moveTo>
                  <a:lnTo>
                    <a:pt x="26141" y="75928"/>
                  </a:lnTo>
                  <a:cubicBezTo>
                    <a:pt x="26475" y="76050"/>
                    <a:pt x="26840" y="76171"/>
                    <a:pt x="27204" y="76293"/>
                  </a:cubicBezTo>
                  <a:lnTo>
                    <a:pt x="27326" y="75928"/>
                  </a:lnTo>
                  <a:cubicBezTo>
                    <a:pt x="26961" y="75807"/>
                    <a:pt x="26596" y="75685"/>
                    <a:pt x="26262" y="75564"/>
                  </a:cubicBezTo>
                  <a:close/>
                  <a:moveTo>
                    <a:pt x="28420" y="76232"/>
                  </a:moveTo>
                  <a:lnTo>
                    <a:pt x="28329" y="76597"/>
                  </a:lnTo>
                  <a:cubicBezTo>
                    <a:pt x="28694" y="76719"/>
                    <a:pt x="29059" y="76810"/>
                    <a:pt x="29423" y="76901"/>
                  </a:cubicBezTo>
                  <a:lnTo>
                    <a:pt x="29514" y="76536"/>
                  </a:lnTo>
                  <a:cubicBezTo>
                    <a:pt x="29150" y="76445"/>
                    <a:pt x="28785" y="76354"/>
                    <a:pt x="28420" y="76232"/>
                  </a:cubicBezTo>
                  <a:close/>
                  <a:moveTo>
                    <a:pt x="49728" y="76232"/>
                  </a:moveTo>
                  <a:cubicBezTo>
                    <a:pt x="49332" y="76354"/>
                    <a:pt x="48998" y="76445"/>
                    <a:pt x="48603" y="76536"/>
                  </a:cubicBezTo>
                  <a:lnTo>
                    <a:pt x="48725" y="76901"/>
                  </a:lnTo>
                  <a:cubicBezTo>
                    <a:pt x="49089" y="76810"/>
                    <a:pt x="49454" y="76719"/>
                    <a:pt x="49819" y="76597"/>
                  </a:cubicBezTo>
                  <a:lnTo>
                    <a:pt x="49728" y="76232"/>
                  </a:lnTo>
                  <a:close/>
                  <a:moveTo>
                    <a:pt x="47509" y="76779"/>
                  </a:moveTo>
                  <a:cubicBezTo>
                    <a:pt x="47144" y="76871"/>
                    <a:pt x="46779" y="76962"/>
                    <a:pt x="46384" y="77023"/>
                  </a:cubicBezTo>
                  <a:lnTo>
                    <a:pt x="46475" y="77387"/>
                  </a:lnTo>
                  <a:cubicBezTo>
                    <a:pt x="46840" y="77326"/>
                    <a:pt x="47235" y="77266"/>
                    <a:pt x="47600" y="77175"/>
                  </a:cubicBezTo>
                  <a:lnTo>
                    <a:pt x="47509" y="76779"/>
                  </a:lnTo>
                  <a:close/>
                  <a:moveTo>
                    <a:pt x="30609" y="76810"/>
                  </a:moveTo>
                  <a:lnTo>
                    <a:pt x="30548" y="77175"/>
                  </a:lnTo>
                  <a:cubicBezTo>
                    <a:pt x="30913" y="77266"/>
                    <a:pt x="31277" y="77326"/>
                    <a:pt x="31673" y="77418"/>
                  </a:cubicBezTo>
                  <a:lnTo>
                    <a:pt x="31733" y="77023"/>
                  </a:lnTo>
                  <a:cubicBezTo>
                    <a:pt x="31369" y="76962"/>
                    <a:pt x="30973" y="76871"/>
                    <a:pt x="30609" y="76810"/>
                  </a:cubicBezTo>
                  <a:close/>
                  <a:moveTo>
                    <a:pt x="45290" y="77235"/>
                  </a:moveTo>
                  <a:cubicBezTo>
                    <a:pt x="44925" y="77296"/>
                    <a:pt x="44530" y="77326"/>
                    <a:pt x="44165" y="77387"/>
                  </a:cubicBezTo>
                  <a:lnTo>
                    <a:pt x="44196" y="77752"/>
                  </a:lnTo>
                  <a:cubicBezTo>
                    <a:pt x="44591" y="77722"/>
                    <a:pt x="44955" y="77661"/>
                    <a:pt x="45351" y="77600"/>
                  </a:cubicBezTo>
                  <a:lnTo>
                    <a:pt x="45290" y="77235"/>
                  </a:lnTo>
                  <a:close/>
                  <a:moveTo>
                    <a:pt x="32858" y="77235"/>
                  </a:moveTo>
                  <a:lnTo>
                    <a:pt x="32797" y="77600"/>
                  </a:lnTo>
                  <a:cubicBezTo>
                    <a:pt x="33162" y="77661"/>
                    <a:pt x="33557" y="77722"/>
                    <a:pt x="33922" y="77782"/>
                  </a:cubicBezTo>
                  <a:lnTo>
                    <a:pt x="33983" y="77387"/>
                  </a:lnTo>
                  <a:cubicBezTo>
                    <a:pt x="33587" y="77357"/>
                    <a:pt x="33223" y="77296"/>
                    <a:pt x="32858" y="77235"/>
                  </a:cubicBezTo>
                  <a:close/>
                  <a:moveTo>
                    <a:pt x="35107" y="77539"/>
                  </a:moveTo>
                  <a:lnTo>
                    <a:pt x="35077" y="77904"/>
                  </a:lnTo>
                  <a:cubicBezTo>
                    <a:pt x="35442" y="77934"/>
                    <a:pt x="35806" y="77965"/>
                    <a:pt x="36201" y="77995"/>
                  </a:cubicBezTo>
                  <a:lnTo>
                    <a:pt x="36232" y="77630"/>
                  </a:lnTo>
                  <a:cubicBezTo>
                    <a:pt x="35867" y="77600"/>
                    <a:pt x="35472" y="77570"/>
                    <a:pt x="35107" y="77539"/>
                  </a:cubicBezTo>
                  <a:close/>
                  <a:moveTo>
                    <a:pt x="43041" y="77509"/>
                  </a:moveTo>
                  <a:cubicBezTo>
                    <a:pt x="42645" y="77570"/>
                    <a:pt x="42281" y="77600"/>
                    <a:pt x="41885" y="77630"/>
                  </a:cubicBezTo>
                  <a:lnTo>
                    <a:pt x="41916" y="77995"/>
                  </a:lnTo>
                  <a:cubicBezTo>
                    <a:pt x="42311" y="77965"/>
                    <a:pt x="42676" y="77934"/>
                    <a:pt x="43071" y="77904"/>
                  </a:cubicBezTo>
                  <a:lnTo>
                    <a:pt x="43041" y="77509"/>
                  </a:lnTo>
                  <a:close/>
                  <a:moveTo>
                    <a:pt x="37357" y="77691"/>
                  </a:moveTo>
                  <a:lnTo>
                    <a:pt x="37357" y="78056"/>
                  </a:lnTo>
                  <a:cubicBezTo>
                    <a:pt x="37721" y="78086"/>
                    <a:pt x="38116" y="78086"/>
                    <a:pt x="38481" y="78086"/>
                  </a:cubicBezTo>
                  <a:lnTo>
                    <a:pt x="38512" y="77722"/>
                  </a:lnTo>
                  <a:cubicBezTo>
                    <a:pt x="38116" y="77722"/>
                    <a:pt x="37752" y="77691"/>
                    <a:pt x="37357" y="77691"/>
                  </a:cubicBezTo>
                  <a:close/>
                  <a:moveTo>
                    <a:pt x="40761" y="77691"/>
                  </a:moveTo>
                  <a:cubicBezTo>
                    <a:pt x="40396" y="77691"/>
                    <a:pt x="40031" y="77722"/>
                    <a:pt x="39636" y="77722"/>
                  </a:cubicBezTo>
                  <a:lnTo>
                    <a:pt x="39636" y="78086"/>
                  </a:lnTo>
                  <a:cubicBezTo>
                    <a:pt x="40031" y="78086"/>
                    <a:pt x="40396" y="78086"/>
                    <a:pt x="40791" y="78056"/>
                  </a:cubicBezTo>
                  <a:lnTo>
                    <a:pt x="40761" y="7769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7"/>
            <p:cNvSpPr/>
            <p:nvPr/>
          </p:nvSpPr>
          <p:spPr>
            <a:xfrm>
              <a:off x="4633545" y="1577825"/>
              <a:ext cx="1060825" cy="1060825"/>
            </a:xfrm>
            <a:custGeom>
              <a:avLst/>
              <a:gdLst/>
              <a:ahLst/>
              <a:cxnLst/>
              <a:rect l="l" t="t" r="r" b="b"/>
              <a:pathLst>
                <a:path w="42433" h="42433" extrusionOk="0">
                  <a:moveTo>
                    <a:pt x="21156" y="0"/>
                  </a:moveTo>
                  <a:cubicBezTo>
                    <a:pt x="20761" y="0"/>
                    <a:pt x="20366" y="0"/>
                    <a:pt x="20001" y="31"/>
                  </a:cubicBezTo>
                  <a:lnTo>
                    <a:pt x="20031" y="395"/>
                  </a:lnTo>
                  <a:cubicBezTo>
                    <a:pt x="20396" y="395"/>
                    <a:pt x="20761" y="365"/>
                    <a:pt x="21156" y="365"/>
                  </a:cubicBezTo>
                  <a:lnTo>
                    <a:pt x="21156" y="0"/>
                  </a:lnTo>
                  <a:close/>
                  <a:moveTo>
                    <a:pt x="22281" y="31"/>
                  </a:moveTo>
                  <a:lnTo>
                    <a:pt x="22281" y="395"/>
                  </a:lnTo>
                  <a:cubicBezTo>
                    <a:pt x="22645" y="426"/>
                    <a:pt x="23010" y="456"/>
                    <a:pt x="23405" y="487"/>
                  </a:cubicBezTo>
                  <a:lnTo>
                    <a:pt x="23436" y="92"/>
                  </a:lnTo>
                  <a:cubicBezTo>
                    <a:pt x="23040" y="61"/>
                    <a:pt x="22676" y="31"/>
                    <a:pt x="22281" y="31"/>
                  </a:cubicBezTo>
                  <a:close/>
                  <a:moveTo>
                    <a:pt x="18846" y="122"/>
                  </a:moveTo>
                  <a:cubicBezTo>
                    <a:pt x="18481" y="152"/>
                    <a:pt x="18086" y="213"/>
                    <a:pt x="17721" y="274"/>
                  </a:cubicBezTo>
                  <a:lnTo>
                    <a:pt x="17782" y="639"/>
                  </a:lnTo>
                  <a:cubicBezTo>
                    <a:pt x="18147" y="578"/>
                    <a:pt x="18511" y="547"/>
                    <a:pt x="18907" y="487"/>
                  </a:cubicBezTo>
                  <a:lnTo>
                    <a:pt x="18846" y="122"/>
                  </a:lnTo>
                  <a:close/>
                  <a:moveTo>
                    <a:pt x="24560" y="244"/>
                  </a:moveTo>
                  <a:lnTo>
                    <a:pt x="24499" y="639"/>
                  </a:lnTo>
                  <a:cubicBezTo>
                    <a:pt x="24895" y="699"/>
                    <a:pt x="25259" y="760"/>
                    <a:pt x="25624" y="851"/>
                  </a:cubicBezTo>
                  <a:lnTo>
                    <a:pt x="25715" y="456"/>
                  </a:lnTo>
                  <a:cubicBezTo>
                    <a:pt x="25320" y="395"/>
                    <a:pt x="24955" y="304"/>
                    <a:pt x="24560" y="244"/>
                  </a:cubicBezTo>
                  <a:close/>
                  <a:moveTo>
                    <a:pt x="16597" y="487"/>
                  </a:moveTo>
                  <a:cubicBezTo>
                    <a:pt x="16201" y="578"/>
                    <a:pt x="15837" y="669"/>
                    <a:pt x="15472" y="760"/>
                  </a:cubicBezTo>
                  <a:lnTo>
                    <a:pt x="15563" y="1125"/>
                  </a:lnTo>
                  <a:cubicBezTo>
                    <a:pt x="15928" y="1034"/>
                    <a:pt x="16293" y="943"/>
                    <a:pt x="16657" y="851"/>
                  </a:cubicBezTo>
                  <a:lnTo>
                    <a:pt x="16597" y="487"/>
                  </a:lnTo>
                  <a:close/>
                  <a:moveTo>
                    <a:pt x="26810" y="730"/>
                  </a:moveTo>
                  <a:lnTo>
                    <a:pt x="26718" y="1095"/>
                  </a:lnTo>
                  <a:cubicBezTo>
                    <a:pt x="27083" y="1216"/>
                    <a:pt x="27448" y="1307"/>
                    <a:pt x="27782" y="1429"/>
                  </a:cubicBezTo>
                  <a:lnTo>
                    <a:pt x="27904" y="1064"/>
                  </a:lnTo>
                  <a:cubicBezTo>
                    <a:pt x="27569" y="943"/>
                    <a:pt x="27174" y="851"/>
                    <a:pt x="26810" y="730"/>
                  </a:cubicBezTo>
                  <a:close/>
                  <a:moveTo>
                    <a:pt x="14378" y="1095"/>
                  </a:moveTo>
                  <a:cubicBezTo>
                    <a:pt x="14013" y="1216"/>
                    <a:pt x="13648" y="1368"/>
                    <a:pt x="13283" y="1520"/>
                  </a:cubicBezTo>
                  <a:lnTo>
                    <a:pt x="13435" y="1854"/>
                  </a:lnTo>
                  <a:cubicBezTo>
                    <a:pt x="13800" y="1733"/>
                    <a:pt x="14134" y="1581"/>
                    <a:pt x="14499" y="1459"/>
                  </a:cubicBezTo>
                  <a:lnTo>
                    <a:pt x="14378" y="1095"/>
                  </a:lnTo>
                  <a:close/>
                  <a:moveTo>
                    <a:pt x="28998" y="1459"/>
                  </a:moveTo>
                  <a:lnTo>
                    <a:pt x="28876" y="1824"/>
                  </a:lnTo>
                  <a:cubicBezTo>
                    <a:pt x="29211" y="1946"/>
                    <a:pt x="29545" y="2098"/>
                    <a:pt x="29910" y="2250"/>
                  </a:cubicBezTo>
                  <a:lnTo>
                    <a:pt x="30062" y="1915"/>
                  </a:lnTo>
                  <a:cubicBezTo>
                    <a:pt x="29727" y="1763"/>
                    <a:pt x="29363" y="1611"/>
                    <a:pt x="28998" y="1459"/>
                  </a:cubicBezTo>
                  <a:close/>
                  <a:moveTo>
                    <a:pt x="12250" y="1976"/>
                  </a:moveTo>
                  <a:cubicBezTo>
                    <a:pt x="11885" y="2128"/>
                    <a:pt x="11551" y="2310"/>
                    <a:pt x="11217" y="2493"/>
                  </a:cubicBezTo>
                  <a:lnTo>
                    <a:pt x="11399" y="2827"/>
                  </a:lnTo>
                  <a:cubicBezTo>
                    <a:pt x="11733" y="2645"/>
                    <a:pt x="12068" y="2462"/>
                    <a:pt x="12402" y="2310"/>
                  </a:cubicBezTo>
                  <a:lnTo>
                    <a:pt x="12250" y="1976"/>
                  </a:lnTo>
                  <a:close/>
                  <a:moveTo>
                    <a:pt x="31095" y="2432"/>
                  </a:moveTo>
                  <a:lnTo>
                    <a:pt x="30913" y="2766"/>
                  </a:lnTo>
                  <a:cubicBezTo>
                    <a:pt x="31247" y="2949"/>
                    <a:pt x="31582" y="3131"/>
                    <a:pt x="31886" y="3313"/>
                  </a:cubicBezTo>
                  <a:lnTo>
                    <a:pt x="32098" y="2979"/>
                  </a:lnTo>
                  <a:cubicBezTo>
                    <a:pt x="31764" y="2797"/>
                    <a:pt x="31430" y="2614"/>
                    <a:pt x="31095" y="2432"/>
                  </a:cubicBezTo>
                  <a:close/>
                  <a:moveTo>
                    <a:pt x="10213" y="3040"/>
                  </a:moveTo>
                  <a:cubicBezTo>
                    <a:pt x="9909" y="3253"/>
                    <a:pt x="9575" y="3465"/>
                    <a:pt x="9271" y="3678"/>
                  </a:cubicBezTo>
                  <a:lnTo>
                    <a:pt x="9484" y="3982"/>
                  </a:lnTo>
                  <a:cubicBezTo>
                    <a:pt x="9788" y="3769"/>
                    <a:pt x="10092" y="3557"/>
                    <a:pt x="10426" y="3374"/>
                  </a:cubicBezTo>
                  <a:lnTo>
                    <a:pt x="10213" y="3040"/>
                  </a:lnTo>
                  <a:close/>
                  <a:moveTo>
                    <a:pt x="33071" y="3617"/>
                  </a:moveTo>
                  <a:lnTo>
                    <a:pt x="32858" y="3921"/>
                  </a:lnTo>
                  <a:cubicBezTo>
                    <a:pt x="33162" y="4134"/>
                    <a:pt x="33466" y="4347"/>
                    <a:pt x="33770" y="4590"/>
                  </a:cubicBezTo>
                  <a:lnTo>
                    <a:pt x="33983" y="4286"/>
                  </a:lnTo>
                  <a:cubicBezTo>
                    <a:pt x="33679" y="4043"/>
                    <a:pt x="33375" y="3830"/>
                    <a:pt x="33071" y="3617"/>
                  </a:cubicBezTo>
                  <a:close/>
                  <a:moveTo>
                    <a:pt x="8329" y="4347"/>
                  </a:moveTo>
                  <a:cubicBezTo>
                    <a:pt x="8025" y="4590"/>
                    <a:pt x="7721" y="4833"/>
                    <a:pt x="7447" y="5076"/>
                  </a:cubicBezTo>
                  <a:lnTo>
                    <a:pt x="7691" y="5350"/>
                  </a:lnTo>
                  <a:cubicBezTo>
                    <a:pt x="7964" y="5107"/>
                    <a:pt x="8268" y="4864"/>
                    <a:pt x="8572" y="4651"/>
                  </a:cubicBezTo>
                  <a:lnTo>
                    <a:pt x="8329" y="4347"/>
                  </a:lnTo>
                  <a:close/>
                  <a:moveTo>
                    <a:pt x="34895" y="4985"/>
                  </a:moveTo>
                  <a:lnTo>
                    <a:pt x="34652" y="5289"/>
                  </a:lnTo>
                  <a:cubicBezTo>
                    <a:pt x="34925" y="5532"/>
                    <a:pt x="35199" y="5776"/>
                    <a:pt x="35472" y="6049"/>
                  </a:cubicBezTo>
                  <a:lnTo>
                    <a:pt x="35746" y="5745"/>
                  </a:lnTo>
                  <a:cubicBezTo>
                    <a:pt x="35472" y="5502"/>
                    <a:pt x="35168" y="5228"/>
                    <a:pt x="34895" y="4985"/>
                  </a:cubicBezTo>
                  <a:close/>
                  <a:moveTo>
                    <a:pt x="6566" y="5836"/>
                  </a:moveTo>
                  <a:cubicBezTo>
                    <a:pt x="6292" y="6110"/>
                    <a:pt x="6019" y="6383"/>
                    <a:pt x="5776" y="6657"/>
                  </a:cubicBezTo>
                  <a:lnTo>
                    <a:pt x="6049" y="6900"/>
                  </a:lnTo>
                  <a:cubicBezTo>
                    <a:pt x="6292" y="6627"/>
                    <a:pt x="6566" y="6383"/>
                    <a:pt x="6840" y="6110"/>
                  </a:cubicBezTo>
                  <a:lnTo>
                    <a:pt x="6566" y="5836"/>
                  </a:lnTo>
                  <a:close/>
                  <a:moveTo>
                    <a:pt x="36567" y="6566"/>
                  </a:moveTo>
                  <a:lnTo>
                    <a:pt x="36293" y="6839"/>
                  </a:lnTo>
                  <a:cubicBezTo>
                    <a:pt x="36536" y="7113"/>
                    <a:pt x="36810" y="7386"/>
                    <a:pt x="37053" y="7660"/>
                  </a:cubicBezTo>
                  <a:lnTo>
                    <a:pt x="37326" y="7417"/>
                  </a:lnTo>
                  <a:cubicBezTo>
                    <a:pt x="37083" y="7143"/>
                    <a:pt x="36840" y="6839"/>
                    <a:pt x="36567" y="6566"/>
                  </a:cubicBezTo>
                  <a:close/>
                  <a:moveTo>
                    <a:pt x="4985" y="7508"/>
                  </a:moveTo>
                  <a:cubicBezTo>
                    <a:pt x="4773" y="7782"/>
                    <a:pt x="4529" y="8086"/>
                    <a:pt x="4286" y="8390"/>
                  </a:cubicBezTo>
                  <a:lnTo>
                    <a:pt x="4590" y="8633"/>
                  </a:lnTo>
                  <a:cubicBezTo>
                    <a:pt x="4803" y="8329"/>
                    <a:pt x="5046" y="8025"/>
                    <a:pt x="5289" y="7751"/>
                  </a:cubicBezTo>
                  <a:lnTo>
                    <a:pt x="4985" y="7508"/>
                  </a:lnTo>
                  <a:close/>
                  <a:moveTo>
                    <a:pt x="38056" y="8298"/>
                  </a:moveTo>
                  <a:lnTo>
                    <a:pt x="37752" y="8542"/>
                  </a:lnTo>
                  <a:cubicBezTo>
                    <a:pt x="37995" y="8845"/>
                    <a:pt x="38208" y="9149"/>
                    <a:pt x="38421" y="9453"/>
                  </a:cubicBezTo>
                  <a:lnTo>
                    <a:pt x="38725" y="9241"/>
                  </a:lnTo>
                  <a:cubicBezTo>
                    <a:pt x="38512" y="8937"/>
                    <a:pt x="38299" y="8602"/>
                    <a:pt x="38056" y="8298"/>
                  </a:cubicBezTo>
                  <a:close/>
                  <a:moveTo>
                    <a:pt x="3618" y="9332"/>
                  </a:moveTo>
                  <a:cubicBezTo>
                    <a:pt x="3405" y="9666"/>
                    <a:pt x="3192" y="9970"/>
                    <a:pt x="3010" y="10304"/>
                  </a:cubicBezTo>
                  <a:lnTo>
                    <a:pt x="3314" y="10487"/>
                  </a:lnTo>
                  <a:cubicBezTo>
                    <a:pt x="3526" y="10183"/>
                    <a:pt x="3709" y="9849"/>
                    <a:pt x="3922" y="9545"/>
                  </a:cubicBezTo>
                  <a:lnTo>
                    <a:pt x="3618" y="9332"/>
                  </a:lnTo>
                  <a:close/>
                  <a:moveTo>
                    <a:pt x="39363" y="10213"/>
                  </a:moveTo>
                  <a:lnTo>
                    <a:pt x="39029" y="10396"/>
                  </a:lnTo>
                  <a:cubicBezTo>
                    <a:pt x="39241" y="10730"/>
                    <a:pt x="39424" y="11064"/>
                    <a:pt x="39576" y="11368"/>
                  </a:cubicBezTo>
                  <a:lnTo>
                    <a:pt x="39940" y="11216"/>
                  </a:lnTo>
                  <a:cubicBezTo>
                    <a:pt x="39758" y="10882"/>
                    <a:pt x="39545" y="10548"/>
                    <a:pt x="39363" y="10213"/>
                  </a:cubicBezTo>
                  <a:close/>
                  <a:moveTo>
                    <a:pt x="2432" y="11308"/>
                  </a:moveTo>
                  <a:cubicBezTo>
                    <a:pt x="2250" y="11642"/>
                    <a:pt x="2098" y="12007"/>
                    <a:pt x="1915" y="12341"/>
                  </a:cubicBezTo>
                  <a:lnTo>
                    <a:pt x="2280" y="12493"/>
                  </a:lnTo>
                  <a:cubicBezTo>
                    <a:pt x="2432" y="12159"/>
                    <a:pt x="2584" y="11824"/>
                    <a:pt x="2767" y="11490"/>
                  </a:cubicBezTo>
                  <a:lnTo>
                    <a:pt x="2432" y="11308"/>
                  </a:lnTo>
                  <a:close/>
                  <a:moveTo>
                    <a:pt x="40427" y="12219"/>
                  </a:moveTo>
                  <a:lnTo>
                    <a:pt x="40092" y="12402"/>
                  </a:lnTo>
                  <a:cubicBezTo>
                    <a:pt x="40244" y="12736"/>
                    <a:pt x="40396" y="13070"/>
                    <a:pt x="40548" y="13435"/>
                  </a:cubicBezTo>
                  <a:lnTo>
                    <a:pt x="40883" y="13283"/>
                  </a:lnTo>
                  <a:cubicBezTo>
                    <a:pt x="40761" y="12918"/>
                    <a:pt x="40609" y="12584"/>
                    <a:pt x="40427" y="12219"/>
                  </a:cubicBezTo>
                  <a:close/>
                  <a:moveTo>
                    <a:pt x="1459" y="13405"/>
                  </a:moveTo>
                  <a:cubicBezTo>
                    <a:pt x="1338" y="13770"/>
                    <a:pt x="1186" y="14134"/>
                    <a:pt x="1064" y="14469"/>
                  </a:cubicBezTo>
                  <a:lnTo>
                    <a:pt x="1429" y="14590"/>
                  </a:lnTo>
                  <a:cubicBezTo>
                    <a:pt x="1551" y="14256"/>
                    <a:pt x="1672" y="13891"/>
                    <a:pt x="1824" y="13526"/>
                  </a:cubicBezTo>
                  <a:lnTo>
                    <a:pt x="1459" y="13405"/>
                  </a:lnTo>
                  <a:close/>
                  <a:moveTo>
                    <a:pt x="41308" y="14347"/>
                  </a:moveTo>
                  <a:lnTo>
                    <a:pt x="40944" y="14469"/>
                  </a:lnTo>
                  <a:cubicBezTo>
                    <a:pt x="41065" y="14833"/>
                    <a:pt x="41156" y="15198"/>
                    <a:pt x="41278" y="15563"/>
                  </a:cubicBezTo>
                  <a:lnTo>
                    <a:pt x="41643" y="15441"/>
                  </a:lnTo>
                  <a:cubicBezTo>
                    <a:pt x="41521" y="15107"/>
                    <a:pt x="41430" y="14712"/>
                    <a:pt x="41308" y="14347"/>
                  </a:cubicBezTo>
                  <a:close/>
                  <a:moveTo>
                    <a:pt x="730" y="15563"/>
                  </a:moveTo>
                  <a:cubicBezTo>
                    <a:pt x="639" y="15928"/>
                    <a:pt x="548" y="16323"/>
                    <a:pt x="456" y="16688"/>
                  </a:cubicBezTo>
                  <a:lnTo>
                    <a:pt x="852" y="16779"/>
                  </a:lnTo>
                  <a:cubicBezTo>
                    <a:pt x="912" y="16414"/>
                    <a:pt x="1004" y="16049"/>
                    <a:pt x="1095" y="15684"/>
                  </a:cubicBezTo>
                  <a:lnTo>
                    <a:pt x="730" y="15563"/>
                  </a:lnTo>
                  <a:close/>
                  <a:moveTo>
                    <a:pt x="41916" y="16566"/>
                  </a:moveTo>
                  <a:lnTo>
                    <a:pt x="41551" y="16657"/>
                  </a:lnTo>
                  <a:cubicBezTo>
                    <a:pt x="41612" y="17022"/>
                    <a:pt x="41703" y="17387"/>
                    <a:pt x="41764" y="17751"/>
                  </a:cubicBezTo>
                  <a:lnTo>
                    <a:pt x="42129" y="17691"/>
                  </a:lnTo>
                  <a:cubicBezTo>
                    <a:pt x="42068" y="17326"/>
                    <a:pt x="42007" y="16931"/>
                    <a:pt x="41916" y="16566"/>
                  </a:cubicBezTo>
                  <a:close/>
                  <a:moveTo>
                    <a:pt x="274" y="17812"/>
                  </a:moveTo>
                  <a:cubicBezTo>
                    <a:pt x="213" y="18207"/>
                    <a:pt x="152" y="18572"/>
                    <a:pt x="122" y="18967"/>
                  </a:cubicBezTo>
                  <a:lnTo>
                    <a:pt x="487" y="18998"/>
                  </a:lnTo>
                  <a:cubicBezTo>
                    <a:pt x="517" y="18633"/>
                    <a:pt x="578" y="18268"/>
                    <a:pt x="639" y="17873"/>
                  </a:cubicBezTo>
                  <a:lnTo>
                    <a:pt x="274" y="17812"/>
                  </a:lnTo>
                  <a:close/>
                  <a:moveTo>
                    <a:pt x="42281" y="18815"/>
                  </a:moveTo>
                  <a:lnTo>
                    <a:pt x="41916" y="18876"/>
                  </a:lnTo>
                  <a:cubicBezTo>
                    <a:pt x="41947" y="19241"/>
                    <a:pt x="41977" y="19636"/>
                    <a:pt x="42007" y="20001"/>
                  </a:cubicBezTo>
                  <a:lnTo>
                    <a:pt x="42402" y="19970"/>
                  </a:lnTo>
                  <a:cubicBezTo>
                    <a:pt x="42372" y="19606"/>
                    <a:pt x="42342" y="19210"/>
                    <a:pt x="42281" y="18815"/>
                  </a:cubicBezTo>
                  <a:close/>
                  <a:moveTo>
                    <a:pt x="0" y="20092"/>
                  </a:moveTo>
                  <a:cubicBezTo>
                    <a:pt x="0" y="20457"/>
                    <a:pt x="0" y="20852"/>
                    <a:pt x="0" y="21216"/>
                  </a:cubicBezTo>
                  <a:lnTo>
                    <a:pt x="0" y="21247"/>
                  </a:lnTo>
                  <a:lnTo>
                    <a:pt x="365" y="21247"/>
                  </a:lnTo>
                  <a:lnTo>
                    <a:pt x="365" y="21216"/>
                  </a:lnTo>
                  <a:cubicBezTo>
                    <a:pt x="365" y="20852"/>
                    <a:pt x="365" y="20487"/>
                    <a:pt x="396" y="20122"/>
                  </a:cubicBezTo>
                  <a:lnTo>
                    <a:pt x="0" y="20092"/>
                  </a:lnTo>
                  <a:close/>
                  <a:moveTo>
                    <a:pt x="42038" y="21125"/>
                  </a:moveTo>
                  <a:lnTo>
                    <a:pt x="42038" y="21216"/>
                  </a:lnTo>
                  <a:cubicBezTo>
                    <a:pt x="42038" y="21581"/>
                    <a:pt x="42038" y="21976"/>
                    <a:pt x="42007" y="22341"/>
                  </a:cubicBezTo>
                  <a:lnTo>
                    <a:pt x="42402" y="22371"/>
                  </a:lnTo>
                  <a:cubicBezTo>
                    <a:pt x="42402" y="21976"/>
                    <a:pt x="42433" y="21581"/>
                    <a:pt x="42433" y="21216"/>
                  </a:cubicBezTo>
                  <a:lnTo>
                    <a:pt x="42433" y="21125"/>
                  </a:lnTo>
                  <a:close/>
                  <a:moveTo>
                    <a:pt x="396" y="22371"/>
                  </a:moveTo>
                  <a:lnTo>
                    <a:pt x="31" y="22402"/>
                  </a:lnTo>
                  <a:cubicBezTo>
                    <a:pt x="31" y="22767"/>
                    <a:pt x="61" y="23162"/>
                    <a:pt x="122" y="23557"/>
                  </a:cubicBezTo>
                  <a:lnTo>
                    <a:pt x="487" y="23496"/>
                  </a:lnTo>
                  <a:cubicBezTo>
                    <a:pt x="456" y="23131"/>
                    <a:pt x="426" y="22767"/>
                    <a:pt x="396" y="22371"/>
                  </a:cubicBezTo>
                  <a:close/>
                  <a:moveTo>
                    <a:pt x="41916" y="23466"/>
                  </a:moveTo>
                  <a:cubicBezTo>
                    <a:pt x="41886" y="23830"/>
                    <a:pt x="41825" y="24195"/>
                    <a:pt x="41764" y="24590"/>
                  </a:cubicBezTo>
                  <a:lnTo>
                    <a:pt x="42159" y="24651"/>
                  </a:lnTo>
                  <a:cubicBezTo>
                    <a:pt x="42220" y="24256"/>
                    <a:pt x="42251" y="23891"/>
                    <a:pt x="42311" y="23496"/>
                  </a:cubicBezTo>
                  <a:lnTo>
                    <a:pt x="41916" y="23466"/>
                  </a:lnTo>
                  <a:close/>
                  <a:moveTo>
                    <a:pt x="639" y="24621"/>
                  </a:moveTo>
                  <a:lnTo>
                    <a:pt x="274" y="24682"/>
                  </a:lnTo>
                  <a:cubicBezTo>
                    <a:pt x="335" y="25046"/>
                    <a:pt x="396" y="25441"/>
                    <a:pt x="487" y="25806"/>
                  </a:cubicBezTo>
                  <a:lnTo>
                    <a:pt x="852" y="25745"/>
                  </a:lnTo>
                  <a:cubicBezTo>
                    <a:pt x="791" y="25350"/>
                    <a:pt x="700" y="24986"/>
                    <a:pt x="639" y="24621"/>
                  </a:cubicBezTo>
                  <a:close/>
                  <a:moveTo>
                    <a:pt x="41551" y="25685"/>
                  </a:moveTo>
                  <a:cubicBezTo>
                    <a:pt x="41491" y="26049"/>
                    <a:pt x="41399" y="26414"/>
                    <a:pt x="41278" y="26779"/>
                  </a:cubicBezTo>
                  <a:lnTo>
                    <a:pt x="41673" y="26870"/>
                  </a:lnTo>
                  <a:cubicBezTo>
                    <a:pt x="41764" y="26505"/>
                    <a:pt x="41855" y="26141"/>
                    <a:pt x="41947" y="25776"/>
                  </a:cubicBezTo>
                  <a:lnTo>
                    <a:pt x="41551" y="25685"/>
                  </a:lnTo>
                  <a:close/>
                  <a:moveTo>
                    <a:pt x="1125" y="26809"/>
                  </a:moveTo>
                  <a:lnTo>
                    <a:pt x="760" y="26931"/>
                  </a:lnTo>
                  <a:cubicBezTo>
                    <a:pt x="882" y="27296"/>
                    <a:pt x="973" y="27660"/>
                    <a:pt x="1095" y="28025"/>
                  </a:cubicBezTo>
                  <a:lnTo>
                    <a:pt x="1459" y="27903"/>
                  </a:lnTo>
                  <a:cubicBezTo>
                    <a:pt x="1338" y="27539"/>
                    <a:pt x="1247" y="27174"/>
                    <a:pt x="1125" y="26809"/>
                  </a:cubicBezTo>
                  <a:close/>
                  <a:moveTo>
                    <a:pt x="40974" y="27873"/>
                  </a:moveTo>
                  <a:cubicBezTo>
                    <a:pt x="40852" y="28207"/>
                    <a:pt x="40700" y="28572"/>
                    <a:pt x="40579" y="28907"/>
                  </a:cubicBezTo>
                  <a:lnTo>
                    <a:pt x="40913" y="29059"/>
                  </a:lnTo>
                  <a:cubicBezTo>
                    <a:pt x="41065" y="28694"/>
                    <a:pt x="41217" y="28329"/>
                    <a:pt x="41339" y="27995"/>
                  </a:cubicBezTo>
                  <a:lnTo>
                    <a:pt x="40974" y="27873"/>
                  </a:lnTo>
                  <a:close/>
                  <a:moveTo>
                    <a:pt x="1855" y="28967"/>
                  </a:moveTo>
                  <a:lnTo>
                    <a:pt x="1490" y="29089"/>
                  </a:lnTo>
                  <a:cubicBezTo>
                    <a:pt x="1642" y="29454"/>
                    <a:pt x="1794" y="29818"/>
                    <a:pt x="1946" y="30153"/>
                  </a:cubicBezTo>
                  <a:lnTo>
                    <a:pt x="2311" y="30001"/>
                  </a:lnTo>
                  <a:cubicBezTo>
                    <a:pt x="2159" y="29636"/>
                    <a:pt x="2007" y="29302"/>
                    <a:pt x="1855" y="28967"/>
                  </a:cubicBezTo>
                  <a:close/>
                  <a:moveTo>
                    <a:pt x="40123" y="29970"/>
                  </a:moveTo>
                  <a:cubicBezTo>
                    <a:pt x="39971" y="30305"/>
                    <a:pt x="39788" y="30639"/>
                    <a:pt x="39606" y="30973"/>
                  </a:cubicBezTo>
                  <a:lnTo>
                    <a:pt x="39940" y="31156"/>
                  </a:lnTo>
                  <a:cubicBezTo>
                    <a:pt x="40153" y="30821"/>
                    <a:pt x="40305" y="30457"/>
                    <a:pt x="40457" y="30122"/>
                  </a:cubicBezTo>
                  <a:lnTo>
                    <a:pt x="40123" y="29970"/>
                  </a:lnTo>
                  <a:close/>
                  <a:moveTo>
                    <a:pt x="2797" y="31004"/>
                  </a:moveTo>
                  <a:lnTo>
                    <a:pt x="2463" y="31186"/>
                  </a:lnTo>
                  <a:cubicBezTo>
                    <a:pt x="2645" y="31521"/>
                    <a:pt x="2827" y="31855"/>
                    <a:pt x="3040" y="32189"/>
                  </a:cubicBezTo>
                  <a:lnTo>
                    <a:pt x="3344" y="31977"/>
                  </a:lnTo>
                  <a:cubicBezTo>
                    <a:pt x="3162" y="31673"/>
                    <a:pt x="2979" y="31338"/>
                    <a:pt x="2797" y="31004"/>
                  </a:cubicBezTo>
                  <a:close/>
                  <a:moveTo>
                    <a:pt x="39059" y="31946"/>
                  </a:moveTo>
                  <a:cubicBezTo>
                    <a:pt x="38877" y="32280"/>
                    <a:pt x="38664" y="32584"/>
                    <a:pt x="38451" y="32919"/>
                  </a:cubicBezTo>
                  <a:lnTo>
                    <a:pt x="38755" y="33132"/>
                  </a:lnTo>
                  <a:cubicBezTo>
                    <a:pt x="38998" y="32797"/>
                    <a:pt x="39181" y="32463"/>
                    <a:pt x="39393" y="32159"/>
                  </a:cubicBezTo>
                  <a:lnTo>
                    <a:pt x="39059" y="31946"/>
                  </a:lnTo>
                  <a:close/>
                  <a:moveTo>
                    <a:pt x="3982" y="32919"/>
                  </a:moveTo>
                  <a:lnTo>
                    <a:pt x="3648" y="33132"/>
                  </a:lnTo>
                  <a:cubicBezTo>
                    <a:pt x="3861" y="33466"/>
                    <a:pt x="4104" y="33770"/>
                    <a:pt x="4317" y="34074"/>
                  </a:cubicBezTo>
                  <a:lnTo>
                    <a:pt x="4621" y="33831"/>
                  </a:lnTo>
                  <a:cubicBezTo>
                    <a:pt x="4408" y="33557"/>
                    <a:pt x="4195" y="33253"/>
                    <a:pt x="3982" y="32919"/>
                  </a:cubicBezTo>
                  <a:close/>
                  <a:moveTo>
                    <a:pt x="37813" y="33831"/>
                  </a:moveTo>
                  <a:cubicBezTo>
                    <a:pt x="37570" y="34104"/>
                    <a:pt x="37326" y="34408"/>
                    <a:pt x="37083" y="34712"/>
                  </a:cubicBezTo>
                  <a:lnTo>
                    <a:pt x="37387" y="34955"/>
                  </a:lnTo>
                  <a:cubicBezTo>
                    <a:pt x="37630" y="34651"/>
                    <a:pt x="37874" y="34347"/>
                    <a:pt x="38086" y="34043"/>
                  </a:cubicBezTo>
                  <a:lnTo>
                    <a:pt x="37813" y="33831"/>
                  </a:lnTo>
                  <a:close/>
                  <a:moveTo>
                    <a:pt x="5350" y="34712"/>
                  </a:moveTo>
                  <a:lnTo>
                    <a:pt x="5046" y="34955"/>
                  </a:lnTo>
                  <a:cubicBezTo>
                    <a:pt x="5289" y="35259"/>
                    <a:pt x="5563" y="35533"/>
                    <a:pt x="5806" y="35806"/>
                  </a:cubicBezTo>
                  <a:lnTo>
                    <a:pt x="6080" y="35563"/>
                  </a:lnTo>
                  <a:cubicBezTo>
                    <a:pt x="5836" y="35290"/>
                    <a:pt x="5593" y="35016"/>
                    <a:pt x="5350" y="34712"/>
                  </a:cubicBezTo>
                  <a:close/>
                  <a:moveTo>
                    <a:pt x="36323" y="35533"/>
                  </a:moveTo>
                  <a:cubicBezTo>
                    <a:pt x="36080" y="35806"/>
                    <a:pt x="35807" y="36080"/>
                    <a:pt x="35533" y="36323"/>
                  </a:cubicBezTo>
                  <a:lnTo>
                    <a:pt x="35807" y="36627"/>
                  </a:lnTo>
                  <a:cubicBezTo>
                    <a:pt x="36080" y="36353"/>
                    <a:pt x="36354" y="36080"/>
                    <a:pt x="36627" y="35806"/>
                  </a:cubicBezTo>
                  <a:lnTo>
                    <a:pt x="36323" y="35533"/>
                  </a:lnTo>
                  <a:close/>
                  <a:moveTo>
                    <a:pt x="6900" y="36353"/>
                  </a:moveTo>
                  <a:lnTo>
                    <a:pt x="6627" y="36627"/>
                  </a:lnTo>
                  <a:cubicBezTo>
                    <a:pt x="6900" y="36901"/>
                    <a:pt x="7204" y="37144"/>
                    <a:pt x="7478" y="37387"/>
                  </a:cubicBezTo>
                  <a:lnTo>
                    <a:pt x="7721" y="37113"/>
                  </a:lnTo>
                  <a:cubicBezTo>
                    <a:pt x="7447" y="36870"/>
                    <a:pt x="7174" y="36597"/>
                    <a:pt x="6900" y="36353"/>
                  </a:cubicBezTo>
                  <a:close/>
                  <a:moveTo>
                    <a:pt x="34682" y="37083"/>
                  </a:moveTo>
                  <a:cubicBezTo>
                    <a:pt x="34408" y="37326"/>
                    <a:pt x="34104" y="37569"/>
                    <a:pt x="33831" y="37782"/>
                  </a:cubicBezTo>
                  <a:lnTo>
                    <a:pt x="34044" y="38086"/>
                  </a:lnTo>
                  <a:cubicBezTo>
                    <a:pt x="34348" y="37873"/>
                    <a:pt x="34652" y="37630"/>
                    <a:pt x="34956" y="37387"/>
                  </a:cubicBezTo>
                  <a:lnTo>
                    <a:pt x="34682" y="37083"/>
                  </a:lnTo>
                  <a:close/>
                  <a:moveTo>
                    <a:pt x="8602" y="37812"/>
                  </a:moveTo>
                  <a:lnTo>
                    <a:pt x="8390" y="38116"/>
                  </a:lnTo>
                  <a:cubicBezTo>
                    <a:pt x="8694" y="38360"/>
                    <a:pt x="8998" y="38572"/>
                    <a:pt x="9302" y="38785"/>
                  </a:cubicBezTo>
                  <a:lnTo>
                    <a:pt x="9514" y="38481"/>
                  </a:lnTo>
                  <a:cubicBezTo>
                    <a:pt x="9210" y="38268"/>
                    <a:pt x="8906" y="38025"/>
                    <a:pt x="8602" y="37812"/>
                  </a:cubicBezTo>
                  <a:close/>
                  <a:moveTo>
                    <a:pt x="32919" y="38451"/>
                  </a:moveTo>
                  <a:cubicBezTo>
                    <a:pt x="32585" y="38664"/>
                    <a:pt x="32281" y="38876"/>
                    <a:pt x="31946" y="39059"/>
                  </a:cubicBezTo>
                  <a:lnTo>
                    <a:pt x="32159" y="39393"/>
                  </a:lnTo>
                  <a:cubicBezTo>
                    <a:pt x="32493" y="39180"/>
                    <a:pt x="32797" y="38998"/>
                    <a:pt x="33101" y="38785"/>
                  </a:cubicBezTo>
                  <a:lnTo>
                    <a:pt x="32919" y="38451"/>
                  </a:lnTo>
                  <a:close/>
                  <a:moveTo>
                    <a:pt x="10487" y="39089"/>
                  </a:moveTo>
                  <a:lnTo>
                    <a:pt x="10274" y="39393"/>
                  </a:lnTo>
                  <a:cubicBezTo>
                    <a:pt x="10609" y="39606"/>
                    <a:pt x="10943" y="39788"/>
                    <a:pt x="11277" y="39971"/>
                  </a:cubicBezTo>
                  <a:lnTo>
                    <a:pt x="11460" y="39636"/>
                  </a:lnTo>
                  <a:cubicBezTo>
                    <a:pt x="11125" y="39454"/>
                    <a:pt x="10791" y="39271"/>
                    <a:pt x="10487" y="39089"/>
                  </a:cubicBezTo>
                  <a:close/>
                  <a:moveTo>
                    <a:pt x="30974" y="39606"/>
                  </a:moveTo>
                  <a:cubicBezTo>
                    <a:pt x="30639" y="39788"/>
                    <a:pt x="30305" y="39971"/>
                    <a:pt x="29971" y="40123"/>
                  </a:cubicBezTo>
                  <a:lnTo>
                    <a:pt x="30123" y="40457"/>
                  </a:lnTo>
                  <a:cubicBezTo>
                    <a:pt x="30487" y="40305"/>
                    <a:pt x="30822" y="40123"/>
                    <a:pt x="31156" y="39940"/>
                  </a:cubicBezTo>
                  <a:lnTo>
                    <a:pt x="30974" y="39606"/>
                  </a:lnTo>
                  <a:close/>
                  <a:moveTo>
                    <a:pt x="12463" y="40153"/>
                  </a:moveTo>
                  <a:lnTo>
                    <a:pt x="12311" y="40487"/>
                  </a:lnTo>
                  <a:cubicBezTo>
                    <a:pt x="12676" y="40639"/>
                    <a:pt x="13010" y="40791"/>
                    <a:pt x="13375" y="40943"/>
                  </a:cubicBezTo>
                  <a:lnTo>
                    <a:pt x="13527" y="40578"/>
                  </a:lnTo>
                  <a:cubicBezTo>
                    <a:pt x="13162" y="40457"/>
                    <a:pt x="12827" y="40305"/>
                    <a:pt x="12463" y="40153"/>
                  </a:cubicBezTo>
                  <a:close/>
                  <a:moveTo>
                    <a:pt x="28937" y="40578"/>
                  </a:moveTo>
                  <a:cubicBezTo>
                    <a:pt x="28603" y="40700"/>
                    <a:pt x="28238" y="40822"/>
                    <a:pt x="27873" y="40943"/>
                  </a:cubicBezTo>
                  <a:lnTo>
                    <a:pt x="27995" y="41308"/>
                  </a:lnTo>
                  <a:cubicBezTo>
                    <a:pt x="28360" y="41186"/>
                    <a:pt x="28724" y="41065"/>
                    <a:pt x="29089" y="40913"/>
                  </a:cubicBezTo>
                  <a:lnTo>
                    <a:pt x="28937" y="40578"/>
                  </a:lnTo>
                  <a:close/>
                  <a:moveTo>
                    <a:pt x="14590" y="40974"/>
                  </a:moveTo>
                  <a:lnTo>
                    <a:pt x="14469" y="41338"/>
                  </a:lnTo>
                  <a:cubicBezTo>
                    <a:pt x="14803" y="41460"/>
                    <a:pt x="15198" y="41551"/>
                    <a:pt x="15563" y="41673"/>
                  </a:cubicBezTo>
                  <a:lnTo>
                    <a:pt x="15654" y="41308"/>
                  </a:lnTo>
                  <a:cubicBezTo>
                    <a:pt x="15290" y="41217"/>
                    <a:pt x="14925" y="41095"/>
                    <a:pt x="14590" y="40974"/>
                  </a:cubicBezTo>
                  <a:close/>
                  <a:moveTo>
                    <a:pt x="26810" y="41278"/>
                  </a:moveTo>
                  <a:cubicBezTo>
                    <a:pt x="26445" y="41399"/>
                    <a:pt x="26080" y="41490"/>
                    <a:pt x="25715" y="41551"/>
                  </a:cubicBezTo>
                  <a:lnTo>
                    <a:pt x="25776" y="41946"/>
                  </a:lnTo>
                  <a:cubicBezTo>
                    <a:pt x="26171" y="41855"/>
                    <a:pt x="26536" y="41764"/>
                    <a:pt x="26901" y="41642"/>
                  </a:cubicBezTo>
                  <a:lnTo>
                    <a:pt x="26810" y="41278"/>
                  </a:lnTo>
                  <a:close/>
                  <a:moveTo>
                    <a:pt x="16749" y="41582"/>
                  </a:moveTo>
                  <a:lnTo>
                    <a:pt x="16657" y="41946"/>
                  </a:lnTo>
                  <a:cubicBezTo>
                    <a:pt x="17052" y="42037"/>
                    <a:pt x="17417" y="42098"/>
                    <a:pt x="17782" y="42159"/>
                  </a:cubicBezTo>
                  <a:lnTo>
                    <a:pt x="17843" y="41794"/>
                  </a:lnTo>
                  <a:cubicBezTo>
                    <a:pt x="17478" y="41733"/>
                    <a:pt x="17113" y="41642"/>
                    <a:pt x="16749" y="41582"/>
                  </a:cubicBezTo>
                  <a:close/>
                  <a:moveTo>
                    <a:pt x="24591" y="41764"/>
                  </a:moveTo>
                  <a:cubicBezTo>
                    <a:pt x="24226" y="41825"/>
                    <a:pt x="23861" y="41885"/>
                    <a:pt x="23466" y="41916"/>
                  </a:cubicBezTo>
                  <a:lnTo>
                    <a:pt x="23527" y="42311"/>
                  </a:lnTo>
                  <a:cubicBezTo>
                    <a:pt x="23892" y="42250"/>
                    <a:pt x="24287" y="42220"/>
                    <a:pt x="24651" y="42159"/>
                  </a:cubicBezTo>
                  <a:lnTo>
                    <a:pt x="24591" y="41764"/>
                  </a:lnTo>
                  <a:close/>
                  <a:moveTo>
                    <a:pt x="18967" y="41946"/>
                  </a:moveTo>
                  <a:lnTo>
                    <a:pt x="18937" y="42311"/>
                  </a:lnTo>
                  <a:cubicBezTo>
                    <a:pt x="19302" y="42341"/>
                    <a:pt x="19697" y="42372"/>
                    <a:pt x="20092" y="42402"/>
                  </a:cubicBezTo>
                  <a:lnTo>
                    <a:pt x="20092" y="42007"/>
                  </a:lnTo>
                  <a:cubicBezTo>
                    <a:pt x="19727" y="42007"/>
                    <a:pt x="19363" y="41977"/>
                    <a:pt x="18967" y="41946"/>
                  </a:cubicBezTo>
                  <a:close/>
                  <a:moveTo>
                    <a:pt x="22372" y="42007"/>
                  </a:moveTo>
                  <a:cubicBezTo>
                    <a:pt x="21977" y="42037"/>
                    <a:pt x="21612" y="42037"/>
                    <a:pt x="21217" y="42037"/>
                  </a:cubicBezTo>
                  <a:lnTo>
                    <a:pt x="21217" y="42433"/>
                  </a:lnTo>
                  <a:cubicBezTo>
                    <a:pt x="21612" y="42433"/>
                    <a:pt x="22007" y="42433"/>
                    <a:pt x="22372" y="42402"/>
                  </a:cubicBezTo>
                  <a:lnTo>
                    <a:pt x="22372" y="4200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7"/>
          <p:cNvSpPr txBox="1">
            <a:spLocks noGrp="1"/>
          </p:cNvSpPr>
          <p:nvPr>
            <p:ph type="body" idx="1"/>
          </p:nvPr>
        </p:nvSpPr>
        <p:spPr>
          <a:xfrm>
            <a:off x="4572000" y="2025413"/>
            <a:ext cx="2892600" cy="17280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SzPts val="1200"/>
              <a:buChar char="●"/>
              <a:defRPr sz="1400">
                <a:solidFill>
                  <a:schemeClr val="accent2"/>
                </a:solidFill>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grpSp>
        <p:nvGrpSpPr>
          <p:cNvPr id="96" name="Google Shape;96;p7"/>
          <p:cNvGrpSpPr/>
          <p:nvPr/>
        </p:nvGrpSpPr>
        <p:grpSpPr>
          <a:xfrm>
            <a:off x="8069645" y="3407764"/>
            <a:ext cx="3769734" cy="3769950"/>
            <a:chOff x="3896445" y="840725"/>
            <a:chExt cx="2534275" cy="2534250"/>
          </a:xfrm>
        </p:grpSpPr>
        <p:sp>
          <p:nvSpPr>
            <p:cNvPr id="97" name="Google Shape;97;p7"/>
            <p:cNvSpPr/>
            <p:nvPr/>
          </p:nvSpPr>
          <p:spPr>
            <a:xfrm>
              <a:off x="3896445" y="840725"/>
              <a:ext cx="2534275" cy="2534250"/>
            </a:xfrm>
            <a:custGeom>
              <a:avLst/>
              <a:gdLst/>
              <a:ahLst/>
              <a:cxnLst/>
              <a:rect l="l" t="t" r="r" b="b"/>
              <a:pathLst>
                <a:path w="101371" h="101370" extrusionOk="0">
                  <a:moveTo>
                    <a:pt x="50062" y="1"/>
                  </a:moveTo>
                  <a:lnTo>
                    <a:pt x="50062" y="396"/>
                  </a:lnTo>
                  <a:cubicBezTo>
                    <a:pt x="50306" y="396"/>
                    <a:pt x="50562" y="382"/>
                    <a:pt x="50814" y="382"/>
                  </a:cubicBezTo>
                  <a:cubicBezTo>
                    <a:pt x="50940" y="382"/>
                    <a:pt x="51065" y="386"/>
                    <a:pt x="51187" y="396"/>
                  </a:cubicBezTo>
                  <a:lnTo>
                    <a:pt x="51187" y="1"/>
                  </a:lnTo>
                  <a:close/>
                  <a:moveTo>
                    <a:pt x="48907" y="31"/>
                  </a:moveTo>
                  <a:cubicBezTo>
                    <a:pt x="48543" y="31"/>
                    <a:pt x="48147" y="61"/>
                    <a:pt x="47783" y="92"/>
                  </a:cubicBezTo>
                  <a:lnTo>
                    <a:pt x="47783" y="457"/>
                  </a:lnTo>
                  <a:cubicBezTo>
                    <a:pt x="48178" y="426"/>
                    <a:pt x="48543" y="426"/>
                    <a:pt x="48938" y="396"/>
                  </a:cubicBezTo>
                  <a:lnTo>
                    <a:pt x="48907" y="31"/>
                  </a:lnTo>
                  <a:close/>
                  <a:moveTo>
                    <a:pt x="52342" y="31"/>
                  </a:moveTo>
                  <a:lnTo>
                    <a:pt x="52342" y="396"/>
                  </a:lnTo>
                  <a:cubicBezTo>
                    <a:pt x="52707" y="426"/>
                    <a:pt x="53102" y="426"/>
                    <a:pt x="53467" y="457"/>
                  </a:cubicBezTo>
                  <a:lnTo>
                    <a:pt x="53497" y="61"/>
                  </a:lnTo>
                  <a:cubicBezTo>
                    <a:pt x="53102" y="61"/>
                    <a:pt x="52737" y="31"/>
                    <a:pt x="52342" y="31"/>
                  </a:cubicBezTo>
                  <a:close/>
                  <a:moveTo>
                    <a:pt x="46628" y="153"/>
                  </a:moveTo>
                  <a:cubicBezTo>
                    <a:pt x="46263" y="183"/>
                    <a:pt x="45868" y="213"/>
                    <a:pt x="45503" y="274"/>
                  </a:cubicBezTo>
                  <a:lnTo>
                    <a:pt x="45533" y="639"/>
                  </a:lnTo>
                  <a:cubicBezTo>
                    <a:pt x="45898" y="609"/>
                    <a:pt x="46293" y="578"/>
                    <a:pt x="46658" y="548"/>
                  </a:cubicBezTo>
                  <a:lnTo>
                    <a:pt x="46628" y="153"/>
                  </a:lnTo>
                  <a:close/>
                  <a:moveTo>
                    <a:pt x="54652" y="153"/>
                  </a:moveTo>
                  <a:lnTo>
                    <a:pt x="54622" y="548"/>
                  </a:lnTo>
                  <a:cubicBezTo>
                    <a:pt x="54986" y="548"/>
                    <a:pt x="55351" y="578"/>
                    <a:pt x="55746" y="639"/>
                  </a:cubicBezTo>
                  <a:lnTo>
                    <a:pt x="55777" y="244"/>
                  </a:lnTo>
                  <a:cubicBezTo>
                    <a:pt x="55412" y="213"/>
                    <a:pt x="55017" y="183"/>
                    <a:pt x="54652" y="153"/>
                  </a:cubicBezTo>
                  <a:close/>
                  <a:moveTo>
                    <a:pt x="44348" y="396"/>
                  </a:moveTo>
                  <a:cubicBezTo>
                    <a:pt x="43983" y="426"/>
                    <a:pt x="43588" y="487"/>
                    <a:pt x="43223" y="548"/>
                  </a:cubicBezTo>
                  <a:lnTo>
                    <a:pt x="43284" y="913"/>
                  </a:lnTo>
                  <a:cubicBezTo>
                    <a:pt x="43649" y="882"/>
                    <a:pt x="44014" y="821"/>
                    <a:pt x="44409" y="761"/>
                  </a:cubicBezTo>
                  <a:lnTo>
                    <a:pt x="44348" y="396"/>
                  </a:lnTo>
                  <a:close/>
                  <a:moveTo>
                    <a:pt x="56901" y="365"/>
                  </a:moveTo>
                  <a:lnTo>
                    <a:pt x="56871" y="761"/>
                  </a:lnTo>
                  <a:cubicBezTo>
                    <a:pt x="57236" y="791"/>
                    <a:pt x="57631" y="852"/>
                    <a:pt x="57996" y="913"/>
                  </a:cubicBezTo>
                  <a:lnTo>
                    <a:pt x="58056" y="517"/>
                  </a:lnTo>
                  <a:cubicBezTo>
                    <a:pt x="57661" y="487"/>
                    <a:pt x="57297" y="426"/>
                    <a:pt x="56901" y="365"/>
                  </a:cubicBezTo>
                  <a:close/>
                  <a:moveTo>
                    <a:pt x="59181" y="700"/>
                  </a:moveTo>
                  <a:lnTo>
                    <a:pt x="59120" y="1095"/>
                  </a:lnTo>
                  <a:cubicBezTo>
                    <a:pt x="59485" y="1156"/>
                    <a:pt x="59880" y="1216"/>
                    <a:pt x="60245" y="1277"/>
                  </a:cubicBezTo>
                  <a:lnTo>
                    <a:pt x="60306" y="913"/>
                  </a:lnTo>
                  <a:cubicBezTo>
                    <a:pt x="59941" y="852"/>
                    <a:pt x="59546" y="761"/>
                    <a:pt x="59181" y="700"/>
                  </a:cubicBezTo>
                  <a:close/>
                  <a:moveTo>
                    <a:pt x="42099" y="730"/>
                  </a:moveTo>
                  <a:cubicBezTo>
                    <a:pt x="41704" y="791"/>
                    <a:pt x="41339" y="852"/>
                    <a:pt x="40944" y="943"/>
                  </a:cubicBezTo>
                  <a:lnTo>
                    <a:pt x="41035" y="1308"/>
                  </a:lnTo>
                  <a:cubicBezTo>
                    <a:pt x="41400" y="1247"/>
                    <a:pt x="41764" y="1156"/>
                    <a:pt x="42160" y="1095"/>
                  </a:cubicBezTo>
                  <a:lnTo>
                    <a:pt x="42099" y="730"/>
                  </a:lnTo>
                  <a:close/>
                  <a:moveTo>
                    <a:pt x="61430" y="1156"/>
                  </a:moveTo>
                  <a:lnTo>
                    <a:pt x="61339" y="1520"/>
                  </a:lnTo>
                  <a:cubicBezTo>
                    <a:pt x="61734" y="1581"/>
                    <a:pt x="62099" y="1672"/>
                    <a:pt x="62464" y="1764"/>
                  </a:cubicBezTo>
                  <a:lnTo>
                    <a:pt x="62555" y="1399"/>
                  </a:lnTo>
                  <a:cubicBezTo>
                    <a:pt x="62190" y="1308"/>
                    <a:pt x="61795" y="1216"/>
                    <a:pt x="61430" y="1156"/>
                  </a:cubicBezTo>
                  <a:close/>
                  <a:moveTo>
                    <a:pt x="39819" y="1156"/>
                  </a:moveTo>
                  <a:cubicBezTo>
                    <a:pt x="39454" y="1247"/>
                    <a:pt x="39090" y="1338"/>
                    <a:pt x="38725" y="1429"/>
                  </a:cubicBezTo>
                  <a:lnTo>
                    <a:pt x="38816" y="1794"/>
                  </a:lnTo>
                  <a:cubicBezTo>
                    <a:pt x="39181" y="1703"/>
                    <a:pt x="39545" y="1612"/>
                    <a:pt x="39910" y="1551"/>
                  </a:cubicBezTo>
                  <a:lnTo>
                    <a:pt x="39819" y="1156"/>
                  </a:lnTo>
                  <a:close/>
                  <a:moveTo>
                    <a:pt x="63680" y="1672"/>
                  </a:moveTo>
                  <a:lnTo>
                    <a:pt x="63558" y="2037"/>
                  </a:lnTo>
                  <a:cubicBezTo>
                    <a:pt x="63923" y="2128"/>
                    <a:pt x="64288" y="2250"/>
                    <a:pt x="64652" y="2341"/>
                  </a:cubicBezTo>
                  <a:lnTo>
                    <a:pt x="64774" y="1976"/>
                  </a:lnTo>
                  <a:cubicBezTo>
                    <a:pt x="64409" y="1885"/>
                    <a:pt x="64044" y="1764"/>
                    <a:pt x="63680" y="1672"/>
                  </a:cubicBezTo>
                  <a:close/>
                  <a:moveTo>
                    <a:pt x="37600" y="1703"/>
                  </a:moveTo>
                  <a:cubicBezTo>
                    <a:pt x="37235" y="1794"/>
                    <a:pt x="36871" y="1916"/>
                    <a:pt x="36506" y="2007"/>
                  </a:cubicBezTo>
                  <a:lnTo>
                    <a:pt x="36597" y="2372"/>
                  </a:lnTo>
                  <a:cubicBezTo>
                    <a:pt x="36962" y="2280"/>
                    <a:pt x="37327" y="2159"/>
                    <a:pt x="37691" y="2068"/>
                  </a:cubicBezTo>
                  <a:lnTo>
                    <a:pt x="37600" y="1703"/>
                  </a:lnTo>
                  <a:close/>
                  <a:moveTo>
                    <a:pt x="65868" y="2311"/>
                  </a:moveTo>
                  <a:lnTo>
                    <a:pt x="65747" y="2675"/>
                  </a:lnTo>
                  <a:cubicBezTo>
                    <a:pt x="66111" y="2797"/>
                    <a:pt x="66476" y="2919"/>
                    <a:pt x="66841" y="3040"/>
                  </a:cubicBezTo>
                  <a:lnTo>
                    <a:pt x="66962" y="2675"/>
                  </a:lnTo>
                  <a:cubicBezTo>
                    <a:pt x="66598" y="2554"/>
                    <a:pt x="66233" y="2432"/>
                    <a:pt x="65868" y="2311"/>
                  </a:cubicBezTo>
                  <a:close/>
                  <a:moveTo>
                    <a:pt x="35412" y="2341"/>
                  </a:moveTo>
                  <a:cubicBezTo>
                    <a:pt x="35047" y="2463"/>
                    <a:pt x="34682" y="2584"/>
                    <a:pt x="34317" y="2706"/>
                  </a:cubicBezTo>
                  <a:lnTo>
                    <a:pt x="34439" y="3071"/>
                  </a:lnTo>
                  <a:cubicBezTo>
                    <a:pt x="34804" y="2949"/>
                    <a:pt x="35168" y="2827"/>
                    <a:pt x="35533" y="2706"/>
                  </a:cubicBezTo>
                  <a:lnTo>
                    <a:pt x="35412" y="2341"/>
                  </a:lnTo>
                  <a:close/>
                  <a:moveTo>
                    <a:pt x="68026" y="3040"/>
                  </a:moveTo>
                  <a:lnTo>
                    <a:pt x="67905" y="3405"/>
                  </a:lnTo>
                  <a:cubicBezTo>
                    <a:pt x="68269" y="3527"/>
                    <a:pt x="68634" y="3679"/>
                    <a:pt x="68969" y="3800"/>
                  </a:cubicBezTo>
                  <a:lnTo>
                    <a:pt x="69120" y="3466"/>
                  </a:lnTo>
                  <a:cubicBezTo>
                    <a:pt x="68756" y="3314"/>
                    <a:pt x="68391" y="3192"/>
                    <a:pt x="68026" y="3040"/>
                  </a:cubicBezTo>
                  <a:close/>
                  <a:moveTo>
                    <a:pt x="33254" y="3071"/>
                  </a:moveTo>
                  <a:cubicBezTo>
                    <a:pt x="32889" y="3223"/>
                    <a:pt x="32524" y="3344"/>
                    <a:pt x="32159" y="3496"/>
                  </a:cubicBezTo>
                  <a:lnTo>
                    <a:pt x="32311" y="3830"/>
                  </a:lnTo>
                  <a:cubicBezTo>
                    <a:pt x="32646" y="3709"/>
                    <a:pt x="33010" y="3587"/>
                    <a:pt x="33375" y="3435"/>
                  </a:cubicBezTo>
                  <a:lnTo>
                    <a:pt x="33254" y="3071"/>
                  </a:lnTo>
                  <a:close/>
                  <a:moveTo>
                    <a:pt x="70184" y="3891"/>
                  </a:moveTo>
                  <a:lnTo>
                    <a:pt x="70032" y="4226"/>
                  </a:lnTo>
                  <a:cubicBezTo>
                    <a:pt x="70397" y="4378"/>
                    <a:pt x="70731" y="4530"/>
                    <a:pt x="71096" y="4682"/>
                  </a:cubicBezTo>
                  <a:lnTo>
                    <a:pt x="71248" y="4347"/>
                  </a:lnTo>
                  <a:cubicBezTo>
                    <a:pt x="70883" y="4195"/>
                    <a:pt x="70519" y="4043"/>
                    <a:pt x="70184" y="3891"/>
                  </a:cubicBezTo>
                  <a:close/>
                  <a:moveTo>
                    <a:pt x="31095" y="3922"/>
                  </a:moveTo>
                  <a:cubicBezTo>
                    <a:pt x="30761" y="4074"/>
                    <a:pt x="30396" y="4226"/>
                    <a:pt x="30062" y="4378"/>
                  </a:cubicBezTo>
                  <a:lnTo>
                    <a:pt x="30214" y="4712"/>
                  </a:lnTo>
                  <a:cubicBezTo>
                    <a:pt x="30548" y="4560"/>
                    <a:pt x="30913" y="4408"/>
                    <a:pt x="31247" y="4286"/>
                  </a:cubicBezTo>
                  <a:lnTo>
                    <a:pt x="31095" y="3922"/>
                  </a:lnTo>
                  <a:close/>
                  <a:moveTo>
                    <a:pt x="72282" y="4803"/>
                  </a:moveTo>
                  <a:lnTo>
                    <a:pt x="72130" y="5168"/>
                  </a:lnTo>
                  <a:cubicBezTo>
                    <a:pt x="72464" y="5320"/>
                    <a:pt x="72798" y="5472"/>
                    <a:pt x="73133" y="5654"/>
                  </a:cubicBezTo>
                  <a:lnTo>
                    <a:pt x="73315" y="5320"/>
                  </a:lnTo>
                  <a:cubicBezTo>
                    <a:pt x="72981" y="5137"/>
                    <a:pt x="72616" y="4986"/>
                    <a:pt x="72282" y="4803"/>
                  </a:cubicBezTo>
                  <a:close/>
                  <a:moveTo>
                    <a:pt x="29029" y="4864"/>
                  </a:moveTo>
                  <a:cubicBezTo>
                    <a:pt x="28694" y="5016"/>
                    <a:pt x="28329" y="5168"/>
                    <a:pt x="27995" y="5350"/>
                  </a:cubicBezTo>
                  <a:lnTo>
                    <a:pt x="28177" y="5685"/>
                  </a:lnTo>
                  <a:cubicBezTo>
                    <a:pt x="28512" y="5533"/>
                    <a:pt x="28846" y="5350"/>
                    <a:pt x="29181" y="5198"/>
                  </a:cubicBezTo>
                  <a:lnTo>
                    <a:pt x="29029" y="4864"/>
                  </a:lnTo>
                  <a:close/>
                  <a:moveTo>
                    <a:pt x="74349" y="5837"/>
                  </a:moveTo>
                  <a:lnTo>
                    <a:pt x="74166" y="6171"/>
                  </a:lnTo>
                  <a:cubicBezTo>
                    <a:pt x="74501" y="6353"/>
                    <a:pt x="74835" y="6536"/>
                    <a:pt x="75169" y="6718"/>
                  </a:cubicBezTo>
                  <a:lnTo>
                    <a:pt x="75352" y="6384"/>
                  </a:lnTo>
                  <a:cubicBezTo>
                    <a:pt x="75017" y="6201"/>
                    <a:pt x="74683" y="6019"/>
                    <a:pt x="74349" y="5837"/>
                  </a:cubicBezTo>
                  <a:close/>
                  <a:moveTo>
                    <a:pt x="26992" y="5867"/>
                  </a:moveTo>
                  <a:cubicBezTo>
                    <a:pt x="26658" y="6049"/>
                    <a:pt x="26323" y="6232"/>
                    <a:pt x="25989" y="6414"/>
                  </a:cubicBezTo>
                  <a:lnTo>
                    <a:pt x="26171" y="6748"/>
                  </a:lnTo>
                  <a:cubicBezTo>
                    <a:pt x="26506" y="6566"/>
                    <a:pt x="26840" y="6384"/>
                    <a:pt x="27174" y="6201"/>
                  </a:cubicBezTo>
                  <a:lnTo>
                    <a:pt x="26992" y="5867"/>
                  </a:lnTo>
                  <a:close/>
                  <a:moveTo>
                    <a:pt x="76324" y="6961"/>
                  </a:moveTo>
                  <a:lnTo>
                    <a:pt x="76142" y="7296"/>
                  </a:lnTo>
                  <a:cubicBezTo>
                    <a:pt x="76476" y="7478"/>
                    <a:pt x="76811" y="7660"/>
                    <a:pt x="77115" y="7873"/>
                  </a:cubicBezTo>
                  <a:lnTo>
                    <a:pt x="77327" y="7539"/>
                  </a:lnTo>
                  <a:cubicBezTo>
                    <a:pt x="76993" y="7356"/>
                    <a:pt x="76659" y="7144"/>
                    <a:pt x="76324" y="6961"/>
                  </a:cubicBezTo>
                  <a:close/>
                  <a:moveTo>
                    <a:pt x="24986" y="6992"/>
                  </a:moveTo>
                  <a:cubicBezTo>
                    <a:pt x="24652" y="7174"/>
                    <a:pt x="24348" y="7387"/>
                    <a:pt x="24013" y="7569"/>
                  </a:cubicBezTo>
                  <a:lnTo>
                    <a:pt x="24226" y="7903"/>
                  </a:lnTo>
                  <a:cubicBezTo>
                    <a:pt x="24530" y="7691"/>
                    <a:pt x="24864" y="7508"/>
                    <a:pt x="25199" y="7326"/>
                  </a:cubicBezTo>
                  <a:lnTo>
                    <a:pt x="24986" y="6992"/>
                  </a:lnTo>
                  <a:close/>
                  <a:moveTo>
                    <a:pt x="78300" y="8177"/>
                  </a:moveTo>
                  <a:lnTo>
                    <a:pt x="78087" y="8481"/>
                  </a:lnTo>
                  <a:cubicBezTo>
                    <a:pt x="78391" y="8694"/>
                    <a:pt x="78726" y="8907"/>
                    <a:pt x="79029" y="9119"/>
                  </a:cubicBezTo>
                  <a:lnTo>
                    <a:pt x="79242" y="8815"/>
                  </a:lnTo>
                  <a:cubicBezTo>
                    <a:pt x="78938" y="8603"/>
                    <a:pt x="78604" y="8390"/>
                    <a:pt x="78300" y="8177"/>
                  </a:cubicBezTo>
                  <a:close/>
                  <a:moveTo>
                    <a:pt x="23041" y="8207"/>
                  </a:moveTo>
                  <a:cubicBezTo>
                    <a:pt x="22737" y="8390"/>
                    <a:pt x="22402" y="8603"/>
                    <a:pt x="22098" y="8815"/>
                  </a:cubicBezTo>
                  <a:lnTo>
                    <a:pt x="22311" y="9150"/>
                  </a:lnTo>
                  <a:cubicBezTo>
                    <a:pt x="22615" y="8937"/>
                    <a:pt x="22949" y="8724"/>
                    <a:pt x="23253" y="8511"/>
                  </a:cubicBezTo>
                  <a:lnTo>
                    <a:pt x="23041" y="8207"/>
                  </a:lnTo>
                  <a:close/>
                  <a:moveTo>
                    <a:pt x="21156" y="9484"/>
                  </a:moveTo>
                  <a:cubicBezTo>
                    <a:pt x="20852" y="9697"/>
                    <a:pt x="20548" y="9940"/>
                    <a:pt x="20244" y="10153"/>
                  </a:cubicBezTo>
                  <a:lnTo>
                    <a:pt x="20457" y="10457"/>
                  </a:lnTo>
                  <a:cubicBezTo>
                    <a:pt x="20761" y="10244"/>
                    <a:pt x="21065" y="10001"/>
                    <a:pt x="21369" y="9788"/>
                  </a:cubicBezTo>
                  <a:lnTo>
                    <a:pt x="21156" y="9484"/>
                  </a:lnTo>
                  <a:close/>
                  <a:moveTo>
                    <a:pt x="80185" y="9454"/>
                  </a:moveTo>
                  <a:lnTo>
                    <a:pt x="79972" y="9758"/>
                  </a:lnTo>
                  <a:cubicBezTo>
                    <a:pt x="80276" y="10001"/>
                    <a:pt x="80580" y="10214"/>
                    <a:pt x="80884" y="10457"/>
                  </a:cubicBezTo>
                  <a:lnTo>
                    <a:pt x="81096" y="10153"/>
                  </a:lnTo>
                  <a:cubicBezTo>
                    <a:pt x="80792" y="9910"/>
                    <a:pt x="80488" y="9697"/>
                    <a:pt x="80185" y="9454"/>
                  </a:cubicBezTo>
                  <a:close/>
                  <a:moveTo>
                    <a:pt x="82008" y="10821"/>
                  </a:moveTo>
                  <a:lnTo>
                    <a:pt x="81795" y="11125"/>
                  </a:lnTo>
                  <a:cubicBezTo>
                    <a:pt x="82069" y="11369"/>
                    <a:pt x="82373" y="11612"/>
                    <a:pt x="82677" y="11855"/>
                  </a:cubicBezTo>
                  <a:lnTo>
                    <a:pt x="82920" y="11551"/>
                  </a:lnTo>
                  <a:cubicBezTo>
                    <a:pt x="82616" y="11308"/>
                    <a:pt x="82312" y="11065"/>
                    <a:pt x="82008" y="10821"/>
                  </a:cubicBezTo>
                  <a:close/>
                  <a:moveTo>
                    <a:pt x="19332" y="10852"/>
                  </a:moveTo>
                  <a:cubicBezTo>
                    <a:pt x="19028" y="11095"/>
                    <a:pt x="18724" y="11338"/>
                    <a:pt x="18451" y="11581"/>
                  </a:cubicBezTo>
                  <a:lnTo>
                    <a:pt x="18694" y="11885"/>
                  </a:lnTo>
                  <a:cubicBezTo>
                    <a:pt x="18968" y="11642"/>
                    <a:pt x="19272" y="11399"/>
                    <a:pt x="19575" y="11156"/>
                  </a:cubicBezTo>
                  <a:lnTo>
                    <a:pt x="19332" y="10852"/>
                  </a:lnTo>
                  <a:close/>
                  <a:moveTo>
                    <a:pt x="83771" y="12280"/>
                  </a:moveTo>
                  <a:lnTo>
                    <a:pt x="83528" y="12584"/>
                  </a:lnTo>
                  <a:cubicBezTo>
                    <a:pt x="83832" y="12828"/>
                    <a:pt x="84106" y="13071"/>
                    <a:pt x="84379" y="13344"/>
                  </a:cubicBezTo>
                  <a:lnTo>
                    <a:pt x="84653" y="13040"/>
                  </a:lnTo>
                  <a:cubicBezTo>
                    <a:pt x="84349" y="12797"/>
                    <a:pt x="84075" y="12554"/>
                    <a:pt x="83771" y="12280"/>
                  </a:cubicBezTo>
                  <a:close/>
                  <a:moveTo>
                    <a:pt x="17569" y="12311"/>
                  </a:moveTo>
                  <a:cubicBezTo>
                    <a:pt x="17265" y="12584"/>
                    <a:pt x="16992" y="12828"/>
                    <a:pt x="16718" y="13071"/>
                  </a:cubicBezTo>
                  <a:lnTo>
                    <a:pt x="16961" y="13375"/>
                  </a:lnTo>
                  <a:cubicBezTo>
                    <a:pt x="17235" y="13101"/>
                    <a:pt x="17539" y="12858"/>
                    <a:pt x="17813" y="12615"/>
                  </a:cubicBezTo>
                  <a:lnTo>
                    <a:pt x="17569" y="12311"/>
                  </a:lnTo>
                  <a:close/>
                  <a:moveTo>
                    <a:pt x="85504" y="13831"/>
                  </a:moveTo>
                  <a:lnTo>
                    <a:pt x="85230" y="14104"/>
                  </a:lnTo>
                  <a:cubicBezTo>
                    <a:pt x="85504" y="14378"/>
                    <a:pt x="85777" y="14621"/>
                    <a:pt x="86051" y="14894"/>
                  </a:cubicBezTo>
                  <a:lnTo>
                    <a:pt x="86324" y="14621"/>
                  </a:lnTo>
                  <a:cubicBezTo>
                    <a:pt x="86051" y="14347"/>
                    <a:pt x="85777" y="14074"/>
                    <a:pt x="85504" y="13831"/>
                  </a:cubicBezTo>
                  <a:close/>
                  <a:moveTo>
                    <a:pt x="15867" y="13861"/>
                  </a:moveTo>
                  <a:cubicBezTo>
                    <a:pt x="15594" y="14135"/>
                    <a:pt x="15320" y="14378"/>
                    <a:pt x="15047" y="14651"/>
                  </a:cubicBezTo>
                  <a:lnTo>
                    <a:pt x="15320" y="14925"/>
                  </a:lnTo>
                  <a:cubicBezTo>
                    <a:pt x="15594" y="14651"/>
                    <a:pt x="15867" y="14378"/>
                    <a:pt x="16141" y="14135"/>
                  </a:cubicBezTo>
                  <a:lnTo>
                    <a:pt x="15867" y="13861"/>
                  </a:lnTo>
                  <a:close/>
                  <a:moveTo>
                    <a:pt x="87115" y="15442"/>
                  </a:moveTo>
                  <a:lnTo>
                    <a:pt x="86841" y="15715"/>
                  </a:lnTo>
                  <a:cubicBezTo>
                    <a:pt x="87115" y="15989"/>
                    <a:pt x="87358" y="16262"/>
                    <a:pt x="87631" y="16536"/>
                  </a:cubicBezTo>
                  <a:lnTo>
                    <a:pt x="87905" y="16262"/>
                  </a:lnTo>
                  <a:cubicBezTo>
                    <a:pt x="87631" y="15989"/>
                    <a:pt x="87388" y="15715"/>
                    <a:pt x="87115" y="15442"/>
                  </a:cubicBezTo>
                  <a:close/>
                  <a:moveTo>
                    <a:pt x="14226" y="15472"/>
                  </a:moveTo>
                  <a:cubicBezTo>
                    <a:pt x="13983" y="15746"/>
                    <a:pt x="13709" y="16019"/>
                    <a:pt x="13466" y="16293"/>
                  </a:cubicBezTo>
                  <a:lnTo>
                    <a:pt x="13740" y="16566"/>
                  </a:lnTo>
                  <a:cubicBezTo>
                    <a:pt x="13983" y="16293"/>
                    <a:pt x="14256" y="15989"/>
                    <a:pt x="14499" y="15715"/>
                  </a:cubicBezTo>
                  <a:lnTo>
                    <a:pt x="14226" y="15472"/>
                  </a:lnTo>
                  <a:close/>
                  <a:moveTo>
                    <a:pt x="88665" y="17113"/>
                  </a:moveTo>
                  <a:lnTo>
                    <a:pt x="88391" y="17387"/>
                  </a:lnTo>
                  <a:cubicBezTo>
                    <a:pt x="88635" y="17660"/>
                    <a:pt x="88878" y="17934"/>
                    <a:pt x="89121" y="18238"/>
                  </a:cubicBezTo>
                  <a:lnTo>
                    <a:pt x="89425" y="17995"/>
                  </a:lnTo>
                  <a:cubicBezTo>
                    <a:pt x="89182" y="17691"/>
                    <a:pt x="88938" y="17417"/>
                    <a:pt x="88665" y="17113"/>
                  </a:cubicBezTo>
                  <a:close/>
                  <a:moveTo>
                    <a:pt x="12676" y="17144"/>
                  </a:moveTo>
                  <a:cubicBezTo>
                    <a:pt x="12433" y="17417"/>
                    <a:pt x="12189" y="17721"/>
                    <a:pt x="11946" y="18025"/>
                  </a:cubicBezTo>
                  <a:lnTo>
                    <a:pt x="12220" y="18268"/>
                  </a:lnTo>
                  <a:cubicBezTo>
                    <a:pt x="12463" y="17964"/>
                    <a:pt x="12706" y="17691"/>
                    <a:pt x="12980" y="17387"/>
                  </a:cubicBezTo>
                  <a:lnTo>
                    <a:pt x="12676" y="17144"/>
                  </a:lnTo>
                  <a:close/>
                  <a:moveTo>
                    <a:pt x="90154" y="18876"/>
                  </a:moveTo>
                  <a:lnTo>
                    <a:pt x="89850" y="19119"/>
                  </a:lnTo>
                  <a:cubicBezTo>
                    <a:pt x="90094" y="19393"/>
                    <a:pt x="90337" y="19697"/>
                    <a:pt x="90549" y="20001"/>
                  </a:cubicBezTo>
                  <a:lnTo>
                    <a:pt x="90853" y="19758"/>
                  </a:lnTo>
                  <a:cubicBezTo>
                    <a:pt x="90610" y="19454"/>
                    <a:pt x="90397" y="19150"/>
                    <a:pt x="90154" y="18876"/>
                  </a:cubicBezTo>
                  <a:close/>
                  <a:moveTo>
                    <a:pt x="11217" y="18907"/>
                  </a:moveTo>
                  <a:cubicBezTo>
                    <a:pt x="10974" y="19211"/>
                    <a:pt x="10730" y="19484"/>
                    <a:pt x="10487" y="19788"/>
                  </a:cubicBezTo>
                  <a:lnTo>
                    <a:pt x="10791" y="20031"/>
                  </a:lnTo>
                  <a:cubicBezTo>
                    <a:pt x="11034" y="19727"/>
                    <a:pt x="11277" y="19423"/>
                    <a:pt x="11490" y="19150"/>
                  </a:cubicBezTo>
                  <a:lnTo>
                    <a:pt x="11217" y="18907"/>
                  </a:lnTo>
                  <a:close/>
                  <a:moveTo>
                    <a:pt x="91553" y="20670"/>
                  </a:moveTo>
                  <a:lnTo>
                    <a:pt x="91249" y="20913"/>
                  </a:lnTo>
                  <a:cubicBezTo>
                    <a:pt x="91461" y="21217"/>
                    <a:pt x="91674" y="21521"/>
                    <a:pt x="91887" y="21825"/>
                  </a:cubicBezTo>
                  <a:lnTo>
                    <a:pt x="92221" y="21612"/>
                  </a:lnTo>
                  <a:cubicBezTo>
                    <a:pt x="91978" y="21308"/>
                    <a:pt x="91765" y="20974"/>
                    <a:pt x="91553" y="20670"/>
                  </a:cubicBezTo>
                  <a:close/>
                  <a:moveTo>
                    <a:pt x="9818" y="20730"/>
                  </a:moveTo>
                  <a:cubicBezTo>
                    <a:pt x="9575" y="21034"/>
                    <a:pt x="9363" y="21338"/>
                    <a:pt x="9150" y="21642"/>
                  </a:cubicBezTo>
                  <a:lnTo>
                    <a:pt x="9454" y="21855"/>
                  </a:lnTo>
                  <a:cubicBezTo>
                    <a:pt x="9666" y="21551"/>
                    <a:pt x="9879" y="21247"/>
                    <a:pt x="10122" y="20943"/>
                  </a:cubicBezTo>
                  <a:lnTo>
                    <a:pt x="9818" y="20730"/>
                  </a:lnTo>
                  <a:close/>
                  <a:moveTo>
                    <a:pt x="92860" y="22554"/>
                  </a:moveTo>
                  <a:lnTo>
                    <a:pt x="92556" y="22767"/>
                  </a:lnTo>
                  <a:cubicBezTo>
                    <a:pt x="92768" y="23071"/>
                    <a:pt x="92951" y="23405"/>
                    <a:pt x="93163" y="23709"/>
                  </a:cubicBezTo>
                  <a:lnTo>
                    <a:pt x="93498" y="23496"/>
                  </a:lnTo>
                  <a:cubicBezTo>
                    <a:pt x="93285" y="23192"/>
                    <a:pt x="93072" y="22858"/>
                    <a:pt x="92860" y="22554"/>
                  </a:cubicBezTo>
                  <a:close/>
                  <a:moveTo>
                    <a:pt x="8481" y="22585"/>
                  </a:moveTo>
                  <a:cubicBezTo>
                    <a:pt x="8268" y="22919"/>
                    <a:pt x="8086" y="23223"/>
                    <a:pt x="7873" y="23557"/>
                  </a:cubicBezTo>
                  <a:lnTo>
                    <a:pt x="8177" y="23770"/>
                  </a:lnTo>
                  <a:cubicBezTo>
                    <a:pt x="8390" y="23436"/>
                    <a:pt x="8603" y="23132"/>
                    <a:pt x="8815" y="22797"/>
                  </a:cubicBezTo>
                  <a:lnTo>
                    <a:pt x="8481" y="22585"/>
                  </a:lnTo>
                  <a:close/>
                  <a:moveTo>
                    <a:pt x="94075" y="24469"/>
                  </a:moveTo>
                  <a:lnTo>
                    <a:pt x="93771" y="24682"/>
                  </a:lnTo>
                  <a:cubicBezTo>
                    <a:pt x="93954" y="25016"/>
                    <a:pt x="94136" y="25320"/>
                    <a:pt x="94349" y="25655"/>
                  </a:cubicBezTo>
                  <a:lnTo>
                    <a:pt x="94683" y="25472"/>
                  </a:lnTo>
                  <a:cubicBezTo>
                    <a:pt x="94471" y="25138"/>
                    <a:pt x="94288" y="24803"/>
                    <a:pt x="94075" y="24469"/>
                  </a:cubicBezTo>
                  <a:close/>
                  <a:moveTo>
                    <a:pt x="7265" y="24530"/>
                  </a:moveTo>
                  <a:cubicBezTo>
                    <a:pt x="7052" y="24864"/>
                    <a:pt x="6870" y="25199"/>
                    <a:pt x="6688" y="25533"/>
                  </a:cubicBezTo>
                  <a:lnTo>
                    <a:pt x="7022" y="25715"/>
                  </a:lnTo>
                  <a:cubicBezTo>
                    <a:pt x="7204" y="25381"/>
                    <a:pt x="7387" y="25047"/>
                    <a:pt x="7600" y="24743"/>
                  </a:cubicBezTo>
                  <a:lnTo>
                    <a:pt x="7265" y="24530"/>
                  </a:lnTo>
                  <a:close/>
                  <a:moveTo>
                    <a:pt x="95230" y="26475"/>
                  </a:moveTo>
                  <a:lnTo>
                    <a:pt x="94896" y="26658"/>
                  </a:lnTo>
                  <a:cubicBezTo>
                    <a:pt x="95078" y="26992"/>
                    <a:pt x="95261" y="27326"/>
                    <a:pt x="95413" y="27661"/>
                  </a:cubicBezTo>
                  <a:lnTo>
                    <a:pt x="95778" y="27478"/>
                  </a:lnTo>
                  <a:cubicBezTo>
                    <a:pt x="95595" y="27144"/>
                    <a:pt x="95413" y="26779"/>
                    <a:pt x="95230" y="26475"/>
                  </a:cubicBezTo>
                  <a:close/>
                  <a:moveTo>
                    <a:pt x="6110" y="26536"/>
                  </a:moveTo>
                  <a:cubicBezTo>
                    <a:pt x="5928" y="26870"/>
                    <a:pt x="5745" y="27205"/>
                    <a:pt x="5593" y="27539"/>
                  </a:cubicBezTo>
                  <a:lnTo>
                    <a:pt x="5928" y="27721"/>
                  </a:lnTo>
                  <a:cubicBezTo>
                    <a:pt x="6110" y="27387"/>
                    <a:pt x="6262" y="27053"/>
                    <a:pt x="6445" y="26718"/>
                  </a:cubicBezTo>
                  <a:lnTo>
                    <a:pt x="6110" y="26536"/>
                  </a:lnTo>
                  <a:close/>
                  <a:moveTo>
                    <a:pt x="96264" y="28481"/>
                  </a:moveTo>
                  <a:lnTo>
                    <a:pt x="95929" y="28664"/>
                  </a:lnTo>
                  <a:cubicBezTo>
                    <a:pt x="96112" y="28998"/>
                    <a:pt x="96264" y="29332"/>
                    <a:pt x="96416" y="29697"/>
                  </a:cubicBezTo>
                  <a:lnTo>
                    <a:pt x="96781" y="29515"/>
                  </a:lnTo>
                  <a:cubicBezTo>
                    <a:pt x="96598" y="29180"/>
                    <a:pt x="96446" y="28846"/>
                    <a:pt x="96264" y="28481"/>
                  </a:cubicBezTo>
                  <a:close/>
                  <a:moveTo>
                    <a:pt x="5077" y="28572"/>
                  </a:moveTo>
                  <a:cubicBezTo>
                    <a:pt x="4894" y="28907"/>
                    <a:pt x="4742" y="29241"/>
                    <a:pt x="4590" y="29606"/>
                  </a:cubicBezTo>
                  <a:lnTo>
                    <a:pt x="4925" y="29758"/>
                  </a:lnTo>
                  <a:cubicBezTo>
                    <a:pt x="5077" y="29424"/>
                    <a:pt x="5259" y="29059"/>
                    <a:pt x="5411" y="28724"/>
                  </a:cubicBezTo>
                  <a:lnTo>
                    <a:pt x="5077" y="28572"/>
                  </a:lnTo>
                  <a:close/>
                  <a:moveTo>
                    <a:pt x="97237" y="30579"/>
                  </a:moveTo>
                  <a:lnTo>
                    <a:pt x="96872" y="30731"/>
                  </a:lnTo>
                  <a:cubicBezTo>
                    <a:pt x="97024" y="31065"/>
                    <a:pt x="97176" y="31430"/>
                    <a:pt x="97328" y="31764"/>
                  </a:cubicBezTo>
                  <a:lnTo>
                    <a:pt x="97662" y="31612"/>
                  </a:lnTo>
                  <a:cubicBezTo>
                    <a:pt x="97540" y="31278"/>
                    <a:pt x="97388" y="30913"/>
                    <a:pt x="97237" y="30579"/>
                  </a:cubicBezTo>
                  <a:close/>
                  <a:moveTo>
                    <a:pt x="4104" y="30639"/>
                  </a:moveTo>
                  <a:cubicBezTo>
                    <a:pt x="3952" y="31004"/>
                    <a:pt x="3800" y="31369"/>
                    <a:pt x="3679" y="31703"/>
                  </a:cubicBezTo>
                  <a:lnTo>
                    <a:pt x="4013" y="31855"/>
                  </a:lnTo>
                  <a:cubicBezTo>
                    <a:pt x="4165" y="31490"/>
                    <a:pt x="4317" y="31156"/>
                    <a:pt x="4469" y="30791"/>
                  </a:cubicBezTo>
                  <a:lnTo>
                    <a:pt x="4104" y="30639"/>
                  </a:lnTo>
                  <a:close/>
                  <a:moveTo>
                    <a:pt x="98088" y="32676"/>
                  </a:moveTo>
                  <a:lnTo>
                    <a:pt x="97723" y="32828"/>
                  </a:lnTo>
                  <a:cubicBezTo>
                    <a:pt x="97875" y="33162"/>
                    <a:pt x="97996" y="33527"/>
                    <a:pt x="98118" y="33892"/>
                  </a:cubicBezTo>
                  <a:lnTo>
                    <a:pt x="98483" y="33770"/>
                  </a:lnTo>
                  <a:cubicBezTo>
                    <a:pt x="98361" y="33405"/>
                    <a:pt x="98240" y="33041"/>
                    <a:pt x="98088" y="32676"/>
                  </a:cubicBezTo>
                  <a:close/>
                  <a:moveTo>
                    <a:pt x="3253" y="32767"/>
                  </a:moveTo>
                  <a:cubicBezTo>
                    <a:pt x="3131" y="33132"/>
                    <a:pt x="2979" y="33497"/>
                    <a:pt x="2858" y="33861"/>
                  </a:cubicBezTo>
                  <a:lnTo>
                    <a:pt x="3223" y="33983"/>
                  </a:lnTo>
                  <a:cubicBezTo>
                    <a:pt x="3344" y="33618"/>
                    <a:pt x="3466" y="33284"/>
                    <a:pt x="3618" y="32919"/>
                  </a:cubicBezTo>
                  <a:lnTo>
                    <a:pt x="3253" y="32767"/>
                  </a:lnTo>
                  <a:close/>
                  <a:moveTo>
                    <a:pt x="98847" y="34864"/>
                  </a:moveTo>
                  <a:lnTo>
                    <a:pt x="98483" y="34956"/>
                  </a:lnTo>
                  <a:cubicBezTo>
                    <a:pt x="98604" y="35320"/>
                    <a:pt x="98726" y="35685"/>
                    <a:pt x="98847" y="36050"/>
                  </a:cubicBezTo>
                  <a:lnTo>
                    <a:pt x="99212" y="35959"/>
                  </a:lnTo>
                  <a:cubicBezTo>
                    <a:pt x="99091" y="35563"/>
                    <a:pt x="98969" y="35199"/>
                    <a:pt x="98847" y="34864"/>
                  </a:cubicBezTo>
                  <a:close/>
                  <a:moveTo>
                    <a:pt x="2493" y="34956"/>
                  </a:moveTo>
                  <a:cubicBezTo>
                    <a:pt x="2372" y="35320"/>
                    <a:pt x="2250" y="35685"/>
                    <a:pt x="2159" y="36050"/>
                  </a:cubicBezTo>
                  <a:lnTo>
                    <a:pt x="2524" y="36171"/>
                  </a:lnTo>
                  <a:cubicBezTo>
                    <a:pt x="2615" y="35807"/>
                    <a:pt x="2736" y="35442"/>
                    <a:pt x="2858" y="35077"/>
                  </a:cubicBezTo>
                  <a:lnTo>
                    <a:pt x="2493" y="34956"/>
                  </a:lnTo>
                  <a:close/>
                  <a:moveTo>
                    <a:pt x="99516" y="37053"/>
                  </a:moveTo>
                  <a:lnTo>
                    <a:pt x="99151" y="37144"/>
                  </a:lnTo>
                  <a:cubicBezTo>
                    <a:pt x="99273" y="37509"/>
                    <a:pt x="99364" y="37874"/>
                    <a:pt x="99455" y="38238"/>
                  </a:cubicBezTo>
                  <a:lnTo>
                    <a:pt x="99820" y="38147"/>
                  </a:lnTo>
                  <a:cubicBezTo>
                    <a:pt x="99729" y="37782"/>
                    <a:pt x="99638" y="37418"/>
                    <a:pt x="99516" y="37053"/>
                  </a:cubicBezTo>
                  <a:close/>
                  <a:moveTo>
                    <a:pt x="1824" y="37144"/>
                  </a:moveTo>
                  <a:cubicBezTo>
                    <a:pt x="1733" y="37509"/>
                    <a:pt x="1642" y="37874"/>
                    <a:pt x="1520" y="38269"/>
                  </a:cubicBezTo>
                  <a:lnTo>
                    <a:pt x="1916" y="38360"/>
                  </a:lnTo>
                  <a:cubicBezTo>
                    <a:pt x="2007" y="37965"/>
                    <a:pt x="2098" y="37630"/>
                    <a:pt x="2189" y="37266"/>
                  </a:cubicBezTo>
                  <a:lnTo>
                    <a:pt x="1824" y="37144"/>
                  </a:lnTo>
                  <a:close/>
                  <a:moveTo>
                    <a:pt x="100094" y="39272"/>
                  </a:moveTo>
                  <a:lnTo>
                    <a:pt x="99729" y="39333"/>
                  </a:lnTo>
                  <a:cubicBezTo>
                    <a:pt x="99790" y="39728"/>
                    <a:pt x="99881" y="40092"/>
                    <a:pt x="99972" y="40457"/>
                  </a:cubicBezTo>
                  <a:lnTo>
                    <a:pt x="100337" y="40396"/>
                  </a:lnTo>
                  <a:cubicBezTo>
                    <a:pt x="100246" y="40001"/>
                    <a:pt x="100185" y="39636"/>
                    <a:pt x="100094" y="39272"/>
                  </a:cubicBezTo>
                  <a:close/>
                  <a:moveTo>
                    <a:pt x="1277" y="39363"/>
                  </a:moveTo>
                  <a:cubicBezTo>
                    <a:pt x="1186" y="39758"/>
                    <a:pt x="1095" y="40123"/>
                    <a:pt x="1034" y="40488"/>
                  </a:cubicBezTo>
                  <a:lnTo>
                    <a:pt x="1399" y="40579"/>
                  </a:lnTo>
                  <a:cubicBezTo>
                    <a:pt x="1460" y="40184"/>
                    <a:pt x="1551" y="39819"/>
                    <a:pt x="1642" y="39454"/>
                  </a:cubicBezTo>
                  <a:lnTo>
                    <a:pt x="1277" y="39363"/>
                  </a:lnTo>
                  <a:close/>
                  <a:moveTo>
                    <a:pt x="100550" y="41491"/>
                  </a:moveTo>
                  <a:lnTo>
                    <a:pt x="100185" y="41582"/>
                  </a:lnTo>
                  <a:cubicBezTo>
                    <a:pt x="100246" y="41947"/>
                    <a:pt x="100306" y="42311"/>
                    <a:pt x="100367" y="42706"/>
                  </a:cubicBezTo>
                  <a:lnTo>
                    <a:pt x="100732" y="42646"/>
                  </a:lnTo>
                  <a:cubicBezTo>
                    <a:pt x="100671" y="42250"/>
                    <a:pt x="100610" y="41886"/>
                    <a:pt x="100550" y="41491"/>
                  </a:cubicBezTo>
                  <a:close/>
                  <a:moveTo>
                    <a:pt x="821" y="41612"/>
                  </a:moveTo>
                  <a:cubicBezTo>
                    <a:pt x="730" y="41977"/>
                    <a:pt x="669" y="42372"/>
                    <a:pt x="609" y="42737"/>
                  </a:cubicBezTo>
                  <a:lnTo>
                    <a:pt x="1004" y="42798"/>
                  </a:lnTo>
                  <a:cubicBezTo>
                    <a:pt x="1065" y="42433"/>
                    <a:pt x="1125" y="42038"/>
                    <a:pt x="1186" y="41673"/>
                  </a:cubicBezTo>
                  <a:lnTo>
                    <a:pt x="821" y="41612"/>
                  </a:lnTo>
                  <a:close/>
                  <a:moveTo>
                    <a:pt x="100914" y="43770"/>
                  </a:moveTo>
                  <a:lnTo>
                    <a:pt x="100550" y="43831"/>
                  </a:lnTo>
                  <a:cubicBezTo>
                    <a:pt x="100580" y="44196"/>
                    <a:pt x="100641" y="44561"/>
                    <a:pt x="100671" y="44956"/>
                  </a:cubicBezTo>
                  <a:lnTo>
                    <a:pt x="101066" y="44895"/>
                  </a:lnTo>
                  <a:cubicBezTo>
                    <a:pt x="101006" y="44530"/>
                    <a:pt x="100975" y="44135"/>
                    <a:pt x="100914" y="43770"/>
                  </a:cubicBezTo>
                  <a:close/>
                  <a:moveTo>
                    <a:pt x="457" y="43861"/>
                  </a:moveTo>
                  <a:cubicBezTo>
                    <a:pt x="396" y="44257"/>
                    <a:pt x="365" y="44621"/>
                    <a:pt x="305" y="45016"/>
                  </a:cubicBezTo>
                  <a:lnTo>
                    <a:pt x="700" y="45047"/>
                  </a:lnTo>
                  <a:cubicBezTo>
                    <a:pt x="730" y="44682"/>
                    <a:pt x="791" y="44317"/>
                    <a:pt x="821" y="43922"/>
                  </a:cubicBezTo>
                  <a:lnTo>
                    <a:pt x="457" y="43861"/>
                  </a:lnTo>
                  <a:close/>
                  <a:moveTo>
                    <a:pt x="101158" y="46050"/>
                  </a:moveTo>
                  <a:lnTo>
                    <a:pt x="100793" y="46080"/>
                  </a:lnTo>
                  <a:cubicBezTo>
                    <a:pt x="100823" y="46445"/>
                    <a:pt x="100854" y="46840"/>
                    <a:pt x="100884" y="47205"/>
                  </a:cubicBezTo>
                  <a:lnTo>
                    <a:pt x="101249" y="47175"/>
                  </a:lnTo>
                  <a:cubicBezTo>
                    <a:pt x="101218" y="46810"/>
                    <a:pt x="101218" y="46415"/>
                    <a:pt x="101158" y="46050"/>
                  </a:cubicBezTo>
                  <a:close/>
                  <a:moveTo>
                    <a:pt x="183" y="46141"/>
                  </a:moveTo>
                  <a:cubicBezTo>
                    <a:pt x="153" y="46536"/>
                    <a:pt x="122" y="46931"/>
                    <a:pt x="122" y="47296"/>
                  </a:cubicBezTo>
                  <a:lnTo>
                    <a:pt x="487" y="47327"/>
                  </a:lnTo>
                  <a:cubicBezTo>
                    <a:pt x="517" y="46931"/>
                    <a:pt x="548" y="46567"/>
                    <a:pt x="578" y="46202"/>
                  </a:cubicBezTo>
                  <a:lnTo>
                    <a:pt x="183" y="46141"/>
                  </a:lnTo>
                  <a:close/>
                  <a:moveTo>
                    <a:pt x="100945" y="48330"/>
                  </a:moveTo>
                  <a:cubicBezTo>
                    <a:pt x="100975" y="48725"/>
                    <a:pt x="100975" y="49090"/>
                    <a:pt x="100975" y="49485"/>
                  </a:cubicBezTo>
                  <a:lnTo>
                    <a:pt x="101370" y="49454"/>
                  </a:lnTo>
                  <a:cubicBezTo>
                    <a:pt x="101370" y="49090"/>
                    <a:pt x="101340" y="48694"/>
                    <a:pt x="101340" y="48330"/>
                  </a:cubicBezTo>
                  <a:close/>
                  <a:moveTo>
                    <a:pt x="61" y="48451"/>
                  </a:moveTo>
                  <a:cubicBezTo>
                    <a:pt x="31" y="48816"/>
                    <a:pt x="31" y="49211"/>
                    <a:pt x="1" y="49576"/>
                  </a:cubicBezTo>
                  <a:lnTo>
                    <a:pt x="396" y="49606"/>
                  </a:lnTo>
                  <a:cubicBezTo>
                    <a:pt x="396" y="49211"/>
                    <a:pt x="426" y="48846"/>
                    <a:pt x="426" y="48451"/>
                  </a:cubicBezTo>
                  <a:close/>
                  <a:moveTo>
                    <a:pt x="101006" y="50609"/>
                  </a:moveTo>
                  <a:lnTo>
                    <a:pt x="101006" y="50700"/>
                  </a:lnTo>
                  <a:cubicBezTo>
                    <a:pt x="101006" y="51065"/>
                    <a:pt x="101006" y="51460"/>
                    <a:pt x="100975" y="51825"/>
                  </a:cubicBezTo>
                  <a:lnTo>
                    <a:pt x="101370" y="51825"/>
                  </a:lnTo>
                  <a:cubicBezTo>
                    <a:pt x="101370" y="51460"/>
                    <a:pt x="101370" y="51065"/>
                    <a:pt x="101370" y="50700"/>
                  </a:cubicBezTo>
                  <a:lnTo>
                    <a:pt x="101370" y="50609"/>
                  </a:lnTo>
                  <a:close/>
                  <a:moveTo>
                    <a:pt x="1" y="50731"/>
                  </a:moveTo>
                  <a:cubicBezTo>
                    <a:pt x="1" y="51126"/>
                    <a:pt x="1" y="51491"/>
                    <a:pt x="1" y="51886"/>
                  </a:cubicBezTo>
                  <a:lnTo>
                    <a:pt x="396" y="51855"/>
                  </a:lnTo>
                  <a:cubicBezTo>
                    <a:pt x="365" y="51491"/>
                    <a:pt x="365" y="51126"/>
                    <a:pt x="365" y="50731"/>
                  </a:cubicBezTo>
                  <a:close/>
                  <a:moveTo>
                    <a:pt x="100945" y="52950"/>
                  </a:moveTo>
                  <a:cubicBezTo>
                    <a:pt x="100945" y="53345"/>
                    <a:pt x="100914" y="53710"/>
                    <a:pt x="100884" y="54105"/>
                  </a:cubicBezTo>
                  <a:lnTo>
                    <a:pt x="101279" y="54135"/>
                  </a:lnTo>
                  <a:cubicBezTo>
                    <a:pt x="101279" y="53740"/>
                    <a:pt x="101310" y="53375"/>
                    <a:pt x="101340" y="52980"/>
                  </a:cubicBezTo>
                  <a:lnTo>
                    <a:pt x="100945" y="52950"/>
                  </a:lnTo>
                  <a:close/>
                  <a:moveTo>
                    <a:pt x="61" y="53011"/>
                  </a:moveTo>
                  <a:cubicBezTo>
                    <a:pt x="61" y="53406"/>
                    <a:pt x="92" y="53801"/>
                    <a:pt x="122" y="54166"/>
                  </a:cubicBezTo>
                  <a:lnTo>
                    <a:pt x="487" y="54135"/>
                  </a:lnTo>
                  <a:cubicBezTo>
                    <a:pt x="457" y="53770"/>
                    <a:pt x="457" y="53375"/>
                    <a:pt x="426" y="53011"/>
                  </a:cubicBezTo>
                  <a:close/>
                  <a:moveTo>
                    <a:pt x="100793" y="55229"/>
                  </a:moveTo>
                  <a:cubicBezTo>
                    <a:pt x="100762" y="55625"/>
                    <a:pt x="100732" y="55989"/>
                    <a:pt x="100671" y="56354"/>
                  </a:cubicBezTo>
                  <a:lnTo>
                    <a:pt x="101066" y="56415"/>
                  </a:lnTo>
                  <a:cubicBezTo>
                    <a:pt x="101097" y="56020"/>
                    <a:pt x="101158" y="55655"/>
                    <a:pt x="101188" y="55260"/>
                  </a:cubicBezTo>
                  <a:lnTo>
                    <a:pt x="100793" y="55229"/>
                  </a:lnTo>
                  <a:close/>
                  <a:moveTo>
                    <a:pt x="578" y="55260"/>
                  </a:moveTo>
                  <a:lnTo>
                    <a:pt x="213" y="55321"/>
                  </a:lnTo>
                  <a:cubicBezTo>
                    <a:pt x="244" y="55685"/>
                    <a:pt x="274" y="56080"/>
                    <a:pt x="335" y="56445"/>
                  </a:cubicBezTo>
                  <a:lnTo>
                    <a:pt x="700" y="56415"/>
                  </a:lnTo>
                  <a:cubicBezTo>
                    <a:pt x="669" y="56020"/>
                    <a:pt x="609" y="55655"/>
                    <a:pt x="578" y="55260"/>
                  </a:cubicBezTo>
                  <a:close/>
                  <a:moveTo>
                    <a:pt x="100550" y="57479"/>
                  </a:moveTo>
                  <a:cubicBezTo>
                    <a:pt x="100489" y="57874"/>
                    <a:pt x="100428" y="58239"/>
                    <a:pt x="100367" y="58603"/>
                  </a:cubicBezTo>
                  <a:lnTo>
                    <a:pt x="100762" y="58664"/>
                  </a:lnTo>
                  <a:cubicBezTo>
                    <a:pt x="100823" y="58299"/>
                    <a:pt x="100884" y="57935"/>
                    <a:pt x="100914" y="57539"/>
                  </a:cubicBezTo>
                  <a:lnTo>
                    <a:pt x="100550" y="57479"/>
                  </a:lnTo>
                  <a:close/>
                  <a:moveTo>
                    <a:pt x="852" y="57539"/>
                  </a:moveTo>
                  <a:lnTo>
                    <a:pt x="457" y="57570"/>
                  </a:lnTo>
                  <a:cubicBezTo>
                    <a:pt x="517" y="57965"/>
                    <a:pt x="578" y="58330"/>
                    <a:pt x="639" y="58725"/>
                  </a:cubicBezTo>
                  <a:lnTo>
                    <a:pt x="1004" y="58664"/>
                  </a:lnTo>
                  <a:cubicBezTo>
                    <a:pt x="943" y="58299"/>
                    <a:pt x="882" y="57904"/>
                    <a:pt x="852" y="57539"/>
                  </a:cubicBezTo>
                  <a:close/>
                  <a:moveTo>
                    <a:pt x="100185" y="59728"/>
                  </a:moveTo>
                  <a:cubicBezTo>
                    <a:pt x="100124" y="60123"/>
                    <a:pt x="100063" y="60488"/>
                    <a:pt x="99972" y="60853"/>
                  </a:cubicBezTo>
                  <a:lnTo>
                    <a:pt x="100337" y="60944"/>
                  </a:lnTo>
                  <a:cubicBezTo>
                    <a:pt x="100428" y="60549"/>
                    <a:pt x="100489" y="60184"/>
                    <a:pt x="100580" y="59819"/>
                  </a:cubicBezTo>
                  <a:lnTo>
                    <a:pt x="100185" y="59728"/>
                  </a:lnTo>
                  <a:close/>
                  <a:moveTo>
                    <a:pt x="1186" y="59789"/>
                  </a:moveTo>
                  <a:lnTo>
                    <a:pt x="821" y="59850"/>
                  </a:lnTo>
                  <a:cubicBezTo>
                    <a:pt x="882" y="60214"/>
                    <a:pt x="973" y="60609"/>
                    <a:pt x="1034" y="60974"/>
                  </a:cubicBezTo>
                  <a:lnTo>
                    <a:pt x="1399" y="60883"/>
                  </a:lnTo>
                  <a:cubicBezTo>
                    <a:pt x="1338" y="60518"/>
                    <a:pt x="1277" y="60153"/>
                    <a:pt x="1186" y="59789"/>
                  </a:cubicBezTo>
                  <a:close/>
                  <a:moveTo>
                    <a:pt x="99729" y="61977"/>
                  </a:moveTo>
                  <a:cubicBezTo>
                    <a:pt x="99638" y="62342"/>
                    <a:pt x="99547" y="62707"/>
                    <a:pt x="99455" y="63071"/>
                  </a:cubicBezTo>
                  <a:lnTo>
                    <a:pt x="99820" y="63163"/>
                  </a:lnTo>
                  <a:cubicBezTo>
                    <a:pt x="99942" y="62798"/>
                    <a:pt x="100033" y="62433"/>
                    <a:pt x="100094" y="62038"/>
                  </a:cubicBezTo>
                  <a:lnTo>
                    <a:pt x="99729" y="61977"/>
                  </a:lnTo>
                  <a:close/>
                  <a:moveTo>
                    <a:pt x="1642" y="62008"/>
                  </a:moveTo>
                  <a:lnTo>
                    <a:pt x="1277" y="62099"/>
                  </a:lnTo>
                  <a:cubicBezTo>
                    <a:pt x="1368" y="62464"/>
                    <a:pt x="1460" y="62828"/>
                    <a:pt x="1551" y="63193"/>
                  </a:cubicBezTo>
                  <a:lnTo>
                    <a:pt x="1916" y="63102"/>
                  </a:lnTo>
                  <a:cubicBezTo>
                    <a:pt x="1824" y="62737"/>
                    <a:pt x="1733" y="62372"/>
                    <a:pt x="1642" y="62008"/>
                  </a:cubicBezTo>
                  <a:close/>
                  <a:moveTo>
                    <a:pt x="99182" y="64166"/>
                  </a:moveTo>
                  <a:cubicBezTo>
                    <a:pt x="99091" y="64530"/>
                    <a:pt x="98969" y="64895"/>
                    <a:pt x="98847" y="65260"/>
                  </a:cubicBezTo>
                  <a:lnTo>
                    <a:pt x="99212" y="65382"/>
                  </a:lnTo>
                  <a:cubicBezTo>
                    <a:pt x="99334" y="65017"/>
                    <a:pt x="99455" y="64652"/>
                    <a:pt x="99547" y="64287"/>
                  </a:cubicBezTo>
                  <a:lnTo>
                    <a:pt x="99182" y="64166"/>
                  </a:lnTo>
                  <a:close/>
                  <a:moveTo>
                    <a:pt x="2220" y="64196"/>
                  </a:moveTo>
                  <a:lnTo>
                    <a:pt x="1855" y="64318"/>
                  </a:lnTo>
                  <a:cubicBezTo>
                    <a:pt x="1946" y="64682"/>
                    <a:pt x="2068" y="65047"/>
                    <a:pt x="2159" y="65412"/>
                  </a:cubicBezTo>
                  <a:lnTo>
                    <a:pt x="2524" y="65290"/>
                  </a:lnTo>
                  <a:cubicBezTo>
                    <a:pt x="2432" y="64926"/>
                    <a:pt x="2311" y="64561"/>
                    <a:pt x="2220" y="64196"/>
                  </a:cubicBezTo>
                  <a:close/>
                  <a:moveTo>
                    <a:pt x="98513" y="66354"/>
                  </a:moveTo>
                  <a:cubicBezTo>
                    <a:pt x="98392" y="66719"/>
                    <a:pt x="98270" y="67084"/>
                    <a:pt x="98148" y="67448"/>
                  </a:cubicBezTo>
                  <a:lnTo>
                    <a:pt x="98513" y="67570"/>
                  </a:lnTo>
                  <a:cubicBezTo>
                    <a:pt x="98635" y="67205"/>
                    <a:pt x="98756" y="66841"/>
                    <a:pt x="98878" y="66476"/>
                  </a:cubicBezTo>
                  <a:lnTo>
                    <a:pt x="98513" y="66354"/>
                  </a:lnTo>
                  <a:close/>
                  <a:moveTo>
                    <a:pt x="2858" y="66385"/>
                  </a:moveTo>
                  <a:lnTo>
                    <a:pt x="2524" y="66506"/>
                  </a:lnTo>
                  <a:cubicBezTo>
                    <a:pt x="2645" y="66871"/>
                    <a:pt x="2767" y="67236"/>
                    <a:pt x="2888" y="67600"/>
                  </a:cubicBezTo>
                  <a:lnTo>
                    <a:pt x="3253" y="67448"/>
                  </a:lnTo>
                  <a:cubicBezTo>
                    <a:pt x="3101" y="67114"/>
                    <a:pt x="2979" y="66749"/>
                    <a:pt x="2858" y="66385"/>
                  </a:cubicBezTo>
                  <a:close/>
                  <a:moveTo>
                    <a:pt x="97753" y="68512"/>
                  </a:moveTo>
                  <a:cubicBezTo>
                    <a:pt x="97632" y="68847"/>
                    <a:pt x="97480" y="69211"/>
                    <a:pt x="97328" y="69576"/>
                  </a:cubicBezTo>
                  <a:lnTo>
                    <a:pt x="97692" y="69698"/>
                  </a:lnTo>
                  <a:cubicBezTo>
                    <a:pt x="97844" y="69363"/>
                    <a:pt x="97966" y="68999"/>
                    <a:pt x="98118" y="68634"/>
                  </a:cubicBezTo>
                  <a:lnTo>
                    <a:pt x="97753" y="68512"/>
                  </a:lnTo>
                  <a:close/>
                  <a:moveTo>
                    <a:pt x="3618" y="68512"/>
                  </a:moveTo>
                  <a:lnTo>
                    <a:pt x="3283" y="68664"/>
                  </a:lnTo>
                  <a:cubicBezTo>
                    <a:pt x="3405" y="69029"/>
                    <a:pt x="3557" y="69363"/>
                    <a:pt x="3709" y="69728"/>
                  </a:cubicBezTo>
                  <a:lnTo>
                    <a:pt x="4043" y="69576"/>
                  </a:lnTo>
                  <a:cubicBezTo>
                    <a:pt x="3922" y="69242"/>
                    <a:pt x="3770" y="68877"/>
                    <a:pt x="3618" y="68512"/>
                  </a:cubicBezTo>
                  <a:close/>
                  <a:moveTo>
                    <a:pt x="4499" y="70640"/>
                  </a:moveTo>
                  <a:lnTo>
                    <a:pt x="4134" y="70792"/>
                  </a:lnTo>
                  <a:cubicBezTo>
                    <a:pt x="4286" y="71126"/>
                    <a:pt x="4438" y="71491"/>
                    <a:pt x="4590" y="71825"/>
                  </a:cubicBezTo>
                  <a:lnTo>
                    <a:pt x="4955" y="71673"/>
                  </a:lnTo>
                  <a:cubicBezTo>
                    <a:pt x="4803" y="71309"/>
                    <a:pt x="4621" y="70974"/>
                    <a:pt x="4499" y="70640"/>
                  </a:cubicBezTo>
                  <a:close/>
                  <a:moveTo>
                    <a:pt x="96902" y="70610"/>
                  </a:moveTo>
                  <a:cubicBezTo>
                    <a:pt x="96750" y="70974"/>
                    <a:pt x="96598" y="71309"/>
                    <a:pt x="96446" y="71673"/>
                  </a:cubicBezTo>
                  <a:lnTo>
                    <a:pt x="96781" y="71825"/>
                  </a:lnTo>
                  <a:cubicBezTo>
                    <a:pt x="96933" y="71461"/>
                    <a:pt x="97115" y="71126"/>
                    <a:pt x="97267" y="70762"/>
                  </a:cubicBezTo>
                  <a:lnTo>
                    <a:pt x="96902" y="70610"/>
                  </a:lnTo>
                  <a:close/>
                  <a:moveTo>
                    <a:pt x="5411" y="72676"/>
                  </a:moveTo>
                  <a:lnTo>
                    <a:pt x="5077" y="72859"/>
                  </a:lnTo>
                  <a:cubicBezTo>
                    <a:pt x="5259" y="73193"/>
                    <a:pt x="5411" y="73528"/>
                    <a:pt x="5593" y="73892"/>
                  </a:cubicBezTo>
                  <a:lnTo>
                    <a:pt x="5928" y="73710"/>
                  </a:lnTo>
                  <a:cubicBezTo>
                    <a:pt x="5745" y="73376"/>
                    <a:pt x="5593" y="73041"/>
                    <a:pt x="5411" y="72676"/>
                  </a:cubicBezTo>
                  <a:close/>
                  <a:moveTo>
                    <a:pt x="95960" y="72676"/>
                  </a:moveTo>
                  <a:cubicBezTo>
                    <a:pt x="95778" y="73041"/>
                    <a:pt x="95626" y="73376"/>
                    <a:pt x="95443" y="73710"/>
                  </a:cubicBezTo>
                  <a:lnTo>
                    <a:pt x="95778" y="73892"/>
                  </a:lnTo>
                  <a:cubicBezTo>
                    <a:pt x="95960" y="73528"/>
                    <a:pt x="96112" y="73193"/>
                    <a:pt x="96294" y="72859"/>
                  </a:cubicBezTo>
                  <a:lnTo>
                    <a:pt x="95960" y="72676"/>
                  </a:lnTo>
                  <a:close/>
                  <a:moveTo>
                    <a:pt x="6475" y="74713"/>
                  </a:moveTo>
                  <a:lnTo>
                    <a:pt x="6141" y="74895"/>
                  </a:lnTo>
                  <a:cubicBezTo>
                    <a:pt x="6323" y="75230"/>
                    <a:pt x="6505" y="75564"/>
                    <a:pt x="6688" y="75898"/>
                  </a:cubicBezTo>
                  <a:lnTo>
                    <a:pt x="7022" y="75686"/>
                  </a:lnTo>
                  <a:cubicBezTo>
                    <a:pt x="6840" y="75351"/>
                    <a:pt x="6657" y="75047"/>
                    <a:pt x="6475" y="74713"/>
                  </a:cubicBezTo>
                  <a:close/>
                  <a:moveTo>
                    <a:pt x="94896" y="74713"/>
                  </a:moveTo>
                  <a:cubicBezTo>
                    <a:pt x="94714" y="75047"/>
                    <a:pt x="94531" y="75382"/>
                    <a:pt x="94349" y="75716"/>
                  </a:cubicBezTo>
                  <a:lnTo>
                    <a:pt x="94683" y="75898"/>
                  </a:lnTo>
                  <a:cubicBezTo>
                    <a:pt x="94866" y="75564"/>
                    <a:pt x="95048" y="75230"/>
                    <a:pt x="95230" y="74895"/>
                  </a:cubicBezTo>
                  <a:lnTo>
                    <a:pt x="94896" y="74713"/>
                  </a:lnTo>
                  <a:close/>
                  <a:moveTo>
                    <a:pt x="7600" y="76658"/>
                  </a:moveTo>
                  <a:lnTo>
                    <a:pt x="7265" y="76871"/>
                  </a:lnTo>
                  <a:cubicBezTo>
                    <a:pt x="7478" y="77205"/>
                    <a:pt x="7660" y="77509"/>
                    <a:pt x="7873" y="77844"/>
                  </a:cubicBezTo>
                  <a:lnTo>
                    <a:pt x="8208" y="77631"/>
                  </a:lnTo>
                  <a:cubicBezTo>
                    <a:pt x="7995" y="77327"/>
                    <a:pt x="7782" y="76993"/>
                    <a:pt x="7600" y="76658"/>
                  </a:cubicBezTo>
                  <a:close/>
                  <a:moveTo>
                    <a:pt x="93771" y="76689"/>
                  </a:moveTo>
                  <a:cubicBezTo>
                    <a:pt x="93589" y="77023"/>
                    <a:pt x="93376" y="77327"/>
                    <a:pt x="93163" y="77661"/>
                  </a:cubicBezTo>
                  <a:lnTo>
                    <a:pt x="93498" y="77874"/>
                  </a:lnTo>
                  <a:cubicBezTo>
                    <a:pt x="93711" y="77540"/>
                    <a:pt x="93893" y="77205"/>
                    <a:pt x="94106" y="76871"/>
                  </a:cubicBezTo>
                  <a:lnTo>
                    <a:pt x="93771" y="76689"/>
                  </a:lnTo>
                  <a:close/>
                  <a:moveTo>
                    <a:pt x="8815" y="78604"/>
                  </a:moveTo>
                  <a:lnTo>
                    <a:pt x="8511" y="78786"/>
                  </a:lnTo>
                  <a:cubicBezTo>
                    <a:pt x="8724" y="79120"/>
                    <a:pt x="8937" y="79424"/>
                    <a:pt x="9150" y="79759"/>
                  </a:cubicBezTo>
                  <a:lnTo>
                    <a:pt x="9454" y="79515"/>
                  </a:lnTo>
                  <a:cubicBezTo>
                    <a:pt x="9241" y="79212"/>
                    <a:pt x="9028" y="78908"/>
                    <a:pt x="8815" y="78604"/>
                  </a:cubicBezTo>
                  <a:close/>
                  <a:moveTo>
                    <a:pt x="92556" y="78604"/>
                  </a:moveTo>
                  <a:cubicBezTo>
                    <a:pt x="92343" y="78938"/>
                    <a:pt x="92130" y="79242"/>
                    <a:pt x="91917" y="79546"/>
                  </a:cubicBezTo>
                  <a:lnTo>
                    <a:pt x="92221" y="79759"/>
                  </a:lnTo>
                  <a:cubicBezTo>
                    <a:pt x="92434" y="79455"/>
                    <a:pt x="92647" y="79151"/>
                    <a:pt x="92860" y="78816"/>
                  </a:cubicBezTo>
                  <a:lnTo>
                    <a:pt x="92556" y="78604"/>
                  </a:lnTo>
                  <a:close/>
                  <a:moveTo>
                    <a:pt x="10122" y="80458"/>
                  </a:moveTo>
                  <a:lnTo>
                    <a:pt x="9818" y="80671"/>
                  </a:lnTo>
                  <a:cubicBezTo>
                    <a:pt x="10031" y="80974"/>
                    <a:pt x="10274" y="81278"/>
                    <a:pt x="10487" y="81582"/>
                  </a:cubicBezTo>
                  <a:lnTo>
                    <a:pt x="10791" y="81370"/>
                  </a:lnTo>
                  <a:cubicBezTo>
                    <a:pt x="10578" y="81066"/>
                    <a:pt x="10335" y="80762"/>
                    <a:pt x="10122" y="80458"/>
                  </a:cubicBezTo>
                  <a:close/>
                  <a:moveTo>
                    <a:pt x="91249" y="80488"/>
                  </a:moveTo>
                  <a:cubicBezTo>
                    <a:pt x="91036" y="80762"/>
                    <a:pt x="90793" y="81096"/>
                    <a:pt x="90549" y="81370"/>
                  </a:cubicBezTo>
                  <a:lnTo>
                    <a:pt x="90853" y="81613"/>
                  </a:lnTo>
                  <a:cubicBezTo>
                    <a:pt x="91097" y="81309"/>
                    <a:pt x="91340" y="81005"/>
                    <a:pt x="91553" y="80701"/>
                  </a:cubicBezTo>
                  <a:lnTo>
                    <a:pt x="91249" y="80488"/>
                  </a:lnTo>
                  <a:close/>
                  <a:moveTo>
                    <a:pt x="11490" y="82251"/>
                  </a:moveTo>
                  <a:lnTo>
                    <a:pt x="11217" y="82494"/>
                  </a:lnTo>
                  <a:cubicBezTo>
                    <a:pt x="11460" y="82768"/>
                    <a:pt x="11703" y="83072"/>
                    <a:pt x="11946" y="83376"/>
                  </a:cubicBezTo>
                  <a:lnTo>
                    <a:pt x="12220" y="83133"/>
                  </a:lnTo>
                  <a:cubicBezTo>
                    <a:pt x="11977" y="82829"/>
                    <a:pt x="11733" y="82555"/>
                    <a:pt x="11490" y="82251"/>
                  </a:cubicBezTo>
                  <a:close/>
                  <a:moveTo>
                    <a:pt x="89850" y="82281"/>
                  </a:moveTo>
                  <a:cubicBezTo>
                    <a:pt x="89607" y="82585"/>
                    <a:pt x="89394" y="82859"/>
                    <a:pt x="89121" y="83163"/>
                  </a:cubicBezTo>
                  <a:lnTo>
                    <a:pt x="89425" y="83406"/>
                  </a:lnTo>
                  <a:cubicBezTo>
                    <a:pt x="89668" y="83102"/>
                    <a:pt x="89911" y="82798"/>
                    <a:pt x="90154" y="82525"/>
                  </a:cubicBezTo>
                  <a:lnTo>
                    <a:pt x="89850" y="82281"/>
                  </a:lnTo>
                  <a:close/>
                  <a:moveTo>
                    <a:pt x="12980" y="83984"/>
                  </a:moveTo>
                  <a:lnTo>
                    <a:pt x="12676" y="84227"/>
                  </a:lnTo>
                  <a:cubicBezTo>
                    <a:pt x="12949" y="84531"/>
                    <a:pt x="13192" y="84804"/>
                    <a:pt x="13466" y="85078"/>
                  </a:cubicBezTo>
                  <a:lnTo>
                    <a:pt x="13740" y="84835"/>
                  </a:lnTo>
                  <a:cubicBezTo>
                    <a:pt x="13466" y="84561"/>
                    <a:pt x="13223" y="84257"/>
                    <a:pt x="12980" y="83984"/>
                  </a:cubicBezTo>
                  <a:close/>
                  <a:moveTo>
                    <a:pt x="88391" y="84014"/>
                  </a:moveTo>
                  <a:cubicBezTo>
                    <a:pt x="88148" y="84288"/>
                    <a:pt x="87875" y="84592"/>
                    <a:pt x="87631" y="84865"/>
                  </a:cubicBezTo>
                  <a:lnTo>
                    <a:pt x="87905" y="85108"/>
                  </a:lnTo>
                  <a:cubicBezTo>
                    <a:pt x="88148" y="84835"/>
                    <a:pt x="88422" y="84561"/>
                    <a:pt x="88665" y="84257"/>
                  </a:cubicBezTo>
                  <a:lnTo>
                    <a:pt x="88391" y="84014"/>
                  </a:lnTo>
                  <a:close/>
                  <a:moveTo>
                    <a:pt x="14499" y="85655"/>
                  </a:moveTo>
                  <a:lnTo>
                    <a:pt x="14226" y="85929"/>
                  </a:lnTo>
                  <a:cubicBezTo>
                    <a:pt x="14499" y="86202"/>
                    <a:pt x="14773" y="86476"/>
                    <a:pt x="15047" y="86719"/>
                  </a:cubicBezTo>
                  <a:lnTo>
                    <a:pt x="15320" y="86476"/>
                  </a:lnTo>
                  <a:cubicBezTo>
                    <a:pt x="15047" y="86202"/>
                    <a:pt x="14773" y="85929"/>
                    <a:pt x="14499" y="85655"/>
                  </a:cubicBezTo>
                  <a:close/>
                  <a:moveTo>
                    <a:pt x="86841" y="85686"/>
                  </a:moveTo>
                  <a:cubicBezTo>
                    <a:pt x="86568" y="85959"/>
                    <a:pt x="86324" y="86233"/>
                    <a:pt x="86051" y="86506"/>
                  </a:cubicBezTo>
                  <a:lnTo>
                    <a:pt x="86324" y="86750"/>
                  </a:lnTo>
                  <a:cubicBezTo>
                    <a:pt x="86568" y="86506"/>
                    <a:pt x="86841" y="86233"/>
                    <a:pt x="87115" y="85959"/>
                  </a:cubicBezTo>
                  <a:lnTo>
                    <a:pt x="86841" y="85686"/>
                  </a:lnTo>
                  <a:close/>
                  <a:moveTo>
                    <a:pt x="16141" y="87236"/>
                  </a:moveTo>
                  <a:lnTo>
                    <a:pt x="15867" y="87540"/>
                  </a:lnTo>
                  <a:cubicBezTo>
                    <a:pt x="16141" y="87783"/>
                    <a:pt x="16414" y="88057"/>
                    <a:pt x="16718" y="88300"/>
                  </a:cubicBezTo>
                  <a:lnTo>
                    <a:pt x="16961" y="88026"/>
                  </a:lnTo>
                  <a:cubicBezTo>
                    <a:pt x="16688" y="87753"/>
                    <a:pt x="16414" y="87510"/>
                    <a:pt x="16141" y="87236"/>
                  </a:cubicBezTo>
                  <a:close/>
                  <a:moveTo>
                    <a:pt x="85230" y="87266"/>
                  </a:moveTo>
                  <a:cubicBezTo>
                    <a:pt x="84957" y="87540"/>
                    <a:pt x="84683" y="87783"/>
                    <a:pt x="84379" y="88057"/>
                  </a:cubicBezTo>
                  <a:lnTo>
                    <a:pt x="84653" y="88330"/>
                  </a:lnTo>
                  <a:cubicBezTo>
                    <a:pt x="84926" y="88087"/>
                    <a:pt x="85200" y="87813"/>
                    <a:pt x="85504" y="87570"/>
                  </a:cubicBezTo>
                  <a:lnTo>
                    <a:pt x="85230" y="87266"/>
                  </a:lnTo>
                  <a:close/>
                  <a:moveTo>
                    <a:pt x="17813" y="88786"/>
                  </a:moveTo>
                  <a:lnTo>
                    <a:pt x="17569" y="89060"/>
                  </a:lnTo>
                  <a:cubicBezTo>
                    <a:pt x="17843" y="89303"/>
                    <a:pt x="18147" y="89576"/>
                    <a:pt x="18451" y="89820"/>
                  </a:cubicBezTo>
                  <a:lnTo>
                    <a:pt x="18694" y="89516"/>
                  </a:lnTo>
                  <a:cubicBezTo>
                    <a:pt x="18390" y="89272"/>
                    <a:pt x="18086" y="89029"/>
                    <a:pt x="17813" y="88786"/>
                  </a:cubicBezTo>
                  <a:close/>
                  <a:moveTo>
                    <a:pt x="83528" y="88817"/>
                  </a:moveTo>
                  <a:cubicBezTo>
                    <a:pt x="83254" y="89060"/>
                    <a:pt x="82951" y="89303"/>
                    <a:pt x="82677" y="89546"/>
                  </a:cubicBezTo>
                  <a:lnTo>
                    <a:pt x="82920" y="89820"/>
                  </a:lnTo>
                  <a:cubicBezTo>
                    <a:pt x="83194" y="89576"/>
                    <a:pt x="83498" y="89333"/>
                    <a:pt x="83771" y="89090"/>
                  </a:cubicBezTo>
                  <a:lnTo>
                    <a:pt x="83528" y="88817"/>
                  </a:lnTo>
                  <a:close/>
                  <a:moveTo>
                    <a:pt x="19575" y="90215"/>
                  </a:moveTo>
                  <a:lnTo>
                    <a:pt x="19332" y="90519"/>
                  </a:lnTo>
                  <a:cubicBezTo>
                    <a:pt x="19636" y="90762"/>
                    <a:pt x="19940" y="91005"/>
                    <a:pt x="20244" y="91218"/>
                  </a:cubicBezTo>
                  <a:lnTo>
                    <a:pt x="20457" y="90914"/>
                  </a:lnTo>
                  <a:cubicBezTo>
                    <a:pt x="20153" y="90701"/>
                    <a:pt x="19879" y="90458"/>
                    <a:pt x="19575" y="90215"/>
                  </a:cubicBezTo>
                  <a:close/>
                  <a:moveTo>
                    <a:pt x="81795" y="90245"/>
                  </a:moveTo>
                  <a:cubicBezTo>
                    <a:pt x="81492" y="90488"/>
                    <a:pt x="81188" y="90701"/>
                    <a:pt x="80884" y="90944"/>
                  </a:cubicBezTo>
                  <a:lnTo>
                    <a:pt x="81127" y="91248"/>
                  </a:lnTo>
                  <a:cubicBezTo>
                    <a:pt x="81431" y="91005"/>
                    <a:pt x="81735" y="90792"/>
                    <a:pt x="82008" y="90549"/>
                  </a:cubicBezTo>
                  <a:lnTo>
                    <a:pt x="81795" y="90245"/>
                  </a:lnTo>
                  <a:close/>
                  <a:moveTo>
                    <a:pt x="21369" y="91583"/>
                  </a:moveTo>
                  <a:lnTo>
                    <a:pt x="21156" y="91886"/>
                  </a:lnTo>
                  <a:cubicBezTo>
                    <a:pt x="21460" y="92130"/>
                    <a:pt x="21794" y="92342"/>
                    <a:pt x="22098" y="92555"/>
                  </a:cubicBezTo>
                  <a:lnTo>
                    <a:pt x="22311" y="92251"/>
                  </a:lnTo>
                  <a:cubicBezTo>
                    <a:pt x="22007" y="92038"/>
                    <a:pt x="21703" y="91826"/>
                    <a:pt x="21369" y="91583"/>
                  </a:cubicBezTo>
                  <a:close/>
                  <a:moveTo>
                    <a:pt x="79972" y="91613"/>
                  </a:moveTo>
                  <a:cubicBezTo>
                    <a:pt x="79668" y="91826"/>
                    <a:pt x="79364" y="92038"/>
                    <a:pt x="79029" y="92251"/>
                  </a:cubicBezTo>
                  <a:lnTo>
                    <a:pt x="79242" y="92586"/>
                  </a:lnTo>
                  <a:cubicBezTo>
                    <a:pt x="79577" y="92373"/>
                    <a:pt x="79881" y="92130"/>
                    <a:pt x="80185" y="91917"/>
                  </a:cubicBezTo>
                  <a:lnTo>
                    <a:pt x="79972" y="91613"/>
                  </a:lnTo>
                  <a:close/>
                  <a:moveTo>
                    <a:pt x="23253" y="92890"/>
                  </a:moveTo>
                  <a:lnTo>
                    <a:pt x="23071" y="93193"/>
                  </a:lnTo>
                  <a:cubicBezTo>
                    <a:pt x="23375" y="93406"/>
                    <a:pt x="23709" y="93619"/>
                    <a:pt x="24013" y="93801"/>
                  </a:cubicBezTo>
                  <a:lnTo>
                    <a:pt x="24226" y="93497"/>
                  </a:lnTo>
                  <a:cubicBezTo>
                    <a:pt x="23892" y="93285"/>
                    <a:pt x="23588" y="93072"/>
                    <a:pt x="23253" y="92890"/>
                  </a:cubicBezTo>
                  <a:close/>
                  <a:moveTo>
                    <a:pt x="78087" y="92890"/>
                  </a:moveTo>
                  <a:cubicBezTo>
                    <a:pt x="77783" y="93102"/>
                    <a:pt x="77449" y="93315"/>
                    <a:pt x="77145" y="93497"/>
                  </a:cubicBezTo>
                  <a:lnTo>
                    <a:pt x="77327" y="93832"/>
                  </a:lnTo>
                  <a:cubicBezTo>
                    <a:pt x="77662" y="93619"/>
                    <a:pt x="77996" y="93406"/>
                    <a:pt x="78300" y="93224"/>
                  </a:cubicBezTo>
                  <a:lnTo>
                    <a:pt x="78087" y="92890"/>
                  </a:lnTo>
                  <a:close/>
                  <a:moveTo>
                    <a:pt x="25199" y="94075"/>
                  </a:moveTo>
                  <a:lnTo>
                    <a:pt x="25016" y="94409"/>
                  </a:lnTo>
                  <a:cubicBezTo>
                    <a:pt x="25351" y="94592"/>
                    <a:pt x="25685" y="94804"/>
                    <a:pt x="26019" y="94987"/>
                  </a:cubicBezTo>
                  <a:lnTo>
                    <a:pt x="26202" y="94652"/>
                  </a:lnTo>
                  <a:cubicBezTo>
                    <a:pt x="25867" y="94470"/>
                    <a:pt x="25533" y="94288"/>
                    <a:pt x="25199" y="94075"/>
                  </a:cubicBezTo>
                  <a:close/>
                  <a:moveTo>
                    <a:pt x="76172" y="94075"/>
                  </a:moveTo>
                  <a:cubicBezTo>
                    <a:pt x="75838" y="94288"/>
                    <a:pt x="75504" y="94470"/>
                    <a:pt x="75169" y="94652"/>
                  </a:cubicBezTo>
                  <a:lnTo>
                    <a:pt x="75382" y="94987"/>
                  </a:lnTo>
                  <a:cubicBezTo>
                    <a:pt x="75686" y="94804"/>
                    <a:pt x="76020" y="94592"/>
                    <a:pt x="76355" y="94409"/>
                  </a:cubicBezTo>
                  <a:lnTo>
                    <a:pt x="76172" y="94075"/>
                  </a:lnTo>
                  <a:close/>
                  <a:moveTo>
                    <a:pt x="27205" y="95200"/>
                  </a:moveTo>
                  <a:lnTo>
                    <a:pt x="27022" y="95534"/>
                  </a:lnTo>
                  <a:cubicBezTo>
                    <a:pt x="27357" y="95716"/>
                    <a:pt x="27691" y="95868"/>
                    <a:pt x="28025" y="96051"/>
                  </a:cubicBezTo>
                  <a:lnTo>
                    <a:pt x="28208" y="95716"/>
                  </a:lnTo>
                  <a:cubicBezTo>
                    <a:pt x="27874" y="95534"/>
                    <a:pt x="27539" y="95382"/>
                    <a:pt x="27205" y="95200"/>
                  </a:cubicBezTo>
                  <a:close/>
                  <a:moveTo>
                    <a:pt x="74197" y="95200"/>
                  </a:moveTo>
                  <a:cubicBezTo>
                    <a:pt x="73862" y="95382"/>
                    <a:pt x="73528" y="95534"/>
                    <a:pt x="73163" y="95716"/>
                  </a:cubicBezTo>
                  <a:lnTo>
                    <a:pt x="73345" y="96051"/>
                  </a:lnTo>
                  <a:cubicBezTo>
                    <a:pt x="73680" y="95868"/>
                    <a:pt x="74014" y="95716"/>
                    <a:pt x="74349" y="95534"/>
                  </a:cubicBezTo>
                  <a:lnTo>
                    <a:pt x="74197" y="95200"/>
                  </a:lnTo>
                  <a:close/>
                  <a:moveTo>
                    <a:pt x="29241" y="96203"/>
                  </a:moveTo>
                  <a:lnTo>
                    <a:pt x="29059" y="96567"/>
                  </a:lnTo>
                  <a:cubicBezTo>
                    <a:pt x="29424" y="96719"/>
                    <a:pt x="29758" y="96871"/>
                    <a:pt x="30123" y="97023"/>
                  </a:cubicBezTo>
                  <a:lnTo>
                    <a:pt x="30275" y="96689"/>
                  </a:lnTo>
                  <a:cubicBezTo>
                    <a:pt x="29910" y="96537"/>
                    <a:pt x="29576" y="96385"/>
                    <a:pt x="29241" y="96203"/>
                  </a:cubicBezTo>
                  <a:close/>
                  <a:moveTo>
                    <a:pt x="72160" y="96203"/>
                  </a:moveTo>
                  <a:cubicBezTo>
                    <a:pt x="71826" y="96355"/>
                    <a:pt x="71461" y="96537"/>
                    <a:pt x="71127" y="96689"/>
                  </a:cubicBezTo>
                  <a:lnTo>
                    <a:pt x="71279" y="97023"/>
                  </a:lnTo>
                  <a:cubicBezTo>
                    <a:pt x="71643" y="96871"/>
                    <a:pt x="71978" y="96719"/>
                    <a:pt x="72312" y="96537"/>
                  </a:cubicBezTo>
                  <a:lnTo>
                    <a:pt x="72160" y="96203"/>
                  </a:lnTo>
                  <a:close/>
                  <a:moveTo>
                    <a:pt x="31308" y="97145"/>
                  </a:moveTo>
                  <a:lnTo>
                    <a:pt x="31156" y="97479"/>
                  </a:lnTo>
                  <a:cubicBezTo>
                    <a:pt x="31521" y="97631"/>
                    <a:pt x="31886" y="97783"/>
                    <a:pt x="32220" y="97905"/>
                  </a:cubicBezTo>
                  <a:lnTo>
                    <a:pt x="32372" y="97570"/>
                  </a:lnTo>
                  <a:cubicBezTo>
                    <a:pt x="32007" y="97418"/>
                    <a:pt x="31673" y="97297"/>
                    <a:pt x="31308" y="97145"/>
                  </a:cubicBezTo>
                  <a:close/>
                  <a:moveTo>
                    <a:pt x="70093" y="97115"/>
                  </a:moveTo>
                  <a:cubicBezTo>
                    <a:pt x="69728" y="97266"/>
                    <a:pt x="69394" y="97418"/>
                    <a:pt x="69029" y="97540"/>
                  </a:cubicBezTo>
                  <a:lnTo>
                    <a:pt x="69181" y="97905"/>
                  </a:lnTo>
                  <a:cubicBezTo>
                    <a:pt x="69516" y="97753"/>
                    <a:pt x="69880" y="97631"/>
                    <a:pt x="70245" y="97479"/>
                  </a:cubicBezTo>
                  <a:lnTo>
                    <a:pt x="70093" y="97115"/>
                  </a:lnTo>
                  <a:close/>
                  <a:moveTo>
                    <a:pt x="33436" y="97966"/>
                  </a:moveTo>
                  <a:lnTo>
                    <a:pt x="33314" y="98330"/>
                  </a:lnTo>
                  <a:cubicBezTo>
                    <a:pt x="33649" y="98452"/>
                    <a:pt x="34013" y="98574"/>
                    <a:pt x="34378" y="98695"/>
                  </a:cubicBezTo>
                  <a:lnTo>
                    <a:pt x="34500" y="98361"/>
                  </a:lnTo>
                  <a:cubicBezTo>
                    <a:pt x="34135" y="98239"/>
                    <a:pt x="33801" y="98087"/>
                    <a:pt x="33436" y="97966"/>
                  </a:cubicBezTo>
                  <a:close/>
                  <a:moveTo>
                    <a:pt x="67965" y="97966"/>
                  </a:moveTo>
                  <a:cubicBezTo>
                    <a:pt x="67631" y="98087"/>
                    <a:pt x="67266" y="98209"/>
                    <a:pt x="66902" y="98330"/>
                  </a:cubicBezTo>
                  <a:lnTo>
                    <a:pt x="67023" y="98695"/>
                  </a:lnTo>
                  <a:cubicBezTo>
                    <a:pt x="67388" y="98574"/>
                    <a:pt x="67753" y="98452"/>
                    <a:pt x="68117" y="98300"/>
                  </a:cubicBezTo>
                  <a:lnTo>
                    <a:pt x="67965" y="97966"/>
                  </a:lnTo>
                  <a:close/>
                  <a:moveTo>
                    <a:pt x="35594" y="98695"/>
                  </a:moveTo>
                  <a:lnTo>
                    <a:pt x="35472" y="99060"/>
                  </a:lnTo>
                  <a:cubicBezTo>
                    <a:pt x="35837" y="99181"/>
                    <a:pt x="36202" y="99303"/>
                    <a:pt x="36567" y="99394"/>
                  </a:cubicBezTo>
                  <a:lnTo>
                    <a:pt x="36688" y="99029"/>
                  </a:lnTo>
                  <a:cubicBezTo>
                    <a:pt x="36324" y="98938"/>
                    <a:pt x="35959" y="98817"/>
                    <a:pt x="35594" y="98695"/>
                  </a:cubicBezTo>
                  <a:close/>
                  <a:moveTo>
                    <a:pt x="65807" y="98695"/>
                  </a:moveTo>
                  <a:cubicBezTo>
                    <a:pt x="65473" y="98817"/>
                    <a:pt x="65108" y="98908"/>
                    <a:pt x="64744" y="99029"/>
                  </a:cubicBezTo>
                  <a:lnTo>
                    <a:pt x="64835" y="99394"/>
                  </a:lnTo>
                  <a:cubicBezTo>
                    <a:pt x="65199" y="99273"/>
                    <a:pt x="65564" y="99151"/>
                    <a:pt x="65929" y="99060"/>
                  </a:cubicBezTo>
                  <a:lnTo>
                    <a:pt x="65807" y="98695"/>
                  </a:lnTo>
                  <a:close/>
                  <a:moveTo>
                    <a:pt x="37783" y="99333"/>
                  </a:moveTo>
                  <a:lnTo>
                    <a:pt x="37691" y="99698"/>
                  </a:lnTo>
                  <a:cubicBezTo>
                    <a:pt x="38056" y="99789"/>
                    <a:pt x="38421" y="99881"/>
                    <a:pt x="38786" y="99972"/>
                  </a:cubicBezTo>
                  <a:lnTo>
                    <a:pt x="38877" y="99607"/>
                  </a:lnTo>
                  <a:cubicBezTo>
                    <a:pt x="38512" y="99516"/>
                    <a:pt x="38147" y="99425"/>
                    <a:pt x="37783" y="99333"/>
                  </a:cubicBezTo>
                  <a:close/>
                  <a:moveTo>
                    <a:pt x="63649" y="99333"/>
                  </a:moveTo>
                  <a:cubicBezTo>
                    <a:pt x="63285" y="99425"/>
                    <a:pt x="62920" y="99516"/>
                    <a:pt x="62525" y="99607"/>
                  </a:cubicBezTo>
                  <a:lnTo>
                    <a:pt x="62616" y="99972"/>
                  </a:lnTo>
                  <a:cubicBezTo>
                    <a:pt x="63011" y="99881"/>
                    <a:pt x="63376" y="99789"/>
                    <a:pt x="63740" y="99698"/>
                  </a:cubicBezTo>
                  <a:lnTo>
                    <a:pt x="63649" y="99333"/>
                  </a:lnTo>
                  <a:close/>
                  <a:moveTo>
                    <a:pt x="40001" y="99850"/>
                  </a:moveTo>
                  <a:lnTo>
                    <a:pt x="39910" y="100245"/>
                  </a:lnTo>
                  <a:cubicBezTo>
                    <a:pt x="40275" y="100306"/>
                    <a:pt x="40670" y="100397"/>
                    <a:pt x="41035" y="100458"/>
                  </a:cubicBezTo>
                  <a:lnTo>
                    <a:pt x="41096" y="100093"/>
                  </a:lnTo>
                  <a:cubicBezTo>
                    <a:pt x="40731" y="100032"/>
                    <a:pt x="40366" y="99941"/>
                    <a:pt x="40001" y="99850"/>
                  </a:cubicBezTo>
                  <a:close/>
                  <a:moveTo>
                    <a:pt x="61430" y="99850"/>
                  </a:moveTo>
                  <a:cubicBezTo>
                    <a:pt x="61066" y="99941"/>
                    <a:pt x="60701" y="100002"/>
                    <a:pt x="60306" y="100093"/>
                  </a:cubicBezTo>
                  <a:lnTo>
                    <a:pt x="60397" y="100458"/>
                  </a:lnTo>
                  <a:cubicBezTo>
                    <a:pt x="60762" y="100397"/>
                    <a:pt x="61126" y="100306"/>
                    <a:pt x="61491" y="100245"/>
                  </a:cubicBezTo>
                  <a:lnTo>
                    <a:pt x="61430" y="99850"/>
                  </a:lnTo>
                  <a:close/>
                  <a:moveTo>
                    <a:pt x="42220" y="100276"/>
                  </a:moveTo>
                  <a:lnTo>
                    <a:pt x="42160" y="100671"/>
                  </a:lnTo>
                  <a:cubicBezTo>
                    <a:pt x="42524" y="100732"/>
                    <a:pt x="42919" y="100792"/>
                    <a:pt x="43284" y="100853"/>
                  </a:cubicBezTo>
                  <a:lnTo>
                    <a:pt x="43345" y="100458"/>
                  </a:lnTo>
                  <a:cubicBezTo>
                    <a:pt x="42980" y="100397"/>
                    <a:pt x="42585" y="100367"/>
                    <a:pt x="42220" y="100276"/>
                  </a:cubicBezTo>
                  <a:close/>
                  <a:moveTo>
                    <a:pt x="59211" y="100276"/>
                  </a:moveTo>
                  <a:cubicBezTo>
                    <a:pt x="58816" y="100367"/>
                    <a:pt x="58452" y="100428"/>
                    <a:pt x="58087" y="100458"/>
                  </a:cubicBezTo>
                  <a:lnTo>
                    <a:pt x="58117" y="100853"/>
                  </a:lnTo>
                  <a:cubicBezTo>
                    <a:pt x="58512" y="100792"/>
                    <a:pt x="58877" y="100732"/>
                    <a:pt x="59272" y="100671"/>
                  </a:cubicBezTo>
                  <a:lnTo>
                    <a:pt x="59211" y="100276"/>
                  </a:lnTo>
                  <a:close/>
                  <a:moveTo>
                    <a:pt x="44470" y="100640"/>
                  </a:moveTo>
                  <a:lnTo>
                    <a:pt x="44439" y="101005"/>
                  </a:lnTo>
                  <a:cubicBezTo>
                    <a:pt x="44804" y="101036"/>
                    <a:pt x="45199" y="101096"/>
                    <a:pt x="45564" y="101127"/>
                  </a:cubicBezTo>
                  <a:lnTo>
                    <a:pt x="45594" y="100762"/>
                  </a:lnTo>
                  <a:cubicBezTo>
                    <a:pt x="45229" y="100701"/>
                    <a:pt x="44834" y="100671"/>
                    <a:pt x="44470" y="100640"/>
                  </a:cubicBezTo>
                  <a:close/>
                  <a:moveTo>
                    <a:pt x="56932" y="100610"/>
                  </a:moveTo>
                  <a:cubicBezTo>
                    <a:pt x="56567" y="100671"/>
                    <a:pt x="56202" y="100701"/>
                    <a:pt x="55807" y="100762"/>
                  </a:cubicBezTo>
                  <a:lnTo>
                    <a:pt x="55838" y="101127"/>
                  </a:lnTo>
                  <a:cubicBezTo>
                    <a:pt x="56233" y="101096"/>
                    <a:pt x="56597" y="101036"/>
                    <a:pt x="56993" y="101005"/>
                  </a:cubicBezTo>
                  <a:lnTo>
                    <a:pt x="56932" y="100610"/>
                  </a:lnTo>
                  <a:close/>
                  <a:moveTo>
                    <a:pt x="46749" y="100853"/>
                  </a:moveTo>
                  <a:lnTo>
                    <a:pt x="46719" y="101218"/>
                  </a:lnTo>
                  <a:cubicBezTo>
                    <a:pt x="47084" y="101248"/>
                    <a:pt x="47479" y="101279"/>
                    <a:pt x="47843" y="101309"/>
                  </a:cubicBezTo>
                  <a:lnTo>
                    <a:pt x="47874" y="100914"/>
                  </a:lnTo>
                  <a:cubicBezTo>
                    <a:pt x="47479" y="100914"/>
                    <a:pt x="47114" y="100884"/>
                    <a:pt x="46749" y="100853"/>
                  </a:cubicBezTo>
                  <a:close/>
                  <a:moveTo>
                    <a:pt x="54683" y="100853"/>
                  </a:moveTo>
                  <a:cubicBezTo>
                    <a:pt x="54318" y="100884"/>
                    <a:pt x="53923" y="100914"/>
                    <a:pt x="53558" y="100914"/>
                  </a:cubicBezTo>
                  <a:lnTo>
                    <a:pt x="53558" y="101309"/>
                  </a:lnTo>
                  <a:cubicBezTo>
                    <a:pt x="53953" y="101279"/>
                    <a:pt x="54318" y="101248"/>
                    <a:pt x="54713" y="101218"/>
                  </a:cubicBezTo>
                  <a:lnTo>
                    <a:pt x="54683" y="100853"/>
                  </a:lnTo>
                  <a:close/>
                  <a:moveTo>
                    <a:pt x="48999" y="100975"/>
                  </a:moveTo>
                  <a:lnTo>
                    <a:pt x="48999" y="101370"/>
                  </a:lnTo>
                  <a:lnTo>
                    <a:pt x="50154" y="101370"/>
                  </a:lnTo>
                  <a:lnTo>
                    <a:pt x="50154" y="101005"/>
                  </a:lnTo>
                  <a:cubicBezTo>
                    <a:pt x="49758" y="101005"/>
                    <a:pt x="49394" y="100975"/>
                    <a:pt x="48999" y="100975"/>
                  </a:cubicBezTo>
                  <a:close/>
                  <a:moveTo>
                    <a:pt x="52403" y="100975"/>
                  </a:moveTo>
                  <a:cubicBezTo>
                    <a:pt x="52038" y="101005"/>
                    <a:pt x="51673" y="101005"/>
                    <a:pt x="51278" y="101005"/>
                  </a:cubicBezTo>
                  <a:lnTo>
                    <a:pt x="51278" y="101370"/>
                  </a:lnTo>
                  <a:lnTo>
                    <a:pt x="52433" y="101370"/>
                  </a:lnTo>
                  <a:lnTo>
                    <a:pt x="52403" y="10097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7"/>
            <p:cNvSpPr/>
            <p:nvPr/>
          </p:nvSpPr>
          <p:spPr>
            <a:xfrm>
              <a:off x="4187495" y="1131775"/>
              <a:ext cx="1952950" cy="1952175"/>
            </a:xfrm>
            <a:custGeom>
              <a:avLst/>
              <a:gdLst/>
              <a:ahLst/>
              <a:cxnLst/>
              <a:rect l="l" t="t" r="r" b="b"/>
              <a:pathLst>
                <a:path w="78118" h="78087" extrusionOk="0">
                  <a:moveTo>
                    <a:pt x="38420" y="0"/>
                  </a:moveTo>
                  <a:lnTo>
                    <a:pt x="38420" y="365"/>
                  </a:lnTo>
                  <a:lnTo>
                    <a:pt x="39575" y="365"/>
                  </a:lnTo>
                  <a:lnTo>
                    <a:pt x="39575" y="0"/>
                  </a:lnTo>
                  <a:close/>
                  <a:moveTo>
                    <a:pt x="37265" y="31"/>
                  </a:moveTo>
                  <a:cubicBezTo>
                    <a:pt x="36901" y="61"/>
                    <a:pt x="36505" y="91"/>
                    <a:pt x="36141" y="91"/>
                  </a:cubicBezTo>
                  <a:lnTo>
                    <a:pt x="36171" y="486"/>
                  </a:lnTo>
                  <a:cubicBezTo>
                    <a:pt x="36536" y="456"/>
                    <a:pt x="36931" y="426"/>
                    <a:pt x="37296" y="426"/>
                  </a:cubicBezTo>
                  <a:lnTo>
                    <a:pt x="37265" y="31"/>
                  </a:lnTo>
                  <a:close/>
                  <a:moveTo>
                    <a:pt x="40700" y="31"/>
                  </a:moveTo>
                  <a:lnTo>
                    <a:pt x="40700" y="395"/>
                  </a:lnTo>
                  <a:cubicBezTo>
                    <a:pt x="41065" y="426"/>
                    <a:pt x="41460" y="456"/>
                    <a:pt x="41825" y="486"/>
                  </a:cubicBezTo>
                  <a:lnTo>
                    <a:pt x="41855" y="91"/>
                  </a:lnTo>
                  <a:cubicBezTo>
                    <a:pt x="41490" y="61"/>
                    <a:pt x="41095" y="61"/>
                    <a:pt x="40700" y="31"/>
                  </a:cubicBezTo>
                  <a:close/>
                  <a:moveTo>
                    <a:pt x="43010" y="183"/>
                  </a:moveTo>
                  <a:lnTo>
                    <a:pt x="42949" y="578"/>
                  </a:lnTo>
                  <a:cubicBezTo>
                    <a:pt x="43344" y="608"/>
                    <a:pt x="43709" y="669"/>
                    <a:pt x="44104" y="699"/>
                  </a:cubicBezTo>
                  <a:lnTo>
                    <a:pt x="44135" y="335"/>
                  </a:lnTo>
                  <a:cubicBezTo>
                    <a:pt x="43770" y="274"/>
                    <a:pt x="43375" y="243"/>
                    <a:pt x="43010" y="183"/>
                  </a:cubicBezTo>
                  <a:close/>
                  <a:moveTo>
                    <a:pt x="34986" y="213"/>
                  </a:moveTo>
                  <a:cubicBezTo>
                    <a:pt x="34621" y="243"/>
                    <a:pt x="34226" y="304"/>
                    <a:pt x="33861" y="335"/>
                  </a:cubicBezTo>
                  <a:lnTo>
                    <a:pt x="33891" y="730"/>
                  </a:lnTo>
                  <a:cubicBezTo>
                    <a:pt x="34287" y="669"/>
                    <a:pt x="34651" y="608"/>
                    <a:pt x="35046" y="578"/>
                  </a:cubicBezTo>
                  <a:lnTo>
                    <a:pt x="34986" y="213"/>
                  </a:lnTo>
                  <a:close/>
                  <a:moveTo>
                    <a:pt x="45259" y="486"/>
                  </a:moveTo>
                  <a:lnTo>
                    <a:pt x="45199" y="851"/>
                  </a:lnTo>
                  <a:cubicBezTo>
                    <a:pt x="45594" y="912"/>
                    <a:pt x="45959" y="1003"/>
                    <a:pt x="46323" y="1064"/>
                  </a:cubicBezTo>
                  <a:lnTo>
                    <a:pt x="46414" y="699"/>
                  </a:lnTo>
                  <a:cubicBezTo>
                    <a:pt x="46019" y="608"/>
                    <a:pt x="45655" y="547"/>
                    <a:pt x="45259" y="486"/>
                  </a:cubicBezTo>
                  <a:close/>
                  <a:moveTo>
                    <a:pt x="32706" y="517"/>
                  </a:moveTo>
                  <a:cubicBezTo>
                    <a:pt x="32341" y="578"/>
                    <a:pt x="31976" y="638"/>
                    <a:pt x="31581" y="699"/>
                  </a:cubicBezTo>
                  <a:lnTo>
                    <a:pt x="31673" y="1094"/>
                  </a:lnTo>
                  <a:cubicBezTo>
                    <a:pt x="32037" y="1003"/>
                    <a:pt x="32402" y="942"/>
                    <a:pt x="32767" y="882"/>
                  </a:cubicBezTo>
                  <a:lnTo>
                    <a:pt x="32706" y="517"/>
                  </a:lnTo>
                  <a:close/>
                  <a:moveTo>
                    <a:pt x="47539" y="912"/>
                  </a:moveTo>
                  <a:lnTo>
                    <a:pt x="47448" y="1277"/>
                  </a:lnTo>
                  <a:cubicBezTo>
                    <a:pt x="47813" y="1368"/>
                    <a:pt x="48177" y="1459"/>
                    <a:pt x="48542" y="1550"/>
                  </a:cubicBezTo>
                  <a:lnTo>
                    <a:pt x="48633" y="1186"/>
                  </a:lnTo>
                  <a:cubicBezTo>
                    <a:pt x="48269" y="1094"/>
                    <a:pt x="47904" y="1003"/>
                    <a:pt x="47539" y="912"/>
                  </a:cubicBezTo>
                  <a:close/>
                  <a:moveTo>
                    <a:pt x="30457" y="942"/>
                  </a:moveTo>
                  <a:cubicBezTo>
                    <a:pt x="30092" y="1034"/>
                    <a:pt x="29727" y="1125"/>
                    <a:pt x="29362" y="1216"/>
                  </a:cubicBezTo>
                  <a:lnTo>
                    <a:pt x="29454" y="1581"/>
                  </a:lnTo>
                  <a:cubicBezTo>
                    <a:pt x="29818" y="1490"/>
                    <a:pt x="30183" y="1398"/>
                    <a:pt x="30548" y="1307"/>
                  </a:cubicBezTo>
                  <a:lnTo>
                    <a:pt x="30457" y="942"/>
                  </a:lnTo>
                  <a:close/>
                  <a:moveTo>
                    <a:pt x="49758" y="1490"/>
                  </a:moveTo>
                  <a:lnTo>
                    <a:pt x="49636" y="1854"/>
                  </a:lnTo>
                  <a:cubicBezTo>
                    <a:pt x="50001" y="1945"/>
                    <a:pt x="50366" y="2067"/>
                    <a:pt x="50731" y="2158"/>
                  </a:cubicBezTo>
                  <a:lnTo>
                    <a:pt x="50852" y="1824"/>
                  </a:lnTo>
                  <a:cubicBezTo>
                    <a:pt x="50487" y="1702"/>
                    <a:pt x="50123" y="1581"/>
                    <a:pt x="49758" y="1490"/>
                  </a:cubicBezTo>
                  <a:close/>
                  <a:moveTo>
                    <a:pt x="28238" y="1520"/>
                  </a:moveTo>
                  <a:cubicBezTo>
                    <a:pt x="27873" y="1611"/>
                    <a:pt x="27508" y="1733"/>
                    <a:pt x="27144" y="1854"/>
                  </a:cubicBezTo>
                  <a:lnTo>
                    <a:pt x="27265" y="2219"/>
                  </a:lnTo>
                  <a:cubicBezTo>
                    <a:pt x="27630" y="2097"/>
                    <a:pt x="27995" y="1976"/>
                    <a:pt x="28359" y="1885"/>
                  </a:cubicBezTo>
                  <a:lnTo>
                    <a:pt x="28238" y="1520"/>
                  </a:lnTo>
                  <a:close/>
                  <a:moveTo>
                    <a:pt x="51946" y="2189"/>
                  </a:moveTo>
                  <a:lnTo>
                    <a:pt x="51825" y="2523"/>
                  </a:lnTo>
                  <a:cubicBezTo>
                    <a:pt x="52159" y="2645"/>
                    <a:pt x="52524" y="2797"/>
                    <a:pt x="52889" y="2918"/>
                  </a:cubicBezTo>
                  <a:lnTo>
                    <a:pt x="53010" y="2584"/>
                  </a:lnTo>
                  <a:cubicBezTo>
                    <a:pt x="52676" y="2432"/>
                    <a:pt x="52311" y="2310"/>
                    <a:pt x="51946" y="2189"/>
                  </a:cubicBezTo>
                  <a:close/>
                  <a:moveTo>
                    <a:pt x="26049" y="2219"/>
                  </a:moveTo>
                  <a:cubicBezTo>
                    <a:pt x="25715" y="2341"/>
                    <a:pt x="25350" y="2462"/>
                    <a:pt x="24985" y="2614"/>
                  </a:cubicBezTo>
                  <a:lnTo>
                    <a:pt x="25137" y="2949"/>
                  </a:lnTo>
                  <a:cubicBezTo>
                    <a:pt x="25472" y="2827"/>
                    <a:pt x="25837" y="2705"/>
                    <a:pt x="26171" y="2553"/>
                  </a:cubicBezTo>
                  <a:lnTo>
                    <a:pt x="26049" y="2219"/>
                  </a:lnTo>
                  <a:close/>
                  <a:moveTo>
                    <a:pt x="54074" y="2979"/>
                  </a:moveTo>
                  <a:lnTo>
                    <a:pt x="53953" y="3344"/>
                  </a:lnTo>
                  <a:cubicBezTo>
                    <a:pt x="54287" y="3496"/>
                    <a:pt x="54652" y="3648"/>
                    <a:pt x="54986" y="3800"/>
                  </a:cubicBezTo>
                  <a:lnTo>
                    <a:pt x="55138" y="3465"/>
                  </a:lnTo>
                  <a:cubicBezTo>
                    <a:pt x="54804" y="3283"/>
                    <a:pt x="54439" y="3131"/>
                    <a:pt x="54074" y="2979"/>
                  </a:cubicBezTo>
                  <a:close/>
                  <a:moveTo>
                    <a:pt x="23922" y="3040"/>
                  </a:moveTo>
                  <a:cubicBezTo>
                    <a:pt x="23587" y="3192"/>
                    <a:pt x="23223" y="3344"/>
                    <a:pt x="22888" y="3496"/>
                  </a:cubicBezTo>
                  <a:lnTo>
                    <a:pt x="23040" y="3830"/>
                  </a:lnTo>
                  <a:cubicBezTo>
                    <a:pt x="23375" y="3678"/>
                    <a:pt x="23739" y="3526"/>
                    <a:pt x="24074" y="3374"/>
                  </a:cubicBezTo>
                  <a:lnTo>
                    <a:pt x="23922" y="3040"/>
                  </a:lnTo>
                  <a:close/>
                  <a:moveTo>
                    <a:pt x="56171" y="3952"/>
                  </a:moveTo>
                  <a:lnTo>
                    <a:pt x="56019" y="4286"/>
                  </a:lnTo>
                  <a:cubicBezTo>
                    <a:pt x="56354" y="4438"/>
                    <a:pt x="56688" y="4620"/>
                    <a:pt x="57023" y="4803"/>
                  </a:cubicBezTo>
                  <a:lnTo>
                    <a:pt x="57205" y="4468"/>
                  </a:lnTo>
                  <a:cubicBezTo>
                    <a:pt x="56871" y="4286"/>
                    <a:pt x="56536" y="4104"/>
                    <a:pt x="56171" y="3952"/>
                  </a:cubicBezTo>
                  <a:close/>
                  <a:moveTo>
                    <a:pt x="21855" y="3982"/>
                  </a:moveTo>
                  <a:cubicBezTo>
                    <a:pt x="21520" y="4164"/>
                    <a:pt x="21156" y="4316"/>
                    <a:pt x="20821" y="4499"/>
                  </a:cubicBezTo>
                  <a:lnTo>
                    <a:pt x="21004" y="4833"/>
                  </a:lnTo>
                  <a:cubicBezTo>
                    <a:pt x="21338" y="4651"/>
                    <a:pt x="21672" y="4499"/>
                    <a:pt x="22007" y="4316"/>
                  </a:cubicBezTo>
                  <a:lnTo>
                    <a:pt x="21855" y="3982"/>
                  </a:lnTo>
                  <a:close/>
                  <a:moveTo>
                    <a:pt x="58208" y="5015"/>
                  </a:moveTo>
                  <a:lnTo>
                    <a:pt x="58026" y="5350"/>
                  </a:lnTo>
                  <a:cubicBezTo>
                    <a:pt x="58360" y="5532"/>
                    <a:pt x="58694" y="5715"/>
                    <a:pt x="58998" y="5927"/>
                  </a:cubicBezTo>
                  <a:lnTo>
                    <a:pt x="59211" y="5593"/>
                  </a:lnTo>
                  <a:cubicBezTo>
                    <a:pt x="58877" y="5380"/>
                    <a:pt x="58542" y="5198"/>
                    <a:pt x="58208" y="5015"/>
                  </a:cubicBezTo>
                  <a:close/>
                  <a:moveTo>
                    <a:pt x="19818" y="5046"/>
                  </a:moveTo>
                  <a:cubicBezTo>
                    <a:pt x="19484" y="5228"/>
                    <a:pt x="19180" y="5441"/>
                    <a:pt x="18846" y="5623"/>
                  </a:cubicBezTo>
                  <a:lnTo>
                    <a:pt x="19028" y="5958"/>
                  </a:lnTo>
                  <a:cubicBezTo>
                    <a:pt x="19362" y="5745"/>
                    <a:pt x="19697" y="5563"/>
                    <a:pt x="20001" y="5380"/>
                  </a:cubicBezTo>
                  <a:lnTo>
                    <a:pt x="19818" y="5046"/>
                  </a:lnTo>
                  <a:close/>
                  <a:moveTo>
                    <a:pt x="60184" y="6201"/>
                  </a:moveTo>
                  <a:lnTo>
                    <a:pt x="59971" y="6535"/>
                  </a:lnTo>
                  <a:cubicBezTo>
                    <a:pt x="60305" y="6718"/>
                    <a:pt x="60609" y="6930"/>
                    <a:pt x="60913" y="7143"/>
                  </a:cubicBezTo>
                  <a:lnTo>
                    <a:pt x="61126" y="6839"/>
                  </a:lnTo>
                  <a:cubicBezTo>
                    <a:pt x="60822" y="6626"/>
                    <a:pt x="60488" y="6414"/>
                    <a:pt x="60184" y="6201"/>
                  </a:cubicBezTo>
                  <a:close/>
                  <a:moveTo>
                    <a:pt x="17873" y="6231"/>
                  </a:moveTo>
                  <a:cubicBezTo>
                    <a:pt x="17539" y="6444"/>
                    <a:pt x="17235" y="6657"/>
                    <a:pt x="16931" y="6870"/>
                  </a:cubicBezTo>
                  <a:lnTo>
                    <a:pt x="17143" y="7174"/>
                  </a:lnTo>
                  <a:cubicBezTo>
                    <a:pt x="17447" y="6961"/>
                    <a:pt x="17751" y="6748"/>
                    <a:pt x="18086" y="6566"/>
                  </a:cubicBezTo>
                  <a:lnTo>
                    <a:pt x="17873" y="6231"/>
                  </a:lnTo>
                  <a:close/>
                  <a:moveTo>
                    <a:pt x="62068" y="7508"/>
                  </a:moveTo>
                  <a:lnTo>
                    <a:pt x="61855" y="7812"/>
                  </a:lnTo>
                  <a:cubicBezTo>
                    <a:pt x="62159" y="8025"/>
                    <a:pt x="62463" y="8268"/>
                    <a:pt x="62767" y="8481"/>
                  </a:cubicBezTo>
                  <a:lnTo>
                    <a:pt x="62980" y="8177"/>
                  </a:lnTo>
                  <a:cubicBezTo>
                    <a:pt x="62676" y="7964"/>
                    <a:pt x="62372" y="7721"/>
                    <a:pt x="62068" y="7508"/>
                  </a:cubicBezTo>
                  <a:close/>
                  <a:moveTo>
                    <a:pt x="15988" y="7538"/>
                  </a:moveTo>
                  <a:cubicBezTo>
                    <a:pt x="15654" y="7751"/>
                    <a:pt x="15380" y="7994"/>
                    <a:pt x="15076" y="8237"/>
                  </a:cubicBezTo>
                  <a:lnTo>
                    <a:pt x="15289" y="8511"/>
                  </a:lnTo>
                  <a:cubicBezTo>
                    <a:pt x="15593" y="8298"/>
                    <a:pt x="15897" y="8055"/>
                    <a:pt x="16201" y="7842"/>
                  </a:cubicBezTo>
                  <a:lnTo>
                    <a:pt x="15988" y="7538"/>
                  </a:lnTo>
                  <a:close/>
                  <a:moveTo>
                    <a:pt x="63892" y="8906"/>
                  </a:moveTo>
                  <a:lnTo>
                    <a:pt x="63649" y="9210"/>
                  </a:lnTo>
                  <a:cubicBezTo>
                    <a:pt x="63922" y="9453"/>
                    <a:pt x="64226" y="9696"/>
                    <a:pt x="64500" y="9940"/>
                  </a:cubicBezTo>
                  <a:lnTo>
                    <a:pt x="64743" y="9636"/>
                  </a:lnTo>
                  <a:cubicBezTo>
                    <a:pt x="64470" y="9392"/>
                    <a:pt x="64166" y="9149"/>
                    <a:pt x="63892" y="8906"/>
                  </a:cubicBezTo>
                  <a:close/>
                  <a:moveTo>
                    <a:pt x="14165" y="8936"/>
                  </a:moveTo>
                  <a:cubicBezTo>
                    <a:pt x="13891" y="9180"/>
                    <a:pt x="13587" y="9423"/>
                    <a:pt x="13314" y="9696"/>
                  </a:cubicBezTo>
                  <a:lnTo>
                    <a:pt x="13557" y="9970"/>
                  </a:lnTo>
                  <a:cubicBezTo>
                    <a:pt x="13830" y="9727"/>
                    <a:pt x="14134" y="9484"/>
                    <a:pt x="14408" y="9240"/>
                  </a:cubicBezTo>
                  <a:lnTo>
                    <a:pt x="14165" y="8936"/>
                  </a:lnTo>
                  <a:close/>
                  <a:moveTo>
                    <a:pt x="65594" y="10426"/>
                  </a:moveTo>
                  <a:lnTo>
                    <a:pt x="65351" y="10699"/>
                  </a:lnTo>
                  <a:cubicBezTo>
                    <a:pt x="65625" y="10943"/>
                    <a:pt x="65898" y="11216"/>
                    <a:pt x="66172" y="11490"/>
                  </a:cubicBezTo>
                  <a:lnTo>
                    <a:pt x="66445" y="11216"/>
                  </a:lnTo>
                  <a:cubicBezTo>
                    <a:pt x="66172" y="10943"/>
                    <a:pt x="65898" y="10669"/>
                    <a:pt x="65594" y="10426"/>
                  </a:cubicBezTo>
                  <a:close/>
                  <a:moveTo>
                    <a:pt x="12462" y="10456"/>
                  </a:moveTo>
                  <a:cubicBezTo>
                    <a:pt x="12189" y="10699"/>
                    <a:pt x="11915" y="10973"/>
                    <a:pt x="11642" y="11247"/>
                  </a:cubicBezTo>
                  <a:lnTo>
                    <a:pt x="11885" y="11520"/>
                  </a:lnTo>
                  <a:cubicBezTo>
                    <a:pt x="12158" y="11247"/>
                    <a:pt x="12432" y="10973"/>
                    <a:pt x="12706" y="10730"/>
                  </a:cubicBezTo>
                  <a:lnTo>
                    <a:pt x="12462" y="10456"/>
                  </a:lnTo>
                  <a:close/>
                  <a:moveTo>
                    <a:pt x="67236" y="12037"/>
                  </a:moveTo>
                  <a:lnTo>
                    <a:pt x="66962" y="12280"/>
                  </a:lnTo>
                  <a:cubicBezTo>
                    <a:pt x="67236" y="12554"/>
                    <a:pt x="67479" y="12827"/>
                    <a:pt x="67752" y="13131"/>
                  </a:cubicBezTo>
                  <a:lnTo>
                    <a:pt x="68026" y="12857"/>
                  </a:lnTo>
                  <a:cubicBezTo>
                    <a:pt x="67752" y="12584"/>
                    <a:pt x="67509" y="12310"/>
                    <a:pt x="67236" y="12037"/>
                  </a:cubicBezTo>
                  <a:close/>
                  <a:moveTo>
                    <a:pt x="10821" y="12067"/>
                  </a:moveTo>
                  <a:cubicBezTo>
                    <a:pt x="10548" y="12341"/>
                    <a:pt x="10304" y="12614"/>
                    <a:pt x="10031" y="12888"/>
                  </a:cubicBezTo>
                  <a:lnTo>
                    <a:pt x="10335" y="13161"/>
                  </a:lnTo>
                  <a:cubicBezTo>
                    <a:pt x="10578" y="12888"/>
                    <a:pt x="10821" y="12584"/>
                    <a:pt x="11095" y="12310"/>
                  </a:cubicBezTo>
                  <a:lnTo>
                    <a:pt x="10821" y="12067"/>
                  </a:lnTo>
                  <a:close/>
                  <a:moveTo>
                    <a:pt x="68786" y="13739"/>
                  </a:moveTo>
                  <a:lnTo>
                    <a:pt x="68482" y="13982"/>
                  </a:lnTo>
                  <a:cubicBezTo>
                    <a:pt x="68725" y="14256"/>
                    <a:pt x="68968" y="14560"/>
                    <a:pt x="69211" y="14833"/>
                  </a:cubicBezTo>
                  <a:lnTo>
                    <a:pt x="69515" y="14620"/>
                  </a:lnTo>
                  <a:cubicBezTo>
                    <a:pt x="69272" y="14316"/>
                    <a:pt x="69029" y="14013"/>
                    <a:pt x="68786" y="13739"/>
                  </a:cubicBezTo>
                  <a:close/>
                  <a:moveTo>
                    <a:pt x="9301" y="13769"/>
                  </a:moveTo>
                  <a:cubicBezTo>
                    <a:pt x="9028" y="14043"/>
                    <a:pt x="8785" y="14347"/>
                    <a:pt x="8572" y="14651"/>
                  </a:cubicBezTo>
                  <a:lnTo>
                    <a:pt x="8845" y="14894"/>
                  </a:lnTo>
                  <a:cubicBezTo>
                    <a:pt x="9089" y="14590"/>
                    <a:pt x="9332" y="14286"/>
                    <a:pt x="9575" y="14013"/>
                  </a:cubicBezTo>
                  <a:lnTo>
                    <a:pt x="9301" y="13769"/>
                  </a:lnTo>
                  <a:close/>
                  <a:moveTo>
                    <a:pt x="70214" y="15502"/>
                  </a:moveTo>
                  <a:lnTo>
                    <a:pt x="69910" y="15745"/>
                  </a:lnTo>
                  <a:cubicBezTo>
                    <a:pt x="70123" y="16049"/>
                    <a:pt x="70366" y="16353"/>
                    <a:pt x="70579" y="16657"/>
                  </a:cubicBezTo>
                  <a:lnTo>
                    <a:pt x="70883" y="16444"/>
                  </a:lnTo>
                  <a:cubicBezTo>
                    <a:pt x="70670" y="16110"/>
                    <a:pt x="70457" y="15806"/>
                    <a:pt x="70214" y="15502"/>
                  </a:cubicBezTo>
                  <a:close/>
                  <a:moveTo>
                    <a:pt x="7842" y="15563"/>
                  </a:moveTo>
                  <a:cubicBezTo>
                    <a:pt x="7630" y="15867"/>
                    <a:pt x="7386" y="16171"/>
                    <a:pt x="7174" y="16475"/>
                  </a:cubicBezTo>
                  <a:lnTo>
                    <a:pt x="7478" y="16687"/>
                  </a:lnTo>
                  <a:cubicBezTo>
                    <a:pt x="7690" y="16383"/>
                    <a:pt x="7933" y="16079"/>
                    <a:pt x="8146" y="15775"/>
                  </a:cubicBezTo>
                  <a:lnTo>
                    <a:pt x="7842" y="15563"/>
                  </a:lnTo>
                  <a:close/>
                  <a:moveTo>
                    <a:pt x="71552" y="17386"/>
                  </a:moveTo>
                  <a:lnTo>
                    <a:pt x="71217" y="17599"/>
                  </a:lnTo>
                  <a:cubicBezTo>
                    <a:pt x="71430" y="17903"/>
                    <a:pt x="71643" y="18207"/>
                    <a:pt x="71856" y="18541"/>
                  </a:cubicBezTo>
                  <a:lnTo>
                    <a:pt x="72160" y="18329"/>
                  </a:lnTo>
                  <a:cubicBezTo>
                    <a:pt x="71947" y="18025"/>
                    <a:pt x="71764" y="17690"/>
                    <a:pt x="71552" y="17386"/>
                  </a:cubicBezTo>
                  <a:close/>
                  <a:moveTo>
                    <a:pt x="6535" y="17417"/>
                  </a:moveTo>
                  <a:cubicBezTo>
                    <a:pt x="6323" y="17751"/>
                    <a:pt x="6110" y="18055"/>
                    <a:pt x="5897" y="18389"/>
                  </a:cubicBezTo>
                  <a:lnTo>
                    <a:pt x="6231" y="18602"/>
                  </a:lnTo>
                  <a:cubicBezTo>
                    <a:pt x="6414" y="18268"/>
                    <a:pt x="6626" y="17964"/>
                    <a:pt x="6839" y="17630"/>
                  </a:cubicBezTo>
                  <a:lnTo>
                    <a:pt x="6535" y="17417"/>
                  </a:lnTo>
                  <a:close/>
                  <a:moveTo>
                    <a:pt x="72768" y="19301"/>
                  </a:moveTo>
                  <a:lnTo>
                    <a:pt x="72433" y="19514"/>
                  </a:lnTo>
                  <a:cubicBezTo>
                    <a:pt x="72616" y="19818"/>
                    <a:pt x="72798" y="20152"/>
                    <a:pt x="72980" y="20487"/>
                  </a:cubicBezTo>
                  <a:lnTo>
                    <a:pt x="73315" y="20304"/>
                  </a:lnTo>
                  <a:cubicBezTo>
                    <a:pt x="73132" y="19970"/>
                    <a:pt x="72950" y="19636"/>
                    <a:pt x="72768" y="19301"/>
                  </a:cubicBezTo>
                  <a:close/>
                  <a:moveTo>
                    <a:pt x="5319" y="19362"/>
                  </a:moveTo>
                  <a:cubicBezTo>
                    <a:pt x="5107" y="19696"/>
                    <a:pt x="4924" y="20031"/>
                    <a:pt x="4742" y="20365"/>
                  </a:cubicBezTo>
                  <a:lnTo>
                    <a:pt x="5076" y="20548"/>
                  </a:lnTo>
                  <a:cubicBezTo>
                    <a:pt x="5259" y="20213"/>
                    <a:pt x="5441" y="19879"/>
                    <a:pt x="5623" y="19575"/>
                  </a:cubicBezTo>
                  <a:lnTo>
                    <a:pt x="5319" y="19362"/>
                  </a:lnTo>
                  <a:close/>
                  <a:moveTo>
                    <a:pt x="73862" y="21338"/>
                  </a:moveTo>
                  <a:lnTo>
                    <a:pt x="73527" y="21490"/>
                  </a:lnTo>
                  <a:cubicBezTo>
                    <a:pt x="73679" y="21824"/>
                    <a:pt x="73862" y="22159"/>
                    <a:pt x="74014" y="22523"/>
                  </a:cubicBezTo>
                  <a:lnTo>
                    <a:pt x="74348" y="22341"/>
                  </a:lnTo>
                  <a:cubicBezTo>
                    <a:pt x="74196" y="22007"/>
                    <a:pt x="74044" y="21672"/>
                    <a:pt x="73862" y="21338"/>
                  </a:cubicBezTo>
                  <a:close/>
                  <a:moveTo>
                    <a:pt x="4225" y="21399"/>
                  </a:moveTo>
                  <a:cubicBezTo>
                    <a:pt x="4043" y="21733"/>
                    <a:pt x="3860" y="22067"/>
                    <a:pt x="3708" y="22432"/>
                  </a:cubicBezTo>
                  <a:lnTo>
                    <a:pt x="4043" y="22584"/>
                  </a:lnTo>
                  <a:cubicBezTo>
                    <a:pt x="4195" y="22250"/>
                    <a:pt x="4377" y="21885"/>
                    <a:pt x="4560" y="21551"/>
                  </a:cubicBezTo>
                  <a:lnTo>
                    <a:pt x="4225" y="21399"/>
                  </a:lnTo>
                  <a:close/>
                  <a:moveTo>
                    <a:pt x="74834" y="23374"/>
                  </a:moveTo>
                  <a:lnTo>
                    <a:pt x="74500" y="23526"/>
                  </a:lnTo>
                  <a:cubicBezTo>
                    <a:pt x="74652" y="23891"/>
                    <a:pt x="74774" y="24225"/>
                    <a:pt x="74926" y="24590"/>
                  </a:cubicBezTo>
                  <a:lnTo>
                    <a:pt x="75290" y="24438"/>
                  </a:lnTo>
                  <a:cubicBezTo>
                    <a:pt x="75138" y="24073"/>
                    <a:pt x="74986" y="23739"/>
                    <a:pt x="74834" y="23374"/>
                  </a:cubicBezTo>
                  <a:close/>
                  <a:moveTo>
                    <a:pt x="3222" y="23466"/>
                  </a:moveTo>
                  <a:cubicBezTo>
                    <a:pt x="3070" y="23830"/>
                    <a:pt x="2918" y="24165"/>
                    <a:pt x="2797" y="24529"/>
                  </a:cubicBezTo>
                  <a:lnTo>
                    <a:pt x="3131" y="24681"/>
                  </a:lnTo>
                  <a:cubicBezTo>
                    <a:pt x="3283" y="24317"/>
                    <a:pt x="3435" y="23952"/>
                    <a:pt x="3587" y="23618"/>
                  </a:cubicBezTo>
                  <a:lnTo>
                    <a:pt x="3222" y="23466"/>
                  </a:lnTo>
                  <a:close/>
                  <a:moveTo>
                    <a:pt x="75686" y="25502"/>
                  </a:moveTo>
                  <a:lnTo>
                    <a:pt x="75321" y="25654"/>
                  </a:lnTo>
                  <a:cubicBezTo>
                    <a:pt x="75473" y="25988"/>
                    <a:pt x="75594" y="26353"/>
                    <a:pt x="75716" y="26718"/>
                  </a:cubicBezTo>
                  <a:lnTo>
                    <a:pt x="76081" y="26596"/>
                  </a:lnTo>
                  <a:cubicBezTo>
                    <a:pt x="75959" y="26232"/>
                    <a:pt x="75837" y="25867"/>
                    <a:pt x="75686" y="25502"/>
                  </a:cubicBezTo>
                  <a:close/>
                  <a:moveTo>
                    <a:pt x="2371" y="25593"/>
                  </a:moveTo>
                  <a:cubicBezTo>
                    <a:pt x="2249" y="25958"/>
                    <a:pt x="2128" y="26323"/>
                    <a:pt x="2006" y="26687"/>
                  </a:cubicBezTo>
                  <a:lnTo>
                    <a:pt x="2341" y="26809"/>
                  </a:lnTo>
                  <a:cubicBezTo>
                    <a:pt x="2462" y="26444"/>
                    <a:pt x="2614" y="26080"/>
                    <a:pt x="2736" y="25715"/>
                  </a:cubicBezTo>
                  <a:lnTo>
                    <a:pt x="2371" y="25593"/>
                  </a:lnTo>
                  <a:close/>
                  <a:moveTo>
                    <a:pt x="76415" y="27691"/>
                  </a:moveTo>
                  <a:lnTo>
                    <a:pt x="76050" y="27782"/>
                  </a:lnTo>
                  <a:cubicBezTo>
                    <a:pt x="76172" y="28146"/>
                    <a:pt x="76263" y="28511"/>
                    <a:pt x="76385" y="28876"/>
                  </a:cubicBezTo>
                  <a:lnTo>
                    <a:pt x="76749" y="28785"/>
                  </a:lnTo>
                  <a:cubicBezTo>
                    <a:pt x="76628" y="28420"/>
                    <a:pt x="76537" y="28055"/>
                    <a:pt x="76415" y="27691"/>
                  </a:cubicBezTo>
                  <a:close/>
                  <a:moveTo>
                    <a:pt x="1642" y="27782"/>
                  </a:moveTo>
                  <a:cubicBezTo>
                    <a:pt x="1550" y="28146"/>
                    <a:pt x="1429" y="28511"/>
                    <a:pt x="1338" y="28876"/>
                  </a:cubicBezTo>
                  <a:lnTo>
                    <a:pt x="1702" y="28998"/>
                  </a:lnTo>
                  <a:cubicBezTo>
                    <a:pt x="1794" y="28602"/>
                    <a:pt x="1915" y="28268"/>
                    <a:pt x="2006" y="27903"/>
                  </a:cubicBezTo>
                  <a:lnTo>
                    <a:pt x="1642" y="27782"/>
                  </a:lnTo>
                  <a:close/>
                  <a:moveTo>
                    <a:pt x="77023" y="29909"/>
                  </a:moveTo>
                  <a:lnTo>
                    <a:pt x="76658" y="29970"/>
                  </a:lnTo>
                  <a:cubicBezTo>
                    <a:pt x="76749" y="30365"/>
                    <a:pt x="76841" y="30730"/>
                    <a:pt x="76901" y="31095"/>
                  </a:cubicBezTo>
                  <a:lnTo>
                    <a:pt x="77266" y="31004"/>
                  </a:lnTo>
                  <a:cubicBezTo>
                    <a:pt x="77205" y="30639"/>
                    <a:pt x="77114" y="30274"/>
                    <a:pt x="77023" y="29909"/>
                  </a:cubicBezTo>
                  <a:close/>
                  <a:moveTo>
                    <a:pt x="1034" y="30001"/>
                  </a:moveTo>
                  <a:cubicBezTo>
                    <a:pt x="973" y="30365"/>
                    <a:pt x="882" y="30730"/>
                    <a:pt x="791" y="31125"/>
                  </a:cubicBezTo>
                  <a:lnTo>
                    <a:pt x="1186" y="31186"/>
                  </a:lnTo>
                  <a:cubicBezTo>
                    <a:pt x="1246" y="30821"/>
                    <a:pt x="1338" y="30457"/>
                    <a:pt x="1429" y="30092"/>
                  </a:cubicBezTo>
                  <a:lnTo>
                    <a:pt x="1034" y="30001"/>
                  </a:lnTo>
                  <a:close/>
                  <a:moveTo>
                    <a:pt x="77479" y="32128"/>
                  </a:moveTo>
                  <a:lnTo>
                    <a:pt x="77114" y="32219"/>
                  </a:lnTo>
                  <a:cubicBezTo>
                    <a:pt x="77175" y="32584"/>
                    <a:pt x="77236" y="32949"/>
                    <a:pt x="77296" y="33314"/>
                  </a:cubicBezTo>
                  <a:lnTo>
                    <a:pt x="77692" y="33283"/>
                  </a:lnTo>
                  <a:cubicBezTo>
                    <a:pt x="77631" y="32888"/>
                    <a:pt x="77570" y="32523"/>
                    <a:pt x="77479" y="32128"/>
                  </a:cubicBezTo>
                  <a:close/>
                  <a:moveTo>
                    <a:pt x="578" y="32250"/>
                  </a:moveTo>
                  <a:cubicBezTo>
                    <a:pt x="517" y="32615"/>
                    <a:pt x="456" y="33010"/>
                    <a:pt x="395" y="33374"/>
                  </a:cubicBezTo>
                  <a:lnTo>
                    <a:pt x="791" y="33435"/>
                  </a:lnTo>
                  <a:cubicBezTo>
                    <a:pt x="821" y="33040"/>
                    <a:pt x="882" y="32675"/>
                    <a:pt x="973" y="32311"/>
                  </a:cubicBezTo>
                  <a:lnTo>
                    <a:pt x="578" y="32250"/>
                  </a:lnTo>
                  <a:close/>
                  <a:moveTo>
                    <a:pt x="77813" y="34408"/>
                  </a:moveTo>
                  <a:lnTo>
                    <a:pt x="77448" y="34469"/>
                  </a:lnTo>
                  <a:cubicBezTo>
                    <a:pt x="77509" y="34833"/>
                    <a:pt x="77540" y="35198"/>
                    <a:pt x="77570" y="35593"/>
                  </a:cubicBezTo>
                  <a:lnTo>
                    <a:pt x="77935" y="35563"/>
                  </a:lnTo>
                  <a:cubicBezTo>
                    <a:pt x="77904" y="35168"/>
                    <a:pt x="77874" y="34803"/>
                    <a:pt x="77813" y="34408"/>
                  </a:cubicBezTo>
                  <a:close/>
                  <a:moveTo>
                    <a:pt x="243" y="34499"/>
                  </a:moveTo>
                  <a:cubicBezTo>
                    <a:pt x="213" y="34894"/>
                    <a:pt x="183" y="35259"/>
                    <a:pt x="152" y="35654"/>
                  </a:cubicBezTo>
                  <a:lnTo>
                    <a:pt x="517" y="35685"/>
                  </a:lnTo>
                  <a:cubicBezTo>
                    <a:pt x="547" y="35320"/>
                    <a:pt x="578" y="34925"/>
                    <a:pt x="639" y="34560"/>
                  </a:cubicBezTo>
                  <a:lnTo>
                    <a:pt x="243" y="34499"/>
                  </a:lnTo>
                  <a:close/>
                  <a:moveTo>
                    <a:pt x="78026" y="36688"/>
                  </a:moveTo>
                  <a:lnTo>
                    <a:pt x="77661" y="36718"/>
                  </a:lnTo>
                  <a:cubicBezTo>
                    <a:pt x="77692" y="37083"/>
                    <a:pt x="77692" y="37478"/>
                    <a:pt x="77692" y="37843"/>
                  </a:cubicBezTo>
                  <a:lnTo>
                    <a:pt x="78087" y="37843"/>
                  </a:lnTo>
                  <a:cubicBezTo>
                    <a:pt x="78087" y="37448"/>
                    <a:pt x="78056" y="37083"/>
                    <a:pt x="78026" y="36688"/>
                  </a:cubicBezTo>
                  <a:close/>
                  <a:moveTo>
                    <a:pt x="61" y="36809"/>
                  </a:moveTo>
                  <a:cubicBezTo>
                    <a:pt x="31" y="37174"/>
                    <a:pt x="31" y="37569"/>
                    <a:pt x="0" y="37934"/>
                  </a:cubicBezTo>
                  <a:lnTo>
                    <a:pt x="395" y="37964"/>
                  </a:lnTo>
                  <a:cubicBezTo>
                    <a:pt x="395" y="37569"/>
                    <a:pt x="426" y="37204"/>
                    <a:pt x="426" y="36809"/>
                  </a:cubicBezTo>
                  <a:close/>
                  <a:moveTo>
                    <a:pt x="77722" y="38967"/>
                  </a:moveTo>
                  <a:lnTo>
                    <a:pt x="77722" y="39058"/>
                  </a:lnTo>
                  <a:cubicBezTo>
                    <a:pt x="77722" y="39423"/>
                    <a:pt x="77722" y="39818"/>
                    <a:pt x="77692" y="40183"/>
                  </a:cubicBezTo>
                  <a:lnTo>
                    <a:pt x="78087" y="40183"/>
                  </a:lnTo>
                  <a:cubicBezTo>
                    <a:pt x="78087" y="39818"/>
                    <a:pt x="78117" y="39423"/>
                    <a:pt x="78087" y="39058"/>
                  </a:cubicBezTo>
                  <a:lnTo>
                    <a:pt x="78087" y="38967"/>
                  </a:lnTo>
                  <a:close/>
                  <a:moveTo>
                    <a:pt x="0" y="39089"/>
                  </a:moveTo>
                  <a:cubicBezTo>
                    <a:pt x="0" y="39454"/>
                    <a:pt x="0" y="39849"/>
                    <a:pt x="0" y="40244"/>
                  </a:cubicBezTo>
                  <a:lnTo>
                    <a:pt x="395" y="40213"/>
                  </a:lnTo>
                  <a:cubicBezTo>
                    <a:pt x="365" y="39849"/>
                    <a:pt x="365" y="39454"/>
                    <a:pt x="365" y="39089"/>
                  </a:cubicBezTo>
                  <a:close/>
                  <a:moveTo>
                    <a:pt x="77661" y="41308"/>
                  </a:moveTo>
                  <a:cubicBezTo>
                    <a:pt x="77631" y="41703"/>
                    <a:pt x="77600" y="42068"/>
                    <a:pt x="77570" y="42463"/>
                  </a:cubicBezTo>
                  <a:lnTo>
                    <a:pt x="77965" y="42493"/>
                  </a:lnTo>
                  <a:cubicBezTo>
                    <a:pt x="77996" y="42098"/>
                    <a:pt x="78026" y="41733"/>
                    <a:pt x="78026" y="41338"/>
                  </a:cubicBezTo>
                  <a:lnTo>
                    <a:pt x="77661" y="41308"/>
                  </a:lnTo>
                  <a:close/>
                  <a:moveTo>
                    <a:pt x="61" y="41369"/>
                  </a:moveTo>
                  <a:cubicBezTo>
                    <a:pt x="91" y="41764"/>
                    <a:pt x="122" y="42128"/>
                    <a:pt x="152" y="42524"/>
                  </a:cubicBezTo>
                  <a:lnTo>
                    <a:pt x="517" y="42493"/>
                  </a:lnTo>
                  <a:cubicBezTo>
                    <a:pt x="487" y="42098"/>
                    <a:pt x="456" y="41733"/>
                    <a:pt x="456" y="41369"/>
                  </a:cubicBezTo>
                  <a:close/>
                  <a:moveTo>
                    <a:pt x="77448" y="43587"/>
                  </a:moveTo>
                  <a:cubicBezTo>
                    <a:pt x="77418" y="43952"/>
                    <a:pt x="77357" y="44347"/>
                    <a:pt x="77327" y="44712"/>
                  </a:cubicBezTo>
                  <a:lnTo>
                    <a:pt x="77692" y="44773"/>
                  </a:lnTo>
                  <a:cubicBezTo>
                    <a:pt x="77752" y="44378"/>
                    <a:pt x="77783" y="44013"/>
                    <a:pt x="77844" y="43618"/>
                  </a:cubicBezTo>
                  <a:lnTo>
                    <a:pt x="77448" y="43587"/>
                  </a:lnTo>
                  <a:close/>
                  <a:moveTo>
                    <a:pt x="639" y="43618"/>
                  </a:moveTo>
                  <a:lnTo>
                    <a:pt x="274" y="43648"/>
                  </a:lnTo>
                  <a:cubicBezTo>
                    <a:pt x="304" y="44043"/>
                    <a:pt x="365" y="44408"/>
                    <a:pt x="426" y="44803"/>
                  </a:cubicBezTo>
                  <a:lnTo>
                    <a:pt x="791" y="44742"/>
                  </a:lnTo>
                  <a:cubicBezTo>
                    <a:pt x="730" y="44378"/>
                    <a:pt x="699" y="43983"/>
                    <a:pt x="639" y="43618"/>
                  </a:cubicBezTo>
                  <a:close/>
                  <a:moveTo>
                    <a:pt x="77114" y="45837"/>
                  </a:moveTo>
                  <a:cubicBezTo>
                    <a:pt x="77053" y="46201"/>
                    <a:pt x="76993" y="46566"/>
                    <a:pt x="76932" y="46931"/>
                  </a:cubicBezTo>
                  <a:lnTo>
                    <a:pt x="77296" y="47022"/>
                  </a:lnTo>
                  <a:cubicBezTo>
                    <a:pt x="77357" y="46657"/>
                    <a:pt x="77448" y="46262"/>
                    <a:pt x="77509" y="45897"/>
                  </a:cubicBezTo>
                  <a:lnTo>
                    <a:pt x="77114" y="45837"/>
                  </a:lnTo>
                  <a:close/>
                  <a:moveTo>
                    <a:pt x="973" y="45867"/>
                  </a:moveTo>
                  <a:lnTo>
                    <a:pt x="608" y="45928"/>
                  </a:lnTo>
                  <a:cubicBezTo>
                    <a:pt x="669" y="46293"/>
                    <a:pt x="730" y="46688"/>
                    <a:pt x="821" y="47053"/>
                  </a:cubicBezTo>
                  <a:lnTo>
                    <a:pt x="1186" y="46992"/>
                  </a:lnTo>
                  <a:cubicBezTo>
                    <a:pt x="1094" y="46597"/>
                    <a:pt x="1034" y="46232"/>
                    <a:pt x="973" y="45867"/>
                  </a:cubicBezTo>
                  <a:close/>
                  <a:moveTo>
                    <a:pt x="76689" y="48056"/>
                  </a:moveTo>
                  <a:cubicBezTo>
                    <a:pt x="76597" y="48420"/>
                    <a:pt x="76506" y="48785"/>
                    <a:pt x="76385" y="49150"/>
                  </a:cubicBezTo>
                  <a:lnTo>
                    <a:pt x="76749" y="49241"/>
                  </a:lnTo>
                  <a:cubicBezTo>
                    <a:pt x="76871" y="48876"/>
                    <a:pt x="76962" y="48511"/>
                    <a:pt x="77053" y="48147"/>
                  </a:cubicBezTo>
                  <a:lnTo>
                    <a:pt x="76689" y="48056"/>
                  </a:lnTo>
                  <a:close/>
                  <a:moveTo>
                    <a:pt x="1429" y="48086"/>
                  </a:moveTo>
                  <a:lnTo>
                    <a:pt x="1064" y="48177"/>
                  </a:lnTo>
                  <a:cubicBezTo>
                    <a:pt x="1155" y="48542"/>
                    <a:pt x="1246" y="48907"/>
                    <a:pt x="1338" y="49271"/>
                  </a:cubicBezTo>
                  <a:lnTo>
                    <a:pt x="1702" y="49180"/>
                  </a:lnTo>
                  <a:cubicBezTo>
                    <a:pt x="1611" y="48815"/>
                    <a:pt x="1520" y="48451"/>
                    <a:pt x="1429" y="48086"/>
                  </a:cubicBezTo>
                  <a:close/>
                  <a:moveTo>
                    <a:pt x="76081" y="50244"/>
                  </a:moveTo>
                  <a:cubicBezTo>
                    <a:pt x="75959" y="50609"/>
                    <a:pt x="75868" y="50974"/>
                    <a:pt x="75746" y="51338"/>
                  </a:cubicBezTo>
                  <a:lnTo>
                    <a:pt x="76081" y="51460"/>
                  </a:lnTo>
                  <a:cubicBezTo>
                    <a:pt x="76202" y="51095"/>
                    <a:pt x="76324" y="50730"/>
                    <a:pt x="76445" y="50335"/>
                  </a:cubicBezTo>
                  <a:lnTo>
                    <a:pt x="76081" y="50244"/>
                  </a:lnTo>
                  <a:close/>
                  <a:moveTo>
                    <a:pt x="2037" y="50274"/>
                  </a:moveTo>
                  <a:lnTo>
                    <a:pt x="1672" y="50396"/>
                  </a:lnTo>
                  <a:cubicBezTo>
                    <a:pt x="1763" y="50761"/>
                    <a:pt x="1885" y="51126"/>
                    <a:pt x="2006" y="51490"/>
                  </a:cubicBezTo>
                  <a:lnTo>
                    <a:pt x="2371" y="51369"/>
                  </a:lnTo>
                  <a:cubicBezTo>
                    <a:pt x="2249" y="51004"/>
                    <a:pt x="2128" y="50639"/>
                    <a:pt x="2037" y="50274"/>
                  </a:cubicBezTo>
                  <a:close/>
                  <a:moveTo>
                    <a:pt x="2766" y="52433"/>
                  </a:moveTo>
                  <a:lnTo>
                    <a:pt x="2401" y="52554"/>
                  </a:lnTo>
                  <a:cubicBezTo>
                    <a:pt x="2523" y="52919"/>
                    <a:pt x="2675" y="53284"/>
                    <a:pt x="2797" y="53618"/>
                  </a:cubicBezTo>
                  <a:lnTo>
                    <a:pt x="3161" y="53496"/>
                  </a:lnTo>
                  <a:cubicBezTo>
                    <a:pt x="3009" y="53132"/>
                    <a:pt x="2888" y="52797"/>
                    <a:pt x="2766" y="52433"/>
                  </a:cubicBezTo>
                  <a:close/>
                  <a:moveTo>
                    <a:pt x="75351" y="52402"/>
                  </a:moveTo>
                  <a:cubicBezTo>
                    <a:pt x="75230" y="52767"/>
                    <a:pt x="75078" y="53101"/>
                    <a:pt x="74956" y="53466"/>
                  </a:cubicBezTo>
                  <a:lnTo>
                    <a:pt x="75290" y="53618"/>
                  </a:lnTo>
                  <a:cubicBezTo>
                    <a:pt x="75442" y="53253"/>
                    <a:pt x="75594" y="52888"/>
                    <a:pt x="75716" y="52524"/>
                  </a:cubicBezTo>
                  <a:lnTo>
                    <a:pt x="75351" y="52402"/>
                  </a:lnTo>
                  <a:close/>
                  <a:moveTo>
                    <a:pt x="3587" y="54530"/>
                  </a:moveTo>
                  <a:lnTo>
                    <a:pt x="3253" y="54682"/>
                  </a:lnTo>
                  <a:cubicBezTo>
                    <a:pt x="3405" y="55047"/>
                    <a:pt x="3557" y="55381"/>
                    <a:pt x="3708" y="55715"/>
                  </a:cubicBezTo>
                  <a:lnTo>
                    <a:pt x="4073" y="55563"/>
                  </a:lnTo>
                  <a:cubicBezTo>
                    <a:pt x="3891" y="55229"/>
                    <a:pt x="3739" y="54864"/>
                    <a:pt x="3587" y="54530"/>
                  </a:cubicBezTo>
                  <a:close/>
                  <a:moveTo>
                    <a:pt x="74500" y="54499"/>
                  </a:moveTo>
                  <a:cubicBezTo>
                    <a:pt x="74348" y="54864"/>
                    <a:pt x="74196" y="55199"/>
                    <a:pt x="74044" y="55563"/>
                  </a:cubicBezTo>
                  <a:lnTo>
                    <a:pt x="74379" y="55715"/>
                  </a:lnTo>
                  <a:cubicBezTo>
                    <a:pt x="74530" y="55381"/>
                    <a:pt x="74713" y="55016"/>
                    <a:pt x="74865" y="54651"/>
                  </a:cubicBezTo>
                  <a:lnTo>
                    <a:pt x="74500" y="54499"/>
                  </a:lnTo>
                  <a:close/>
                  <a:moveTo>
                    <a:pt x="4560" y="56566"/>
                  </a:moveTo>
                  <a:lnTo>
                    <a:pt x="4225" y="56749"/>
                  </a:lnTo>
                  <a:cubicBezTo>
                    <a:pt x="4408" y="57083"/>
                    <a:pt x="4590" y="57417"/>
                    <a:pt x="4772" y="57752"/>
                  </a:cubicBezTo>
                  <a:lnTo>
                    <a:pt x="5076" y="57569"/>
                  </a:lnTo>
                  <a:cubicBezTo>
                    <a:pt x="4894" y="57265"/>
                    <a:pt x="4742" y="56931"/>
                    <a:pt x="4560" y="56566"/>
                  </a:cubicBezTo>
                  <a:close/>
                  <a:moveTo>
                    <a:pt x="73527" y="56566"/>
                  </a:moveTo>
                  <a:cubicBezTo>
                    <a:pt x="73375" y="56901"/>
                    <a:pt x="73193" y="57235"/>
                    <a:pt x="73011" y="57569"/>
                  </a:cubicBezTo>
                  <a:lnTo>
                    <a:pt x="73345" y="57752"/>
                  </a:lnTo>
                  <a:cubicBezTo>
                    <a:pt x="73527" y="57417"/>
                    <a:pt x="73710" y="57083"/>
                    <a:pt x="73862" y="56749"/>
                  </a:cubicBezTo>
                  <a:lnTo>
                    <a:pt x="73527" y="56566"/>
                  </a:lnTo>
                  <a:close/>
                  <a:moveTo>
                    <a:pt x="5654" y="58572"/>
                  </a:moveTo>
                  <a:lnTo>
                    <a:pt x="5319" y="58755"/>
                  </a:lnTo>
                  <a:cubicBezTo>
                    <a:pt x="5532" y="59089"/>
                    <a:pt x="5715" y="59424"/>
                    <a:pt x="5927" y="59727"/>
                  </a:cubicBezTo>
                  <a:lnTo>
                    <a:pt x="6231" y="59545"/>
                  </a:lnTo>
                  <a:cubicBezTo>
                    <a:pt x="6049" y="59211"/>
                    <a:pt x="5836" y="58876"/>
                    <a:pt x="5654" y="58572"/>
                  </a:cubicBezTo>
                  <a:close/>
                  <a:moveTo>
                    <a:pt x="72433" y="58572"/>
                  </a:moveTo>
                  <a:cubicBezTo>
                    <a:pt x="72251" y="58907"/>
                    <a:pt x="72038" y="59211"/>
                    <a:pt x="71856" y="59545"/>
                  </a:cubicBezTo>
                  <a:lnTo>
                    <a:pt x="72190" y="59727"/>
                  </a:lnTo>
                  <a:cubicBezTo>
                    <a:pt x="72372" y="59424"/>
                    <a:pt x="72585" y="59089"/>
                    <a:pt x="72768" y="58755"/>
                  </a:cubicBezTo>
                  <a:lnTo>
                    <a:pt x="72433" y="58572"/>
                  </a:lnTo>
                  <a:close/>
                  <a:moveTo>
                    <a:pt x="6839" y="60487"/>
                  </a:moveTo>
                  <a:lnTo>
                    <a:pt x="6535" y="60700"/>
                  </a:lnTo>
                  <a:cubicBezTo>
                    <a:pt x="6748" y="61004"/>
                    <a:pt x="6961" y="61338"/>
                    <a:pt x="7174" y="61642"/>
                  </a:cubicBezTo>
                  <a:lnTo>
                    <a:pt x="7508" y="61430"/>
                  </a:lnTo>
                  <a:cubicBezTo>
                    <a:pt x="7265" y="61126"/>
                    <a:pt x="7052" y="60791"/>
                    <a:pt x="6839" y="60487"/>
                  </a:cubicBezTo>
                  <a:close/>
                  <a:moveTo>
                    <a:pt x="71248" y="60487"/>
                  </a:moveTo>
                  <a:cubicBezTo>
                    <a:pt x="71035" y="60822"/>
                    <a:pt x="70822" y="61126"/>
                    <a:pt x="70609" y="61430"/>
                  </a:cubicBezTo>
                  <a:lnTo>
                    <a:pt x="70913" y="61642"/>
                  </a:lnTo>
                  <a:cubicBezTo>
                    <a:pt x="71126" y="61338"/>
                    <a:pt x="71339" y="61034"/>
                    <a:pt x="71552" y="60700"/>
                  </a:cubicBezTo>
                  <a:lnTo>
                    <a:pt x="71248" y="60487"/>
                  </a:lnTo>
                  <a:close/>
                  <a:moveTo>
                    <a:pt x="8177" y="62341"/>
                  </a:moveTo>
                  <a:lnTo>
                    <a:pt x="7873" y="62554"/>
                  </a:lnTo>
                  <a:cubicBezTo>
                    <a:pt x="8085" y="62858"/>
                    <a:pt x="8329" y="63162"/>
                    <a:pt x="8572" y="63466"/>
                  </a:cubicBezTo>
                  <a:lnTo>
                    <a:pt x="8876" y="63223"/>
                  </a:lnTo>
                  <a:cubicBezTo>
                    <a:pt x="8633" y="62949"/>
                    <a:pt x="8389" y="62645"/>
                    <a:pt x="8177" y="62341"/>
                  </a:cubicBezTo>
                  <a:close/>
                  <a:moveTo>
                    <a:pt x="69910" y="62341"/>
                  </a:moveTo>
                  <a:cubicBezTo>
                    <a:pt x="69698" y="62645"/>
                    <a:pt x="69454" y="62949"/>
                    <a:pt x="69211" y="63253"/>
                  </a:cubicBezTo>
                  <a:lnTo>
                    <a:pt x="69515" y="63497"/>
                  </a:lnTo>
                  <a:cubicBezTo>
                    <a:pt x="69758" y="63193"/>
                    <a:pt x="70002" y="62889"/>
                    <a:pt x="70214" y="62585"/>
                  </a:cubicBezTo>
                  <a:lnTo>
                    <a:pt x="69910" y="62341"/>
                  </a:lnTo>
                  <a:close/>
                  <a:moveTo>
                    <a:pt x="9575" y="64104"/>
                  </a:moveTo>
                  <a:lnTo>
                    <a:pt x="9301" y="64348"/>
                  </a:lnTo>
                  <a:cubicBezTo>
                    <a:pt x="9544" y="64652"/>
                    <a:pt x="9788" y="64925"/>
                    <a:pt x="10061" y="65199"/>
                  </a:cubicBezTo>
                  <a:lnTo>
                    <a:pt x="10335" y="64955"/>
                  </a:lnTo>
                  <a:cubicBezTo>
                    <a:pt x="10092" y="64682"/>
                    <a:pt x="9818" y="64378"/>
                    <a:pt x="9575" y="64104"/>
                  </a:cubicBezTo>
                  <a:close/>
                  <a:moveTo>
                    <a:pt x="68512" y="64104"/>
                  </a:moveTo>
                  <a:cubicBezTo>
                    <a:pt x="68269" y="64408"/>
                    <a:pt x="67995" y="64682"/>
                    <a:pt x="67752" y="64986"/>
                  </a:cubicBezTo>
                  <a:lnTo>
                    <a:pt x="68026" y="65229"/>
                  </a:lnTo>
                  <a:cubicBezTo>
                    <a:pt x="68299" y="64955"/>
                    <a:pt x="68543" y="64652"/>
                    <a:pt x="68786" y="64378"/>
                  </a:cubicBezTo>
                  <a:lnTo>
                    <a:pt x="68512" y="64104"/>
                  </a:lnTo>
                  <a:close/>
                  <a:moveTo>
                    <a:pt x="11095" y="65776"/>
                  </a:moveTo>
                  <a:lnTo>
                    <a:pt x="10821" y="66050"/>
                  </a:lnTo>
                  <a:cubicBezTo>
                    <a:pt x="11095" y="66323"/>
                    <a:pt x="11368" y="66597"/>
                    <a:pt x="11642" y="66870"/>
                  </a:cubicBezTo>
                  <a:lnTo>
                    <a:pt x="11915" y="66597"/>
                  </a:lnTo>
                  <a:cubicBezTo>
                    <a:pt x="11642" y="66323"/>
                    <a:pt x="11368" y="66050"/>
                    <a:pt x="11095" y="65776"/>
                  </a:cubicBezTo>
                  <a:close/>
                  <a:moveTo>
                    <a:pt x="66992" y="65807"/>
                  </a:moveTo>
                  <a:cubicBezTo>
                    <a:pt x="66719" y="66080"/>
                    <a:pt x="66445" y="66354"/>
                    <a:pt x="66172" y="66627"/>
                  </a:cubicBezTo>
                  <a:lnTo>
                    <a:pt x="66445" y="66870"/>
                  </a:lnTo>
                  <a:cubicBezTo>
                    <a:pt x="66719" y="66627"/>
                    <a:pt x="66992" y="66354"/>
                    <a:pt x="67266" y="66080"/>
                  </a:cubicBezTo>
                  <a:lnTo>
                    <a:pt x="66992" y="65807"/>
                  </a:lnTo>
                  <a:close/>
                  <a:moveTo>
                    <a:pt x="12736" y="67387"/>
                  </a:moveTo>
                  <a:lnTo>
                    <a:pt x="12462" y="67661"/>
                  </a:lnTo>
                  <a:cubicBezTo>
                    <a:pt x="12736" y="67934"/>
                    <a:pt x="13040" y="68177"/>
                    <a:pt x="13314" y="68421"/>
                  </a:cubicBezTo>
                  <a:lnTo>
                    <a:pt x="13557" y="68147"/>
                  </a:lnTo>
                  <a:cubicBezTo>
                    <a:pt x="13283" y="67904"/>
                    <a:pt x="13010" y="67630"/>
                    <a:pt x="12736" y="67387"/>
                  </a:cubicBezTo>
                  <a:close/>
                  <a:moveTo>
                    <a:pt x="65351" y="67387"/>
                  </a:moveTo>
                  <a:cubicBezTo>
                    <a:pt x="65077" y="67661"/>
                    <a:pt x="64804" y="67904"/>
                    <a:pt x="64530" y="68147"/>
                  </a:cubicBezTo>
                  <a:lnTo>
                    <a:pt x="64773" y="68451"/>
                  </a:lnTo>
                  <a:cubicBezTo>
                    <a:pt x="65047" y="68177"/>
                    <a:pt x="65351" y="67934"/>
                    <a:pt x="65625" y="67661"/>
                  </a:cubicBezTo>
                  <a:lnTo>
                    <a:pt x="65351" y="67387"/>
                  </a:lnTo>
                  <a:close/>
                  <a:moveTo>
                    <a:pt x="14438" y="68877"/>
                  </a:moveTo>
                  <a:lnTo>
                    <a:pt x="14195" y="69180"/>
                  </a:lnTo>
                  <a:cubicBezTo>
                    <a:pt x="14499" y="69424"/>
                    <a:pt x="14773" y="69667"/>
                    <a:pt x="15076" y="69880"/>
                  </a:cubicBezTo>
                  <a:lnTo>
                    <a:pt x="15320" y="69576"/>
                  </a:lnTo>
                  <a:cubicBezTo>
                    <a:pt x="15016" y="69363"/>
                    <a:pt x="14712" y="69120"/>
                    <a:pt x="14438" y="68877"/>
                  </a:cubicBezTo>
                  <a:close/>
                  <a:moveTo>
                    <a:pt x="63649" y="68877"/>
                  </a:moveTo>
                  <a:cubicBezTo>
                    <a:pt x="63345" y="69120"/>
                    <a:pt x="63071" y="69363"/>
                    <a:pt x="62767" y="69606"/>
                  </a:cubicBezTo>
                  <a:lnTo>
                    <a:pt x="63011" y="69910"/>
                  </a:lnTo>
                  <a:cubicBezTo>
                    <a:pt x="63314" y="69667"/>
                    <a:pt x="63588" y="69424"/>
                    <a:pt x="63892" y="69180"/>
                  </a:cubicBezTo>
                  <a:lnTo>
                    <a:pt x="63649" y="68877"/>
                  </a:lnTo>
                  <a:close/>
                  <a:moveTo>
                    <a:pt x="16232" y="70275"/>
                  </a:moveTo>
                  <a:lnTo>
                    <a:pt x="15988" y="70579"/>
                  </a:lnTo>
                  <a:cubicBezTo>
                    <a:pt x="16323" y="70822"/>
                    <a:pt x="16627" y="71035"/>
                    <a:pt x="16931" y="71247"/>
                  </a:cubicBezTo>
                  <a:lnTo>
                    <a:pt x="17143" y="70943"/>
                  </a:lnTo>
                  <a:cubicBezTo>
                    <a:pt x="16839" y="70731"/>
                    <a:pt x="16535" y="70487"/>
                    <a:pt x="16232" y="70275"/>
                  </a:cubicBezTo>
                  <a:close/>
                  <a:moveTo>
                    <a:pt x="61855" y="70275"/>
                  </a:moveTo>
                  <a:cubicBezTo>
                    <a:pt x="61552" y="70518"/>
                    <a:pt x="61248" y="70731"/>
                    <a:pt x="60944" y="70943"/>
                  </a:cubicBezTo>
                  <a:lnTo>
                    <a:pt x="61156" y="71247"/>
                  </a:lnTo>
                  <a:cubicBezTo>
                    <a:pt x="61460" y="71035"/>
                    <a:pt x="61764" y="70822"/>
                    <a:pt x="62099" y="70579"/>
                  </a:cubicBezTo>
                  <a:lnTo>
                    <a:pt x="61855" y="70275"/>
                  </a:lnTo>
                  <a:close/>
                  <a:moveTo>
                    <a:pt x="18086" y="71551"/>
                  </a:moveTo>
                  <a:lnTo>
                    <a:pt x="17903" y="71886"/>
                  </a:lnTo>
                  <a:cubicBezTo>
                    <a:pt x="18207" y="72098"/>
                    <a:pt x="18542" y="72281"/>
                    <a:pt x="18876" y="72494"/>
                  </a:cubicBezTo>
                  <a:lnTo>
                    <a:pt x="19058" y="72159"/>
                  </a:lnTo>
                  <a:cubicBezTo>
                    <a:pt x="18724" y="71977"/>
                    <a:pt x="18420" y="71764"/>
                    <a:pt x="18086" y="71551"/>
                  </a:cubicBezTo>
                  <a:close/>
                  <a:moveTo>
                    <a:pt x="60001" y="71551"/>
                  </a:moveTo>
                  <a:cubicBezTo>
                    <a:pt x="59667" y="71764"/>
                    <a:pt x="59363" y="71977"/>
                    <a:pt x="59029" y="72159"/>
                  </a:cubicBezTo>
                  <a:lnTo>
                    <a:pt x="59241" y="72494"/>
                  </a:lnTo>
                  <a:cubicBezTo>
                    <a:pt x="59545" y="72311"/>
                    <a:pt x="59880" y="72098"/>
                    <a:pt x="60184" y="71886"/>
                  </a:cubicBezTo>
                  <a:lnTo>
                    <a:pt x="60001" y="71551"/>
                  </a:lnTo>
                  <a:close/>
                  <a:moveTo>
                    <a:pt x="20031" y="72737"/>
                  </a:moveTo>
                  <a:lnTo>
                    <a:pt x="19849" y="73071"/>
                  </a:lnTo>
                  <a:cubicBezTo>
                    <a:pt x="20183" y="73253"/>
                    <a:pt x="20517" y="73436"/>
                    <a:pt x="20852" y="73618"/>
                  </a:cubicBezTo>
                  <a:lnTo>
                    <a:pt x="21034" y="73284"/>
                  </a:lnTo>
                  <a:cubicBezTo>
                    <a:pt x="20700" y="73102"/>
                    <a:pt x="20365" y="72919"/>
                    <a:pt x="20031" y="72737"/>
                  </a:cubicBezTo>
                  <a:close/>
                  <a:moveTo>
                    <a:pt x="58056" y="72737"/>
                  </a:moveTo>
                  <a:cubicBezTo>
                    <a:pt x="57722" y="72919"/>
                    <a:pt x="57387" y="73102"/>
                    <a:pt x="57053" y="73284"/>
                  </a:cubicBezTo>
                  <a:lnTo>
                    <a:pt x="57235" y="73618"/>
                  </a:lnTo>
                  <a:cubicBezTo>
                    <a:pt x="57570" y="73436"/>
                    <a:pt x="57904" y="73253"/>
                    <a:pt x="58238" y="73071"/>
                  </a:cubicBezTo>
                  <a:lnTo>
                    <a:pt x="58056" y="72737"/>
                  </a:lnTo>
                  <a:close/>
                  <a:moveTo>
                    <a:pt x="22067" y="73801"/>
                  </a:moveTo>
                  <a:lnTo>
                    <a:pt x="21885" y="74135"/>
                  </a:lnTo>
                  <a:cubicBezTo>
                    <a:pt x="22219" y="74317"/>
                    <a:pt x="22584" y="74469"/>
                    <a:pt x="22919" y="74621"/>
                  </a:cubicBezTo>
                  <a:lnTo>
                    <a:pt x="23071" y="74287"/>
                  </a:lnTo>
                  <a:cubicBezTo>
                    <a:pt x="22736" y="74135"/>
                    <a:pt x="22402" y="73953"/>
                    <a:pt x="22067" y="73801"/>
                  </a:cubicBezTo>
                  <a:close/>
                  <a:moveTo>
                    <a:pt x="56050" y="73801"/>
                  </a:moveTo>
                  <a:cubicBezTo>
                    <a:pt x="55716" y="73953"/>
                    <a:pt x="55381" y="74135"/>
                    <a:pt x="55016" y="74287"/>
                  </a:cubicBezTo>
                  <a:lnTo>
                    <a:pt x="55168" y="74621"/>
                  </a:lnTo>
                  <a:cubicBezTo>
                    <a:pt x="55533" y="74469"/>
                    <a:pt x="55868" y="74317"/>
                    <a:pt x="56232" y="74135"/>
                  </a:cubicBezTo>
                  <a:lnTo>
                    <a:pt x="56050" y="73801"/>
                  </a:lnTo>
                  <a:close/>
                  <a:moveTo>
                    <a:pt x="53983" y="74743"/>
                  </a:moveTo>
                  <a:cubicBezTo>
                    <a:pt x="53649" y="74864"/>
                    <a:pt x="53284" y="75016"/>
                    <a:pt x="52950" y="75138"/>
                  </a:cubicBezTo>
                  <a:lnTo>
                    <a:pt x="53071" y="75503"/>
                  </a:lnTo>
                  <a:cubicBezTo>
                    <a:pt x="53436" y="75381"/>
                    <a:pt x="53801" y="75229"/>
                    <a:pt x="54135" y="75077"/>
                  </a:cubicBezTo>
                  <a:lnTo>
                    <a:pt x="53983" y="74743"/>
                  </a:lnTo>
                  <a:close/>
                  <a:moveTo>
                    <a:pt x="24134" y="74743"/>
                  </a:moveTo>
                  <a:lnTo>
                    <a:pt x="23982" y="75077"/>
                  </a:lnTo>
                  <a:cubicBezTo>
                    <a:pt x="24347" y="75229"/>
                    <a:pt x="24682" y="75381"/>
                    <a:pt x="25046" y="75533"/>
                  </a:cubicBezTo>
                  <a:lnTo>
                    <a:pt x="25198" y="75168"/>
                  </a:lnTo>
                  <a:cubicBezTo>
                    <a:pt x="24834" y="75016"/>
                    <a:pt x="24469" y="74895"/>
                    <a:pt x="24134" y="74743"/>
                  </a:cubicBezTo>
                  <a:close/>
                  <a:moveTo>
                    <a:pt x="51886" y="75533"/>
                  </a:moveTo>
                  <a:cubicBezTo>
                    <a:pt x="51521" y="75685"/>
                    <a:pt x="51156" y="75807"/>
                    <a:pt x="50791" y="75898"/>
                  </a:cubicBezTo>
                  <a:lnTo>
                    <a:pt x="50913" y="76263"/>
                  </a:lnTo>
                  <a:cubicBezTo>
                    <a:pt x="51278" y="76141"/>
                    <a:pt x="51643" y="76019"/>
                    <a:pt x="52007" y="75898"/>
                  </a:cubicBezTo>
                  <a:lnTo>
                    <a:pt x="51886" y="75533"/>
                  </a:lnTo>
                  <a:close/>
                  <a:moveTo>
                    <a:pt x="26262" y="75564"/>
                  </a:moveTo>
                  <a:lnTo>
                    <a:pt x="26141" y="75928"/>
                  </a:lnTo>
                  <a:cubicBezTo>
                    <a:pt x="26475" y="76050"/>
                    <a:pt x="26840" y="76171"/>
                    <a:pt x="27204" y="76293"/>
                  </a:cubicBezTo>
                  <a:lnTo>
                    <a:pt x="27326" y="75928"/>
                  </a:lnTo>
                  <a:cubicBezTo>
                    <a:pt x="26961" y="75807"/>
                    <a:pt x="26596" y="75685"/>
                    <a:pt x="26262" y="75564"/>
                  </a:cubicBezTo>
                  <a:close/>
                  <a:moveTo>
                    <a:pt x="28420" y="76232"/>
                  </a:moveTo>
                  <a:lnTo>
                    <a:pt x="28329" y="76597"/>
                  </a:lnTo>
                  <a:cubicBezTo>
                    <a:pt x="28694" y="76719"/>
                    <a:pt x="29059" y="76810"/>
                    <a:pt x="29423" y="76901"/>
                  </a:cubicBezTo>
                  <a:lnTo>
                    <a:pt x="29514" y="76536"/>
                  </a:lnTo>
                  <a:cubicBezTo>
                    <a:pt x="29150" y="76445"/>
                    <a:pt x="28785" y="76354"/>
                    <a:pt x="28420" y="76232"/>
                  </a:cubicBezTo>
                  <a:close/>
                  <a:moveTo>
                    <a:pt x="49728" y="76232"/>
                  </a:moveTo>
                  <a:cubicBezTo>
                    <a:pt x="49332" y="76354"/>
                    <a:pt x="48998" y="76445"/>
                    <a:pt x="48603" y="76536"/>
                  </a:cubicBezTo>
                  <a:lnTo>
                    <a:pt x="48725" y="76901"/>
                  </a:lnTo>
                  <a:cubicBezTo>
                    <a:pt x="49089" y="76810"/>
                    <a:pt x="49454" y="76719"/>
                    <a:pt x="49819" y="76597"/>
                  </a:cubicBezTo>
                  <a:lnTo>
                    <a:pt x="49728" y="76232"/>
                  </a:lnTo>
                  <a:close/>
                  <a:moveTo>
                    <a:pt x="47509" y="76779"/>
                  </a:moveTo>
                  <a:cubicBezTo>
                    <a:pt x="47144" y="76871"/>
                    <a:pt x="46779" y="76962"/>
                    <a:pt x="46384" y="77023"/>
                  </a:cubicBezTo>
                  <a:lnTo>
                    <a:pt x="46475" y="77387"/>
                  </a:lnTo>
                  <a:cubicBezTo>
                    <a:pt x="46840" y="77326"/>
                    <a:pt x="47235" y="77266"/>
                    <a:pt x="47600" y="77175"/>
                  </a:cubicBezTo>
                  <a:lnTo>
                    <a:pt x="47509" y="76779"/>
                  </a:lnTo>
                  <a:close/>
                  <a:moveTo>
                    <a:pt x="30609" y="76810"/>
                  </a:moveTo>
                  <a:lnTo>
                    <a:pt x="30548" y="77175"/>
                  </a:lnTo>
                  <a:cubicBezTo>
                    <a:pt x="30913" y="77266"/>
                    <a:pt x="31277" y="77326"/>
                    <a:pt x="31673" y="77418"/>
                  </a:cubicBezTo>
                  <a:lnTo>
                    <a:pt x="31733" y="77023"/>
                  </a:lnTo>
                  <a:cubicBezTo>
                    <a:pt x="31369" y="76962"/>
                    <a:pt x="30973" y="76871"/>
                    <a:pt x="30609" y="76810"/>
                  </a:cubicBezTo>
                  <a:close/>
                  <a:moveTo>
                    <a:pt x="45290" y="77235"/>
                  </a:moveTo>
                  <a:cubicBezTo>
                    <a:pt x="44925" y="77296"/>
                    <a:pt x="44530" y="77326"/>
                    <a:pt x="44165" y="77387"/>
                  </a:cubicBezTo>
                  <a:lnTo>
                    <a:pt x="44196" y="77752"/>
                  </a:lnTo>
                  <a:cubicBezTo>
                    <a:pt x="44591" y="77722"/>
                    <a:pt x="44955" y="77661"/>
                    <a:pt x="45351" y="77600"/>
                  </a:cubicBezTo>
                  <a:lnTo>
                    <a:pt x="45290" y="77235"/>
                  </a:lnTo>
                  <a:close/>
                  <a:moveTo>
                    <a:pt x="32858" y="77235"/>
                  </a:moveTo>
                  <a:lnTo>
                    <a:pt x="32797" y="77600"/>
                  </a:lnTo>
                  <a:cubicBezTo>
                    <a:pt x="33162" y="77661"/>
                    <a:pt x="33557" y="77722"/>
                    <a:pt x="33922" y="77782"/>
                  </a:cubicBezTo>
                  <a:lnTo>
                    <a:pt x="33983" y="77387"/>
                  </a:lnTo>
                  <a:cubicBezTo>
                    <a:pt x="33587" y="77357"/>
                    <a:pt x="33223" y="77296"/>
                    <a:pt x="32858" y="77235"/>
                  </a:cubicBezTo>
                  <a:close/>
                  <a:moveTo>
                    <a:pt x="35107" y="77539"/>
                  </a:moveTo>
                  <a:lnTo>
                    <a:pt x="35077" y="77904"/>
                  </a:lnTo>
                  <a:cubicBezTo>
                    <a:pt x="35442" y="77934"/>
                    <a:pt x="35806" y="77965"/>
                    <a:pt x="36201" y="77995"/>
                  </a:cubicBezTo>
                  <a:lnTo>
                    <a:pt x="36232" y="77630"/>
                  </a:lnTo>
                  <a:cubicBezTo>
                    <a:pt x="35867" y="77600"/>
                    <a:pt x="35472" y="77570"/>
                    <a:pt x="35107" y="77539"/>
                  </a:cubicBezTo>
                  <a:close/>
                  <a:moveTo>
                    <a:pt x="43041" y="77509"/>
                  </a:moveTo>
                  <a:cubicBezTo>
                    <a:pt x="42645" y="77570"/>
                    <a:pt x="42281" y="77600"/>
                    <a:pt x="41885" y="77630"/>
                  </a:cubicBezTo>
                  <a:lnTo>
                    <a:pt x="41916" y="77995"/>
                  </a:lnTo>
                  <a:cubicBezTo>
                    <a:pt x="42311" y="77965"/>
                    <a:pt x="42676" y="77934"/>
                    <a:pt x="43071" y="77904"/>
                  </a:cubicBezTo>
                  <a:lnTo>
                    <a:pt x="43041" y="77509"/>
                  </a:lnTo>
                  <a:close/>
                  <a:moveTo>
                    <a:pt x="37357" y="77691"/>
                  </a:moveTo>
                  <a:lnTo>
                    <a:pt x="37357" y="78056"/>
                  </a:lnTo>
                  <a:cubicBezTo>
                    <a:pt x="37721" y="78086"/>
                    <a:pt x="38116" y="78086"/>
                    <a:pt x="38481" y="78086"/>
                  </a:cubicBezTo>
                  <a:lnTo>
                    <a:pt x="38512" y="77722"/>
                  </a:lnTo>
                  <a:cubicBezTo>
                    <a:pt x="38116" y="77722"/>
                    <a:pt x="37752" y="77691"/>
                    <a:pt x="37357" y="77691"/>
                  </a:cubicBezTo>
                  <a:close/>
                  <a:moveTo>
                    <a:pt x="40761" y="77691"/>
                  </a:moveTo>
                  <a:cubicBezTo>
                    <a:pt x="40396" y="77691"/>
                    <a:pt x="40031" y="77722"/>
                    <a:pt x="39636" y="77722"/>
                  </a:cubicBezTo>
                  <a:lnTo>
                    <a:pt x="39636" y="78086"/>
                  </a:lnTo>
                  <a:cubicBezTo>
                    <a:pt x="40031" y="78086"/>
                    <a:pt x="40396" y="78086"/>
                    <a:pt x="40791" y="78056"/>
                  </a:cubicBezTo>
                  <a:lnTo>
                    <a:pt x="40761" y="7769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7"/>
            <p:cNvSpPr/>
            <p:nvPr/>
          </p:nvSpPr>
          <p:spPr>
            <a:xfrm>
              <a:off x="4633545" y="1577825"/>
              <a:ext cx="1060825" cy="1060825"/>
            </a:xfrm>
            <a:custGeom>
              <a:avLst/>
              <a:gdLst/>
              <a:ahLst/>
              <a:cxnLst/>
              <a:rect l="l" t="t" r="r" b="b"/>
              <a:pathLst>
                <a:path w="42433" h="42433" extrusionOk="0">
                  <a:moveTo>
                    <a:pt x="21156" y="0"/>
                  </a:moveTo>
                  <a:cubicBezTo>
                    <a:pt x="20761" y="0"/>
                    <a:pt x="20366" y="0"/>
                    <a:pt x="20001" y="31"/>
                  </a:cubicBezTo>
                  <a:lnTo>
                    <a:pt x="20031" y="395"/>
                  </a:lnTo>
                  <a:cubicBezTo>
                    <a:pt x="20396" y="395"/>
                    <a:pt x="20761" y="365"/>
                    <a:pt x="21156" y="365"/>
                  </a:cubicBezTo>
                  <a:lnTo>
                    <a:pt x="21156" y="0"/>
                  </a:lnTo>
                  <a:close/>
                  <a:moveTo>
                    <a:pt x="22281" y="31"/>
                  </a:moveTo>
                  <a:lnTo>
                    <a:pt x="22281" y="395"/>
                  </a:lnTo>
                  <a:cubicBezTo>
                    <a:pt x="22645" y="426"/>
                    <a:pt x="23010" y="456"/>
                    <a:pt x="23405" y="487"/>
                  </a:cubicBezTo>
                  <a:lnTo>
                    <a:pt x="23436" y="92"/>
                  </a:lnTo>
                  <a:cubicBezTo>
                    <a:pt x="23040" y="61"/>
                    <a:pt x="22676" y="31"/>
                    <a:pt x="22281" y="31"/>
                  </a:cubicBezTo>
                  <a:close/>
                  <a:moveTo>
                    <a:pt x="18846" y="122"/>
                  </a:moveTo>
                  <a:cubicBezTo>
                    <a:pt x="18481" y="152"/>
                    <a:pt x="18086" y="213"/>
                    <a:pt x="17721" y="274"/>
                  </a:cubicBezTo>
                  <a:lnTo>
                    <a:pt x="17782" y="639"/>
                  </a:lnTo>
                  <a:cubicBezTo>
                    <a:pt x="18147" y="578"/>
                    <a:pt x="18511" y="547"/>
                    <a:pt x="18907" y="487"/>
                  </a:cubicBezTo>
                  <a:lnTo>
                    <a:pt x="18846" y="122"/>
                  </a:lnTo>
                  <a:close/>
                  <a:moveTo>
                    <a:pt x="24560" y="244"/>
                  </a:moveTo>
                  <a:lnTo>
                    <a:pt x="24499" y="639"/>
                  </a:lnTo>
                  <a:cubicBezTo>
                    <a:pt x="24895" y="699"/>
                    <a:pt x="25259" y="760"/>
                    <a:pt x="25624" y="851"/>
                  </a:cubicBezTo>
                  <a:lnTo>
                    <a:pt x="25715" y="456"/>
                  </a:lnTo>
                  <a:cubicBezTo>
                    <a:pt x="25320" y="395"/>
                    <a:pt x="24955" y="304"/>
                    <a:pt x="24560" y="244"/>
                  </a:cubicBezTo>
                  <a:close/>
                  <a:moveTo>
                    <a:pt x="16597" y="487"/>
                  </a:moveTo>
                  <a:cubicBezTo>
                    <a:pt x="16201" y="578"/>
                    <a:pt x="15837" y="669"/>
                    <a:pt x="15472" y="760"/>
                  </a:cubicBezTo>
                  <a:lnTo>
                    <a:pt x="15563" y="1125"/>
                  </a:lnTo>
                  <a:cubicBezTo>
                    <a:pt x="15928" y="1034"/>
                    <a:pt x="16293" y="943"/>
                    <a:pt x="16657" y="851"/>
                  </a:cubicBezTo>
                  <a:lnTo>
                    <a:pt x="16597" y="487"/>
                  </a:lnTo>
                  <a:close/>
                  <a:moveTo>
                    <a:pt x="26810" y="730"/>
                  </a:moveTo>
                  <a:lnTo>
                    <a:pt x="26718" y="1095"/>
                  </a:lnTo>
                  <a:cubicBezTo>
                    <a:pt x="27083" y="1216"/>
                    <a:pt x="27448" y="1307"/>
                    <a:pt x="27782" y="1429"/>
                  </a:cubicBezTo>
                  <a:lnTo>
                    <a:pt x="27904" y="1064"/>
                  </a:lnTo>
                  <a:cubicBezTo>
                    <a:pt x="27569" y="943"/>
                    <a:pt x="27174" y="851"/>
                    <a:pt x="26810" y="730"/>
                  </a:cubicBezTo>
                  <a:close/>
                  <a:moveTo>
                    <a:pt x="14378" y="1095"/>
                  </a:moveTo>
                  <a:cubicBezTo>
                    <a:pt x="14013" y="1216"/>
                    <a:pt x="13648" y="1368"/>
                    <a:pt x="13283" y="1520"/>
                  </a:cubicBezTo>
                  <a:lnTo>
                    <a:pt x="13435" y="1854"/>
                  </a:lnTo>
                  <a:cubicBezTo>
                    <a:pt x="13800" y="1733"/>
                    <a:pt x="14134" y="1581"/>
                    <a:pt x="14499" y="1459"/>
                  </a:cubicBezTo>
                  <a:lnTo>
                    <a:pt x="14378" y="1095"/>
                  </a:lnTo>
                  <a:close/>
                  <a:moveTo>
                    <a:pt x="28998" y="1459"/>
                  </a:moveTo>
                  <a:lnTo>
                    <a:pt x="28876" y="1824"/>
                  </a:lnTo>
                  <a:cubicBezTo>
                    <a:pt x="29211" y="1946"/>
                    <a:pt x="29545" y="2098"/>
                    <a:pt x="29910" y="2250"/>
                  </a:cubicBezTo>
                  <a:lnTo>
                    <a:pt x="30062" y="1915"/>
                  </a:lnTo>
                  <a:cubicBezTo>
                    <a:pt x="29727" y="1763"/>
                    <a:pt x="29363" y="1611"/>
                    <a:pt x="28998" y="1459"/>
                  </a:cubicBezTo>
                  <a:close/>
                  <a:moveTo>
                    <a:pt x="12250" y="1976"/>
                  </a:moveTo>
                  <a:cubicBezTo>
                    <a:pt x="11885" y="2128"/>
                    <a:pt x="11551" y="2310"/>
                    <a:pt x="11217" y="2493"/>
                  </a:cubicBezTo>
                  <a:lnTo>
                    <a:pt x="11399" y="2827"/>
                  </a:lnTo>
                  <a:cubicBezTo>
                    <a:pt x="11733" y="2645"/>
                    <a:pt x="12068" y="2462"/>
                    <a:pt x="12402" y="2310"/>
                  </a:cubicBezTo>
                  <a:lnTo>
                    <a:pt x="12250" y="1976"/>
                  </a:lnTo>
                  <a:close/>
                  <a:moveTo>
                    <a:pt x="31095" y="2432"/>
                  </a:moveTo>
                  <a:lnTo>
                    <a:pt x="30913" y="2766"/>
                  </a:lnTo>
                  <a:cubicBezTo>
                    <a:pt x="31247" y="2949"/>
                    <a:pt x="31582" y="3131"/>
                    <a:pt x="31886" y="3313"/>
                  </a:cubicBezTo>
                  <a:lnTo>
                    <a:pt x="32098" y="2979"/>
                  </a:lnTo>
                  <a:cubicBezTo>
                    <a:pt x="31764" y="2797"/>
                    <a:pt x="31430" y="2614"/>
                    <a:pt x="31095" y="2432"/>
                  </a:cubicBezTo>
                  <a:close/>
                  <a:moveTo>
                    <a:pt x="10213" y="3040"/>
                  </a:moveTo>
                  <a:cubicBezTo>
                    <a:pt x="9909" y="3253"/>
                    <a:pt x="9575" y="3465"/>
                    <a:pt x="9271" y="3678"/>
                  </a:cubicBezTo>
                  <a:lnTo>
                    <a:pt x="9484" y="3982"/>
                  </a:lnTo>
                  <a:cubicBezTo>
                    <a:pt x="9788" y="3769"/>
                    <a:pt x="10092" y="3557"/>
                    <a:pt x="10426" y="3374"/>
                  </a:cubicBezTo>
                  <a:lnTo>
                    <a:pt x="10213" y="3040"/>
                  </a:lnTo>
                  <a:close/>
                  <a:moveTo>
                    <a:pt x="33071" y="3617"/>
                  </a:moveTo>
                  <a:lnTo>
                    <a:pt x="32858" y="3921"/>
                  </a:lnTo>
                  <a:cubicBezTo>
                    <a:pt x="33162" y="4134"/>
                    <a:pt x="33466" y="4347"/>
                    <a:pt x="33770" y="4590"/>
                  </a:cubicBezTo>
                  <a:lnTo>
                    <a:pt x="33983" y="4286"/>
                  </a:lnTo>
                  <a:cubicBezTo>
                    <a:pt x="33679" y="4043"/>
                    <a:pt x="33375" y="3830"/>
                    <a:pt x="33071" y="3617"/>
                  </a:cubicBezTo>
                  <a:close/>
                  <a:moveTo>
                    <a:pt x="8329" y="4347"/>
                  </a:moveTo>
                  <a:cubicBezTo>
                    <a:pt x="8025" y="4590"/>
                    <a:pt x="7721" y="4833"/>
                    <a:pt x="7447" y="5076"/>
                  </a:cubicBezTo>
                  <a:lnTo>
                    <a:pt x="7691" y="5350"/>
                  </a:lnTo>
                  <a:cubicBezTo>
                    <a:pt x="7964" y="5107"/>
                    <a:pt x="8268" y="4864"/>
                    <a:pt x="8572" y="4651"/>
                  </a:cubicBezTo>
                  <a:lnTo>
                    <a:pt x="8329" y="4347"/>
                  </a:lnTo>
                  <a:close/>
                  <a:moveTo>
                    <a:pt x="34895" y="4985"/>
                  </a:moveTo>
                  <a:lnTo>
                    <a:pt x="34652" y="5289"/>
                  </a:lnTo>
                  <a:cubicBezTo>
                    <a:pt x="34925" y="5532"/>
                    <a:pt x="35199" y="5776"/>
                    <a:pt x="35472" y="6049"/>
                  </a:cubicBezTo>
                  <a:lnTo>
                    <a:pt x="35746" y="5745"/>
                  </a:lnTo>
                  <a:cubicBezTo>
                    <a:pt x="35472" y="5502"/>
                    <a:pt x="35168" y="5228"/>
                    <a:pt x="34895" y="4985"/>
                  </a:cubicBezTo>
                  <a:close/>
                  <a:moveTo>
                    <a:pt x="6566" y="5836"/>
                  </a:moveTo>
                  <a:cubicBezTo>
                    <a:pt x="6292" y="6110"/>
                    <a:pt x="6019" y="6383"/>
                    <a:pt x="5776" y="6657"/>
                  </a:cubicBezTo>
                  <a:lnTo>
                    <a:pt x="6049" y="6900"/>
                  </a:lnTo>
                  <a:cubicBezTo>
                    <a:pt x="6292" y="6627"/>
                    <a:pt x="6566" y="6383"/>
                    <a:pt x="6840" y="6110"/>
                  </a:cubicBezTo>
                  <a:lnTo>
                    <a:pt x="6566" y="5836"/>
                  </a:lnTo>
                  <a:close/>
                  <a:moveTo>
                    <a:pt x="36567" y="6566"/>
                  </a:moveTo>
                  <a:lnTo>
                    <a:pt x="36293" y="6839"/>
                  </a:lnTo>
                  <a:cubicBezTo>
                    <a:pt x="36536" y="7113"/>
                    <a:pt x="36810" y="7386"/>
                    <a:pt x="37053" y="7660"/>
                  </a:cubicBezTo>
                  <a:lnTo>
                    <a:pt x="37326" y="7417"/>
                  </a:lnTo>
                  <a:cubicBezTo>
                    <a:pt x="37083" y="7143"/>
                    <a:pt x="36840" y="6839"/>
                    <a:pt x="36567" y="6566"/>
                  </a:cubicBezTo>
                  <a:close/>
                  <a:moveTo>
                    <a:pt x="4985" y="7508"/>
                  </a:moveTo>
                  <a:cubicBezTo>
                    <a:pt x="4773" y="7782"/>
                    <a:pt x="4529" y="8086"/>
                    <a:pt x="4286" y="8390"/>
                  </a:cubicBezTo>
                  <a:lnTo>
                    <a:pt x="4590" y="8633"/>
                  </a:lnTo>
                  <a:cubicBezTo>
                    <a:pt x="4803" y="8329"/>
                    <a:pt x="5046" y="8025"/>
                    <a:pt x="5289" y="7751"/>
                  </a:cubicBezTo>
                  <a:lnTo>
                    <a:pt x="4985" y="7508"/>
                  </a:lnTo>
                  <a:close/>
                  <a:moveTo>
                    <a:pt x="38056" y="8298"/>
                  </a:moveTo>
                  <a:lnTo>
                    <a:pt x="37752" y="8542"/>
                  </a:lnTo>
                  <a:cubicBezTo>
                    <a:pt x="37995" y="8845"/>
                    <a:pt x="38208" y="9149"/>
                    <a:pt x="38421" y="9453"/>
                  </a:cubicBezTo>
                  <a:lnTo>
                    <a:pt x="38725" y="9241"/>
                  </a:lnTo>
                  <a:cubicBezTo>
                    <a:pt x="38512" y="8937"/>
                    <a:pt x="38299" y="8602"/>
                    <a:pt x="38056" y="8298"/>
                  </a:cubicBezTo>
                  <a:close/>
                  <a:moveTo>
                    <a:pt x="3618" y="9332"/>
                  </a:moveTo>
                  <a:cubicBezTo>
                    <a:pt x="3405" y="9666"/>
                    <a:pt x="3192" y="9970"/>
                    <a:pt x="3010" y="10304"/>
                  </a:cubicBezTo>
                  <a:lnTo>
                    <a:pt x="3314" y="10487"/>
                  </a:lnTo>
                  <a:cubicBezTo>
                    <a:pt x="3526" y="10183"/>
                    <a:pt x="3709" y="9849"/>
                    <a:pt x="3922" y="9545"/>
                  </a:cubicBezTo>
                  <a:lnTo>
                    <a:pt x="3618" y="9332"/>
                  </a:lnTo>
                  <a:close/>
                  <a:moveTo>
                    <a:pt x="39363" y="10213"/>
                  </a:moveTo>
                  <a:lnTo>
                    <a:pt x="39029" y="10396"/>
                  </a:lnTo>
                  <a:cubicBezTo>
                    <a:pt x="39241" y="10730"/>
                    <a:pt x="39424" y="11064"/>
                    <a:pt x="39576" y="11368"/>
                  </a:cubicBezTo>
                  <a:lnTo>
                    <a:pt x="39940" y="11216"/>
                  </a:lnTo>
                  <a:cubicBezTo>
                    <a:pt x="39758" y="10882"/>
                    <a:pt x="39545" y="10548"/>
                    <a:pt x="39363" y="10213"/>
                  </a:cubicBezTo>
                  <a:close/>
                  <a:moveTo>
                    <a:pt x="2432" y="11308"/>
                  </a:moveTo>
                  <a:cubicBezTo>
                    <a:pt x="2250" y="11642"/>
                    <a:pt x="2098" y="12007"/>
                    <a:pt x="1915" y="12341"/>
                  </a:cubicBezTo>
                  <a:lnTo>
                    <a:pt x="2280" y="12493"/>
                  </a:lnTo>
                  <a:cubicBezTo>
                    <a:pt x="2432" y="12159"/>
                    <a:pt x="2584" y="11824"/>
                    <a:pt x="2767" y="11490"/>
                  </a:cubicBezTo>
                  <a:lnTo>
                    <a:pt x="2432" y="11308"/>
                  </a:lnTo>
                  <a:close/>
                  <a:moveTo>
                    <a:pt x="40427" y="12219"/>
                  </a:moveTo>
                  <a:lnTo>
                    <a:pt x="40092" y="12402"/>
                  </a:lnTo>
                  <a:cubicBezTo>
                    <a:pt x="40244" y="12736"/>
                    <a:pt x="40396" y="13070"/>
                    <a:pt x="40548" y="13435"/>
                  </a:cubicBezTo>
                  <a:lnTo>
                    <a:pt x="40883" y="13283"/>
                  </a:lnTo>
                  <a:cubicBezTo>
                    <a:pt x="40761" y="12918"/>
                    <a:pt x="40609" y="12584"/>
                    <a:pt x="40427" y="12219"/>
                  </a:cubicBezTo>
                  <a:close/>
                  <a:moveTo>
                    <a:pt x="1459" y="13405"/>
                  </a:moveTo>
                  <a:cubicBezTo>
                    <a:pt x="1338" y="13770"/>
                    <a:pt x="1186" y="14134"/>
                    <a:pt x="1064" y="14469"/>
                  </a:cubicBezTo>
                  <a:lnTo>
                    <a:pt x="1429" y="14590"/>
                  </a:lnTo>
                  <a:cubicBezTo>
                    <a:pt x="1551" y="14256"/>
                    <a:pt x="1672" y="13891"/>
                    <a:pt x="1824" y="13526"/>
                  </a:cubicBezTo>
                  <a:lnTo>
                    <a:pt x="1459" y="13405"/>
                  </a:lnTo>
                  <a:close/>
                  <a:moveTo>
                    <a:pt x="41308" y="14347"/>
                  </a:moveTo>
                  <a:lnTo>
                    <a:pt x="40944" y="14469"/>
                  </a:lnTo>
                  <a:cubicBezTo>
                    <a:pt x="41065" y="14833"/>
                    <a:pt x="41156" y="15198"/>
                    <a:pt x="41278" y="15563"/>
                  </a:cubicBezTo>
                  <a:lnTo>
                    <a:pt x="41643" y="15441"/>
                  </a:lnTo>
                  <a:cubicBezTo>
                    <a:pt x="41521" y="15107"/>
                    <a:pt x="41430" y="14712"/>
                    <a:pt x="41308" y="14347"/>
                  </a:cubicBezTo>
                  <a:close/>
                  <a:moveTo>
                    <a:pt x="730" y="15563"/>
                  </a:moveTo>
                  <a:cubicBezTo>
                    <a:pt x="639" y="15928"/>
                    <a:pt x="548" y="16323"/>
                    <a:pt x="456" y="16688"/>
                  </a:cubicBezTo>
                  <a:lnTo>
                    <a:pt x="852" y="16779"/>
                  </a:lnTo>
                  <a:cubicBezTo>
                    <a:pt x="912" y="16414"/>
                    <a:pt x="1004" y="16049"/>
                    <a:pt x="1095" y="15684"/>
                  </a:cubicBezTo>
                  <a:lnTo>
                    <a:pt x="730" y="15563"/>
                  </a:lnTo>
                  <a:close/>
                  <a:moveTo>
                    <a:pt x="41916" y="16566"/>
                  </a:moveTo>
                  <a:lnTo>
                    <a:pt x="41551" y="16657"/>
                  </a:lnTo>
                  <a:cubicBezTo>
                    <a:pt x="41612" y="17022"/>
                    <a:pt x="41703" y="17387"/>
                    <a:pt x="41764" y="17751"/>
                  </a:cubicBezTo>
                  <a:lnTo>
                    <a:pt x="42129" y="17691"/>
                  </a:lnTo>
                  <a:cubicBezTo>
                    <a:pt x="42068" y="17326"/>
                    <a:pt x="42007" y="16931"/>
                    <a:pt x="41916" y="16566"/>
                  </a:cubicBezTo>
                  <a:close/>
                  <a:moveTo>
                    <a:pt x="274" y="17812"/>
                  </a:moveTo>
                  <a:cubicBezTo>
                    <a:pt x="213" y="18207"/>
                    <a:pt x="152" y="18572"/>
                    <a:pt x="122" y="18967"/>
                  </a:cubicBezTo>
                  <a:lnTo>
                    <a:pt x="487" y="18998"/>
                  </a:lnTo>
                  <a:cubicBezTo>
                    <a:pt x="517" y="18633"/>
                    <a:pt x="578" y="18268"/>
                    <a:pt x="639" y="17873"/>
                  </a:cubicBezTo>
                  <a:lnTo>
                    <a:pt x="274" y="17812"/>
                  </a:lnTo>
                  <a:close/>
                  <a:moveTo>
                    <a:pt x="42281" y="18815"/>
                  </a:moveTo>
                  <a:lnTo>
                    <a:pt x="41916" y="18876"/>
                  </a:lnTo>
                  <a:cubicBezTo>
                    <a:pt x="41947" y="19241"/>
                    <a:pt x="41977" y="19636"/>
                    <a:pt x="42007" y="20001"/>
                  </a:cubicBezTo>
                  <a:lnTo>
                    <a:pt x="42402" y="19970"/>
                  </a:lnTo>
                  <a:cubicBezTo>
                    <a:pt x="42372" y="19606"/>
                    <a:pt x="42342" y="19210"/>
                    <a:pt x="42281" y="18815"/>
                  </a:cubicBezTo>
                  <a:close/>
                  <a:moveTo>
                    <a:pt x="0" y="20092"/>
                  </a:moveTo>
                  <a:cubicBezTo>
                    <a:pt x="0" y="20457"/>
                    <a:pt x="0" y="20852"/>
                    <a:pt x="0" y="21216"/>
                  </a:cubicBezTo>
                  <a:lnTo>
                    <a:pt x="0" y="21247"/>
                  </a:lnTo>
                  <a:lnTo>
                    <a:pt x="365" y="21247"/>
                  </a:lnTo>
                  <a:lnTo>
                    <a:pt x="365" y="21216"/>
                  </a:lnTo>
                  <a:cubicBezTo>
                    <a:pt x="365" y="20852"/>
                    <a:pt x="365" y="20487"/>
                    <a:pt x="396" y="20122"/>
                  </a:cubicBezTo>
                  <a:lnTo>
                    <a:pt x="0" y="20092"/>
                  </a:lnTo>
                  <a:close/>
                  <a:moveTo>
                    <a:pt x="42038" y="21125"/>
                  </a:moveTo>
                  <a:lnTo>
                    <a:pt x="42038" y="21216"/>
                  </a:lnTo>
                  <a:cubicBezTo>
                    <a:pt x="42038" y="21581"/>
                    <a:pt x="42038" y="21976"/>
                    <a:pt x="42007" y="22341"/>
                  </a:cubicBezTo>
                  <a:lnTo>
                    <a:pt x="42402" y="22371"/>
                  </a:lnTo>
                  <a:cubicBezTo>
                    <a:pt x="42402" y="21976"/>
                    <a:pt x="42433" y="21581"/>
                    <a:pt x="42433" y="21216"/>
                  </a:cubicBezTo>
                  <a:lnTo>
                    <a:pt x="42433" y="21125"/>
                  </a:lnTo>
                  <a:close/>
                  <a:moveTo>
                    <a:pt x="396" y="22371"/>
                  </a:moveTo>
                  <a:lnTo>
                    <a:pt x="31" y="22402"/>
                  </a:lnTo>
                  <a:cubicBezTo>
                    <a:pt x="31" y="22767"/>
                    <a:pt x="61" y="23162"/>
                    <a:pt x="122" y="23557"/>
                  </a:cubicBezTo>
                  <a:lnTo>
                    <a:pt x="487" y="23496"/>
                  </a:lnTo>
                  <a:cubicBezTo>
                    <a:pt x="456" y="23131"/>
                    <a:pt x="426" y="22767"/>
                    <a:pt x="396" y="22371"/>
                  </a:cubicBezTo>
                  <a:close/>
                  <a:moveTo>
                    <a:pt x="41916" y="23466"/>
                  </a:moveTo>
                  <a:cubicBezTo>
                    <a:pt x="41886" y="23830"/>
                    <a:pt x="41825" y="24195"/>
                    <a:pt x="41764" y="24590"/>
                  </a:cubicBezTo>
                  <a:lnTo>
                    <a:pt x="42159" y="24651"/>
                  </a:lnTo>
                  <a:cubicBezTo>
                    <a:pt x="42220" y="24256"/>
                    <a:pt x="42251" y="23891"/>
                    <a:pt x="42311" y="23496"/>
                  </a:cubicBezTo>
                  <a:lnTo>
                    <a:pt x="41916" y="23466"/>
                  </a:lnTo>
                  <a:close/>
                  <a:moveTo>
                    <a:pt x="639" y="24621"/>
                  </a:moveTo>
                  <a:lnTo>
                    <a:pt x="274" y="24682"/>
                  </a:lnTo>
                  <a:cubicBezTo>
                    <a:pt x="335" y="25046"/>
                    <a:pt x="396" y="25441"/>
                    <a:pt x="487" y="25806"/>
                  </a:cubicBezTo>
                  <a:lnTo>
                    <a:pt x="852" y="25745"/>
                  </a:lnTo>
                  <a:cubicBezTo>
                    <a:pt x="791" y="25350"/>
                    <a:pt x="700" y="24986"/>
                    <a:pt x="639" y="24621"/>
                  </a:cubicBezTo>
                  <a:close/>
                  <a:moveTo>
                    <a:pt x="41551" y="25685"/>
                  </a:moveTo>
                  <a:cubicBezTo>
                    <a:pt x="41491" y="26049"/>
                    <a:pt x="41399" y="26414"/>
                    <a:pt x="41278" y="26779"/>
                  </a:cubicBezTo>
                  <a:lnTo>
                    <a:pt x="41673" y="26870"/>
                  </a:lnTo>
                  <a:cubicBezTo>
                    <a:pt x="41764" y="26505"/>
                    <a:pt x="41855" y="26141"/>
                    <a:pt x="41947" y="25776"/>
                  </a:cubicBezTo>
                  <a:lnTo>
                    <a:pt x="41551" y="25685"/>
                  </a:lnTo>
                  <a:close/>
                  <a:moveTo>
                    <a:pt x="1125" y="26809"/>
                  </a:moveTo>
                  <a:lnTo>
                    <a:pt x="760" y="26931"/>
                  </a:lnTo>
                  <a:cubicBezTo>
                    <a:pt x="882" y="27296"/>
                    <a:pt x="973" y="27660"/>
                    <a:pt x="1095" y="28025"/>
                  </a:cubicBezTo>
                  <a:lnTo>
                    <a:pt x="1459" y="27903"/>
                  </a:lnTo>
                  <a:cubicBezTo>
                    <a:pt x="1338" y="27539"/>
                    <a:pt x="1247" y="27174"/>
                    <a:pt x="1125" y="26809"/>
                  </a:cubicBezTo>
                  <a:close/>
                  <a:moveTo>
                    <a:pt x="40974" y="27873"/>
                  </a:moveTo>
                  <a:cubicBezTo>
                    <a:pt x="40852" y="28207"/>
                    <a:pt x="40700" y="28572"/>
                    <a:pt x="40579" y="28907"/>
                  </a:cubicBezTo>
                  <a:lnTo>
                    <a:pt x="40913" y="29059"/>
                  </a:lnTo>
                  <a:cubicBezTo>
                    <a:pt x="41065" y="28694"/>
                    <a:pt x="41217" y="28329"/>
                    <a:pt x="41339" y="27995"/>
                  </a:cubicBezTo>
                  <a:lnTo>
                    <a:pt x="40974" y="27873"/>
                  </a:lnTo>
                  <a:close/>
                  <a:moveTo>
                    <a:pt x="1855" y="28967"/>
                  </a:moveTo>
                  <a:lnTo>
                    <a:pt x="1490" y="29089"/>
                  </a:lnTo>
                  <a:cubicBezTo>
                    <a:pt x="1642" y="29454"/>
                    <a:pt x="1794" y="29818"/>
                    <a:pt x="1946" y="30153"/>
                  </a:cubicBezTo>
                  <a:lnTo>
                    <a:pt x="2311" y="30001"/>
                  </a:lnTo>
                  <a:cubicBezTo>
                    <a:pt x="2159" y="29636"/>
                    <a:pt x="2007" y="29302"/>
                    <a:pt x="1855" y="28967"/>
                  </a:cubicBezTo>
                  <a:close/>
                  <a:moveTo>
                    <a:pt x="40123" y="29970"/>
                  </a:moveTo>
                  <a:cubicBezTo>
                    <a:pt x="39971" y="30305"/>
                    <a:pt x="39788" y="30639"/>
                    <a:pt x="39606" y="30973"/>
                  </a:cubicBezTo>
                  <a:lnTo>
                    <a:pt x="39940" y="31156"/>
                  </a:lnTo>
                  <a:cubicBezTo>
                    <a:pt x="40153" y="30821"/>
                    <a:pt x="40305" y="30457"/>
                    <a:pt x="40457" y="30122"/>
                  </a:cubicBezTo>
                  <a:lnTo>
                    <a:pt x="40123" y="29970"/>
                  </a:lnTo>
                  <a:close/>
                  <a:moveTo>
                    <a:pt x="2797" y="31004"/>
                  </a:moveTo>
                  <a:lnTo>
                    <a:pt x="2463" y="31186"/>
                  </a:lnTo>
                  <a:cubicBezTo>
                    <a:pt x="2645" y="31521"/>
                    <a:pt x="2827" y="31855"/>
                    <a:pt x="3040" y="32189"/>
                  </a:cubicBezTo>
                  <a:lnTo>
                    <a:pt x="3344" y="31977"/>
                  </a:lnTo>
                  <a:cubicBezTo>
                    <a:pt x="3162" y="31673"/>
                    <a:pt x="2979" y="31338"/>
                    <a:pt x="2797" y="31004"/>
                  </a:cubicBezTo>
                  <a:close/>
                  <a:moveTo>
                    <a:pt x="39059" y="31946"/>
                  </a:moveTo>
                  <a:cubicBezTo>
                    <a:pt x="38877" y="32280"/>
                    <a:pt x="38664" y="32584"/>
                    <a:pt x="38451" y="32919"/>
                  </a:cubicBezTo>
                  <a:lnTo>
                    <a:pt x="38755" y="33132"/>
                  </a:lnTo>
                  <a:cubicBezTo>
                    <a:pt x="38998" y="32797"/>
                    <a:pt x="39181" y="32463"/>
                    <a:pt x="39393" y="32159"/>
                  </a:cubicBezTo>
                  <a:lnTo>
                    <a:pt x="39059" y="31946"/>
                  </a:lnTo>
                  <a:close/>
                  <a:moveTo>
                    <a:pt x="3982" y="32919"/>
                  </a:moveTo>
                  <a:lnTo>
                    <a:pt x="3648" y="33132"/>
                  </a:lnTo>
                  <a:cubicBezTo>
                    <a:pt x="3861" y="33466"/>
                    <a:pt x="4104" y="33770"/>
                    <a:pt x="4317" y="34074"/>
                  </a:cubicBezTo>
                  <a:lnTo>
                    <a:pt x="4621" y="33831"/>
                  </a:lnTo>
                  <a:cubicBezTo>
                    <a:pt x="4408" y="33557"/>
                    <a:pt x="4195" y="33253"/>
                    <a:pt x="3982" y="32919"/>
                  </a:cubicBezTo>
                  <a:close/>
                  <a:moveTo>
                    <a:pt x="37813" y="33831"/>
                  </a:moveTo>
                  <a:cubicBezTo>
                    <a:pt x="37570" y="34104"/>
                    <a:pt x="37326" y="34408"/>
                    <a:pt x="37083" y="34712"/>
                  </a:cubicBezTo>
                  <a:lnTo>
                    <a:pt x="37387" y="34955"/>
                  </a:lnTo>
                  <a:cubicBezTo>
                    <a:pt x="37630" y="34651"/>
                    <a:pt x="37874" y="34347"/>
                    <a:pt x="38086" y="34043"/>
                  </a:cubicBezTo>
                  <a:lnTo>
                    <a:pt x="37813" y="33831"/>
                  </a:lnTo>
                  <a:close/>
                  <a:moveTo>
                    <a:pt x="5350" y="34712"/>
                  </a:moveTo>
                  <a:lnTo>
                    <a:pt x="5046" y="34955"/>
                  </a:lnTo>
                  <a:cubicBezTo>
                    <a:pt x="5289" y="35259"/>
                    <a:pt x="5563" y="35533"/>
                    <a:pt x="5806" y="35806"/>
                  </a:cubicBezTo>
                  <a:lnTo>
                    <a:pt x="6080" y="35563"/>
                  </a:lnTo>
                  <a:cubicBezTo>
                    <a:pt x="5836" y="35290"/>
                    <a:pt x="5593" y="35016"/>
                    <a:pt x="5350" y="34712"/>
                  </a:cubicBezTo>
                  <a:close/>
                  <a:moveTo>
                    <a:pt x="36323" y="35533"/>
                  </a:moveTo>
                  <a:cubicBezTo>
                    <a:pt x="36080" y="35806"/>
                    <a:pt x="35807" y="36080"/>
                    <a:pt x="35533" y="36323"/>
                  </a:cubicBezTo>
                  <a:lnTo>
                    <a:pt x="35807" y="36627"/>
                  </a:lnTo>
                  <a:cubicBezTo>
                    <a:pt x="36080" y="36353"/>
                    <a:pt x="36354" y="36080"/>
                    <a:pt x="36627" y="35806"/>
                  </a:cubicBezTo>
                  <a:lnTo>
                    <a:pt x="36323" y="35533"/>
                  </a:lnTo>
                  <a:close/>
                  <a:moveTo>
                    <a:pt x="6900" y="36353"/>
                  </a:moveTo>
                  <a:lnTo>
                    <a:pt x="6627" y="36627"/>
                  </a:lnTo>
                  <a:cubicBezTo>
                    <a:pt x="6900" y="36901"/>
                    <a:pt x="7204" y="37144"/>
                    <a:pt x="7478" y="37387"/>
                  </a:cubicBezTo>
                  <a:lnTo>
                    <a:pt x="7721" y="37113"/>
                  </a:lnTo>
                  <a:cubicBezTo>
                    <a:pt x="7447" y="36870"/>
                    <a:pt x="7174" y="36597"/>
                    <a:pt x="6900" y="36353"/>
                  </a:cubicBezTo>
                  <a:close/>
                  <a:moveTo>
                    <a:pt x="34682" y="37083"/>
                  </a:moveTo>
                  <a:cubicBezTo>
                    <a:pt x="34408" y="37326"/>
                    <a:pt x="34104" y="37569"/>
                    <a:pt x="33831" y="37782"/>
                  </a:cubicBezTo>
                  <a:lnTo>
                    <a:pt x="34044" y="38086"/>
                  </a:lnTo>
                  <a:cubicBezTo>
                    <a:pt x="34348" y="37873"/>
                    <a:pt x="34652" y="37630"/>
                    <a:pt x="34956" y="37387"/>
                  </a:cubicBezTo>
                  <a:lnTo>
                    <a:pt x="34682" y="37083"/>
                  </a:lnTo>
                  <a:close/>
                  <a:moveTo>
                    <a:pt x="8602" y="37812"/>
                  </a:moveTo>
                  <a:lnTo>
                    <a:pt x="8390" y="38116"/>
                  </a:lnTo>
                  <a:cubicBezTo>
                    <a:pt x="8694" y="38360"/>
                    <a:pt x="8998" y="38572"/>
                    <a:pt x="9302" y="38785"/>
                  </a:cubicBezTo>
                  <a:lnTo>
                    <a:pt x="9514" y="38481"/>
                  </a:lnTo>
                  <a:cubicBezTo>
                    <a:pt x="9210" y="38268"/>
                    <a:pt x="8906" y="38025"/>
                    <a:pt x="8602" y="37812"/>
                  </a:cubicBezTo>
                  <a:close/>
                  <a:moveTo>
                    <a:pt x="32919" y="38451"/>
                  </a:moveTo>
                  <a:cubicBezTo>
                    <a:pt x="32585" y="38664"/>
                    <a:pt x="32281" y="38876"/>
                    <a:pt x="31946" y="39059"/>
                  </a:cubicBezTo>
                  <a:lnTo>
                    <a:pt x="32159" y="39393"/>
                  </a:lnTo>
                  <a:cubicBezTo>
                    <a:pt x="32493" y="39180"/>
                    <a:pt x="32797" y="38998"/>
                    <a:pt x="33101" y="38785"/>
                  </a:cubicBezTo>
                  <a:lnTo>
                    <a:pt x="32919" y="38451"/>
                  </a:lnTo>
                  <a:close/>
                  <a:moveTo>
                    <a:pt x="10487" y="39089"/>
                  </a:moveTo>
                  <a:lnTo>
                    <a:pt x="10274" y="39393"/>
                  </a:lnTo>
                  <a:cubicBezTo>
                    <a:pt x="10609" y="39606"/>
                    <a:pt x="10943" y="39788"/>
                    <a:pt x="11277" y="39971"/>
                  </a:cubicBezTo>
                  <a:lnTo>
                    <a:pt x="11460" y="39636"/>
                  </a:lnTo>
                  <a:cubicBezTo>
                    <a:pt x="11125" y="39454"/>
                    <a:pt x="10791" y="39271"/>
                    <a:pt x="10487" y="39089"/>
                  </a:cubicBezTo>
                  <a:close/>
                  <a:moveTo>
                    <a:pt x="30974" y="39606"/>
                  </a:moveTo>
                  <a:cubicBezTo>
                    <a:pt x="30639" y="39788"/>
                    <a:pt x="30305" y="39971"/>
                    <a:pt x="29971" y="40123"/>
                  </a:cubicBezTo>
                  <a:lnTo>
                    <a:pt x="30123" y="40457"/>
                  </a:lnTo>
                  <a:cubicBezTo>
                    <a:pt x="30487" y="40305"/>
                    <a:pt x="30822" y="40123"/>
                    <a:pt x="31156" y="39940"/>
                  </a:cubicBezTo>
                  <a:lnTo>
                    <a:pt x="30974" y="39606"/>
                  </a:lnTo>
                  <a:close/>
                  <a:moveTo>
                    <a:pt x="12463" y="40153"/>
                  </a:moveTo>
                  <a:lnTo>
                    <a:pt x="12311" y="40487"/>
                  </a:lnTo>
                  <a:cubicBezTo>
                    <a:pt x="12676" y="40639"/>
                    <a:pt x="13010" y="40791"/>
                    <a:pt x="13375" y="40943"/>
                  </a:cubicBezTo>
                  <a:lnTo>
                    <a:pt x="13527" y="40578"/>
                  </a:lnTo>
                  <a:cubicBezTo>
                    <a:pt x="13162" y="40457"/>
                    <a:pt x="12827" y="40305"/>
                    <a:pt x="12463" y="40153"/>
                  </a:cubicBezTo>
                  <a:close/>
                  <a:moveTo>
                    <a:pt x="28937" y="40578"/>
                  </a:moveTo>
                  <a:cubicBezTo>
                    <a:pt x="28603" y="40700"/>
                    <a:pt x="28238" y="40822"/>
                    <a:pt x="27873" y="40943"/>
                  </a:cubicBezTo>
                  <a:lnTo>
                    <a:pt x="27995" y="41308"/>
                  </a:lnTo>
                  <a:cubicBezTo>
                    <a:pt x="28360" y="41186"/>
                    <a:pt x="28724" y="41065"/>
                    <a:pt x="29089" y="40913"/>
                  </a:cubicBezTo>
                  <a:lnTo>
                    <a:pt x="28937" y="40578"/>
                  </a:lnTo>
                  <a:close/>
                  <a:moveTo>
                    <a:pt x="14590" y="40974"/>
                  </a:moveTo>
                  <a:lnTo>
                    <a:pt x="14469" y="41338"/>
                  </a:lnTo>
                  <a:cubicBezTo>
                    <a:pt x="14803" y="41460"/>
                    <a:pt x="15198" y="41551"/>
                    <a:pt x="15563" y="41673"/>
                  </a:cubicBezTo>
                  <a:lnTo>
                    <a:pt x="15654" y="41308"/>
                  </a:lnTo>
                  <a:cubicBezTo>
                    <a:pt x="15290" y="41217"/>
                    <a:pt x="14925" y="41095"/>
                    <a:pt x="14590" y="40974"/>
                  </a:cubicBezTo>
                  <a:close/>
                  <a:moveTo>
                    <a:pt x="26810" y="41278"/>
                  </a:moveTo>
                  <a:cubicBezTo>
                    <a:pt x="26445" y="41399"/>
                    <a:pt x="26080" y="41490"/>
                    <a:pt x="25715" y="41551"/>
                  </a:cubicBezTo>
                  <a:lnTo>
                    <a:pt x="25776" y="41946"/>
                  </a:lnTo>
                  <a:cubicBezTo>
                    <a:pt x="26171" y="41855"/>
                    <a:pt x="26536" y="41764"/>
                    <a:pt x="26901" y="41642"/>
                  </a:cubicBezTo>
                  <a:lnTo>
                    <a:pt x="26810" y="41278"/>
                  </a:lnTo>
                  <a:close/>
                  <a:moveTo>
                    <a:pt x="16749" y="41582"/>
                  </a:moveTo>
                  <a:lnTo>
                    <a:pt x="16657" y="41946"/>
                  </a:lnTo>
                  <a:cubicBezTo>
                    <a:pt x="17052" y="42037"/>
                    <a:pt x="17417" y="42098"/>
                    <a:pt x="17782" y="42159"/>
                  </a:cubicBezTo>
                  <a:lnTo>
                    <a:pt x="17843" y="41794"/>
                  </a:lnTo>
                  <a:cubicBezTo>
                    <a:pt x="17478" y="41733"/>
                    <a:pt x="17113" y="41642"/>
                    <a:pt x="16749" y="41582"/>
                  </a:cubicBezTo>
                  <a:close/>
                  <a:moveTo>
                    <a:pt x="24591" y="41764"/>
                  </a:moveTo>
                  <a:cubicBezTo>
                    <a:pt x="24226" y="41825"/>
                    <a:pt x="23861" y="41885"/>
                    <a:pt x="23466" y="41916"/>
                  </a:cubicBezTo>
                  <a:lnTo>
                    <a:pt x="23527" y="42311"/>
                  </a:lnTo>
                  <a:cubicBezTo>
                    <a:pt x="23892" y="42250"/>
                    <a:pt x="24287" y="42220"/>
                    <a:pt x="24651" y="42159"/>
                  </a:cubicBezTo>
                  <a:lnTo>
                    <a:pt x="24591" y="41764"/>
                  </a:lnTo>
                  <a:close/>
                  <a:moveTo>
                    <a:pt x="18967" y="41946"/>
                  </a:moveTo>
                  <a:lnTo>
                    <a:pt x="18937" y="42311"/>
                  </a:lnTo>
                  <a:cubicBezTo>
                    <a:pt x="19302" y="42341"/>
                    <a:pt x="19697" y="42372"/>
                    <a:pt x="20092" y="42402"/>
                  </a:cubicBezTo>
                  <a:lnTo>
                    <a:pt x="20092" y="42007"/>
                  </a:lnTo>
                  <a:cubicBezTo>
                    <a:pt x="19727" y="42007"/>
                    <a:pt x="19363" y="41977"/>
                    <a:pt x="18967" y="41946"/>
                  </a:cubicBezTo>
                  <a:close/>
                  <a:moveTo>
                    <a:pt x="22372" y="42007"/>
                  </a:moveTo>
                  <a:cubicBezTo>
                    <a:pt x="21977" y="42037"/>
                    <a:pt x="21612" y="42037"/>
                    <a:pt x="21217" y="42037"/>
                  </a:cubicBezTo>
                  <a:lnTo>
                    <a:pt x="21217" y="42433"/>
                  </a:lnTo>
                  <a:cubicBezTo>
                    <a:pt x="21612" y="42433"/>
                    <a:pt x="22007" y="42433"/>
                    <a:pt x="22372" y="42402"/>
                  </a:cubicBezTo>
                  <a:lnTo>
                    <a:pt x="22372" y="4200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7"/>
          <p:cNvGrpSpPr/>
          <p:nvPr/>
        </p:nvGrpSpPr>
        <p:grpSpPr>
          <a:xfrm>
            <a:off x="8069643" y="1129067"/>
            <a:ext cx="3097342" cy="1206590"/>
            <a:chOff x="7572340" y="2404875"/>
            <a:chExt cx="2162798" cy="1206590"/>
          </a:xfrm>
        </p:grpSpPr>
        <p:sp>
          <p:nvSpPr>
            <p:cNvPr id="101" name="Google Shape;101;p7"/>
            <p:cNvSpPr/>
            <p:nvPr/>
          </p:nvSpPr>
          <p:spPr>
            <a:xfrm flipH="1">
              <a:off x="7572340" y="2404875"/>
              <a:ext cx="2162798" cy="116887"/>
            </a:xfrm>
            <a:custGeom>
              <a:avLst/>
              <a:gdLst/>
              <a:ahLst/>
              <a:cxnLst/>
              <a:rect l="l" t="t" r="r" b="b"/>
              <a:pathLst>
                <a:path w="27570" h="1490" extrusionOk="0">
                  <a:moveTo>
                    <a:pt x="760" y="1"/>
                  </a:moveTo>
                  <a:cubicBezTo>
                    <a:pt x="335" y="1"/>
                    <a:pt x="0" y="335"/>
                    <a:pt x="0" y="760"/>
                  </a:cubicBezTo>
                  <a:cubicBezTo>
                    <a:pt x="0" y="1156"/>
                    <a:pt x="335" y="1490"/>
                    <a:pt x="760" y="1490"/>
                  </a:cubicBezTo>
                  <a:lnTo>
                    <a:pt x="26809" y="1490"/>
                  </a:lnTo>
                  <a:cubicBezTo>
                    <a:pt x="27235" y="1490"/>
                    <a:pt x="27569" y="1156"/>
                    <a:pt x="27569" y="760"/>
                  </a:cubicBezTo>
                  <a:cubicBezTo>
                    <a:pt x="27569" y="335"/>
                    <a:pt x="27235" y="1"/>
                    <a:pt x="26809"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7"/>
            <p:cNvSpPr/>
            <p:nvPr/>
          </p:nvSpPr>
          <p:spPr>
            <a:xfrm flipH="1">
              <a:off x="8182818" y="2767299"/>
              <a:ext cx="1552319" cy="119319"/>
            </a:xfrm>
            <a:custGeom>
              <a:avLst/>
              <a:gdLst/>
              <a:ahLst/>
              <a:cxnLst/>
              <a:rect l="l" t="t" r="r" b="b"/>
              <a:pathLst>
                <a:path w="19788" h="1521" extrusionOk="0">
                  <a:moveTo>
                    <a:pt x="760" y="1"/>
                  </a:moveTo>
                  <a:cubicBezTo>
                    <a:pt x="335" y="1"/>
                    <a:pt x="0" y="365"/>
                    <a:pt x="0" y="761"/>
                  </a:cubicBezTo>
                  <a:cubicBezTo>
                    <a:pt x="0" y="1186"/>
                    <a:pt x="335" y="1520"/>
                    <a:pt x="760" y="1520"/>
                  </a:cubicBezTo>
                  <a:lnTo>
                    <a:pt x="19028" y="1520"/>
                  </a:lnTo>
                  <a:cubicBezTo>
                    <a:pt x="19454" y="1520"/>
                    <a:pt x="19788" y="1186"/>
                    <a:pt x="19788" y="761"/>
                  </a:cubicBezTo>
                  <a:cubicBezTo>
                    <a:pt x="19788" y="335"/>
                    <a:pt x="19454" y="1"/>
                    <a:pt x="19028"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p:nvPr/>
          </p:nvSpPr>
          <p:spPr>
            <a:xfrm flipH="1">
              <a:off x="7889503" y="3132154"/>
              <a:ext cx="1845634" cy="116887"/>
            </a:xfrm>
            <a:custGeom>
              <a:avLst/>
              <a:gdLst/>
              <a:ahLst/>
              <a:cxnLst/>
              <a:rect l="l" t="t" r="r" b="b"/>
              <a:pathLst>
                <a:path w="23527" h="1490" extrusionOk="0">
                  <a:moveTo>
                    <a:pt x="760" y="0"/>
                  </a:moveTo>
                  <a:cubicBezTo>
                    <a:pt x="335" y="0"/>
                    <a:pt x="0" y="335"/>
                    <a:pt x="0" y="730"/>
                  </a:cubicBezTo>
                  <a:cubicBezTo>
                    <a:pt x="0" y="1155"/>
                    <a:pt x="335" y="1490"/>
                    <a:pt x="760" y="1490"/>
                  </a:cubicBezTo>
                  <a:lnTo>
                    <a:pt x="22767" y="1490"/>
                  </a:lnTo>
                  <a:cubicBezTo>
                    <a:pt x="23192" y="1490"/>
                    <a:pt x="23527" y="1155"/>
                    <a:pt x="23527" y="730"/>
                  </a:cubicBezTo>
                  <a:cubicBezTo>
                    <a:pt x="23527" y="335"/>
                    <a:pt x="23192" y="0"/>
                    <a:pt x="22767"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7"/>
            <p:cNvSpPr/>
            <p:nvPr/>
          </p:nvSpPr>
          <p:spPr>
            <a:xfrm flipH="1">
              <a:off x="8812281" y="3494578"/>
              <a:ext cx="922856" cy="116887"/>
            </a:xfrm>
            <a:custGeom>
              <a:avLst/>
              <a:gdLst/>
              <a:ahLst/>
              <a:cxnLst/>
              <a:rect l="l" t="t" r="r" b="b"/>
              <a:pathLst>
                <a:path w="11764" h="1490" extrusionOk="0">
                  <a:moveTo>
                    <a:pt x="760" y="0"/>
                  </a:moveTo>
                  <a:cubicBezTo>
                    <a:pt x="335" y="0"/>
                    <a:pt x="0" y="335"/>
                    <a:pt x="0" y="760"/>
                  </a:cubicBezTo>
                  <a:cubicBezTo>
                    <a:pt x="0" y="1155"/>
                    <a:pt x="335" y="1490"/>
                    <a:pt x="760" y="1490"/>
                  </a:cubicBezTo>
                  <a:lnTo>
                    <a:pt x="11004" y="1490"/>
                  </a:lnTo>
                  <a:cubicBezTo>
                    <a:pt x="11429" y="1490"/>
                    <a:pt x="11764" y="1155"/>
                    <a:pt x="11764" y="760"/>
                  </a:cubicBezTo>
                  <a:cubicBezTo>
                    <a:pt x="11764" y="335"/>
                    <a:pt x="11429" y="0"/>
                    <a:pt x="11004"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105;p7"/>
          <p:cNvSpPr txBox="1">
            <a:spLocks noGrp="1"/>
          </p:cNvSpPr>
          <p:nvPr>
            <p:ph type="title"/>
          </p:nvPr>
        </p:nvSpPr>
        <p:spPr>
          <a:xfrm>
            <a:off x="754500" y="532650"/>
            <a:ext cx="7635000" cy="433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700"/>
              <a:buNone/>
              <a:defRPr sz="2718">
                <a:solidFill>
                  <a:schemeClr val="accent2"/>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9"/>
        <p:cNvGrpSpPr/>
        <p:nvPr/>
      </p:nvGrpSpPr>
      <p:grpSpPr>
        <a:xfrm>
          <a:off x="0" y="0"/>
          <a:ext cx="0" cy="0"/>
          <a:chOff x="0" y="0"/>
          <a:chExt cx="0" cy="0"/>
        </a:xfrm>
      </p:grpSpPr>
      <p:sp>
        <p:nvSpPr>
          <p:cNvPr id="120" name="Google Shape;120;p9"/>
          <p:cNvSpPr txBox="1">
            <a:spLocks noGrp="1"/>
          </p:cNvSpPr>
          <p:nvPr>
            <p:ph type="body" idx="1"/>
          </p:nvPr>
        </p:nvSpPr>
        <p:spPr>
          <a:xfrm>
            <a:off x="4448050" y="2339638"/>
            <a:ext cx="3983100" cy="1572600"/>
          </a:xfrm>
          <a:prstGeom prst="rect">
            <a:avLst/>
          </a:prstGeom>
        </p:spPr>
        <p:txBody>
          <a:bodyPr spcFirstLastPara="1" wrap="square" lIns="91425" tIns="91425" rIns="91425" bIns="91425" anchor="ctr" anchorCtr="0">
            <a:noAutofit/>
          </a:bodyPr>
          <a:lstStyle>
            <a:lvl1pPr marL="457200" lvl="0" indent="-342900" algn="ctr">
              <a:lnSpc>
                <a:spcPct val="100000"/>
              </a:lnSpc>
              <a:spcBef>
                <a:spcPts val="0"/>
              </a:spcBef>
              <a:spcAft>
                <a:spcPts val="0"/>
              </a:spcAft>
              <a:buClr>
                <a:schemeClr val="accent2"/>
              </a:buClr>
              <a:buSzPts val="1800"/>
              <a:buChar char="●"/>
              <a:defRPr>
                <a:solidFill>
                  <a:schemeClr val="accent2"/>
                </a:solidFill>
              </a:defRPr>
            </a:lvl1pPr>
            <a:lvl2pPr marL="914400" lvl="1" indent="-317500">
              <a:spcBef>
                <a:spcPts val="0"/>
              </a:spcBef>
              <a:spcAft>
                <a:spcPts val="0"/>
              </a:spcAft>
              <a:buClr>
                <a:schemeClr val="accent2"/>
              </a:buClr>
              <a:buSzPts val="1400"/>
              <a:buChar char="○"/>
              <a:defRPr>
                <a:solidFill>
                  <a:schemeClr val="accent2"/>
                </a:solidFill>
              </a:defRPr>
            </a:lvl2pPr>
            <a:lvl3pPr marL="1371600" lvl="2" indent="-317500">
              <a:spcBef>
                <a:spcPts val="0"/>
              </a:spcBef>
              <a:spcAft>
                <a:spcPts val="0"/>
              </a:spcAft>
              <a:buClr>
                <a:schemeClr val="accent2"/>
              </a:buClr>
              <a:buSzPts val="1400"/>
              <a:buChar char="■"/>
              <a:defRPr>
                <a:solidFill>
                  <a:schemeClr val="accent2"/>
                </a:solidFill>
              </a:defRPr>
            </a:lvl3pPr>
            <a:lvl4pPr marL="1828800" lvl="3" indent="-317500">
              <a:spcBef>
                <a:spcPts val="0"/>
              </a:spcBef>
              <a:spcAft>
                <a:spcPts val="0"/>
              </a:spcAft>
              <a:buClr>
                <a:schemeClr val="accent2"/>
              </a:buClr>
              <a:buSzPts val="1400"/>
              <a:buChar char="●"/>
              <a:defRPr>
                <a:solidFill>
                  <a:schemeClr val="accent2"/>
                </a:solidFill>
              </a:defRPr>
            </a:lvl4pPr>
            <a:lvl5pPr marL="2286000" lvl="4" indent="-317500">
              <a:spcBef>
                <a:spcPts val="0"/>
              </a:spcBef>
              <a:spcAft>
                <a:spcPts val="0"/>
              </a:spcAft>
              <a:buClr>
                <a:schemeClr val="accent2"/>
              </a:buClr>
              <a:buSzPts val="1400"/>
              <a:buChar char="○"/>
              <a:defRPr>
                <a:solidFill>
                  <a:schemeClr val="accent2"/>
                </a:solidFill>
              </a:defRPr>
            </a:lvl5pPr>
            <a:lvl6pPr marL="2743200" lvl="5" indent="-317500">
              <a:spcBef>
                <a:spcPts val="0"/>
              </a:spcBef>
              <a:spcAft>
                <a:spcPts val="0"/>
              </a:spcAft>
              <a:buClr>
                <a:schemeClr val="accent2"/>
              </a:buClr>
              <a:buSzPts val="1400"/>
              <a:buChar char="■"/>
              <a:defRPr>
                <a:solidFill>
                  <a:schemeClr val="accent2"/>
                </a:solidFill>
              </a:defRPr>
            </a:lvl6pPr>
            <a:lvl7pPr marL="3200400" lvl="6" indent="-317500">
              <a:spcBef>
                <a:spcPts val="0"/>
              </a:spcBef>
              <a:spcAft>
                <a:spcPts val="0"/>
              </a:spcAft>
              <a:buClr>
                <a:schemeClr val="accent2"/>
              </a:buClr>
              <a:buSzPts val="1400"/>
              <a:buChar char="●"/>
              <a:defRPr>
                <a:solidFill>
                  <a:schemeClr val="accent2"/>
                </a:solidFill>
              </a:defRPr>
            </a:lvl7pPr>
            <a:lvl8pPr marL="3657600" lvl="7" indent="-317500">
              <a:spcBef>
                <a:spcPts val="0"/>
              </a:spcBef>
              <a:spcAft>
                <a:spcPts val="0"/>
              </a:spcAft>
              <a:buClr>
                <a:schemeClr val="accent2"/>
              </a:buClr>
              <a:buSzPts val="1400"/>
              <a:buChar char="○"/>
              <a:defRPr>
                <a:solidFill>
                  <a:schemeClr val="accent2"/>
                </a:solidFill>
              </a:defRPr>
            </a:lvl8pPr>
            <a:lvl9pPr marL="4114800" lvl="8" indent="-317500">
              <a:spcBef>
                <a:spcPts val="0"/>
              </a:spcBef>
              <a:spcAft>
                <a:spcPts val="0"/>
              </a:spcAft>
              <a:buClr>
                <a:schemeClr val="accent2"/>
              </a:buClr>
              <a:buSzPts val="1400"/>
              <a:buChar char="■"/>
              <a:defRPr>
                <a:solidFill>
                  <a:schemeClr val="accent2"/>
                </a:solidFill>
              </a:defRPr>
            </a:lvl9pPr>
          </a:lstStyle>
          <a:p>
            <a:endParaRPr/>
          </a:p>
        </p:txBody>
      </p:sp>
      <p:sp>
        <p:nvSpPr>
          <p:cNvPr id="121" name="Google Shape;121;p9"/>
          <p:cNvSpPr txBox="1">
            <a:spLocks noGrp="1"/>
          </p:cNvSpPr>
          <p:nvPr>
            <p:ph type="title"/>
          </p:nvPr>
        </p:nvSpPr>
        <p:spPr>
          <a:xfrm>
            <a:off x="4448050" y="1406763"/>
            <a:ext cx="3983100" cy="630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700"/>
              <a:buNone/>
              <a:defRPr sz="3548">
                <a:solidFill>
                  <a:schemeClr val="accent2"/>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endParaRPr/>
          </a:p>
        </p:txBody>
      </p:sp>
      <p:grpSp>
        <p:nvGrpSpPr>
          <p:cNvPr id="122" name="Google Shape;122;p9"/>
          <p:cNvGrpSpPr/>
          <p:nvPr/>
        </p:nvGrpSpPr>
        <p:grpSpPr>
          <a:xfrm>
            <a:off x="-2910980" y="-1008861"/>
            <a:ext cx="3769734" cy="3769950"/>
            <a:chOff x="3896445" y="840725"/>
            <a:chExt cx="2534275" cy="2534250"/>
          </a:xfrm>
        </p:grpSpPr>
        <p:sp>
          <p:nvSpPr>
            <p:cNvPr id="123" name="Google Shape;123;p9"/>
            <p:cNvSpPr/>
            <p:nvPr/>
          </p:nvSpPr>
          <p:spPr>
            <a:xfrm>
              <a:off x="3896445" y="840725"/>
              <a:ext cx="2534275" cy="2534250"/>
            </a:xfrm>
            <a:custGeom>
              <a:avLst/>
              <a:gdLst/>
              <a:ahLst/>
              <a:cxnLst/>
              <a:rect l="l" t="t" r="r" b="b"/>
              <a:pathLst>
                <a:path w="101371" h="101370" extrusionOk="0">
                  <a:moveTo>
                    <a:pt x="50062" y="1"/>
                  </a:moveTo>
                  <a:lnTo>
                    <a:pt x="50062" y="396"/>
                  </a:lnTo>
                  <a:cubicBezTo>
                    <a:pt x="50306" y="396"/>
                    <a:pt x="50562" y="382"/>
                    <a:pt x="50814" y="382"/>
                  </a:cubicBezTo>
                  <a:cubicBezTo>
                    <a:pt x="50940" y="382"/>
                    <a:pt x="51065" y="386"/>
                    <a:pt x="51187" y="396"/>
                  </a:cubicBezTo>
                  <a:lnTo>
                    <a:pt x="51187" y="1"/>
                  </a:lnTo>
                  <a:close/>
                  <a:moveTo>
                    <a:pt x="48907" y="31"/>
                  </a:moveTo>
                  <a:cubicBezTo>
                    <a:pt x="48543" y="31"/>
                    <a:pt x="48147" y="61"/>
                    <a:pt x="47783" y="92"/>
                  </a:cubicBezTo>
                  <a:lnTo>
                    <a:pt x="47783" y="457"/>
                  </a:lnTo>
                  <a:cubicBezTo>
                    <a:pt x="48178" y="426"/>
                    <a:pt x="48543" y="426"/>
                    <a:pt x="48938" y="396"/>
                  </a:cubicBezTo>
                  <a:lnTo>
                    <a:pt x="48907" y="31"/>
                  </a:lnTo>
                  <a:close/>
                  <a:moveTo>
                    <a:pt x="52342" y="31"/>
                  </a:moveTo>
                  <a:lnTo>
                    <a:pt x="52342" y="396"/>
                  </a:lnTo>
                  <a:cubicBezTo>
                    <a:pt x="52707" y="426"/>
                    <a:pt x="53102" y="426"/>
                    <a:pt x="53467" y="457"/>
                  </a:cubicBezTo>
                  <a:lnTo>
                    <a:pt x="53497" y="61"/>
                  </a:lnTo>
                  <a:cubicBezTo>
                    <a:pt x="53102" y="61"/>
                    <a:pt x="52737" y="31"/>
                    <a:pt x="52342" y="31"/>
                  </a:cubicBezTo>
                  <a:close/>
                  <a:moveTo>
                    <a:pt x="46628" y="153"/>
                  </a:moveTo>
                  <a:cubicBezTo>
                    <a:pt x="46263" y="183"/>
                    <a:pt x="45868" y="213"/>
                    <a:pt x="45503" y="274"/>
                  </a:cubicBezTo>
                  <a:lnTo>
                    <a:pt x="45533" y="639"/>
                  </a:lnTo>
                  <a:cubicBezTo>
                    <a:pt x="45898" y="609"/>
                    <a:pt x="46293" y="578"/>
                    <a:pt x="46658" y="548"/>
                  </a:cubicBezTo>
                  <a:lnTo>
                    <a:pt x="46628" y="153"/>
                  </a:lnTo>
                  <a:close/>
                  <a:moveTo>
                    <a:pt x="54652" y="153"/>
                  </a:moveTo>
                  <a:lnTo>
                    <a:pt x="54622" y="548"/>
                  </a:lnTo>
                  <a:cubicBezTo>
                    <a:pt x="54986" y="548"/>
                    <a:pt x="55351" y="578"/>
                    <a:pt x="55746" y="639"/>
                  </a:cubicBezTo>
                  <a:lnTo>
                    <a:pt x="55777" y="244"/>
                  </a:lnTo>
                  <a:cubicBezTo>
                    <a:pt x="55412" y="213"/>
                    <a:pt x="55017" y="183"/>
                    <a:pt x="54652" y="153"/>
                  </a:cubicBezTo>
                  <a:close/>
                  <a:moveTo>
                    <a:pt x="44348" y="396"/>
                  </a:moveTo>
                  <a:cubicBezTo>
                    <a:pt x="43983" y="426"/>
                    <a:pt x="43588" y="487"/>
                    <a:pt x="43223" y="548"/>
                  </a:cubicBezTo>
                  <a:lnTo>
                    <a:pt x="43284" y="913"/>
                  </a:lnTo>
                  <a:cubicBezTo>
                    <a:pt x="43649" y="882"/>
                    <a:pt x="44014" y="821"/>
                    <a:pt x="44409" y="761"/>
                  </a:cubicBezTo>
                  <a:lnTo>
                    <a:pt x="44348" y="396"/>
                  </a:lnTo>
                  <a:close/>
                  <a:moveTo>
                    <a:pt x="56901" y="365"/>
                  </a:moveTo>
                  <a:lnTo>
                    <a:pt x="56871" y="761"/>
                  </a:lnTo>
                  <a:cubicBezTo>
                    <a:pt x="57236" y="791"/>
                    <a:pt x="57631" y="852"/>
                    <a:pt x="57996" y="913"/>
                  </a:cubicBezTo>
                  <a:lnTo>
                    <a:pt x="58056" y="517"/>
                  </a:lnTo>
                  <a:cubicBezTo>
                    <a:pt x="57661" y="487"/>
                    <a:pt x="57297" y="426"/>
                    <a:pt x="56901" y="365"/>
                  </a:cubicBezTo>
                  <a:close/>
                  <a:moveTo>
                    <a:pt x="59181" y="700"/>
                  </a:moveTo>
                  <a:lnTo>
                    <a:pt x="59120" y="1095"/>
                  </a:lnTo>
                  <a:cubicBezTo>
                    <a:pt x="59485" y="1156"/>
                    <a:pt x="59880" y="1216"/>
                    <a:pt x="60245" y="1277"/>
                  </a:cubicBezTo>
                  <a:lnTo>
                    <a:pt x="60306" y="913"/>
                  </a:lnTo>
                  <a:cubicBezTo>
                    <a:pt x="59941" y="852"/>
                    <a:pt x="59546" y="761"/>
                    <a:pt x="59181" y="700"/>
                  </a:cubicBezTo>
                  <a:close/>
                  <a:moveTo>
                    <a:pt x="42099" y="730"/>
                  </a:moveTo>
                  <a:cubicBezTo>
                    <a:pt x="41704" y="791"/>
                    <a:pt x="41339" y="852"/>
                    <a:pt x="40944" y="943"/>
                  </a:cubicBezTo>
                  <a:lnTo>
                    <a:pt x="41035" y="1308"/>
                  </a:lnTo>
                  <a:cubicBezTo>
                    <a:pt x="41400" y="1247"/>
                    <a:pt x="41764" y="1156"/>
                    <a:pt x="42160" y="1095"/>
                  </a:cubicBezTo>
                  <a:lnTo>
                    <a:pt x="42099" y="730"/>
                  </a:lnTo>
                  <a:close/>
                  <a:moveTo>
                    <a:pt x="61430" y="1156"/>
                  </a:moveTo>
                  <a:lnTo>
                    <a:pt x="61339" y="1520"/>
                  </a:lnTo>
                  <a:cubicBezTo>
                    <a:pt x="61734" y="1581"/>
                    <a:pt x="62099" y="1672"/>
                    <a:pt x="62464" y="1764"/>
                  </a:cubicBezTo>
                  <a:lnTo>
                    <a:pt x="62555" y="1399"/>
                  </a:lnTo>
                  <a:cubicBezTo>
                    <a:pt x="62190" y="1308"/>
                    <a:pt x="61795" y="1216"/>
                    <a:pt x="61430" y="1156"/>
                  </a:cubicBezTo>
                  <a:close/>
                  <a:moveTo>
                    <a:pt x="39819" y="1156"/>
                  </a:moveTo>
                  <a:cubicBezTo>
                    <a:pt x="39454" y="1247"/>
                    <a:pt x="39090" y="1338"/>
                    <a:pt x="38725" y="1429"/>
                  </a:cubicBezTo>
                  <a:lnTo>
                    <a:pt x="38816" y="1794"/>
                  </a:lnTo>
                  <a:cubicBezTo>
                    <a:pt x="39181" y="1703"/>
                    <a:pt x="39545" y="1612"/>
                    <a:pt x="39910" y="1551"/>
                  </a:cubicBezTo>
                  <a:lnTo>
                    <a:pt x="39819" y="1156"/>
                  </a:lnTo>
                  <a:close/>
                  <a:moveTo>
                    <a:pt x="63680" y="1672"/>
                  </a:moveTo>
                  <a:lnTo>
                    <a:pt x="63558" y="2037"/>
                  </a:lnTo>
                  <a:cubicBezTo>
                    <a:pt x="63923" y="2128"/>
                    <a:pt x="64288" y="2250"/>
                    <a:pt x="64652" y="2341"/>
                  </a:cubicBezTo>
                  <a:lnTo>
                    <a:pt x="64774" y="1976"/>
                  </a:lnTo>
                  <a:cubicBezTo>
                    <a:pt x="64409" y="1885"/>
                    <a:pt x="64044" y="1764"/>
                    <a:pt x="63680" y="1672"/>
                  </a:cubicBezTo>
                  <a:close/>
                  <a:moveTo>
                    <a:pt x="37600" y="1703"/>
                  </a:moveTo>
                  <a:cubicBezTo>
                    <a:pt x="37235" y="1794"/>
                    <a:pt x="36871" y="1916"/>
                    <a:pt x="36506" y="2007"/>
                  </a:cubicBezTo>
                  <a:lnTo>
                    <a:pt x="36597" y="2372"/>
                  </a:lnTo>
                  <a:cubicBezTo>
                    <a:pt x="36962" y="2280"/>
                    <a:pt x="37327" y="2159"/>
                    <a:pt x="37691" y="2068"/>
                  </a:cubicBezTo>
                  <a:lnTo>
                    <a:pt x="37600" y="1703"/>
                  </a:lnTo>
                  <a:close/>
                  <a:moveTo>
                    <a:pt x="65868" y="2311"/>
                  </a:moveTo>
                  <a:lnTo>
                    <a:pt x="65747" y="2675"/>
                  </a:lnTo>
                  <a:cubicBezTo>
                    <a:pt x="66111" y="2797"/>
                    <a:pt x="66476" y="2919"/>
                    <a:pt x="66841" y="3040"/>
                  </a:cubicBezTo>
                  <a:lnTo>
                    <a:pt x="66962" y="2675"/>
                  </a:lnTo>
                  <a:cubicBezTo>
                    <a:pt x="66598" y="2554"/>
                    <a:pt x="66233" y="2432"/>
                    <a:pt x="65868" y="2311"/>
                  </a:cubicBezTo>
                  <a:close/>
                  <a:moveTo>
                    <a:pt x="35412" y="2341"/>
                  </a:moveTo>
                  <a:cubicBezTo>
                    <a:pt x="35047" y="2463"/>
                    <a:pt x="34682" y="2584"/>
                    <a:pt x="34317" y="2706"/>
                  </a:cubicBezTo>
                  <a:lnTo>
                    <a:pt x="34439" y="3071"/>
                  </a:lnTo>
                  <a:cubicBezTo>
                    <a:pt x="34804" y="2949"/>
                    <a:pt x="35168" y="2827"/>
                    <a:pt x="35533" y="2706"/>
                  </a:cubicBezTo>
                  <a:lnTo>
                    <a:pt x="35412" y="2341"/>
                  </a:lnTo>
                  <a:close/>
                  <a:moveTo>
                    <a:pt x="68026" y="3040"/>
                  </a:moveTo>
                  <a:lnTo>
                    <a:pt x="67905" y="3405"/>
                  </a:lnTo>
                  <a:cubicBezTo>
                    <a:pt x="68269" y="3527"/>
                    <a:pt x="68634" y="3679"/>
                    <a:pt x="68969" y="3800"/>
                  </a:cubicBezTo>
                  <a:lnTo>
                    <a:pt x="69120" y="3466"/>
                  </a:lnTo>
                  <a:cubicBezTo>
                    <a:pt x="68756" y="3314"/>
                    <a:pt x="68391" y="3192"/>
                    <a:pt x="68026" y="3040"/>
                  </a:cubicBezTo>
                  <a:close/>
                  <a:moveTo>
                    <a:pt x="33254" y="3071"/>
                  </a:moveTo>
                  <a:cubicBezTo>
                    <a:pt x="32889" y="3223"/>
                    <a:pt x="32524" y="3344"/>
                    <a:pt x="32159" y="3496"/>
                  </a:cubicBezTo>
                  <a:lnTo>
                    <a:pt x="32311" y="3830"/>
                  </a:lnTo>
                  <a:cubicBezTo>
                    <a:pt x="32646" y="3709"/>
                    <a:pt x="33010" y="3587"/>
                    <a:pt x="33375" y="3435"/>
                  </a:cubicBezTo>
                  <a:lnTo>
                    <a:pt x="33254" y="3071"/>
                  </a:lnTo>
                  <a:close/>
                  <a:moveTo>
                    <a:pt x="70184" y="3891"/>
                  </a:moveTo>
                  <a:lnTo>
                    <a:pt x="70032" y="4226"/>
                  </a:lnTo>
                  <a:cubicBezTo>
                    <a:pt x="70397" y="4378"/>
                    <a:pt x="70731" y="4530"/>
                    <a:pt x="71096" y="4682"/>
                  </a:cubicBezTo>
                  <a:lnTo>
                    <a:pt x="71248" y="4347"/>
                  </a:lnTo>
                  <a:cubicBezTo>
                    <a:pt x="70883" y="4195"/>
                    <a:pt x="70519" y="4043"/>
                    <a:pt x="70184" y="3891"/>
                  </a:cubicBezTo>
                  <a:close/>
                  <a:moveTo>
                    <a:pt x="31095" y="3922"/>
                  </a:moveTo>
                  <a:cubicBezTo>
                    <a:pt x="30761" y="4074"/>
                    <a:pt x="30396" y="4226"/>
                    <a:pt x="30062" y="4378"/>
                  </a:cubicBezTo>
                  <a:lnTo>
                    <a:pt x="30214" y="4712"/>
                  </a:lnTo>
                  <a:cubicBezTo>
                    <a:pt x="30548" y="4560"/>
                    <a:pt x="30913" y="4408"/>
                    <a:pt x="31247" y="4286"/>
                  </a:cubicBezTo>
                  <a:lnTo>
                    <a:pt x="31095" y="3922"/>
                  </a:lnTo>
                  <a:close/>
                  <a:moveTo>
                    <a:pt x="72282" y="4803"/>
                  </a:moveTo>
                  <a:lnTo>
                    <a:pt x="72130" y="5168"/>
                  </a:lnTo>
                  <a:cubicBezTo>
                    <a:pt x="72464" y="5320"/>
                    <a:pt x="72798" y="5472"/>
                    <a:pt x="73133" y="5654"/>
                  </a:cubicBezTo>
                  <a:lnTo>
                    <a:pt x="73315" y="5320"/>
                  </a:lnTo>
                  <a:cubicBezTo>
                    <a:pt x="72981" y="5137"/>
                    <a:pt x="72616" y="4986"/>
                    <a:pt x="72282" y="4803"/>
                  </a:cubicBezTo>
                  <a:close/>
                  <a:moveTo>
                    <a:pt x="29029" y="4864"/>
                  </a:moveTo>
                  <a:cubicBezTo>
                    <a:pt x="28694" y="5016"/>
                    <a:pt x="28329" y="5168"/>
                    <a:pt x="27995" y="5350"/>
                  </a:cubicBezTo>
                  <a:lnTo>
                    <a:pt x="28177" y="5685"/>
                  </a:lnTo>
                  <a:cubicBezTo>
                    <a:pt x="28512" y="5533"/>
                    <a:pt x="28846" y="5350"/>
                    <a:pt x="29181" y="5198"/>
                  </a:cubicBezTo>
                  <a:lnTo>
                    <a:pt x="29029" y="4864"/>
                  </a:lnTo>
                  <a:close/>
                  <a:moveTo>
                    <a:pt x="74349" y="5837"/>
                  </a:moveTo>
                  <a:lnTo>
                    <a:pt x="74166" y="6171"/>
                  </a:lnTo>
                  <a:cubicBezTo>
                    <a:pt x="74501" y="6353"/>
                    <a:pt x="74835" y="6536"/>
                    <a:pt x="75169" y="6718"/>
                  </a:cubicBezTo>
                  <a:lnTo>
                    <a:pt x="75352" y="6384"/>
                  </a:lnTo>
                  <a:cubicBezTo>
                    <a:pt x="75017" y="6201"/>
                    <a:pt x="74683" y="6019"/>
                    <a:pt x="74349" y="5837"/>
                  </a:cubicBezTo>
                  <a:close/>
                  <a:moveTo>
                    <a:pt x="26992" y="5867"/>
                  </a:moveTo>
                  <a:cubicBezTo>
                    <a:pt x="26658" y="6049"/>
                    <a:pt x="26323" y="6232"/>
                    <a:pt x="25989" y="6414"/>
                  </a:cubicBezTo>
                  <a:lnTo>
                    <a:pt x="26171" y="6748"/>
                  </a:lnTo>
                  <a:cubicBezTo>
                    <a:pt x="26506" y="6566"/>
                    <a:pt x="26840" y="6384"/>
                    <a:pt x="27174" y="6201"/>
                  </a:cubicBezTo>
                  <a:lnTo>
                    <a:pt x="26992" y="5867"/>
                  </a:lnTo>
                  <a:close/>
                  <a:moveTo>
                    <a:pt x="76324" y="6961"/>
                  </a:moveTo>
                  <a:lnTo>
                    <a:pt x="76142" y="7296"/>
                  </a:lnTo>
                  <a:cubicBezTo>
                    <a:pt x="76476" y="7478"/>
                    <a:pt x="76811" y="7660"/>
                    <a:pt x="77115" y="7873"/>
                  </a:cubicBezTo>
                  <a:lnTo>
                    <a:pt x="77327" y="7539"/>
                  </a:lnTo>
                  <a:cubicBezTo>
                    <a:pt x="76993" y="7356"/>
                    <a:pt x="76659" y="7144"/>
                    <a:pt x="76324" y="6961"/>
                  </a:cubicBezTo>
                  <a:close/>
                  <a:moveTo>
                    <a:pt x="24986" y="6992"/>
                  </a:moveTo>
                  <a:cubicBezTo>
                    <a:pt x="24652" y="7174"/>
                    <a:pt x="24348" y="7387"/>
                    <a:pt x="24013" y="7569"/>
                  </a:cubicBezTo>
                  <a:lnTo>
                    <a:pt x="24226" y="7903"/>
                  </a:lnTo>
                  <a:cubicBezTo>
                    <a:pt x="24530" y="7691"/>
                    <a:pt x="24864" y="7508"/>
                    <a:pt x="25199" y="7326"/>
                  </a:cubicBezTo>
                  <a:lnTo>
                    <a:pt x="24986" y="6992"/>
                  </a:lnTo>
                  <a:close/>
                  <a:moveTo>
                    <a:pt x="78300" y="8177"/>
                  </a:moveTo>
                  <a:lnTo>
                    <a:pt x="78087" y="8481"/>
                  </a:lnTo>
                  <a:cubicBezTo>
                    <a:pt x="78391" y="8694"/>
                    <a:pt x="78726" y="8907"/>
                    <a:pt x="79029" y="9119"/>
                  </a:cubicBezTo>
                  <a:lnTo>
                    <a:pt x="79242" y="8815"/>
                  </a:lnTo>
                  <a:cubicBezTo>
                    <a:pt x="78938" y="8603"/>
                    <a:pt x="78604" y="8390"/>
                    <a:pt x="78300" y="8177"/>
                  </a:cubicBezTo>
                  <a:close/>
                  <a:moveTo>
                    <a:pt x="23041" y="8207"/>
                  </a:moveTo>
                  <a:cubicBezTo>
                    <a:pt x="22737" y="8390"/>
                    <a:pt x="22402" y="8603"/>
                    <a:pt x="22098" y="8815"/>
                  </a:cubicBezTo>
                  <a:lnTo>
                    <a:pt x="22311" y="9150"/>
                  </a:lnTo>
                  <a:cubicBezTo>
                    <a:pt x="22615" y="8937"/>
                    <a:pt x="22949" y="8724"/>
                    <a:pt x="23253" y="8511"/>
                  </a:cubicBezTo>
                  <a:lnTo>
                    <a:pt x="23041" y="8207"/>
                  </a:lnTo>
                  <a:close/>
                  <a:moveTo>
                    <a:pt x="21156" y="9484"/>
                  </a:moveTo>
                  <a:cubicBezTo>
                    <a:pt x="20852" y="9697"/>
                    <a:pt x="20548" y="9940"/>
                    <a:pt x="20244" y="10153"/>
                  </a:cubicBezTo>
                  <a:lnTo>
                    <a:pt x="20457" y="10457"/>
                  </a:lnTo>
                  <a:cubicBezTo>
                    <a:pt x="20761" y="10244"/>
                    <a:pt x="21065" y="10001"/>
                    <a:pt x="21369" y="9788"/>
                  </a:cubicBezTo>
                  <a:lnTo>
                    <a:pt x="21156" y="9484"/>
                  </a:lnTo>
                  <a:close/>
                  <a:moveTo>
                    <a:pt x="80185" y="9454"/>
                  </a:moveTo>
                  <a:lnTo>
                    <a:pt x="79972" y="9758"/>
                  </a:lnTo>
                  <a:cubicBezTo>
                    <a:pt x="80276" y="10001"/>
                    <a:pt x="80580" y="10214"/>
                    <a:pt x="80884" y="10457"/>
                  </a:cubicBezTo>
                  <a:lnTo>
                    <a:pt x="81096" y="10153"/>
                  </a:lnTo>
                  <a:cubicBezTo>
                    <a:pt x="80792" y="9910"/>
                    <a:pt x="80488" y="9697"/>
                    <a:pt x="80185" y="9454"/>
                  </a:cubicBezTo>
                  <a:close/>
                  <a:moveTo>
                    <a:pt x="82008" y="10821"/>
                  </a:moveTo>
                  <a:lnTo>
                    <a:pt x="81795" y="11125"/>
                  </a:lnTo>
                  <a:cubicBezTo>
                    <a:pt x="82069" y="11369"/>
                    <a:pt x="82373" y="11612"/>
                    <a:pt x="82677" y="11855"/>
                  </a:cubicBezTo>
                  <a:lnTo>
                    <a:pt x="82920" y="11551"/>
                  </a:lnTo>
                  <a:cubicBezTo>
                    <a:pt x="82616" y="11308"/>
                    <a:pt x="82312" y="11065"/>
                    <a:pt x="82008" y="10821"/>
                  </a:cubicBezTo>
                  <a:close/>
                  <a:moveTo>
                    <a:pt x="19332" y="10852"/>
                  </a:moveTo>
                  <a:cubicBezTo>
                    <a:pt x="19028" y="11095"/>
                    <a:pt x="18724" y="11338"/>
                    <a:pt x="18451" y="11581"/>
                  </a:cubicBezTo>
                  <a:lnTo>
                    <a:pt x="18694" y="11885"/>
                  </a:lnTo>
                  <a:cubicBezTo>
                    <a:pt x="18968" y="11642"/>
                    <a:pt x="19272" y="11399"/>
                    <a:pt x="19575" y="11156"/>
                  </a:cubicBezTo>
                  <a:lnTo>
                    <a:pt x="19332" y="10852"/>
                  </a:lnTo>
                  <a:close/>
                  <a:moveTo>
                    <a:pt x="83771" y="12280"/>
                  </a:moveTo>
                  <a:lnTo>
                    <a:pt x="83528" y="12584"/>
                  </a:lnTo>
                  <a:cubicBezTo>
                    <a:pt x="83832" y="12828"/>
                    <a:pt x="84106" y="13071"/>
                    <a:pt x="84379" y="13344"/>
                  </a:cubicBezTo>
                  <a:lnTo>
                    <a:pt x="84653" y="13040"/>
                  </a:lnTo>
                  <a:cubicBezTo>
                    <a:pt x="84349" y="12797"/>
                    <a:pt x="84075" y="12554"/>
                    <a:pt x="83771" y="12280"/>
                  </a:cubicBezTo>
                  <a:close/>
                  <a:moveTo>
                    <a:pt x="17569" y="12311"/>
                  </a:moveTo>
                  <a:cubicBezTo>
                    <a:pt x="17265" y="12584"/>
                    <a:pt x="16992" y="12828"/>
                    <a:pt x="16718" y="13071"/>
                  </a:cubicBezTo>
                  <a:lnTo>
                    <a:pt x="16961" y="13375"/>
                  </a:lnTo>
                  <a:cubicBezTo>
                    <a:pt x="17235" y="13101"/>
                    <a:pt x="17539" y="12858"/>
                    <a:pt x="17813" y="12615"/>
                  </a:cubicBezTo>
                  <a:lnTo>
                    <a:pt x="17569" y="12311"/>
                  </a:lnTo>
                  <a:close/>
                  <a:moveTo>
                    <a:pt x="85504" y="13831"/>
                  </a:moveTo>
                  <a:lnTo>
                    <a:pt x="85230" y="14104"/>
                  </a:lnTo>
                  <a:cubicBezTo>
                    <a:pt x="85504" y="14378"/>
                    <a:pt x="85777" y="14621"/>
                    <a:pt x="86051" y="14894"/>
                  </a:cubicBezTo>
                  <a:lnTo>
                    <a:pt x="86324" y="14621"/>
                  </a:lnTo>
                  <a:cubicBezTo>
                    <a:pt x="86051" y="14347"/>
                    <a:pt x="85777" y="14074"/>
                    <a:pt x="85504" y="13831"/>
                  </a:cubicBezTo>
                  <a:close/>
                  <a:moveTo>
                    <a:pt x="15867" y="13861"/>
                  </a:moveTo>
                  <a:cubicBezTo>
                    <a:pt x="15594" y="14135"/>
                    <a:pt x="15320" y="14378"/>
                    <a:pt x="15047" y="14651"/>
                  </a:cubicBezTo>
                  <a:lnTo>
                    <a:pt x="15320" y="14925"/>
                  </a:lnTo>
                  <a:cubicBezTo>
                    <a:pt x="15594" y="14651"/>
                    <a:pt x="15867" y="14378"/>
                    <a:pt x="16141" y="14135"/>
                  </a:cubicBezTo>
                  <a:lnTo>
                    <a:pt x="15867" y="13861"/>
                  </a:lnTo>
                  <a:close/>
                  <a:moveTo>
                    <a:pt x="87115" y="15442"/>
                  </a:moveTo>
                  <a:lnTo>
                    <a:pt x="86841" y="15715"/>
                  </a:lnTo>
                  <a:cubicBezTo>
                    <a:pt x="87115" y="15989"/>
                    <a:pt x="87358" y="16262"/>
                    <a:pt x="87631" y="16536"/>
                  </a:cubicBezTo>
                  <a:lnTo>
                    <a:pt x="87905" y="16262"/>
                  </a:lnTo>
                  <a:cubicBezTo>
                    <a:pt x="87631" y="15989"/>
                    <a:pt x="87388" y="15715"/>
                    <a:pt x="87115" y="15442"/>
                  </a:cubicBezTo>
                  <a:close/>
                  <a:moveTo>
                    <a:pt x="14226" y="15472"/>
                  </a:moveTo>
                  <a:cubicBezTo>
                    <a:pt x="13983" y="15746"/>
                    <a:pt x="13709" y="16019"/>
                    <a:pt x="13466" y="16293"/>
                  </a:cubicBezTo>
                  <a:lnTo>
                    <a:pt x="13740" y="16566"/>
                  </a:lnTo>
                  <a:cubicBezTo>
                    <a:pt x="13983" y="16293"/>
                    <a:pt x="14256" y="15989"/>
                    <a:pt x="14499" y="15715"/>
                  </a:cubicBezTo>
                  <a:lnTo>
                    <a:pt x="14226" y="15472"/>
                  </a:lnTo>
                  <a:close/>
                  <a:moveTo>
                    <a:pt x="88665" y="17113"/>
                  </a:moveTo>
                  <a:lnTo>
                    <a:pt x="88391" y="17387"/>
                  </a:lnTo>
                  <a:cubicBezTo>
                    <a:pt x="88635" y="17660"/>
                    <a:pt x="88878" y="17934"/>
                    <a:pt x="89121" y="18238"/>
                  </a:cubicBezTo>
                  <a:lnTo>
                    <a:pt x="89425" y="17995"/>
                  </a:lnTo>
                  <a:cubicBezTo>
                    <a:pt x="89182" y="17691"/>
                    <a:pt x="88938" y="17417"/>
                    <a:pt x="88665" y="17113"/>
                  </a:cubicBezTo>
                  <a:close/>
                  <a:moveTo>
                    <a:pt x="12676" y="17144"/>
                  </a:moveTo>
                  <a:cubicBezTo>
                    <a:pt x="12433" y="17417"/>
                    <a:pt x="12189" y="17721"/>
                    <a:pt x="11946" y="18025"/>
                  </a:cubicBezTo>
                  <a:lnTo>
                    <a:pt x="12220" y="18268"/>
                  </a:lnTo>
                  <a:cubicBezTo>
                    <a:pt x="12463" y="17964"/>
                    <a:pt x="12706" y="17691"/>
                    <a:pt x="12980" y="17387"/>
                  </a:cubicBezTo>
                  <a:lnTo>
                    <a:pt x="12676" y="17144"/>
                  </a:lnTo>
                  <a:close/>
                  <a:moveTo>
                    <a:pt x="90154" y="18876"/>
                  </a:moveTo>
                  <a:lnTo>
                    <a:pt x="89850" y="19119"/>
                  </a:lnTo>
                  <a:cubicBezTo>
                    <a:pt x="90094" y="19393"/>
                    <a:pt x="90337" y="19697"/>
                    <a:pt x="90549" y="20001"/>
                  </a:cubicBezTo>
                  <a:lnTo>
                    <a:pt x="90853" y="19758"/>
                  </a:lnTo>
                  <a:cubicBezTo>
                    <a:pt x="90610" y="19454"/>
                    <a:pt x="90397" y="19150"/>
                    <a:pt x="90154" y="18876"/>
                  </a:cubicBezTo>
                  <a:close/>
                  <a:moveTo>
                    <a:pt x="11217" y="18907"/>
                  </a:moveTo>
                  <a:cubicBezTo>
                    <a:pt x="10974" y="19211"/>
                    <a:pt x="10730" y="19484"/>
                    <a:pt x="10487" y="19788"/>
                  </a:cubicBezTo>
                  <a:lnTo>
                    <a:pt x="10791" y="20031"/>
                  </a:lnTo>
                  <a:cubicBezTo>
                    <a:pt x="11034" y="19727"/>
                    <a:pt x="11277" y="19423"/>
                    <a:pt x="11490" y="19150"/>
                  </a:cubicBezTo>
                  <a:lnTo>
                    <a:pt x="11217" y="18907"/>
                  </a:lnTo>
                  <a:close/>
                  <a:moveTo>
                    <a:pt x="91553" y="20670"/>
                  </a:moveTo>
                  <a:lnTo>
                    <a:pt x="91249" y="20913"/>
                  </a:lnTo>
                  <a:cubicBezTo>
                    <a:pt x="91461" y="21217"/>
                    <a:pt x="91674" y="21521"/>
                    <a:pt x="91887" y="21825"/>
                  </a:cubicBezTo>
                  <a:lnTo>
                    <a:pt x="92221" y="21612"/>
                  </a:lnTo>
                  <a:cubicBezTo>
                    <a:pt x="91978" y="21308"/>
                    <a:pt x="91765" y="20974"/>
                    <a:pt x="91553" y="20670"/>
                  </a:cubicBezTo>
                  <a:close/>
                  <a:moveTo>
                    <a:pt x="9818" y="20730"/>
                  </a:moveTo>
                  <a:cubicBezTo>
                    <a:pt x="9575" y="21034"/>
                    <a:pt x="9363" y="21338"/>
                    <a:pt x="9150" y="21642"/>
                  </a:cubicBezTo>
                  <a:lnTo>
                    <a:pt x="9454" y="21855"/>
                  </a:lnTo>
                  <a:cubicBezTo>
                    <a:pt x="9666" y="21551"/>
                    <a:pt x="9879" y="21247"/>
                    <a:pt x="10122" y="20943"/>
                  </a:cubicBezTo>
                  <a:lnTo>
                    <a:pt x="9818" y="20730"/>
                  </a:lnTo>
                  <a:close/>
                  <a:moveTo>
                    <a:pt x="92860" y="22554"/>
                  </a:moveTo>
                  <a:lnTo>
                    <a:pt x="92556" y="22767"/>
                  </a:lnTo>
                  <a:cubicBezTo>
                    <a:pt x="92768" y="23071"/>
                    <a:pt x="92951" y="23405"/>
                    <a:pt x="93163" y="23709"/>
                  </a:cubicBezTo>
                  <a:lnTo>
                    <a:pt x="93498" y="23496"/>
                  </a:lnTo>
                  <a:cubicBezTo>
                    <a:pt x="93285" y="23192"/>
                    <a:pt x="93072" y="22858"/>
                    <a:pt x="92860" y="22554"/>
                  </a:cubicBezTo>
                  <a:close/>
                  <a:moveTo>
                    <a:pt x="8481" y="22585"/>
                  </a:moveTo>
                  <a:cubicBezTo>
                    <a:pt x="8268" y="22919"/>
                    <a:pt x="8086" y="23223"/>
                    <a:pt x="7873" y="23557"/>
                  </a:cubicBezTo>
                  <a:lnTo>
                    <a:pt x="8177" y="23770"/>
                  </a:lnTo>
                  <a:cubicBezTo>
                    <a:pt x="8390" y="23436"/>
                    <a:pt x="8603" y="23132"/>
                    <a:pt x="8815" y="22797"/>
                  </a:cubicBezTo>
                  <a:lnTo>
                    <a:pt x="8481" y="22585"/>
                  </a:lnTo>
                  <a:close/>
                  <a:moveTo>
                    <a:pt x="94075" y="24469"/>
                  </a:moveTo>
                  <a:lnTo>
                    <a:pt x="93771" y="24682"/>
                  </a:lnTo>
                  <a:cubicBezTo>
                    <a:pt x="93954" y="25016"/>
                    <a:pt x="94136" y="25320"/>
                    <a:pt x="94349" y="25655"/>
                  </a:cubicBezTo>
                  <a:lnTo>
                    <a:pt x="94683" y="25472"/>
                  </a:lnTo>
                  <a:cubicBezTo>
                    <a:pt x="94471" y="25138"/>
                    <a:pt x="94288" y="24803"/>
                    <a:pt x="94075" y="24469"/>
                  </a:cubicBezTo>
                  <a:close/>
                  <a:moveTo>
                    <a:pt x="7265" y="24530"/>
                  </a:moveTo>
                  <a:cubicBezTo>
                    <a:pt x="7052" y="24864"/>
                    <a:pt x="6870" y="25199"/>
                    <a:pt x="6688" y="25533"/>
                  </a:cubicBezTo>
                  <a:lnTo>
                    <a:pt x="7022" y="25715"/>
                  </a:lnTo>
                  <a:cubicBezTo>
                    <a:pt x="7204" y="25381"/>
                    <a:pt x="7387" y="25047"/>
                    <a:pt x="7600" y="24743"/>
                  </a:cubicBezTo>
                  <a:lnTo>
                    <a:pt x="7265" y="24530"/>
                  </a:lnTo>
                  <a:close/>
                  <a:moveTo>
                    <a:pt x="95230" y="26475"/>
                  </a:moveTo>
                  <a:lnTo>
                    <a:pt x="94896" y="26658"/>
                  </a:lnTo>
                  <a:cubicBezTo>
                    <a:pt x="95078" y="26992"/>
                    <a:pt x="95261" y="27326"/>
                    <a:pt x="95413" y="27661"/>
                  </a:cubicBezTo>
                  <a:lnTo>
                    <a:pt x="95778" y="27478"/>
                  </a:lnTo>
                  <a:cubicBezTo>
                    <a:pt x="95595" y="27144"/>
                    <a:pt x="95413" y="26779"/>
                    <a:pt x="95230" y="26475"/>
                  </a:cubicBezTo>
                  <a:close/>
                  <a:moveTo>
                    <a:pt x="6110" y="26536"/>
                  </a:moveTo>
                  <a:cubicBezTo>
                    <a:pt x="5928" y="26870"/>
                    <a:pt x="5745" y="27205"/>
                    <a:pt x="5593" y="27539"/>
                  </a:cubicBezTo>
                  <a:lnTo>
                    <a:pt x="5928" y="27721"/>
                  </a:lnTo>
                  <a:cubicBezTo>
                    <a:pt x="6110" y="27387"/>
                    <a:pt x="6262" y="27053"/>
                    <a:pt x="6445" y="26718"/>
                  </a:cubicBezTo>
                  <a:lnTo>
                    <a:pt x="6110" y="26536"/>
                  </a:lnTo>
                  <a:close/>
                  <a:moveTo>
                    <a:pt x="96264" y="28481"/>
                  </a:moveTo>
                  <a:lnTo>
                    <a:pt x="95929" y="28664"/>
                  </a:lnTo>
                  <a:cubicBezTo>
                    <a:pt x="96112" y="28998"/>
                    <a:pt x="96264" y="29332"/>
                    <a:pt x="96416" y="29697"/>
                  </a:cubicBezTo>
                  <a:lnTo>
                    <a:pt x="96781" y="29515"/>
                  </a:lnTo>
                  <a:cubicBezTo>
                    <a:pt x="96598" y="29180"/>
                    <a:pt x="96446" y="28846"/>
                    <a:pt x="96264" y="28481"/>
                  </a:cubicBezTo>
                  <a:close/>
                  <a:moveTo>
                    <a:pt x="5077" y="28572"/>
                  </a:moveTo>
                  <a:cubicBezTo>
                    <a:pt x="4894" y="28907"/>
                    <a:pt x="4742" y="29241"/>
                    <a:pt x="4590" y="29606"/>
                  </a:cubicBezTo>
                  <a:lnTo>
                    <a:pt x="4925" y="29758"/>
                  </a:lnTo>
                  <a:cubicBezTo>
                    <a:pt x="5077" y="29424"/>
                    <a:pt x="5259" y="29059"/>
                    <a:pt x="5411" y="28724"/>
                  </a:cubicBezTo>
                  <a:lnTo>
                    <a:pt x="5077" y="28572"/>
                  </a:lnTo>
                  <a:close/>
                  <a:moveTo>
                    <a:pt x="97237" y="30579"/>
                  </a:moveTo>
                  <a:lnTo>
                    <a:pt x="96872" y="30731"/>
                  </a:lnTo>
                  <a:cubicBezTo>
                    <a:pt x="97024" y="31065"/>
                    <a:pt x="97176" y="31430"/>
                    <a:pt x="97328" y="31764"/>
                  </a:cubicBezTo>
                  <a:lnTo>
                    <a:pt x="97662" y="31612"/>
                  </a:lnTo>
                  <a:cubicBezTo>
                    <a:pt x="97540" y="31278"/>
                    <a:pt x="97388" y="30913"/>
                    <a:pt x="97237" y="30579"/>
                  </a:cubicBezTo>
                  <a:close/>
                  <a:moveTo>
                    <a:pt x="4104" y="30639"/>
                  </a:moveTo>
                  <a:cubicBezTo>
                    <a:pt x="3952" y="31004"/>
                    <a:pt x="3800" y="31369"/>
                    <a:pt x="3679" y="31703"/>
                  </a:cubicBezTo>
                  <a:lnTo>
                    <a:pt x="4013" y="31855"/>
                  </a:lnTo>
                  <a:cubicBezTo>
                    <a:pt x="4165" y="31490"/>
                    <a:pt x="4317" y="31156"/>
                    <a:pt x="4469" y="30791"/>
                  </a:cubicBezTo>
                  <a:lnTo>
                    <a:pt x="4104" y="30639"/>
                  </a:lnTo>
                  <a:close/>
                  <a:moveTo>
                    <a:pt x="98088" y="32676"/>
                  </a:moveTo>
                  <a:lnTo>
                    <a:pt x="97723" y="32828"/>
                  </a:lnTo>
                  <a:cubicBezTo>
                    <a:pt x="97875" y="33162"/>
                    <a:pt x="97996" y="33527"/>
                    <a:pt x="98118" y="33892"/>
                  </a:cubicBezTo>
                  <a:lnTo>
                    <a:pt x="98483" y="33770"/>
                  </a:lnTo>
                  <a:cubicBezTo>
                    <a:pt x="98361" y="33405"/>
                    <a:pt x="98240" y="33041"/>
                    <a:pt x="98088" y="32676"/>
                  </a:cubicBezTo>
                  <a:close/>
                  <a:moveTo>
                    <a:pt x="3253" y="32767"/>
                  </a:moveTo>
                  <a:cubicBezTo>
                    <a:pt x="3131" y="33132"/>
                    <a:pt x="2979" y="33497"/>
                    <a:pt x="2858" y="33861"/>
                  </a:cubicBezTo>
                  <a:lnTo>
                    <a:pt x="3223" y="33983"/>
                  </a:lnTo>
                  <a:cubicBezTo>
                    <a:pt x="3344" y="33618"/>
                    <a:pt x="3466" y="33284"/>
                    <a:pt x="3618" y="32919"/>
                  </a:cubicBezTo>
                  <a:lnTo>
                    <a:pt x="3253" y="32767"/>
                  </a:lnTo>
                  <a:close/>
                  <a:moveTo>
                    <a:pt x="98847" y="34864"/>
                  </a:moveTo>
                  <a:lnTo>
                    <a:pt x="98483" y="34956"/>
                  </a:lnTo>
                  <a:cubicBezTo>
                    <a:pt x="98604" y="35320"/>
                    <a:pt x="98726" y="35685"/>
                    <a:pt x="98847" y="36050"/>
                  </a:cubicBezTo>
                  <a:lnTo>
                    <a:pt x="99212" y="35959"/>
                  </a:lnTo>
                  <a:cubicBezTo>
                    <a:pt x="99091" y="35563"/>
                    <a:pt x="98969" y="35199"/>
                    <a:pt x="98847" y="34864"/>
                  </a:cubicBezTo>
                  <a:close/>
                  <a:moveTo>
                    <a:pt x="2493" y="34956"/>
                  </a:moveTo>
                  <a:cubicBezTo>
                    <a:pt x="2372" y="35320"/>
                    <a:pt x="2250" y="35685"/>
                    <a:pt x="2159" y="36050"/>
                  </a:cubicBezTo>
                  <a:lnTo>
                    <a:pt x="2524" y="36171"/>
                  </a:lnTo>
                  <a:cubicBezTo>
                    <a:pt x="2615" y="35807"/>
                    <a:pt x="2736" y="35442"/>
                    <a:pt x="2858" y="35077"/>
                  </a:cubicBezTo>
                  <a:lnTo>
                    <a:pt x="2493" y="34956"/>
                  </a:lnTo>
                  <a:close/>
                  <a:moveTo>
                    <a:pt x="99516" y="37053"/>
                  </a:moveTo>
                  <a:lnTo>
                    <a:pt x="99151" y="37144"/>
                  </a:lnTo>
                  <a:cubicBezTo>
                    <a:pt x="99273" y="37509"/>
                    <a:pt x="99364" y="37874"/>
                    <a:pt x="99455" y="38238"/>
                  </a:cubicBezTo>
                  <a:lnTo>
                    <a:pt x="99820" y="38147"/>
                  </a:lnTo>
                  <a:cubicBezTo>
                    <a:pt x="99729" y="37782"/>
                    <a:pt x="99638" y="37418"/>
                    <a:pt x="99516" y="37053"/>
                  </a:cubicBezTo>
                  <a:close/>
                  <a:moveTo>
                    <a:pt x="1824" y="37144"/>
                  </a:moveTo>
                  <a:cubicBezTo>
                    <a:pt x="1733" y="37509"/>
                    <a:pt x="1642" y="37874"/>
                    <a:pt x="1520" y="38269"/>
                  </a:cubicBezTo>
                  <a:lnTo>
                    <a:pt x="1916" y="38360"/>
                  </a:lnTo>
                  <a:cubicBezTo>
                    <a:pt x="2007" y="37965"/>
                    <a:pt x="2098" y="37630"/>
                    <a:pt x="2189" y="37266"/>
                  </a:cubicBezTo>
                  <a:lnTo>
                    <a:pt x="1824" y="37144"/>
                  </a:lnTo>
                  <a:close/>
                  <a:moveTo>
                    <a:pt x="100094" y="39272"/>
                  </a:moveTo>
                  <a:lnTo>
                    <a:pt x="99729" y="39333"/>
                  </a:lnTo>
                  <a:cubicBezTo>
                    <a:pt x="99790" y="39728"/>
                    <a:pt x="99881" y="40092"/>
                    <a:pt x="99972" y="40457"/>
                  </a:cubicBezTo>
                  <a:lnTo>
                    <a:pt x="100337" y="40396"/>
                  </a:lnTo>
                  <a:cubicBezTo>
                    <a:pt x="100246" y="40001"/>
                    <a:pt x="100185" y="39636"/>
                    <a:pt x="100094" y="39272"/>
                  </a:cubicBezTo>
                  <a:close/>
                  <a:moveTo>
                    <a:pt x="1277" y="39363"/>
                  </a:moveTo>
                  <a:cubicBezTo>
                    <a:pt x="1186" y="39758"/>
                    <a:pt x="1095" y="40123"/>
                    <a:pt x="1034" y="40488"/>
                  </a:cubicBezTo>
                  <a:lnTo>
                    <a:pt x="1399" y="40579"/>
                  </a:lnTo>
                  <a:cubicBezTo>
                    <a:pt x="1460" y="40184"/>
                    <a:pt x="1551" y="39819"/>
                    <a:pt x="1642" y="39454"/>
                  </a:cubicBezTo>
                  <a:lnTo>
                    <a:pt x="1277" y="39363"/>
                  </a:lnTo>
                  <a:close/>
                  <a:moveTo>
                    <a:pt x="100550" y="41491"/>
                  </a:moveTo>
                  <a:lnTo>
                    <a:pt x="100185" y="41582"/>
                  </a:lnTo>
                  <a:cubicBezTo>
                    <a:pt x="100246" y="41947"/>
                    <a:pt x="100306" y="42311"/>
                    <a:pt x="100367" y="42706"/>
                  </a:cubicBezTo>
                  <a:lnTo>
                    <a:pt x="100732" y="42646"/>
                  </a:lnTo>
                  <a:cubicBezTo>
                    <a:pt x="100671" y="42250"/>
                    <a:pt x="100610" y="41886"/>
                    <a:pt x="100550" y="41491"/>
                  </a:cubicBezTo>
                  <a:close/>
                  <a:moveTo>
                    <a:pt x="821" y="41612"/>
                  </a:moveTo>
                  <a:cubicBezTo>
                    <a:pt x="730" y="41977"/>
                    <a:pt x="669" y="42372"/>
                    <a:pt x="609" y="42737"/>
                  </a:cubicBezTo>
                  <a:lnTo>
                    <a:pt x="1004" y="42798"/>
                  </a:lnTo>
                  <a:cubicBezTo>
                    <a:pt x="1065" y="42433"/>
                    <a:pt x="1125" y="42038"/>
                    <a:pt x="1186" y="41673"/>
                  </a:cubicBezTo>
                  <a:lnTo>
                    <a:pt x="821" y="41612"/>
                  </a:lnTo>
                  <a:close/>
                  <a:moveTo>
                    <a:pt x="100914" y="43770"/>
                  </a:moveTo>
                  <a:lnTo>
                    <a:pt x="100550" y="43831"/>
                  </a:lnTo>
                  <a:cubicBezTo>
                    <a:pt x="100580" y="44196"/>
                    <a:pt x="100641" y="44561"/>
                    <a:pt x="100671" y="44956"/>
                  </a:cubicBezTo>
                  <a:lnTo>
                    <a:pt x="101066" y="44895"/>
                  </a:lnTo>
                  <a:cubicBezTo>
                    <a:pt x="101006" y="44530"/>
                    <a:pt x="100975" y="44135"/>
                    <a:pt x="100914" y="43770"/>
                  </a:cubicBezTo>
                  <a:close/>
                  <a:moveTo>
                    <a:pt x="457" y="43861"/>
                  </a:moveTo>
                  <a:cubicBezTo>
                    <a:pt x="396" y="44257"/>
                    <a:pt x="365" y="44621"/>
                    <a:pt x="305" y="45016"/>
                  </a:cubicBezTo>
                  <a:lnTo>
                    <a:pt x="700" y="45047"/>
                  </a:lnTo>
                  <a:cubicBezTo>
                    <a:pt x="730" y="44682"/>
                    <a:pt x="791" y="44317"/>
                    <a:pt x="821" y="43922"/>
                  </a:cubicBezTo>
                  <a:lnTo>
                    <a:pt x="457" y="43861"/>
                  </a:lnTo>
                  <a:close/>
                  <a:moveTo>
                    <a:pt x="101158" y="46050"/>
                  </a:moveTo>
                  <a:lnTo>
                    <a:pt x="100793" y="46080"/>
                  </a:lnTo>
                  <a:cubicBezTo>
                    <a:pt x="100823" y="46445"/>
                    <a:pt x="100854" y="46840"/>
                    <a:pt x="100884" y="47205"/>
                  </a:cubicBezTo>
                  <a:lnTo>
                    <a:pt x="101249" y="47175"/>
                  </a:lnTo>
                  <a:cubicBezTo>
                    <a:pt x="101218" y="46810"/>
                    <a:pt x="101218" y="46415"/>
                    <a:pt x="101158" y="46050"/>
                  </a:cubicBezTo>
                  <a:close/>
                  <a:moveTo>
                    <a:pt x="183" y="46141"/>
                  </a:moveTo>
                  <a:cubicBezTo>
                    <a:pt x="153" y="46536"/>
                    <a:pt x="122" y="46931"/>
                    <a:pt x="122" y="47296"/>
                  </a:cubicBezTo>
                  <a:lnTo>
                    <a:pt x="487" y="47327"/>
                  </a:lnTo>
                  <a:cubicBezTo>
                    <a:pt x="517" y="46931"/>
                    <a:pt x="548" y="46567"/>
                    <a:pt x="578" y="46202"/>
                  </a:cubicBezTo>
                  <a:lnTo>
                    <a:pt x="183" y="46141"/>
                  </a:lnTo>
                  <a:close/>
                  <a:moveTo>
                    <a:pt x="100945" y="48330"/>
                  </a:moveTo>
                  <a:cubicBezTo>
                    <a:pt x="100975" y="48725"/>
                    <a:pt x="100975" y="49090"/>
                    <a:pt x="100975" y="49485"/>
                  </a:cubicBezTo>
                  <a:lnTo>
                    <a:pt x="101370" y="49454"/>
                  </a:lnTo>
                  <a:cubicBezTo>
                    <a:pt x="101370" y="49090"/>
                    <a:pt x="101340" y="48694"/>
                    <a:pt x="101340" y="48330"/>
                  </a:cubicBezTo>
                  <a:close/>
                  <a:moveTo>
                    <a:pt x="61" y="48451"/>
                  </a:moveTo>
                  <a:cubicBezTo>
                    <a:pt x="31" y="48816"/>
                    <a:pt x="31" y="49211"/>
                    <a:pt x="1" y="49576"/>
                  </a:cubicBezTo>
                  <a:lnTo>
                    <a:pt x="396" y="49606"/>
                  </a:lnTo>
                  <a:cubicBezTo>
                    <a:pt x="396" y="49211"/>
                    <a:pt x="426" y="48846"/>
                    <a:pt x="426" y="48451"/>
                  </a:cubicBezTo>
                  <a:close/>
                  <a:moveTo>
                    <a:pt x="101006" y="50609"/>
                  </a:moveTo>
                  <a:lnTo>
                    <a:pt x="101006" y="50700"/>
                  </a:lnTo>
                  <a:cubicBezTo>
                    <a:pt x="101006" y="51065"/>
                    <a:pt x="101006" y="51460"/>
                    <a:pt x="100975" y="51825"/>
                  </a:cubicBezTo>
                  <a:lnTo>
                    <a:pt x="101370" y="51825"/>
                  </a:lnTo>
                  <a:cubicBezTo>
                    <a:pt x="101370" y="51460"/>
                    <a:pt x="101370" y="51065"/>
                    <a:pt x="101370" y="50700"/>
                  </a:cubicBezTo>
                  <a:lnTo>
                    <a:pt x="101370" y="50609"/>
                  </a:lnTo>
                  <a:close/>
                  <a:moveTo>
                    <a:pt x="1" y="50731"/>
                  </a:moveTo>
                  <a:cubicBezTo>
                    <a:pt x="1" y="51126"/>
                    <a:pt x="1" y="51491"/>
                    <a:pt x="1" y="51886"/>
                  </a:cubicBezTo>
                  <a:lnTo>
                    <a:pt x="396" y="51855"/>
                  </a:lnTo>
                  <a:cubicBezTo>
                    <a:pt x="365" y="51491"/>
                    <a:pt x="365" y="51126"/>
                    <a:pt x="365" y="50731"/>
                  </a:cubicBezTo>
                  <a:close/>
                  <a:moveTo>
                    <a:pt x="100945" y="52950"/>
                  </a:moveTo>
                  <a:cubicBezTo>
                    <a:pt x="100945" y="53345"/>
                    <a:pt x="100914" y="53710"/>
                    <a:pt x="100884" y="54105"/>
                  </a:cubicBezTo>
                  <a:lnTo>
                    <a:pt x="101279" y="54135"/>
                  </a:lnTo>
                  <a:cubicBezTo>
                    <a:pt x="101279" y="53740"/>
                    <a:pt x="101310" y="53375"/>
                    <a:pt x="101340" y="52980"/>
                  </a:cubicBezTo>
                  <a:lnTo>
                    <a:pt x="100945" y="52950"/>
                  </a:lnTo>
                  <a:close/>
                  <a:moveTo>
                    <a:pt x="61" y="53011"/>
                  </a:moveTo>
                  <a:cubicBezTo>
                    <a:pt x="61" y="53406"/>
                    <a:pt x="92" y="53801"/>
                    <a:pt x="122" y="54166"/>
                  </a:cubicBezTo>
                  <a:lnTo>
                    <a:pt x="487" y="54135"/>
                  </a:lnTo>
                  <a:cubicBezTo>
                    <a:pt x="457" y="53770"/>
                    <a:pt x="457" y="53375"/>
                    <a:pt x="426" y="53011"/>
                  </a:cubicBezTo>
                  <a:close/>
                  <a:moveTo>
                    <a:pt x="100793" y="55229"/>
                  </a:moveTo>
                  <a:cubicBezTo>
                    <a:pt x="100762" y="55625"/>
                    <a:pt x="100732" y="55989"/>
                    <a:pt x="100671" y="56354"/>
                  </a:cubicBezTo>
                  <a:lnTo>
                    <a:pt x="101066" y="56415"/>
                  </a:lnTo>
                  <a:cubicBezTo>
                    <a:pt x="101097" y="56020"/>
                    <a:pt x="101158" y="55655"/>
                    <a:pt x="101188" y="55260"/>
                  </a:cubicBezTo>
                  <a:lnTo>
                    <a:pt x="100793" y="55229"/>
                  </a:lnTo>
                  <a:close/>
                  <a:moveTo>
                    <a:pt x="578" y="55260"/>
                  </a:moveTo>
                  <a:lnTo>
                    <a:pt x="213" y="55321"/>
                  </a:lnTo>
                  <a:cubicBezTo>
                    <a:pt x="244" y="55685"/>
                    <a:pt x="274" y="56080"/>
                    <a:pt x="335" y="56445"/>
                  </a:cubicBezTo>
                  <a:lnTo>
                    <a:pt x="700" y="56415"/>
                  </a:lnTo>
                  <a:cubicBezTo>
                    <a:pt x="669" y="56020"/>
                    <a:pt x="609" y="55655"/>
                    <a:pt x="578" y="55260"/>
                  </a:cubicBezTo>
                  <a:close/>
                  <a:moveTo>
                    <a:pt x="100550" y="57479"/>
                  </a:moveTo>
                  <a:cubicBezTo>
                    <a:pt x="100489" y="57874"/>
                    <a:pt x="100428" y="58239"/>
                    <a:pt x="100367" y="58603"/>
                  </a:cubicBezTo>
                  <a:lnTo>
                    <a:pt x="100762" y="58664"/>
                  </a:lnTo>
                  <a:cubicBezTo>
                    <a:pt x="100823" y="58299"/>
                    <a:pt x="100884" y="57935"/>
                    <a:pt x="100914" y="57539"/>
                  </a:cubicBezTo>
                  <a:lnTo>
                    <a:pt x="100550" y="57479"/>
                  </a:lnTo>
                  <a:close/>
                  <a:moveTo>
                    <a:pt x="852" y="57539"/>
                  </a:moveTo>
                  <a:lnTo>
                    <a:pt x="457" y="57570"/>
                  </a:lnTo>
                  <a:cubicBezTo>
                    <a:pt x="517" y="57965"/>
                    <a:pt x="578" y="58330"/>
                    <a:pt x="639" y="58725"/>
                  </a:cubicBezTo>
                  <a:lnTo>
                    <a:pt x="1004" y="58664"/>
                  </a:lnTo>
                  <a:cubicBezTo>
                    <a:pt x="943" y="58299"/>
                    <a:pt x="882" y="57904"/>
                    <a:pt x="852" y="57539"/>
                  </a:cubicBezTo>
                  <a:close/>
                  <a:moveTo>
                    <a:pt x="100185" y="59728"/>
                  </a:moveTo>
                  <a:cubicBezTo>
                    <a:pt x="100124" y="60123"/>
                    <a:pt x="100063" y="60488"/>
                    <a:pt x="99972" y="60853"/>
                  </a:cubicBezTo>
                  <a:lnTo>
                    <a:pt x="100337" y="60944"/>
                  </a:lnTo>
                  <a:cubicBezTo>
                    <a:pt x="100428" y="60549"/>
                    <a:pt x="100489" y="60184"/>
                    <a:pt x="100580" y="59819"/>
                  </a:cubicBezTo>
                  <a:lnTo>
                    <a:pt x="100185" y="59728"/>
                  </a:lnTo>
                  <a:close/>
                  <a:moveTo>
                    <a:pt x="1186" y="59789"/>
                  </a:moveTo>
                  <a:lnTo>
                    <a:pt x="821" y="59850"/>
                  </a:lnTo>
                  <a:cubicBezTo>
                    <a:pt x="882" y="60214"/>
                    <a:pt x="973" y="60609"/>
                    <a:pt x="1034" y="60974"/>
                  </a:cubicBezTo>
                  <a:lnTo>
                    <a:pt x="1399" y="60883"/>
                  </a:lnTo>
                  <a:cubicBezTo>
                    <a:pt x="1338" y="60518"/>
                    <a:pt x="1277" y="60153"/>
                    <a:pt x="1186" y="59789"/>
                  </a:cubicBezTo>
                  <a:close/>
                  <a:moveTo>
                    <a:pt x="99729" y="61977"/>
                  </a:moveTo>
                  <a:cubicBezTo>
                    <a:pt x="99638" y="62342"/>
                    <a:pt x="99547" y="62707"/>
                    <a:pt x="99455" y="63071"/>
                  </a:cubicBezTo>
                  <a:lnTo>
                    <a:pt x="99820" y="63163"/>
                  </a:lnTo>
                  <a:cubicBezTo>
                    <a:pt x="99942" y="62798"/>
                    <a:pt x="100033" y="62433"/>
                    <a:pt x="100094" y="62038"/>
                  </a:cubicBezTo>
                  <a:lnTo>
                    <a:pt x="99729" y="61977"/>
                  </a:lnTo>
                  <a:close/>
                  <a:moveTo>
                    <a:pt x="1642" y="62008"/>
                  </a:moveTo>
                  <a:lnTo>
                    <a:pt x="1277" y="62099"/>
                  </a:lnTo>
                  <a:cubicBezTo>
                    <a:pt x="1368" y="62464"/>
                    <a:pt x="1460" y="62828"/>
                    <a:pt x="1551" y="63193"/>
                  </a:cubicBezTo>
                  <a:lnTo>
                    <a:pt x="1916" y="63102"/>
                  </a:lnTo>
                  <a:cubicBezTo>
                    <a:pt x="1824" y="62737"/>
                    <a:pt x="1733" y="62372"/>
                    <a:pt x="1642" y="62008"/>
                  </a:cubicBezTo>
                  <a:close/>
                  <a:moveTo>
                    <a:pt x="99182" y="64166"/>
                  </a:moveTo>
                  <a:cubicBezTo>
                    <a:pt x="99091" y="64530"/>
                    <a:pt x="98969" y="64895"/>
                    <a:pt x="98847" y="65260"/>
                  </a:cubicBezTo>
                  <a:lnTo>
                    <a:pt x="99212" y="65382"/>
                  </a:lnTo>
                  <a:cubicBezTo>
                    <a:pt x="99334" y="65017"/>
                    <a:pt x="99455" y="64652"/>
                    <a:pt x="99547" y="64287"/>
                  </a:cubicBezTo>
                  <a:lnTo>
                    <a:pt x="99182" y="64166"/>
                  </a:lnTo>
                  <a:close/>
                  <a:moveTo>
                    <a:pt x="2220" y="64196"/>
                  </a:moveTo>
                  <a:lnTo>
                    <a:pt x="1855" y="64318"/>
                  </a:lnTo>
                  <a:cubicBezTo>
                    <a:pt x="1946" y="64682"/>
                    <a:pt x="2068" y="65047"/>
                    <a:pt x="2159" y="65412"/>
                  </a:cubicBezTo>
                  <a:lnTo>
                    <a:pt x="2524" y="65290"/>
                  </a:lnTo>
                  <a:cubicBezTo>
                    <a:pt x="2432" y="64926"/>
                    <a:pt x="2311" y="64561"/>
                    <a:pt x="2220" y="64196"/>
                  </a:cubicBezTo>
                  <a:close/>
                  <a:moveTo>
                    <a:pt x="98513" y="66354"/>
                  </a:moveTo>
                  <a:cubicBezTo>
                    <a:pt x="98392" y="66719"/>
                    <a:pt x="98270" y="67084"/>
                    <a:pt x="98148" y="67448"/>
                  </a:cubicBezTo>
                  <a:lnTo>
                    <a:pt x="98513" y="67570"/>
                  </a:lnTo>
                  <a:cubicBezTo>
                    <a:pt x="98635" y="67205"/>
                    <a:pt x="98756" y="66841"/>
                    <a:pt x="98878" y="66476"/>
                  </a:cubicBezTo>
                  <a:lnTo>
                    <a:pt x="98513" y="66354"/>
                  </a:lnTo>
                  <a:close/>
                  <a:moveTo>
                    <a:pt x="2858" y="66385"/>
                  </a:moveTo>
                  <a:lnTo>
                    <a:pt x="2524" y="66506"/>
                  </a:lnTo>
                  <a:cubicBezTo>
                    <a:pt x="2645" y="66871"/>
                    <a:pt x="2767" y="67236"/>
                    <a:pt x="2888" y="67600"/>
                  </a:cubicBezTo>
                  <a:lnTo>
                    <a:pt x="3253" y="67448"/>
                  </a:lnTo>
                  <a:cubicBezTo>
                    <a:pt x="3101" y="67114"/>
                    <a:pt x="2979" y="66749"/>
                    <a:pt x="2858" y="66385"/>
                  </a:cubicBezTo>
                  <a:close/>
                  <a:moveTo>
                    <a:pt x="97753" y="68512"/>
                  </a:moveTo>
                  <a:cubicBezTo>
                    <a:pt x="97632" y="68847"/>
                    <a:pt x="97480" y="69211"/>
                    <a:pt x="97328" y="69576"/>
                  </a:cubicBezTo>
                  <a:lnTo>
                    <a:pt x="97692" y="69698"/>
                  </a:lnTo>
                  <a:cubicBezTo>
                    <a:pt x="97844" y="69363"/>
                    <a:pt x="97966" y="68999"/>
                    <a:pt x="98118" y="68634"/>
                  </a:cubicBezTo>
                  <a:lnTo>
                    <a:pt x="97753" y="68512"/>
                  </a:lnTo>
                  <a:close/>
                  <a:moveTo>
                    <a:pt x="3618" y="68512"/>
                  </a:moveTo>
                  <a:lnTo>
                    <a:pt x="3283" y="68664"/>
                  </a:lnTo>
                  <a:cubicBezTo>
                    <a:pt x="3405" y="69029"/>
                    <a:pt x="3557" y="69363"/>
                    <a:pt x="3709" y="69728"/>
                  </a:cubicBezTo>
                  <a:lnTo>
                    <a:pt x="4043" y="69576"/>
                  </a:lnTo>
                  <a:cubicBezTo>
                    <a:pt x="3922" y="69242"/>
                    <a:pt x="3770" y="68877"/>
                    <a:pt x="3618" y="68512"/>
                  </a:cubicBezTo>
                  <a:close/>
                  <a:moveTo>
                    <a:pt x="4499" y="70640"/>
                  </a:moveTo>
                  <a:lnTo>
                    <a:pt x="4134" y="70792"/>
                  </a:lnTo>
                  <a:cubicBezTo>
                    <a:pt x="4286" y="71126"/>
                    <a:pt x="4438" y="71491"/>
                    <a:pt x="4590" y="71825"/>
                  </a:cubicBezTo>
                  <a:lnTo>
                    <a:pt x="4955" y="71673"/>
                  </a:lnTo>
                  <a:cubicBezTo>
                    <a:pt x="4803" y="71309"/>
                    <a:pt x="4621" y="70974"/>
                    <a:pt x="4499" y="70640"/>
                  </a:cubicBezTo>
                  <a:close/>
                  <a:moveTo>
                    <a:pt x="96902" y="70610"/>
                  </a:moveTo>
                  <a:cubicBezTo>
                    <a:pt x="96750" y="70974"/>
                    <a:pt x="96598" y="71309"/>
                    <a:pt x="96446" y="71673"/>
                  </a:cubicBezTo>
                  <a:lnTo>
                    <a:pt x="96781" y="71825"/>
                  </a:lnTo>
                  <a:cubicBezTo>
                    <a:pt x="96933" y="71461"/>
                    <a:pt x="97115" y="71126"/>
                    <a:pt x="97267" y="70762"/>
                  </a:cubicBezTo>
                  <a:lnTo>
                    <a:pt x="96902" y="70610"/>
                  </a:lnTo>
                  <a:close/>
                  <a:moveTo>
                    <a:pt x="5411" y="72676"/>
                  </a:moveTo>
                  <a:lnTo>
                    <a:pt x="5077" y="72859"/>
                  </a:lnTo>
                  <a:cubicBezTo>
                    <a:pt x="5259" y="73193"/>
                    <a:pt x="5411" y="73528"/>
                    <a:pt x="5593" y="73892"/>
                  </a:cubicBezTo>
                  <a:lnTo>
                    <a:pt x="5928" y="73710"/>
                  </a:lnTo>
                  <a:cubicBezTo>
                    <a:pt x="5745" y="73376"/>
                    <a:pt x="5593" y="73041"/>
                    <a:pt x="5411" y="72676"/>
                  </a:cubicBezTo>
                  <a:close/>
                  <a:moveTo>
                    <a:pt x="95960" y="72676"/>
                  </a:moveTo>
                  <a:cubicBezTo>
                    <a:pt x="95778" y="73041"/>
                    <a:pt x="95626" y="73376"/>
                    <a:pt x="95443" y="73710"/>
                  </a:cubicBezTo>
                  <a:lnTo>
                    <a:pt x="95778" y="73892"/>
                  </a:lnTo>
                  <a:cubicBezTo>
                    <a:pt x="95960" y="73528"/>
                    <a:pt x="96112" y="73193"/>
                    <a:pt x="96294" y="72859"/>
                  </a:cubicBezTo>
                  <a:lnTo>
                    <a:pt x="95960" y="72676"/>
                  </a:lnTo>
                  <a:close/>
                  <a:moveTo>
                    <a:pt x="6475" y="74713"/>
                  </a:moveTo>
                  <a:lnTo>
                    <a:pt x="6141" y="74895"/>
                  </a:lnTo>
                  <a:cubicBezTo>
                    <a:pt x="6323" y="75230"/>
                    <a:pt x="6505" y="75564"/>
                    <a:pt x="6688" y="75898"/>
                  </a:cubicBezTo>
                  <a:lnTo>
                    <a:pt x="7022" y="75686"/>
                  </a:lnTo>
                  <a:cubicBezTo>
                    <a:pt x="6840" y="75351"/>
                    <a:pt x="6657" y="75047"/>
                    <a:pt x="6475" y="74713"/>
                  </a:cubicBezTo>
                  <a:close/>
                  <a:moveTo>
                    <a:pt x="94896" y="74713"/>
                  </a:moveTo>
                  <a:cubicBezTo>
                    <a:pt x="94714" y="75047"/>
                    <a:pt x="94531" y="75382"/>
                    <a:pt x="94349" y="75716"/>
                  </a:cubicBezTo>
                  <a:lnTo>
                    <a:pt x="94683" y="75898"/>
                  </a:lnTo>
                  <a:cubicBezTo>
                    <a:pt x="94866" y="75564"/>
                    <a:pt x="95048" y="75230"/>
                    <a:pt x="95230" y="74895"/>
                  </a:cubicBezTo>
                  <a:lnTo>
                    <a:pt x="94896" y="74713"/>
                  </a:lnTo>
                  <a:close/>
                  <a:moveTo>
                    <a:pt x="7600" y="76658"/>
                  </a:moveTo>
                  <a:lnTo>
                    <a:pt x="7265" y="76871"/>
                  </a:lnTo>
                  <a:cubicBezTo>
                    <a:pt x="7478" y="77205"/>
                    <a:pt x="7660" y="77509"/>
                    <a:pt x="7873" y="77844"/>
                  </a:cubicBezTo>
                  <a:lnTo>
                    <a:pt x="8208" y="77631"/>
                  </a:lnTo>
                  <a:cubicBezTo>
                    <a:pt x="7995" y="77327"/>
                    <a:pt x="7782" y="76993"/>
                    <a:pt x="7600" y="76658"/>
                  </a:cubicBezTo>
                  <a:close/>
                  <a:moveTo>
                    <a:pt x="93771" y="76689"/>
                  </a:moveTo>
                  <a:cubicBezTo>
                    <a:pt x="93589" y="77023"/>
                    <a:pt x="93376" y="77327"/>
                    <a:pt x="93163" y="77661"/>
                  </a:cubicBezTo>
                  <a:lnTo>
                    <a:pt x="93498" y="77874"/>
                  </a:lnTo>
                  <a:cubicBezTo>
                    <a:pt x="93711" y="77540"/>
                    <a:pt x="93893" y="77205"/>
                    <a:pt x="94106" y="76871"/>
                  </a:cubicBezTo>
                  <a:lnTo>
                    <a:pt x="93771" y="76689"/>
                  </a:lnTo>
                  <a:close/>
                  <a:moveTo>
                    <a:pt x="8815" y="78604"/>
                  </a:moveTo>
                  <a:lnTo>
                    <a:pt x="8511" y="78786"/>
                  </a:lnTo>
                  <a:cubicBezTo>
                    <a:pt x="8724" y="79120"/>
                    <a:pt x="8937" y="79424"/>
                    <a:pt x="9150" y="79759"/>
                  </a:cubicBezTo>
                  <a:lnTo>
                    <a:pt x="9454" y="79515"/>
                  </a:lnTo>
                  <a:cubicBezTo>
                    <a:pt x="9241" y="79212"/>
                    <a:pt x="9028" y="78908"/>
                    <a:pt x="8815" y="78604"/>
                  </a:cubicBezTo>
                  <a:close/>
                  <a:moveTo>
                    <a:pt x="92556" y="78604"/>
                  </a:moveTo>
                  <a:cubicBezTo>
                    <a:pt x="92343" y="78938"/>
                    <a:pt x="92130" y="79242"/>
                    <a:pt x="91917" y="79546"/>
                  </a:cubicBezTo>
                  <a:lnTo>
                    <a:pt x="92221" y="79759"/>
                  </a:lnTo>
                  <a:cubicBezTo>
                    <a:pt x="92434" y="79455"/>
                    <a:pt x="92647" y="79151"/>
                    <a:pt x="92860" y="78816"/>
                  </a:cubicBezTo>
                  <a:lnTo>
                    <a:pt x="92556" y="78604"/>
                  </a:lnTo>
                  <a:close/>
                  <a:moveTo>
                    <a:pt x="10122" y="80458"/>
                  </a:moveTo>
                  <a:lnTo>
                    <a:pt x="9818" y="80671"/>
                  </a:lnTo>
                  <a:cubicBezTo>
                    <a:pt x="10031" y="80974"/>
                    <a:pt x="10274" y="81278"/>
                    <a:pt x="10487" y="81582"/>
                  </a:cubicBezTo>
                  <a:lnTo>
                    <a:pt x="10791" y="81370"/>
                  </a:lnTo>
                  <a:cubicBezTo>
                    <a:pt x="10578" y="81066"/>
                    <a:pt x="10335" y="80762"/>
                    <a:pt x="10122" y="80458"/>
                  </a:cubicBezTo>
                  <a:close/>
                  <a:moveTo>
                    <a:pt x="91249" y="80488"/>
                  </a:moveTo>
                  <a:cubicBezTo>
                    <a:pt x="91036" y="80762"/>
                    <a:pt x="90793" y="81096"/>
                    <a:pt x="90549" y="81370"/>
                  </a:cubicBezTo>
                  <a:lnTo>
                    <a:pt x="90853" y="81613"/>
                  </a:lnTo>
                  <a:cubicBezTo>
                    <a:pt x="91097" y="81309"/>
                    <a:pt x="91340" y="81005"/>
                    <a:pt x="91553" y="80701"/>
                  </a:cubicBezTo>
                  <a:lnTo>
                    <a:pt x="91249" y="80488"/>
                  </a:lnTo>
                  <a:close/>
                  <a:moveTo>
                    <a:pt x="11490" y="82251"/>
                  </a:moveTo>
                  <a:lnTo>
                    <a:pt x="11217" y="82494"/>
                  </a:lnTo>
                  <a:cubicBezTo>
                    <a:pt x="11460" y="82768"/>
                    <a:pt x="11703" y="83072"/>
                    <a:pt x="11946" y="83376"/>
                  </a:cubicBezTo>
                  <a:lnTo>
                    <a:pt x="12220" y="83133"/>
                  </a:lnTo>
                  <a:cubicBezTo>
                    <a:pt x="11977" y="82829"/>
                    <a:pt x="11733" y="82555"/>
                    <a:pt x="11490" y="82251"/>
                  </a:cubicBezTo>
                  <a:close/>
                  <a:moveTo>
                    <a:pt x="89850" y="82281"/>
                  </a:moveTo>
                  <a:cubicBezTo>
                    <a:pt x="89607" y="82585"/>
                    <a:pt x="89394" y="82859"/>
                    <a:pt x="89121" y="83163"/>
                  </a:cubicBezTo>
                  <a:lnTo>
                    <a:pt x="89425" y="83406"/>
                  </a:lnTo>
                  <a:cubicBezTo>
                    <a:pt x="89668" y="83102"/>
                    <a:pt x="89911" y="82798"/>
                    <a:pt x="90154" y="82525"/>
                  </a:cubicBezTo>
                  <a:lnTo>
                    <a:pt x="89850" y="82281"/>
                  </a:lnTo>
                  <a:close/>
                  <a:moveTo>
                    <a:pt x="12980" y="83984"/>
                  </a:moveTo>
                  <a:lnTo>
                    <a:pt x="12676" y="84227"/>
                  </a:lnTo>
                  <a:cubicBezTo>
                    <a:pt x="12949" y="84531"/>
                    <a:pt x="13192" y="84804"/>
                    <a:pt x="13466" y="85078"/>
                  </a:cubicBezTo>
                  <a:lnTo>
                    <a:pt x="13740" y="84835"/>
                  </a:lnTo>
                  <a:cubicBezTo>
                    <a:pt x="13466" y="84561"/>
                    <a:pt x="13223" y="84257"/>
                    <a:pt x="12980" y="83984"/>
                  </a:cubicBezTo>
                  <a:close/>
                  <a:moveTo>
                    <a:pt x="88391" y="84014"/>
                  </a:moveTo>
                  <a:cubicBezTo>
                    <a:pt x="88148" y="84288"/>
                    <a:pt x="87875" y="84592"/>
                    <a:pt x="87631" y="84865"/>
                  </a:cubicBezTo>
                  <a:lnTo>
                    <a:pt x="87905" y="85108"/>
                  </a:lnTo>
                  <a:cubicBezTo>
                    <a:pt x="88148" y="84835"/>
                    <a:pt x="88422" y="84561"/>
                    <a:pt x="88665" y="84257"/>
                  </a:cubicBezTo>
                  <a:lnTo>
                    <a:pt x="88391" y="84014"/>
                  </a:lnTo>
                  <a:close/>
                  <a:moveTo>
                    <a:pt x="14499" y="85655"/>
                  </a:moveTo>
                  <a:lnTo>
                    <a:pt x="14226" y="85929"/>
                  </a:lnTo>
                  <a:cubicBezTo>
                    <a:pt x="14499" y="86202"/>
                    <a:pt x="14773" y="86476"/>
                    <a:pt x="15047" y="86719"/>
                  </a:cubicBezTo>
                  <a:lnTo>
                    <a:pt x="15320" y="86476"/>
                  </a:lnTo>
                  <a:cubicBezTo>
                    <a:pt x="15047" y="86202"/>
                    <a:pt x="14773" y="85929"/>
                    <a:pt x="14499" y="85655"/>
                  </a:cubicBezTo>
                  <a:close/>
                  <a:moveTo>
                    <a:pt x="86841" y="85686"/>
                  </a:moveTo>
                  <a:cubicBezTo>
                    <a:pt x="86568" y="85959"/>
                    <a:pt x="86324" y="86233"/>
                    <a:pt x="86051" y="86506"/>
                  </a:cubicBezTo>
                  <a:lnTo>
                    <a:pt x="86324" y="86750"/>
                  </a:lnTo>
                  <a:cubicBezTo>
                    <a:pt x="86568" y="86506"/>
                    <a:pt x="86841" y="86233"/>
                    <a:pt x="87115" y="85959"/>
                  </a:cubicBezTo>
                  <a:lnTo>
                    <a:pt x="86841" y="85686"/>
                  </a:lnTo>
                  <a:close/>
                  <a:moveTo>
                    <a:pt x="16141" y="87236"/>
                  </a:moveTo>
                  <a:lnTo>
                    <a:pt x="15867" y="87540"/>
                  </a:lnTo>
                  <a:cubicBezTo>
                    <a:pt x="16141" y="87783"/>
                    <a:pt x="16414" y="88057"/>
                    <a:pt x="16718" y="88300"/>
                  </a:cubicBezTo>
                  <a:lnTo>
                    <a:pt x="16961" y="88026"/>
                  </a:lnTo>
                  <a:cubicBezTo>
                    <a:pt x="16688" y="87753"/>
                    <a:pt x="16414" y="87510"/>
                    <a:pt x="16141" y="87236"/>
                  </a:cubicBezTo>
                  <a:close/>
                  <a:moveTo>
                    <a:pt x="85230" y="87266"/>
                  </a:moveTo>
                  <a:cubicBezTo>
                    <a:pt x="84957" y="87540"/>
                    <a:pt x="84683" y="87783"/>
                    <a:pt x="84379" y="88057"/>
                  </a:cubicBezTo>
                  <a:lnTo>
                    <a:pt x="84653" y="88330"/>
                  </a:lnTo>
                  <a:cubicBezTo>
                    <a:pt x="84926" y="88087"/>
                    <a:pt x="85200" y="87813"/>
                    <a:pt x="85504" y="87570"/>
                  </a:cubicBezTo>
                  <a:lnTo>
                    <a:pt x="85230" y="87266"/>
                  </a:lnTo>
                  <a:close/>
                  <a:moveTo>
                    <a:pt x="17813" y="88786"/>
                  </a:moveTo>
                  <a:lnTo>
                    <a:pt x="17569" y="89060"/>
                  </a:lnTo>
                  <a:cubicBezTo>
                    <a:pt x="17843" y="89303"/>
                    <a:pt x="18147" y="89576"/>
                    <a:pt x="18451" y="89820"/>
                  </a:cubicBezTo>
                  <a:lnTo>
                    <a:pt x="18694" y="89516"/>
                  </a:lnTo>
                  <a:cubicBezTo>
                    <a:pt x="18390" y="89272"/>
                    <a:pt x="18086" y="89029"/>
                    <a:pt x="17813" y="88786"/>
                  </a:cubicBezTo>
                  <a:close/>
                  <a:moveTo>
                    <a:pt x="83528" y="88817"/>
                  </a:moveTo>
                  <a:cubicBezTo>
                    <a:pt x="83254" y="89060"/>
                    <a:pt x="82951" y="89303"/>
                    <a:pt x="82677" y="89546"/>
                  </a:cubicBezTo>
                  <a:lnTo>
                    <a:pt x="82920" y="89820"/>
                  </a:lnTo>
                  <a:cubicBezTo>
                    <a:pt x="83194" y="89576"/>
                    <a:pt x="83498" y="89333"/>
                    <a:pt x="83771" y="89090"/>
                  </a:cubicBezTo>
                  <a:lnTo>
                    <a:pt x="83528" y="88817"/>
                  </a:lnTo>
                  <a:close/>
                  <a:moveTo>
                    <a:pt x="19575" y="90215"/>
                  </a:moveTo>
                  <a:lnTo>
                    <a:pt x="19332" y="90519"/>
                  </a:lnTo>
                  <a:cubicBezTo>
                    <a:pt x="19636" y="90762"/>
                    <a:pt x="19940" y="91005"/>
                    <a:pt x="20244" y="91218"/>
                  </a:cubicBezTo>
                  <a:lnTo>
                    <a:pt x="20457" y="90914"/>
                  </a:lnTo>
                  <a:cubicBezTo>
                    <a:pt x="20153" y="90701"/>
                    <a:pt x="19879" y="90458"/>
                    <a:pt x="19575" y="90215"/>
                  </a:cubicBezTo>
                  <a:close/>
                  <a:moveTo>
                    <a:pt x="81795" y="90245"/>
                  </a:moveTo>
                  <a:cubicBezTo>
                    <a:pt x="81492" y="90488"/>
                    <a:pt x="81188" y="90701"/>
                    <a:pt x="80884" y="90944"/>
                  </a:cubicBezTo>
                  <a:lnTo>
                    <a:pt x="81127" y="91248"/>
                  </a:lnTo>
                  <a:cubicBezTo>
                    <a:pt x="81431" y="91005"/>
                    <a:pt x="81735" y="90792"/>
                    <a:pt x="82008" y="90549"/>
                  </a:cubicBezTo>
                  <a:lnTo>
                    <a:pt x="81795" y="90245"/>
                  </a:lnTo>
                  <a:close/>
                  <a:moveTo>
                    <a:pt x="21369" y="91583"/>
                  </a:moveTo>
                  <a:lnTo>
                    <a:pt x="21156" y="91886"/>
                  </a:lnTo>
                  <a:cubicBezTo>
                    <a:pt x="21460" y="92130"/>
                    <a:pt x="21794" y="92342"/>
                    <a:pt x="22098" y="92555"/>
                  </a:cubicBezTo>
                  <a:lnTo>
                    <a:pt x="22311" y="92251"/>
                  </a:lnTo>
                  <a:cubicBezTo>
                    <a:pt x="22007" y="92038"/>
                    <a:pt x="21703" y="91826"/>
                    <a:pt x="21369" y="91583"/>
                  </a:cubicBezTo>
                  <a:close/>
                  <a:moveTo>
                    <a:pt x="79972" y="91613"/>
                  </a:moveTo>
                  <a:cubicBezTo>
                    <a:pt x="79668" y="91826"/>
                    <a:pt x="79364" y="92038"/>
                    <a:pt x="79029" y="92251"/>
                  </a:cubicBezTo>
                  <a:lnTo>
                    <a:pt x="79242" y="92586"/>
                  </a:lnTo>
                  <a:cubicBezTo>
                    <a:pt x="79577" y="92373"/>
                    <a:pt x="79881" y="92130"/>
                    <a:pt x="80185" y="91917"/>
                  </a:cubicBezTo>
                  <a:lnTo>
                    <a:pt x="79972" y="91613"/>
                  </a:lnTo>
                  <a:close/>
                  <a:moveTo>
                    <a:pt x="23253" y="92890"/>
                  </a:moveTo>
                  <a:lnTo>
                    <a:pt x="23071" y="93193"/>
                  </a:lnTo>
                  <a:cubicBezTo>
                    <a:pt x="23375" y="93406"/>
                    <a:pt x="23709" y="93619"/>
                    <a:pt x="24013" y="93801"/>
                  </a:cubicBezTo>
                  <a:lnTo>
                    <a:pt x="24226" y="93497"/>
                  </a:lnTo>
                  <a:cubicBezTo>
                    <a:pt x="23892" y="93285"/>
                    <a:pt x="23588" y="93072"/>
                    <a:pt x="23253" y="92890"/>
                  </a:cubicBezTo>
                  <a:close/>
                  <a:moveTo>
                    <a:pt x="78087" y="92890"/>
                  </a:moveTo>
                  <a:cubicBezTo>
                    <a:pt x="77783" y="93102"/>
                    <a:pt x="77449" y="93315"/>
                    <a:pt x="77145" y="93497"/>
                  </a:cubicBezTo>
                  <a:lnTo>
                    <a:pt x="77327" y="93832"/>
                  </a:lnTo>
                  <a:cubicBezTo>
                    <a:pt x="77662" y="93619"/>
                    <a:pt x="77996" y="93406"/>
                    <a:pt x="78300" y="93224"/>
                  </a:cubicBezTo>
                  <a:lnTo>
                    <a:pt x="78087" y="92890"/>
                  </a:lnTo>
                  <a:close/>
                  <a:moveTo>
                    <a:pt x="25199" y="94075"/>
                  </a:moveTo>
                  <a:lnTo>
                    <a:pt x="25016" y="94409"/>
                  </a:lnTo>
                  <a:cubicBezTo>
                    <a:pt x="25351" y="94592"/>
                    <a:pt x="25685" y="94804"/>
                    <a:pt x="26019" y="94987"/>
                  </a:cubicBezTo>
                  <a:lnTo>
                    <a:pt x="26202" y="94652"/>
                  </a:lnTo>
                  <a:cubicBezTo>
                    <a:pt x="25867" y="94470"/>
                    <a:pt x="25533" y="94288"/>
                    <a:pt x="25199" y="94075"/>
                  </a:cubicBezTo>
                  <a:close/>
                  <a:moveTo>
                    <a:pt x="76172" y="94075"/>
                  </a:moveTo>
                  <a:cubicBezTo>
                    <a:pt x="75838" y="94288"/>
                    <a:pt x="75504" y="94470"/>
                    <a:pt x="75169" y="94652"/>
                  </a:cubicBezTo>
                  <a:lnTo>
                    <a:pt x="75382" y="94987"/>
                  </a:lnTo>
                  <a:cubicBezTo>
                    <a:pt x="75686" y="94804"/>
                    <a:pt x="76020" y="94592"/>
                    <a:pt x="76355" y="94409"/>
                  </a:cubicBezTo>
                  <a:lnTo>
                    <a:pt x="76172" y="94075"/>
                  </a:lnTo>
                  <a:close/>
                  <a:moveTo>
                    <a:pt x="27205" y="95200"/>
                  </a:moveTo>
                  <a:lnTo>
                    <a:pt x="27022" y="95534"/>
                  </a:lnTo>
                  <a:cubicBezTo>
                    <a:pt x="27357" y="95716"/>
                    <a:pt x="27691" y="95868"/>
                    <a:pt x="28025" y="96051"/>
                  </a:cubicBezTo>
                  <a:lnTo>
                    <a:pt x="28208" y="95716"/>
                  </a:lnTo>
                  <a:cubicBezTo>
                    <a:pt x="27874" y="95534"/>
                    <a:pt x="27539" y="95382"/>
                    <a:pt x="27205" y="95200"/>
                  </a:cubicBezTo>
                  <a:close/>
                  <a:moveTo>
                    <a:pt x="74197" y="95200"/>
                  </a:moveTo>
                  <a:cubicBezTo>
                    <a:pt x="73862" y="95382"/>
                    <a:pt x="73528" y="95534"/>
                    <a:pt x="73163" y="95716"/>
                  </a:cubicBezTo>
                  <a:lnTo>
                    <a:pt x="73345" y="96051"/>
                  </a:lnTo>
                  <a:cubicBezTo>
                    <a:pt x="73680" y="95868"/>
                    <a:pt x="74014" y="95716"/>
                    <a:pt x="74349" y="95534"/>
                  </a:cubicBezTo>
                  <a:lnTo>
                    <a:pt x="74197" y="95200"/>
                  </a:lnTo>
                  <a:close/>
                  <a:moveTo>
                    <a:pt x="29241" y="96203"/>
                  </a:moveTo>
                  <a:lnTo>
                    <a:pt x="29059" y="96567"/>
                  </a:lnTo>
                  <a:cubicBezTo>
                    <a:pt x="29424" y="96719"/>
                    <a:pt x="29758" y="96871"/>
                    <a:pt x="30123" y="97023"/>
                  </a:cubicBezTo>
                  <a:lnTo>
                    <a:pt x="30275" y="96689"/>
                  </a:lnTo>
                  <a:cubicBezTo>
                    <a:pt x="29910" y="96537"/>
                    <a:pt x="29576" y="96385"/>
                    <a:pt x="29241" y="96203"/>
                  </a:cubicBezTo>
                  <a:close/>
                  <a:moveTo>
                    <a:pt x="72160" y="96203"/>
                  </a:moveTo>
                  <a:cubicBezTo>
                    <a:pt x="71826" y="96355"/>
                    <a:pt x="71461" y="96537"/>
                    <a:pt x="71127" y="96689"/>
                  </a:cubicBezTo>
                  <a:lnTo>
                    <a:pt x="71279" y="97023"/>
                  </a:lnTo>
                  <a:cubicBezTo>
                    <a:pt x="71643" y="96871"/>
                    <a:pt x="71978" y="96719"/>
                    <a:pt x="72312" y="96537"/>
                  </a:cubicBezTo>
                  <a:lnTo>
                    <a:pt x="72160" y="96203"/>
                  </a:lnTo>
                  <a:close/>
                  <a:moveTo>
                    <a:pt x="31308" y="97145"/>
                  </a:moveTo>
                  <a:lnTo>
                    <a:pt x="31156" y="97479"/>
                  </a:lnTo>
                  <a:cubicBezTo>
                    <a:pt x="31521" y="97631"/>
                    <a:pt x="31886" y="97783"/>
                    <a:pt x="32220" y="97905"/>
                  </a:cubicBezTo>
                  <a:lnTo>
                    <a:pt x="32372" y="97570"/>
                  </a:lnTo>
                  <a:cubicBezTo>
                    <a:pt x="32007" y="97418"/>
                    <a:pt x="31673" y="97297"/>
                    <a:pt x="31308" y="97145"/>
                  </a:cubicBezTo>
                  <a:close/>
                  <a:moveTo>
                    <a:pt x="70093" y="97115"/>
                  </a:moveTo>
                  <a:cubicBezTo>
                    <a:pt x="69728" y="97266"/>
                    <a:pt x="69394" y="97418"/>
                    <a:pt x="69029" y="97540"/>
                  </a:cubicBezTo>
                  <a:lnTo>
                    <a:pt x="69181" y="97905"/>
                  </a:lnTo>
                  <a:cubicBezTo>
                    <a:pt x="69516" y="97753"/>
                    <a:pt x="69880" y="97631"/>
                    <a:pt x="70245" y="97479"/>
                  </a:cubicBezTo>
                  <a:lnTo>
                    <a:pt x="70093" y="97115"/>
                  </a:lnTo>
                  <a:close/>
                  <a:moveTo>
                    <a:pt x="33436" y="97966"/>
                  </a:moveTo>
                  <a:lnTo>
                    <a:pt x="33314" y="98330"/>
                  </a:lnTo>
                  <a:cubicBezTo>
                    <a:pt x="33649" y="98452"/>
                    <a:pt x="34013" y="98574"/>
                    <a:pt x="34378" y="98695"/>
                  </a:cubicBezTo>
                  <a:lnTo>
                    <a:pt x="34500" y="98361"/>
                  </a:lnTo>
                  <a:cubicBezTo>
                    <a:pt x="34135" y="98239"/>
                    <a:pt x="33801" y="98087"/>
                    <a:pt x="33436" y="97966"/>
                  </a:cubicBezTo>
                  <a:close/>
                  <a:moveTo>
                    <a:pt x="67965" y="97966"/>
                  </a:moveTo>
                  <a:cubicBezTo>
                    <a:pt x="67631" y="98087"/>
                    <a:pt x="67266" y="98209"/>
                    <a:pt x="66902" y="98330"/>
                  </a:cubicBezTo>
                  <a:lnTo>
                    <a:pt x="67023" y="98695"/>
                  </a:lnTo>
                  <a:cubicBezTo>
                    <a:pt x="67388" y="98574"/>
                    <a:pt x="67753" y="98452"/>
                    <a:pt x="68117" y="98300"/>
                  </a:cubicBezTo>
                  <a:lnTo>
                    <a:pt x="67965" y="97966"/>
                  </a:lnTo>
                  <a:close/>
                  <a:moveTo>
                    <a:pt x="35594" y="98695"/>
                  </a:moveTo>
                  <a:lnTo>
                    <a:pt x="35472" y="99060"/>
                  </a:lnTo>
                  <a:cubicBezTo>
                    <a:pt x="35837" y="99181"/>
                    <a:pt x="36202" y="99303"/>
                    <a:pt x="36567" y="99394"/>
                  </a:cubicBezTo>
                  <a:lnTo>
                    <a:pt x="36688" y="99029"/>
                  </a:lnTo>
                  <a:cubicBezTo>
                    <a:pt x="36324" y="98938"/>
                    <a:pt x="35959" y="98817"/>
                    <a:pt x="35594" y="98695"/>
                  </a:cubicBezTo>
                  <a:close/>
                  <a:moveTo>
                    <a:pt x="65807" y="98695"/>
                  </a:moveTo>
                  <a:cubicBezTo>
                    <a:pt x="65473" y="98817"/>
                    <a:pt x="65108" y="98908"/>
                    <a:pt x="64744" y="99029"/>
                  </a:cubicBezTo>
                  <a:lnTo>
                    <a:pt x="64835" y="99394"/>
                  </a:lnTo>
                  <a:cubicBezTo>
                    <a:pt x="65199" y="99273"/>
                    <a:pt x="65564" y="99151"/>
                    <a:pt x="65929" y="99060"/>
                  </a:cubicBezTo>
                  <a:lnTo>
                    <a:pt x="65807" y="98695"/>
                  </a:lnTo>
                  <a:close/>
                  <a:moveTo>
                    <a:pt x="37783" y="99333"/>
                  </a:moveTo>
                  <a:lnTo>
                    <a:pt x="37691" y="99698"/>
                  </a:lnTo>
                  <a:cubicBezTo>
                    <a:pt x="38056" y="99789"/>
                    <a:pt x="38421" y="99881"/>
                    <a:pt x="38786" y="99972"/>
                  </a:cubicBezTo>
                  <a:lnTo>
                    <a:pt x="38877" y="99607"/>
                  </a:lnTo>
                  <a:cubicBezTo>
                    <a:pt x="38512" y="99516"/>
                    <a:pt x="38147" y="99425"/>
                    <a:pt x="37783" y="99333"/>
                  </a:cubicBezTo>
                  <a:close/>
                  <a:moveTo>
                    <a:pt x="63649" y="99333"/>
                  </a:moveTo>
                  <a:cubicBezTo>
                    <a:pt x="63285" y="99425"/>
                    <a:pt x="62920" y="99516"/>
                    <a:pt x="62525" y="99607"/>
                  </a:cubicBezTo>
                  <a:lnTo>
                    <a:pt x="62616" y="99972"/>
                  </a:lnTo>
                  <a:cubicBezTo>
                    <a:pt x="63011" y="99881"/>
                    <a:pt x="63376" y="99789"/>
                    <a:pt x="63740" y="99698"/>
                  </a:cubicBezTo>
                  <a:lnTo>
                    <a:pt x="63649" y="99333"/>
                  </a:lnTo>
                  <a:close/>
                  <a:moveTo>
                    <a:pt x="40001" y="99850"/>
                  </a:moveTo>
                  <a:lnTo>
                    <a:pt x="39910" y="100245"/>
                  </a:lnTo>
                  <a:cubicBezTo>
                    <a:pt x="40275" y="100306"/>
                    <a:pt x="40670" y="100397"/>
                    <a:pt x="41035" y="100458"/>
                  </a:cubicBezTo>
                  <a:lnTo>
                    <a:pt x="41096" y="100093"/>
                  </a:lnTo>
                  <a:cubicBezTo>
                    <a:pt x="40731" y="100032"/>
                    <a:pt x="40366" y="99941"/>
                    <a:pt x="40001" y="99850"/>
                  </a:cubicBezTo>
                  <a:close/>
                  <a:moveTo>
                    <a:pt x="61430" y="99850"/>
                  </a:moveTo>
                  <a:cubicBezTo>
                    <a:pt x="61066" y="99941"/>
                    <a:pt x="60701" y="100002"/>
                    <a:pt x="60306" y="100093"/>
                  </a:cubicBezTo>
                  <a:lnTo>
                    <a:pt x="60397" y="100458"/>
                  </a:lnTo>
                  <a:cubicBezTo>
                    <a:pt x="60762" y="100397"/>
                    <a:pt x="61126" y="100306"/>
                    <a:pt x="61491" y="100245"/>
                  </a:cubicBezTo>
                  <a:lnTo>
                    <a:pt x="61430" y="99850"/>
                  </a:lnTo>
                  <a:close/>
                  <a:moveTo>
                    <a:pt x="42220" y="100276"/>
                  </a:moveTo>
                  <a:lnTo>
                    <a:pt x="42160" y="100671"/>
                  </a:lnTo>
                  <a:cubicBezTo>
                    <a:pt x="42524" y="100732"/>
                    <a:pt x="42919" y="100792"/>
                    <a:pt x="43284" y="100853"/>
                  </a:cubicBezTo>
                  <a:lnTo>
                    <a:pt x="43345" y="100458"/>
                  </a:lnTo>
                  <a:cubicBezTo>
                    <a:pt x="42980" y="100397"/>
                    <a:pt x="42585" y="100367"/>
                    <a:pt x="42220" y="100276"/>
                  </a:cubicBezTo>
                  <a:close/>
                  <a:moveTo>
                    <a:pt x="59211" y="100276"/>
                  </a:moveTo>
                  <a:cubicBezTo>
                    <a:pt x="58816" y="100367"/>
                    <a:pt x="58452" y="100428"/>
                    <a:pt x="58087" y="100458"/>
                  </a:cubicBezTo>
                  <a:lnTo>
                    <a:pt x="58117" y="100853"/>
                  </a:lnTo>
                  <a:cubicBezTo>
                    <a:pt x="58512" y="100792"/>
                    <a:pt x="58877" y="100732"/>
                    <a:pt x="59272" y="100671"/>
                  </a:cubicBezTo>
                  <a:lnTo>
                    <a:pt x="59211" y="100276"/>
                  </a:lnTo>
                  <a:close/>
                  <a:moveTo>
                    <a:pt x="44470" y="100640"/>
                  </a:moveTo>
                  <a:lnTo>
                    <a:pt x="44439" y="101005"/>
                  </a:lnTo>
                  <a:cubicBezTo>
                    <a:pt x="44804" y="101036"/>
                    <a:pt x="45199" y="101096"/>
                    <a:pt x="45564" y="101127"/>
                  </a:cubicBezTo>
                  <a:lnTo>
                    <a:pt x="45594" y="100762"/>
                  </a:lnTo>
                  <a:cubicBezTo>
                    <a:pt x="45229" y="100701"/>
                    <a:pt x="44834" y="100671"/>
                    <a:pt x="44470" y="100640"/>
                  </a:cubicBezTo>
                  <a:close/>
                  <a:moveTo>
                    <a:pt x="56932" y="100610"/>
                  </a:moveTo>
                  <a:cubicBezTo>
                    <a:pt x="56567" y="100671"/>
                    <a:pt x="56202" y="100701"/>
                    <a:pt x="55807" y="100762"/>
                  </a:cubicBezTo>
                  <a:lnTo>
                    <a:pt x="55838" y="101127"/>
                  </a:lnTo>
                  <a:cubicBezTo>
                    <a:pt x="56233" y="101096"/>
                    <a:pt x="56597" y="101036"/>
                    <a:pt x="56993" y="101005"/>
                  </a:cubicBezTo>
                  <a:lnTo>
                    <a:pt x="56932" y="100610"/>
                  </a:lnTo>
                  <a:close/>
                  <a:moveTo>
                    <a:pt x="46749" y="100853"/>
                  </a:moveTo>
                  <a:lnTo>
                    <a:pt x="46719" y="101218"/>
                  </a:lnTo>
                  <a:cubicBezTo>
                    <a:pt x="47084" y="101248"/>
                    <a:pt x="47479" y="101279"/>
                    <a:pt x="47843" y="101309"/>
                  </a:cubicBezTo>
                  <a:lnTo>
                    <a:pt x="47874" y="100914"/>
                  </a:lnTo>
                  <a:cubicBezTo>
                    <a:pt x="47479" y="100914"/>
                    <a:pt x="47114" y="100884"/>
                    <a:pt x="46749" y="100853"/>
                  </a:cubicBezTo>
                  <a:close/>
                  <a:moveTo>
                    <a:pt x="54683" y="100853"/>
                  </a:moveTo>
                  <a:cubicBezTo>
                    <a:pt x="54318" y="100884"/>
                    <a:pt x="53923" y="100914"/>
                    <a:pt x="53558" y="100914"/>
                  </a:cubicBezTo>
                  <a:lnTo>
                    <a:pt x="53558" y="101309"/>
                  </a:lnTo>
                  <a:cubicBezTo>
                    <a:pt x="53953" y="101279"/>
                    <a:pt x="54318" y="101248"/>
                    <a:pt x="54713" y="101218"/>
                  </a:cubicBezTo>
                  <a:lnTo>
                    <a:pt x="54683" y="100853"/>
                  </a:lnTo>
                  <a:close/>
                  <a:moveTo>
                    <a:pt x="48999" y="100975"/>
                  </a:moveTo>
                  <a:lnTo>
                    <a:pt x="48999" y="101370"/>
                  </a:lnTo>
                  <a:lnTo>
                    <a:pt x="50154" y="101370"/>
                  </a:lnTo>
                  <a:lnTo>
                    <a:pt x="50154" y="101005"/>
                  </a:lnTo>
                  <a:cubicBezTo>
                    <a:pt x="49758" y="101005"/>
                    <a:pt x="49394" y="100975"/>
                    <a:pt x="48999" y="100975"/>
                  </a:cubicBezTo>
                  <a:close/>
                  <a:moveTo>
                    <a:pt x="52403" y="100975"/>
                  </a:moveTo>
                  <a:cubicBezTo>
                    <a:pt x="52038" y="101005"/>
                    <a:pt x="51673" y="101005"/>
                    <a:pt x="51278" y="101005"/>
                  </a:cubicBezTo>
                  <a:lnTo>
                    <a:pt x="51278" y="101370"/>
                  </a:lnTo>
                  <a:lnTo>
                    <a:pt x="52433" y="101370"/>
                  </a:lnTo>
                  <a:lnTo>
                    <a:pt x="52403" y="10097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9"/>
            <p:cNvSpPr/>
            <p:nvPr/>
          </p:nvSpPr>
          <p:spPr>
            <a:xfrm>
              <a:off x="4187495" y="1131775"/>
              <a:ext cx="1952950" cy="1952175"/>
            </a:xfrm>
            <a:custGeom>
              <a:avLst/>
              <a:gdLst/>
              <a:ahLst/>
              <a:cxnLst/>
              <a:rect l="l" t="t" r="r" b="b"/>
              <a:pathLst>
                <a:path w="78118" h="78087" extrusionOk="0">
                  <a:moveTo>
                    <a:pt x="38420" y="0"/>
                  </a:moveTo>
                  <a:lnTo>
                    <a:pt x="38420" y="365"/>
                  </a:lnTo>
                  <a:lnTo>
                    <a:pt x="39575" y="365"/>
                  </a:lnTo>
                  <a:lnTo>
                    <a:pt x="39575" y="0"/>
                  </a:lnTo>
                  <a:close/>
                  <a:moveTo>
                    <a:pt x="37265" y="31"/>
                  </a:moveTo>
                  <a:cubicBezTo>
                    <a:pt x="36901" y="61"/>
                    <a:pt x="36505" y="91"/>
                    <a:pt x="36141" y="91"/>
                  </a:cubicBezTo>
                  <a:lnTo>
                    <a:pt x="36171" y="486"/>
                  </a:lnTo>
                  <a:cubicBezTo>
                    <a:pt x="36536" y="456"/>
                    <a:pt x="36931" y="426"/>
                    <a:pt x="37296" y="426"/>
                  </a:cubicBezTo>
                  <a:lnTo>
                    <a:pt x="37265" y="31"/>
                  </a:lnTo>
                  <a:close/>
                  <a:moveTo>
                    <a:pt x="40700" y="31"/>
                  </a:moveTo>
                  <a:lnTo>
                    <a:pt x="40700" y="395"/>
                  </a:lnTo>
                  <a:cubicBezTo>
                    <a:pt x="41065" y="426"/>
                    <a:pt x="41460" y="456"/>
                    <a:pt x="41825" y="486"/>
                  </a:cubicBezTo>
                  <a:lnTo>
                    <a:pt x="41855" y="91"/>
                  </a:lnTo>
                  <a:cubicBezTo>
                    <a:pt x="41490" y="61"/>
                    <a:pt x="41095" y="61"/>
                    <a:pt x="40700" y="31"/>
                  </a:cubicBezTo>
                  <a:close/>
                  <a:moveTo>
                    <a:pt x="43010" y="183"/>
                  </a:moveTo>
                  <a:lnTo>
                    <a:pt x="42949" y="578"/>
                  </a:lnTo>
                  <a:cubicBezTo>
                    <a:pt x="43344" y="608"/>
                    <a:pt x="43709" y="669"/>
                    <a:pt x="44104" y="699"/>
                  </a:cubicBezTo>
                  <a:lnTo>
                    <a:pt x="44135" y="335"/>
                  </a:lnTo>
                  <a:cubicBezTo>
                    <a:pt x="43770" y="274"/>
                    <a:pt x="43375" y="243"/>
                    <a:pt x="43010" y="183"/>
                  </a:cubicBezTo>
                  <a:close/>
                  <a:moveTo>
                    <a:pt x="34986" y="213"/>
                  </a:moveTo>
                  <a:cubicBezTo>
                    <a:pt x="34621" y="243"/>
                    <a:pt x="34226" y="304"/>
                    <a:pt x="33861" y="335"/>
                  </a:cubicBezTo>
                  <a:lnTo>
                    <a:pt x="33891" y="730"/>
                  </a:lnTo>
                  <a:cubicBezTo>
                    <a:pt x="34287" y="669"/>
                    <a:pt x="34651" y="608"/>
                    <a:pt x="35046" y="578"/>
                  </a:cubicBezTo>
                  <a:lnTo>
                    <a:pt x="34986" y="213"/>
                  </a:lnTo>
                  <a:close/>
                  <a:moveTo>
                    <a:pt x="45259" y="486"/>
                  </a:moveTo>
                  <a:lnTo>
                    <a:pt x="45199" y="851"/>
                  </a:lnTo>
                  <a:cubicBezTo>
                    <a:pt x="45594" y="912"/>
                    <a:pt x="45959" y="1003"/>
                    <a:pt x="46323" y="1064"/>
                  </a:cubicBezTo>
                  <a:lnTo>
                    <a:pt x="46414" y="699"/>
                  </a:lnTo>
                  <a:cubicBezTo>
                    <a:pt x="46019" y="608"/>
                    <a:pt x="45655" y="547"/>
                    <a:pt x="45259" y="486"/>
                  </a:cubicBezTo>
                  <a:close/>
                  <a:moveTo>
                    <a:pt x="32706" y="517"/>
                  </a:moveTo>
                  <a:cubicBezTo>
                    <a:pt x="32341" y="578"/>
                    <a:pt x="31976" y="638"/>
                    <a:pt x="31581" y="699"/>
                  </a:cubicBezTo>
                  <a:lnTo>
                    <a:pt x="31673" y="1094"/>
                  </a:lnTo>
                  <a:cubicBezTo>
                    <a:pt x="32037" y="1003"/>
                    <a:pt x="32402" y="942"/>
                    <a:pt x="32767" y="882"/>
                  </a:cubicBezTo>
                  <a:lnTo>
                    <a:pt x="32706" y="517"/>
                  </a:lnTo>
                  <a:close/>
                  <a:moveTo>
                    <a:pt x="47539" y="912"/>
                  </a:moveTo>
                  <a:lnTo>
                    <a:pt x="47448" y="1277"/>
                  </a:lnTo>
                  <a:cubicBezTo>
                    <a:pt x="47813" y="1368"/>
                    <a:pt x="48177" y="1459"/>
                    <a:pt x="48542" y="1550"/>
                  </a:cubicBezTo>
                  <a:lnTo>
                    <a:pt x="48633" y="1186"/>
                  </a:lnTo>
                  <a:cubicBezTo>
                    <a:pt x="48269" y="1094"/>
                    <a:pt x="47904" y="1003"/>
                    <a:pt x="47539" y="912"/>
                  </a:cubicBezTo>
                  <a:close/>
                  <a:moveTo>
                    <a:pt x="30457" y="942"/>
                  </a:moveTo>
                  <a:cubicBezTo>
                    <a:pt x="30092" y="1034"/>
                    <a:pt x="29727" y="1125"/>
                    <a:pt x="29362" y="1216"/>
                  </a:cubicBezTo>
                  <a:lnTo>
                    <a:pt x="29454" y="1581"/>
                  </a:lnTo>
                  <a:cubicBezTo>
                    <a:pt x="29818" y="1490"/>
                    <a:pt x="30183" y="1398"/>
                    <a:pt x="30548" y="1307"/>
                  </a:cubicBezTo>
                  <a:lnTo>
                    <a:pt x="30457" y="942"/>
                  </a:lnTo>
                  <a:close/>
                  <a:moveTo>
                    <a:pt x="49758" y="1490"/>
                  </a:moveTo>
                  <a:lnTo>
                    <a:pt x="49636" y="1854"/>
                  </a:lnTo>
                  <a:cubicBezTo>
                    <a:pt x="50001" y="1945"/>
                    <a:pt x="50366" y="2067"/>
                    <a:pt x="50731" y="2158"/>
                  </a:cubicBezTo>
                  <a:lnTo>
                    <a:pt x="50852" y="1824"/>
                  </a:lnTo>
                  <a:cubicBezTo>
                    <a:pt x="50487" y="1702"/>
                    <a:pt x="50123" y="1581"/>
                    <a:pt x="49758" y="1490"/>
                  </a:cubicBezTo>
                  <a:close/>
                  <a:moveTo>
                    <a:pt x="28238" y="1520"/>
                  </a:moveTo>
                  <a:cubicBezTo>
                    <a:pt x="27873" y="1611"/>
                    <a:pt x="27508" y="1733"/>
                    <a:pt x="27144" y="1854"/>
                  </a:cubicBezTo>
                  <a:lnTo>
                    <a:pt x="27265" y="2219"/>
                  </a:lnTo>
                  <a:cubicBezTo>
                    <a:pt x="27630" y="2097"/>
                    <a:pt x="27995" y="1976"/>
                    <a:pt x="28359" y="1885"/>
                  </a:cubicBezTo>
                  <a:lnTo>
                    <a:pt x="28238" y="1520"/>
                  </a:lnTo>
                  <a:close/>
                  <a:moveTo>
                    <a:pt x="51946" y="2189"/>
                  </a:moveTo>
                  <a:lnTo>
                    <a:pt x="51825" y="2523"/>
                  </a:lnTo>
                  <a:cubicBezTo>
                    <a:pt x="52159" y="2645"/>
                    <a:pt x="52524" y="2797"/>
                    <a:pt x="52889" y="2918"/>
                  </a:cubicBezTo>
                  <a:lnTo>
                    <a:pt x="53010" y="2584"/>
                  </a:lnTo>
                  <a:cubicBezTo>
                    <a:pt x="52676" y="2432"/>
                    <a:pt x="52311" y="2310"/>
                    <a:pt x="51946" y="2189"/>
                  </a:cubicBezTo>
                  <a:close/>
                  <a:moveTo>
                    <a:pt x="26049" y="2219"/>
                  </a:moveTo>
                  <a:cubicBezTo>
                    <a:pt x="25715" y="2341"/>
                    <a:pt x="25350" y="2462"/>
                    <a:pt x="24985" y="2614"/>
                  </a:cubicBezTo>
                  <a:lnTo>
                    <a:pt x="25137" y="2949"/>
                  </a:lnTo>
                  <a:cubicBezTo>
                    <a:pt x="25472" y="2827"/>
                    <a:pt x="25837" y="2705"/>
                    <a:pt x="26171" y="2553"/>
                  </a:cubicBezTo>
                  <a:lnTo>
                    <a:pt x="26049" y="2219"/>
                  </a:lnTo>
                  <a:close/>
                  <a:moveTo>
                    <a:pt x="54074" y="2979"/>
                  </a:moveTo>
                  <a:lnTo>
                    <a:pt x="53953" y="3344"/>
                  </a:lnTo>
                  <a:cubicBezTo>
                    <a:pt x="54287" y="3496"/>
                    <a:pt x="54652" y="3648"/>
                    <a:pt x="54986" y="3800"/>
                  </a:cubicBezTo>
                  <a:lnTo>
                    <a:pt x="55138" y="3465"/>
                  </a:lnTo>
                  <a:cubicBezTo>
                    <a:pt x="54804" y="3283"/>
                    <a:pt x="54439" y="3131"/>
                    <a:pt x="54074" y="2979"/>
                  </a:cubicBezTo>
                  <a:close/>
                  <a:moveTo>
                    <a:pt x="23922" y="3040"/>
                  </a:moveTo>
                  <a:cubicBezTo>
                    <a:pt x="23587" y="3192"/>
                    <a:pt x="23223" y="3344"/>
                    <a:pt x="22888" y="3496"/>
                  </a:cubicBezTo>
                  <a:lnTo>
                    <a:pt x="23040" y="3830"/>
                  </a:lnTo>
                  <a:cubicBezTo>
                    <a:pt x="23375" y="3678"/>
                    <a:pt x="23739" y="3526"/>
                    <a:pt x="24074" y="3374"/>
                  </a:cubicBezTo>
                  <a:lnTo>
                    <a:pt x="23922" y="3040"/>
                  </a:lnTo>
                  <a:close/>
                  <a:moveTo>
                    <a:pt x="56171" y="3952"/>
                  </a:moveTo>
                  <a:lnTo>
                    <a:pt x="56019" y="4286"/>
                  </a:lnTo>
                  <a:cubicBezTo>
                    <a:pt x="56354" y="4438"/>
                    <a:pt x="56688" y="4620"/>
                    <a:pt x="57023" y="4803"/>
                  </a:cubicBezTo>
                  <a:lnTo>
                    <a:pt x="57205" y="4468"/>
                  </a:lnTo>
                  <a:cubicBezTo>
                    <a:pt x="56871" y="4286"/>
                    <a:pt x="56536" y="4104"/>
                    <a:pt x="56171" y="3952"/>
                  </a:cubicBezTo>
                  <a:close/>
                  <a:moveTo>
                    <a:pt x="21855" y="3982"/>
                  </a:moveTo>
                  <a:cubicBezTo>
                    <a:pt x="21520" y="4164"/>
                    <a:pt x="21156" y="4316"/>
                    <a:pt x="20821" y="4499"/>
                  </a:cubicBezTo>
                  <a:lnTo>
                    <a:pt x="21004" y="4833"/>
                  </a:lnTo>
                  <a:cubicBezTo>
                    <a:pt x="21338" y="4651"/>
                    <a:pt x="21672" y="4499"/>
                    <a:pt x="22007" y="4316"/>
                  </a:cubicBezTo>
                  <a:lnTo>
                    <a:pt x="21855" y="3982"/>
                  </a:lnTo>
                  <a:close/>
                  <a:moveTo>
                    <a:pt x="58208" y="5015"/>
                  </a:moveTo>
                  <a:lnTo>
                    <a:pt x="58026" y="5350"/>
                  </a:lnTo>
                  <a:cubicBezTo>
                    <a:pt x="58360" y="5532"/>
                    <a:pt x="58694" y="5715"/>
                    <a:pt x="58998" y="5927"/>
                  </a:cubicBezTo>
                  <a:lnTo>
                    <a:pt x="59211" y="5593"/>
                  </a:lnTo>
                  <a:cubicBezTo>
                    <a:pt x="58877" y="5380"/>
                    <a:pt x="58542" y="5198"/>
                    <a:pt x="58208" y="5015"/>
                  </a:cubicBezTo>
                  <a:close/>
                  <a:moveTo>
                    <a:pt x="19818" y="5046"/>
                  </a:moveTo>
                  <a:cubicBezTo>
                    <a:pt x="19484" y="5228"/>
                    <a:pt x="19180" y="5441"/>
                    <a:pt x="18846" y="5623"/>
                  </a:cubicBezTo>
                  <a:lnTo>
                    <a:pt x="19028" y="5958"/>
                  </a:lnTo>
                  <a:cubicBezTo>
                    <a:pt x="19362" y="5745"/>
                    <a:pt x="19697" y="5563"/>
                    <a:pt x="20001" y="5380"/>
                  </a:cubicBezTo>
                  <a:lnTo>
                    <a:pt x="19818" y="5046"/>
                  </a:lnTo>
                  <a:close/>
                  <a:moveTo>
                    <a:pt x="60184" y="6201"/>
                  </a:moveTo>
                  <a:lnTo>
                    <a:pt x="59971" y="6535"/>
                  </a:lnTo>
                  <a:cubicBezTo>
                    <a:pt x="60305" y="6718"/>
                    <a:pt x="60609" y="6930"/>
                    <a:pt x="60913" y="7143"/>
                  </a:cubicBezTo>
                  <a:lnTo>
                    <a:pt x="61126" y="6839"/>
                  </a:lnTo>
                  <a:cubicBezTo>
                    <a:pt x="60822" y="6626"/>
                    <a:pt x="60488" y="6414"/>
                    <a:pt x="60184" y="6201"/>
                  </a:cubicBezTo>
                  <a:close/>
                  <a:moveTo>
                    <a:pt x="17873" y="6231"/>
                  </a:moveTo>
                  <a:cubicBezTo>
                    <a:pt x="17539" y="6444"/>
                    <a:pt x="17235" y="6657"/>
                    <a:pt x="16931" y="6870"/>
                  </a:cubicBezTo>
                  <a:lnTo>
                    <a:pt x="17143" y="7174"/>
                  </a:lnTo>
                  <a:cubicBezTo>
                    <a:pt x="17447" y="6961"/>
                    <a:pt x="17751" y="6748"/>
                    <a:pt x="18086" y="6566"/>
                  </a:cubicBezTo>
                  <a:lnTo>
                    <a:pt x="17873" y="6231"/>
                  </a:lnTo>
                  <a:close/>
                  <a:moveTo>
                    <a:pt x="62068" y="7508"/>
                  </a:moveTo>
                  <a:lnTo>
                    <a:pt x="61855" y="7812"/>
                  </a:lnTo>
                  <a:cubicBezTo>
                    <a:pt x="62159" y="8025"/>
                    <a:pt x="62463" y="8268"/>
                    <a:pt x="62767" y="8481"/>
                  </a:cubicBezTo>
                  <a:lnTo>
                    <a:pt x="62980" y="8177"/>
                  </a:lnTo>
                  <a:cubicBezTo>
                    <a:pt x="62676" y="7964"/>
                    <a:pt x="62372" y="7721"/>
                    <a:pt x="62068" y="7508"/>
                  </a:cubicBezTo>
                  <a:close/>
                  <a:moveTo>
                    <a:pt x="15988" y="7538"/>
                  </a:moveTo>
                  <a:cubicBezTo>
                    <a:pt x="15654" y="7751"/>
                    <a:pt x="15380" y="7994"/>
                    <a:pt x="15076" y="8237"/>
                  </a:cubicBezTo>
                  <a:lnTo>
                    <a:pt x="15289" y="8511"/>
                  </a:lnTo>
                  <a:cubicBezTo>
                    <a:pt x="15593" y="8298"/>
                    <a:pt x="15897" y="8055"/>
                    <a:pt x="16201" y="7842"/>
                  </a:cubicBezTo>
                  <a:lnTo>
                    <a:pt x="15988" y="7538"/>
                  </a:lnTo>
                  <a:close/>
                  <a:moveTo>
                    <a:pt x="63892" y="8906"/>
                  </a:moveTo>
                  <a:lnTo>
                    <a:pt x="63649" y="9210"/>
                  </a:lnTo>
                  <a:cubicBezTo>
                    <a:pt x="63922" y="9453"/>
                    <a:pt x="64226" y="9696"/>
                    <a:pt x="64500" y="9940"/>
                  </a:cubicBezTo>
                  <a:lnTo>
                    <a:pt x="64743" y="9636"/>
                  </a:lnTo>
                  <a:cubicBezTo>
                    <a:pt x="64470" y="9392"/>
                    <a:pt x="64166" y="9149"/>
                    <a:pt x="63892" y="8906"/>
                  </a:cubicBezTo>
                  <a:close/>
                  <a:moveTo>
                    <a:pt x="14165" y="8936"/>
                  </a:moveTo>
                  <a:cubicBezTo>
                    <a:pt x="13891" y="9180"/>
                    <a:pt x="13587" y="9423"/>
                    <a:pt x="13314" y="9696"/>
                  </a:cubicBezTo>
                  <a:lnTo>
                    <a:pt x="13557" y="9970"/>
                  </a:lnTo>
                  <a:cubicBezTo>
                    <a:pt x="13830" y="9727"/>
                    <a:pt x="14134" y="9484"/>
                    <a:pt x="14408" y="9240"/>
                  </a:cubicBezTo>
                  <a:lnTo>
                    <a:pt x="14165" y="8936"/>
                  </a:lnTo>
                  <a:close/>
                  <a:moveTo>
                    <a:pt x="65594" y="10426"/>
                  </a:moveTo>
                  <a:lnTo>
                    <a:pt x="65351" y="10699"/>
                  </a:lnTo>
                  <a:cubicBezTo>
                    <a:pt x="65625" y="10943"/>
                    <a:pt x="65898" y="11216"/>
                    <a:pt x="66172" y="11490"/>
                  </a:cubicBezTo>
                  <a:lnTo>
                    <a:pt x="66445" y="11216"/>
                  </a:lnTo>
                  <a:cubicBezTo>
                    <a:pt x="66172" y="10943"/>
                    <a:pt x="65898" y="10669"/>
                    <a:pt x="65594" y="10426"/>
                  </a:cubicBezTo>
                  <a:close/>
                  <a:moveTo>
                    <a:pt x="12462" y="10456"/>
                  </a:moveTo>
                  <a:cubicBezTo>
                    <a:pt x="12189" y="10699"/>
                    <a:pt x="11915" y="10973"/>
                    <a:pt x="11642" y="11247"/>
                  </a:cubicBezTo>
                  <a:lnTo>
                    <a:pt x="11885" y="11520"/>
                  </a:lnTo>
                  <a:cubicBezTo>
                    <a:pt x="12158" y="11247"/>
                    <a:pt x="12432" y="10973"/>
                    <a:pt x="12706" y="10730"/>
                  </a:cubicBezTo>
                  <a:lnTo>
                    <a:pt x="12462" y="10456"/>
                  </a:lnTo>
                  <a:close/>
                  <a:moveTo>
                    <a:pt x="67236" y="12037"/>
                  </a:moveTo>
                  <a:lnTo>
                    <a:pt x="66962" y="12280"/>
                  </a:lnTo>
                  <a:cubicBezTo>
                    <a:pt x="67236" y="12554"/>
                    <a:pt x="67479" y="12827"/>
                    <a:pt x="67752" y="13131"/>
                  </a:cubicBezTo>
                  <a:lnTo>
                    <a:pt x="68026" y="12857"/>
                  </a:lnTo>
                  <a:cubicBezTo>
                    <a:pt x="67752" y="12584"/>
                    <a:pt x="67509" y="12310"/>
                    <a:pt x="67236" y="12037"/>
                  </a:cubicBezTo>
                  <a:close/>
                  <a:moveTo>
                    <a:pt x="10821" y="12067"/>
                  </a:moveTo>
                  <a:cubicBezTo>
                    <a:pt x="10548" y="12341"/>
                    <a:pt x="10304" y="12614"/>
                    <a:pt x="10031" y="12888"/>
                  </a:cubicBezTo>
                  <a:lnTo>
                    <a:pt x="10335" y="13161"/>
                  </a:lnTo>
                  <a:cubicBezTo>
                    <a:pt x="10578" y="12888"/>
                    <a:pt x="10821" y="12584"/>
                    <a:pt x="11095" y="12310"/>
                  </a:cubicBezTo>
                  <a:lnTo>
                    <a:pt x="10821" y="12067"/>
                  </a:lnTo>
                  <a:close/>
                  <a:moveTo>
                    <a:pt x="68786" y="13739"/>
                  </a:moveTo>
                  <a:lnTo>
                    <a:pt x="68482" y="13982"/>
                  </a:lnTo>
                  <a:cubicBezTo>
                    <a:pt x="68725" y="14256"/>
                    <a:pt x="68968" y="14560"/>
                    <a:pt x="69211" y="14833"/>
                  </a:cubicBezTo>
                  <a:lnTo>
                    <a:pt x="69515" y="14620"/>
                  </a:lnTo>
                  <a:cubicBezTo>
                    <a:pt x="69272" y="14316"/>
                    <a:pt x="69029" y="14013"/>
                    <a:pt x="68786" y="13739"/>
                  </a:cubicBezTo>
                  <a:close/>
                  <a:moveTo>
                    <a:pt x="9301" y="13769"/>
                  </a:moveTo>
                  <a:cubicBezTo>
                    <a:pt x="9028" y="14043"/>
                    <a:pt x="8785" y="14347"/>
                    <a:pt x="8572" y="14651"/>
                  </a:cubicBezTo>
                  <a:lnTo>
                    <a:pt x="8845" y="14894"/>
                  </a:lnTo>
                  <a:cubicBezTo>
                    <a:pt x="9089" y="14590"/>
                    <a:pt x="9332" y="14286"/>
                    <a:pt x="9575" y="14013"/>
                  </a:cubicBezTo>
                  <a:lnTo>
                    <a:pt x="9301" y="13769"/>
                  </a:lnTo>
                  <a:close/>
                  <a:moveTo>
                    <a:pt x="70214" y="15502"/>
                  </a:moveTo>
                  <a:lnTo>
                    <a:pt x="69910" y="15745"/>
                  </a:lnTo>
                  <a:cubicBezTo>
                    <a:pt x="70123" y="16049"/>
                    <a:pt x="70366" y="16353"/>
                    <a:pt x="70579" y="16657"/>
                  </a:cubicBezTo>
                  <a:lnTo>
                    <a:pt x="70883" y="16444"/>
                  </a:lnTo>
                  <a:cubicBezTo>
                    <a:pt x="70670" y="16110"/>
                    <a:pt x="70457" y="15806"/>
                    <a:pt x="70214" y="15502"/>
                  </a:cubicBezTo>
                  <a:close/>
                  <a:moveTo>
                    <a:pt x="7842" y="15563"/>
                  </a:moveTo>
                  <a:cubicBezTo>
                    <a:pt x="7630" y="15867"/>
                    <a:pt x="7386" y="16171"/>
                    <a:pt x="7174" y="16475"/>
                  </a:cubicBezTo>
                  <a:lnTo>
                    <a:pt x="7478" y="16687"/>
                  </a:lnTo>
                  <a:cubicBezTo>
                    <a:pt x="7690" y="16383"/>
                    <a:pt x="7933" y="16079"/>
                    <a:pt x="8146" y="15775"/>
                  </a:cubicBezTo>
                  <a:lnTo>
                    <a:pt x="7842" y="15563"/>
                  </a:lnTo>
                  <a:close/>
                  <a:moveTo>
                    <a:pt x="71552" y="17386"/>
                  </a:moveTo>
                  <a:lnTo>
                    <a:pt x="71217" y="17599"/>
                  </a:lnTo>
                  <a:cubicBezTo>
                    <a:pt x="71430" y="17903"/>
                    <a:pt x="71643" y="18207"/>
                    <a:pt x="71856" y="18541"/>
                  </a:cubicBezTo>
                  <a:lnTo>
                    <a:pt x="72160" y="18329"/>
                  </a:lnTo>
                  <a:cubicBezTo>
                    <a:pt x="71947" y="18025"/>
                    <a:pt x="71764" y="17690"/>
                    <a:pt x="71552" y="17386"/>
                  </a:cubicBezTo>
                  <a:close/>
                  <a:moveTo>
                    <a:pt x="6535" y="17417"/>
                  </a:moveTo>
                  <a:cubicBezTo>
                    <a:pt x="6323" y="17751"/>
                    <a:pt x="6110" y="18055"/>
                    <a:pt x="5897" y="18389"/>
                  </a:cubicBezTo>
                  <a:lnTo>
                    <a:pt x="6231" y="18602"/>
                  </a:lnTo>
                  <a:cubicBezTo>
                    <a:pt x="6414" y="18268"/>
                    <a:pt x="6626" y="17964"/>
                    <a:pt x="6839" y="17630"/>
                  </a:cubicBezTo>
                  <a:lnTo>
                    <a:pt x="6535" y="17417"/>
                  </a:lnTo>
                  <a:close/>
                  <a:moveTo>
                    <a:pt x="72768" y="19301"/>
                  </a:moveTo>
                  <a:lnTo>
                    <a:pt x="72433" y="19514"/>
                  </a:lnTo>
                  <a:cubicBezTo>
                    <a:pt x="72616" y="19818"/>
                    <a:pt x="72798" y="20152"/>
                    <a:pt x="72980" y="20487"/>
                  </a:cubicBezTo>
                  <a:lnTo>
                    <a:pt x="73315" y="20304"/>
                  </a:lnTo>
                  <a:cubicBezTo>
                    <a:pt x="73132" y="19970"/>
                    <a:pt x="72950" y="19636"/>
                    <a:pt x="72768" y="19301"/>
                  </a:cubicBezTo>
                  <a:close/>
                  <a:moveTo>
                    <a:pt x="5319" y="19362"/>
                  </a:moveTo>
                  <a:cubicBezTo>
                    <a:pt x="5107" y="19696"/>
                    <a:pt x="4924" y="20031"/>
                    <a:pt x="4742" y="20365"/>
                  </a:cubicBezTo>
                  <a:lnTo>
                    <a:pt x="5076" y="20548"/>
                  </a:lnTo>
                  <a:cubicBezTo>
                    <a:pt x="5259" y="20213"/>
                    <a:pt x="5441" y="19879"/>
                    <a:pt x="5623" y="19575"/>
                  </a:cubicBezTo>
                  <a:lnTo>
                    <a:pt x="5319" y="19362"/>
                  </a:lnTo>
                  <a:close/>
                  <a:moveTo>
                    <a:pt x="73862" y="21338"/>
                  </a:moveTo>
                  <a:lnTo>
                    <a:pt x="73527" y="21490"/>
                  </a:lnTo>
                  <a:cubicBezTo>
                    <a:pt x="73679" y="21824"/>
                    <a:pt x="73862" y="22159"/>
                    <a:pt x="74014" y="22523"/>
                  </a:cubicBezTo>
                  <a:lnTo>
                    <a:pt x="74348" y="22341"/>
                  </a:lnTo>
                  <a:cubicBezTo>
                    <a:pt x="74196" y="22007"/>
                    <a:pt x="74044" y="21672"/>
                    <a:pt x="73862" y="21338"/>
                  </a:cubicBezTo>
                  <a:close/>
                  <a:moveTo>
                    <a:pt x="4225" y="21399"/>
                  </a:moveTo>
                  <a:cubicBezTo>
                    <a:pt x="4043" y="21733"/>
                    <a:pt x="3860" y="22067"/>
                    <a:pt x="3708" y="22432"/>
                  </a:cubicBezTo>
                  <a:lnTo>
                    <a:pt x="4043" y="22584"/>
                  </a:lnTo>
                  <a:cubicBezTo>
                    <a:pt x="4195" y="22250"/>
                    <a:pt x="4377" y="21885"/>
                    <a:pt x="4560" y="21551"/>
                  </a:cubicBezTo>
                  <a:lnTo>
                    <a:pt x="4225" y="21399"/>
                  </a:lnTo>
                  <a:close/>
                  <a:moveTo>
                    <a:pt x="74834" y="23374"/>
                  </a:moveTo>
                  <a:lnTo>
                    <a:pt x="74500" y="23526"/>
                  </a:lnTo>
                  <a:cubicBezTo>
                    <a:pt x="74652" y="23891"/>
                    <a:pt x="74774" y="24225"/>
                    <a:pt x="74926" y="24590"/>
                  </a:cubicBezTo>
                  <a:lnTo>
                    <a:pt x="75290" y="24438"/>
                  </a:lnTo>
                  <a:cubicBezTo>
                    <a:pt x="75138" y="24073"/>
                    <a:pt x="74986" y="23739"/>
                    <a:pt x="74834" y="23374"/>
                  </a:cubicBezTo>
                  <a:close/>
                  <a:moveTo>
                    <a:pt x="3222" y="23466"/>
                  </a:moveTo>
                  <a:cubicBezTo>
                    <a:pt x="3070" y="23830"/>
                    <a:pt x="2918" y="24165"/>
                    <a:pt x="2797" y="24529"/>
                  </a:cubicBezTo>
                  <a:lnTo>
                    <a:pt x="3131" y="24681"/>
                  </a:lnTo>
                  <a:cubicBezTo>
                    <a:pt x="3283" y="24317"/>
                    <a:pt x="3435" y="23952"/>
                    <a:pt x="3587" y="23618"/>
                  </a:cubicBezTo>
                  <a:lnTo>
                    <a:pt x="3222" y="23466"/>
                  </a:lnTo>
                  <a:close/>
                  <a:moveTo>
                    <a:pt x="75686" y="25502"/>
                  </a:moveTo>
                  <a:lnTo>
                    <a:pt x="75321" y="25654"/>
                  </a:lnTo>
                  <a:cubicBezTo>
                    <a:pt x="75473" y="25988"/>
                    <a:pt x="75594" y="26353"/>
                    <a:pt x="75716" y="26718"/>
                  </a:cubicBezTo>
                  <a:lnTo>
                    <a:pt x="76081" y="26596"/>
                  </a:lnTo>
                  <a:cubicBezTo>
                    <a:pt x="75959" y="26232"/>
                    <a:pt x="75837" y="25867"/>
                    <a:pt x="75686" y="25502"/>
                  </a:cubicBezTo>
                  <a:close/>
                  <a:moveTo>
                    <a:pt x="2371" y="25593"/>
                  </a:moveTo>
                  <a:cubicBezTo>
                    <a:pt x="2249" y="25958"/>
                    <a:pt x="2128" y="26323"/>
                    <a:pt x="2006" y="26687"/>
                  </a:cubicBezTo>
                  <a:lnTo>
                    <a:pt x="2341" y="26809"/>
                  </a:lnTo>
                  <a:cubicBezTo>
                    <a:pt x="2462" y="26444"/>
                    <a:pt x="2614" y="26080"/>
                    <a:pt x="2736" y="25715"/>
                  </a:cubicBezTo>
                  <a:lnTo>
                    <a:pt x="2371" y="25593"/>
                  </a:lnTo>
                  <a:close/>
                  <a:moveTo>
                    <a:pt x="76415" y="27691"/>
                  </a:moveTo>
                  <a:lnTo>
                    <a:pt x="76050" y="27782"/>
                  </a:lnTo>
                  <a:cubicBezTo>
                    <a:pt x="76172" y="28146"/>
                    <a:pt x="76263" y="28511"/>
                    <a:pt x="76385" y="28876"/>
                  </a:cubicBezTo>
                  <a:lnTo>
                    <a:pt x="76749" y="28785"/>
                  </a:lnTo>
                  <a:cubicBezTo>
                    <a:pt x="76628" y="28420"/>
                    <a:pt x="76537" y="28055"/>
                    <a:pt x="76415" y="27691"/>
                  </a:cubicBezTo>
                  <a:close/>
                  <a:moveTo>
                    <a:pt x="1642" y="27782"/>
                  </a:moveTo>
                  <a:cubicBezTo>
                    <a:pt x="1550" y="28146"/>
                    <a:pt x="1429" y="28511"/>
                    <a:pt x="1338" y="28876"/>
                  </a:cubicBezTo>
                  <a:lnTo>
                    <a:pt x="1702" y="28998"/>
                  </a:lnTo>
                  <a:cubicBezTo>
                    <a:pt x="1794" y="28602"/>
                    <a:pt x="1915" y="28268"/>
                    <a:pt x="2006" y="27903"/>
                  </a:cubicBezTo>
                  <a:lnTo>
                    <a:pt x="1642" y="27782"/>
                  </a:lnTo>
                  <a:close/>
                  <a:moveTo>
                    <a:pt x="77023" y="29909"/>
                  </a:moveTo>
                  <a:lnTo>
                    <a:pt x="76658" y="29970"/>
                  </a:lnTo>
                  <a:cubicBezTo>
                    <a:pt x="76749" y="30365"/>
                    <a:pt x="76841" y="30730"/>
                    <a:pt x="76901" y="31095"/>
                  </a:cubicBezTo>
                  <a:lnTo>
                    <a:pt x="77266" y="31004"/>
                  </a:lnTo>
                  <a:cubicBezTo>
                    <a:pt x="77205" y="30639"/>
                    <a:pt x="77114" y="30274"/>
                    <a:pt x="77023" y="29909"/>
                  </a:cubicBezTo>
                  <a:close/>
                  <a:moveTo>
                    <a:pt x="1034" y="30001"/>
                  </a:moveTo>
                  <a:cubicBezTo>
                    <a:pt x="973" y="30365"/>
                    <a:pt x="882" y="30730"/>
                    <a:pt x="791" y="31125"/>
                  </a:cubicBezTo>
                  <a:lnTo>
                    <a:pt x="1186" y="31186"/>
                  </a:lnTo>
                  <a:cubicBezTo>
                    <a:pt x="1246" y="30821"/>
                    <a:pt x="1338" y="30457"/>
                    <a:pt x="1429" y="30092"/>
                  </a:cubicBezTo>
                  <a:lnTo>
                    <a:pt x="1034" y="30001"/>
                  </a:lnTo>
                  <a:close/>
                  <a:moveTo>
                    <a:pt x="77479" y="32128"/>
                  </a:moveTo>
                  <a:lnTo>
                    <a:pt x="77114" y="32219"/>
                  </a:lnTo>
                  <a:cubicBezTo>
                    <a:pt x="77175" y="32584"/>
                    <a:pt x="77236" y="32949"/>
                    <a:pt x="77296" y="33314"/>
                  </a:cubicBezTo>
                  <a:lnTo>
                    <a:pt x="77692" y="33283"/>
                  </a:lnTo>
                  <a:cubicBezTo>
                    <a:pt x="77631" y="32888"/>
                    <a:pt x="77570" y="32523"/>
                    <a:pt x="77479" y="32128"/>
                  </a:cubicBezTo>
                  <a:close/>
                  <a:moveTo>
                    <a:pt x="578" y="32250"/>
                  </a:moveTo>
                  <a:cubicBezTo>
                    <a:pt x="517" y="32615"/>
                    <a:pt x="456" y="33010"/>
                    <a:pt x="395" y="33374"/>
                  </a:cubicBezTo>
                  <a:lnTo>
                    <a:pt x="791" y="33435"/>
                  </a:lnTo>
                  <a:cubicBezTo>
                    <a:pt x="821" y="33040"/>
                    <a:pt x="882" y="32675"/>
                    <a:pt x="973" y="32311"/>
                  </a:cubicBezTo>
                  <a:lnTo>
                    <a:pt x="578" y="32250"/>
                  </a:lnTo>
                  <a:close/>
                  <a:moveTo>
                    <a:pt x="77813" y="34408"/>
                  </a:moveTo>
                  <a:lnTo>
                    <a:pt x="77448" y="34469"/>
                  </a:lnTo>
                  <a:cubicBezTo>
                    <a:pt x="77509" y="34833"/>
                    <a:pt x="77540" y="35198"/>
                    <a:pt x="77570" y="35593"/>
                  </a:cubicBezTo>
                  <a:lnTo>
                    <a:pt x="77935" y="35563"/>
                  </a:lnTo>
                  <a:cubicBezTo>
                    <a:pt x="77904" y="35168"/>
                    <a:pt x="77874" y="34803"/>
                    <a:pt x="77813" y="34408"/>
                  </a:cubicBezTo>
                  <a:close/>
                  <a:moveTo>
                    <a:pt x="243" y="34499"/>
                  </a:moveTo>
                  <a:cubicBezTo>
                    <a:pt x="213" y="34894"/>
                    <a:pt x="183" y="35259"/>
                    <a:pt x="152" y="35654"/>
                  </a:cubicBezTo>
                  <a:lnTo>
                    <a:pt x="517" y="35685"/>
                  </a:lnTo>
                  <a:cubicBezTo>
                    <a:pt x="547" y="35320"/>
                    <a:pt x="578" y="34925"/>
                    <a:pt x="639" y="34560"/>
                  </a:cubicBezTo>
                  <a:lnTo>
                    <a:pt x="243" y="34499"/>
                  </a:lnTo>
                  <a:close/>
                  <a:moveTo>
                    <a:pt x="78026" y="36688"/>
                  </a:moveTo>
                  <a:lnTo>
                    <a:pt x="77661" y="36718"/>
                  </a:lnTo>
                  <a:cubicBezTo>
                    <a:pt x="77692" y="37083"/>
                    <a:pt x="77692" y="37478"/>
                    <a:pt x="77692" y="37843"/>
                  </a:cubicBezTo>
                  <a:lnTo>
                    <a:pt x="78087" y="37843"/>
                  </a:lnTo>
                  <a:cubicBezTo>
                    <a:pt x="78087" y="37448"/>
                    <a:pt x="78056" y="37083"/>
                    <a:pt x="78026" y="36688"/>
                  </a:cubicBezTo>
                  <a:close/>
                  <a:moveTo>
                    <a:pt x="61" y="36809"/>
                  </a:moveTo>
                  <a:cubicBezTo>
                    <a:pt x="31" y="37174"/>
                    <a:pt x="31" y="37569"/>
                    <a:pt x="0" y="37934"/>
                  </a:cubicBezTo>
                  <a:lnTo>
                    <a:pt x="395" y="37964"/>
                  </a:lnTo>
                  <a:cubicBezTo>
                    <a:pt x="395" y="37569"/>
                    <a:pt x="426" y="37204"/>
                    <a:pt x="426" y="36809"/>
                  </a:cubicBezTo>
                  <a:close/>
                  <a:moveTo>
                    <a:pt x="77722" y="38967"/>
                  </a:moveTo>
                  <a:lnTo>
                    <a:pt x="77722" y="39058"/>
                  </a:lnTo>
                  <a:cubicBezTo>
                    <a:pt x="77722" y="39423"/>
                    <a:pt x="77722" y="39818"/>
                    <a:pt x="77692" y="40183"/>
                  </a:cubicBezTo>
                  <a:lnTo>
                    <a:pt x="78087" y="40183"/>
                  </a:lnTo>
                  <a:cubicBezTo>
                    <a:pt x="78087" y="39818"/>
                    <a:pt x="78117" y="39423"/>
                    <a:pt x="78087" y="39058"/>
                  </a:cubicBezTo>
                  <a:lnTo>
                    <a:pt x="78087" y="38967"/>
                  </a:lnTo>
                  <a:close/>
                  <a:moveTo>
                    <a:pt x="0" y="39089"/>
                  </a:moveTo>
                  <a:cubicBezTo>
                    <a:pt x="0" y="39454"/>
                    <a:pt x="0" y="39849"/>
                    <a:pt x="0" y="40244"/>
                  </a:cubicBezTo>
                  <a:lnTo>
                    <a:pt x="395" y="40213"/>
                  </a:lnTo>
                  <a:cubicBezTo>
                    <a:pt x="365" y="39849"/>
                    <a:pt x="365" y="39454"/>
                    <a:pt x="365" y="39089"/>
                  </a:cubicBezTo>
                  <a:close/>
                  <a:moveTo>
                    <a:pt x="77661" y="41308"/>
                  </a:moveTo>
                  <a:cubicBezTo>
                    <a:pt x="77631" y="41703"/>
                    <a:pt x="77600" y="42068"/>
                    <a:pt x="77570" y="42463"/>
                  </a:cubicBezTo>
                  <a:lnTo>
                    <a:pt x="77965" y="42493"/>
                  </a:lnTo>
                  <a:cubicBezTo>
                    <a:pt x="77996" y="42098"/>
                    <a:pt x="78026" y="41733"/>
                    <a:pt x="78026" y="41338"/>
                  </a:cubicBezTo>
                  <a:lnTo>
                    <a:pt x="77661" y="41308"/>
                  </a:lnTo>
                  <a:close/>
                  <a:moveTo>
                    <a:pt x="61" y="41369"/>
                  </a:moveTo>
                  <a:cubicBezTo>
                    <a:pt x="91" y="41764"/>
                    <a:pt x="122" y="42128"/>
                    <a:pt x="152" y="42524"/>
                  </a:cubicBezTo>
                  <a:lnTo>
                    <a:pt x="517" y="42493"/>
                  </a:lnTo>
                  <a:cubicBezTo>
                    <a:pt x="487" y="42098"/>
                    <a:pt x="456" y="41733"/>
                    <a:pt x="456" y="41369"/>
                  </a:cubicBezTo>
                  <a:close/>
                  <a:moveTo>
                    <a:pt x="77448" y="43587"/>
                  </a:moveTo>
                  <a:cubicBezTo>
                    <a:pt x="77418" y="43952"/>
                    <a:pt x="77357" y="44347"/>
                    <a:pt x="77327" y="44712"/>
                  </a:cubicBezTo>
                  <a:lnTo>
                    <a:pt x="77692" y="44773"/>
                  </a:lnTo>
                  <a:cubicBezTo>
                    <a:pt x="77752" y="44378"/>
                    <a:pt x="77783" y="44013"/>
                    <a:pt x="77844" y="43618"/>
                  </a:cubicBezTo>
                  <a:lnTo>
                    <a:pt x="77448" y="43587"/>
                  </a:lnTo>
                  <a:close/>
                  <a:moveTo>
                    <a:pt x="639" y="43618"/>
                  </a:moveTo>
                  <a:lnTo>
                    <a:pt x="274" y="43648"/>
                  </a:lnTo>
                  <a:cubicBezTo>
                    <a:pt x="304" y="44043"/>
                    <a:pt x="365" y="44408"/>
                    <a:pt x="426" y="44803"/>
                  </a:cubicBezTo>
                  <a:lnTo>
                    <a:pt x="791" y="44742"/>
                  </a:lnTo>
                  <a:cubicBezTo>
                    <a:pt x="730" y="44378"/>
                    <a:pt x="699" y="43983"/>
                    <a:pt x="639" y="43618"/>
                  </a:cubicBezTo>
                  <a:close/>
                  <a:moveTo>
                    <a:pt x="77114" y="45837"/>
                  </a:moveTo>
                  <a:cubicBezTo>
                    <a:pt x="77053" y="46201"/>
                    <a:pt x="76993" y="46566"/>
                    <a:pt x="76932" y="46931"/>
                  </a:cubicBezTo>
                  <a:lnTo>
                    <a:pt x="77296" y="47022"/>
                  </a:lnTo>
                  <a:cubicBezTo>
                    <a:pt x="77357" y="46657"/>
                    <a:pt x="77448" y="46262"/>
                    <a:pt x="77509" y="45897"/>
                  </a:cubicBezTo>
                  <a:lnTo>
                    <a:pt x="77114" y="45837"/>
                  </a:lnTo>
                  <a:close/>
                  <a:moveTo>
                    <a:pt x="973" y="45867"/>
                  </a:moveTo>
                  <a:lnTo>
                    <a:pt x="608" y="45928"/>
                  </a:lnTo>
                  <a:cubicBezTo>
                    <a:pt x="669" y="46293"/>
                    <a:pt x="730" y="46688"/>
                    <a:pt x="821" y="47053"/>
                  </a:cubicBezTo>
                  <a:lnTo>
                    <a:pt x="1186" y="46992"/>
                  </a:lnTo>
                  <a:cubicBezTo>
                    <a:pt x="1094" y="46597"/>
                    <a:pt x="1034" y="46232"/>
                    <a:pt x="973" y="45867"/>
                  </a:cubicBezTo>
                  <a:close/>
                  <a:moveTo>
                    <a:pt x="76689" y="48056"/>
                  </a:moveTo>
                  <a:cubicBezTo>
                    <a:pt x="76597" y="48420"/>
                    <a:pt x="76506" y="48785"/>
                    <a:pt x="76385" y="49150"/>
                  </a:cubicBezTo>
                  <a:lnTo>
                    <a:pt x="76749" y="49241"/>
                  </a:lnTo>
                  <a:cubicBezTo>
                    <a:pt x="76871" y="48876"/>
                    <a:pt x="76962" y="48511"/>
                    <a:pt x="77053" y="48147"/>
                  </a:cubicBezTo>
                  <a:lnTo>
                    <a:pt x="76689" y="48056"/>
                  </a:lnTo>
                  <a:close/>
                  <a:moveTo>
                    <a:pt x="1429" y="48086"/>
                  </a:moveTo>
                  <a:lnTo>
                    <a:pt x="1064" y="48177"/>
                  </a:lnTo>
                  <a:cubicBezTo>
                    <a:pt x="1155" y="48542"/>
                    <a:pt x="1246" y="48907"/>
                    <a:pt x="1338" y="49271"/>
                  </a:cubicBezTo>
                  <a:lnTo>
                    <a:pt x="1702" y="49180"/>
                  </a:lnTo>
                  <a:cubicBezTo>
                    <a:pt x="1611" y="48815"/>
                    <a:pt x="1520" y="48451"/>
                    <a:pt x="1429" y="48086"/>
                  </a:cubicBezTo>
                  <a:close/>
                  <a:moveTo>
                    <a:pt x="76081" y="50244"/>
                  </a:moveTo>
                  <a:cubicBezTo>
                    <a:pt x="75959" y="50609"/>
                    <a:pt x="75868" y="50974"/>
                    <a:pt x="75746" y="51338"/>
                  </a:cubicBezTo>
                  <a:lnTo>
                    <a:pt x="76081" y="51460"/>
                  </a:lnTo>
                  <a:cubicBezTo>
                    <a:pt x="76202" y="51095"/>
                    <a:pt x="76324" y="50730"/>
                    <a:pt x="76445" y="50335"/>
                  </a:cubicBezTo>
                  <a:lnTo>
                    <a:pt x="76081" y="50244"/>
                  </a:lnTo>
                  <a:close/>
                  <a:moveTo>
                    <a:pt x="2037" y="50274"/>
                  </a:moveTo>
                  <a:lnTo>
                    <a:pt x="1672" y="50396"/>
                  </a:lnTo>
                  <a:cubicBezTo>
                    <a:pt x="1763" y="50761"/>
                    <a:pt x="1885" y="51126"/>
                    <a:pt x="2006" y="51490"/>
                  </a:cubicBezTo>
                  <a:lnTo>
                    <a:pt x="2371" y="51369"/>
                  </a:lnTo>
                  <a:cubicBezTo>
                    <a:pt x="2249" y="51004"/>
                    <a:pt x="2128" y="50639"/>
                    <a:pt x="2037" y="50274"/>
                  </a:cubicBezTo>
                  <a:close/>
                  <a:moveTo>
                    <a:pt x="2766" y="52433"/>
                  </a:moveTo>
                  <a:lnTo>
                    <a:pt x="2401" y="52554"/>
                  </a:lnTo>
                  <a:cubicBezTo>
                    <a:pt x="2523" y="52919"/>
                    <a:pt x="2675" y="53284"/>
                    <a:pt x="2797" y="53618"/>
                  </a:cubicBezTo>
                  <a:lnTo>
                    <a:pt x="3161" y="53496"/>
                  </a:lnTo>
                  <a:cubicBezTo>
                    <a:pt x="3009" y="53132"/>
                    <a:pt x="2888" y="52797"/>
                    <a:pt x="2766" y="52433"/>
                  </a:cubicBezTo>
                  <a:close/>
                  <a:moveTo>
                    <a:pt x="75351" y="52402"/>
                  </a:moveTo>
                  <a:cubicBezTo>
                    <a:pt x="75230" y="52767"/>
                    <a:pt x="75078" y="53101"/>
                    <a:pt x="74956" y="53466"/>
                  </a:cubicBezTo>
                  <a:lnTo>
                    <a:pt x="75290" y="53618"/>
                  </a:lnTo>
                  <a:cubicBezTo>
                    <a:pt x="75442" y="53253"/>
                    <a:pt x="75594" y="52888"/>
                    <a:pt x="75716" y="52524"/>
                  </a:cubicBezTo>
                  <a:lnTo>
                    <a:pt x="75351" y="52402"/>
                  </a:lnTo>
                  <a:close/>
                  <a:moveTo>
                    <a:pt x="3587" y="54530"/>
                  </a:moveTo>
                  <a:lnTo>
                    <a:pt x="3253" y="54682"/>
                  </a:lnTo>
                  <a:cubicBezTo>
                    <a:pt x="3405" y="55047"/>
                    <a:pt x="3557" y="55381"/>
                    <a:pt x="3708" y="55715"/>
                  </a:cubicBezTo>
                  <a:lnTo>
                    <a:pt x="4073" y="55563"/>
                  </a:lnTo>
                  <a:cubicBezTo>
                    <a:pt x="3891" y="55229"/>
                    <a:pt x="3739" y="54864"/>
                    <a:pt x="3587" y="54530"/>
                  </a:cubicBezTo>
                  <a:close/>
                  <a:moveTo>
                    <a:pt x="74500" y="54499"/>
                  </a:moveTo>
                  <a:cubicBezTo>
                    <a:pt x="74348" y="54864"/>
                    <a:pt x="74196" y="55199"/>
                    <a:pt x="74044" y="55563"/>
                  </a:cubicBezTo>
                  <a:lnTo>
                    <a:pt x="74379" y="55715"/>
                  </a:lnTo>
                  <a:cubicBezTo>
                    <a:pt x="74530" y="55381"/>
                    <a:pt x="74713" y="55016"/>
                    <a:pt x="74865" y="54651"/>
                  </a:cubicBezTo>
                  <a:lnTo>
                    <a:pt x="74500" y="54499"/>
                  </a:lnTo>
                  <a:close/>
                  <a:moveTo>
                    <a:pt x="4560" y="56566"/>
                  </a:moveTo>
                  <a:lnTo>
                    <a:pt x="4225" y="56749"/>
                  </a:lnTo>
                  <a:cubicBezTo>
                    <a:pt x="4408" y="57083"/>
                    <a:pt x="4590" y="57417"/>
                    <a:pt x="4772" y="57752"/>
                  </a:cubicBezTo>
                  <a:lnTo>
                    <a:pt x="5076" y="57569"/>
                  </a:lnTo>
                  <a:cubicBezTo>
                    <a:pt x="4894" y="57265"/>
                    <a:pt x="4742" y="56931"/>
                    <a:pt x="4560" y="56566"/>
                  </a:cubicBezTo>
                  <a:close/>
                  <a:moveTo>
                    <a:pt x="73527" y="56566"/>
                  </a:moveTo>
                  <a:cubicBezTo>
                    <a:pt x="73375" y="56901"/>
                    <a:pt x="73193" y="57235"/>
                    <a:pt x="73011" y="57569"/>
                  </a:cubicBezTo>
                  <a:lnTo>
                    <a:pt x="73345" y="57752"/>
                  </a:lnTo>
                  <a:cubicBezTo>
                    <a:pt x="73527" y="57417"/>
                    <a:pt x="73710" y="57083"/>
                    <a:pt x="73862" y="56749"/>
                  </a:cubicBezTo>
                  <a:lnTo>
                    <a:pt x="73527" y="56566"/>
                  </a:lnTo>
                  <a:close/>
                  <a:moveTo>
                    <a:pt x="5654" y="58572"/>
                  </a:moveTo>
                  <a:lnTo>
                    <a:pt x="5319" y="58755"/>
                  </a:lnTo>
                  <a:cubicBezTo>
                    <a:pt x="5532" y="59089"/>
                    <a:pt x="5715" y="59424"/>
                    <a:pt x="5927" y="59727"/>
                  </a:cubicBezTo>
                  <a:lnTo>
                    <a:pt x="6231" y="59545"/>
                  </a:lnTo>
                  <a:cubicBezTo>
                    <a:pt x="6049" y="59211"/>
                    <a:pt x="5836" y="58876"/>
                    <a:pt x="5654" y="58572"/>
                  </a:cubicBezTo>
                  <a:close/>
                  <a:moveTo>
                    <a:pt x="72433" y="58572"/>
                  </a:moveTo>
                  <a:cubicBezTo>
                    <a:pt x="72251" y="58907"/>
                    <a:pt x="72038" y="59211"/>
                    <a:pt x="71856" y="59545"/>
                  </a:cubicBezTo>
                  <a:lnTo>
                    <a:pt x="72190" y="59727"/>
                  </a:lnTo>
                  <a:cubicBezTo>
                    <a:pt x="72372" y="59424"/>
                    <a:pt x="72585" y="59089"/>
                    <a:pt x="72768" y="58755"/>
                  </a:cubicBezTo>
                  <a:lnTo>
                    <a:pt x="72433" y="58572"/>
                  </a:lnTo>
                  <a:close/>
                  <a:moveTo>
                    <a:pt x="6839" y="60487"/>
                  </a:moveTo>
                  <a:lnTo>
                    <a:pt x="6535" y="60700"/>
                  </a:lnTo>
                  <a:cubicBezTo>
                    <a:pt x="6748" y="61004"/>
                    <a:pt x="6961" y="61338"/>
                    <a:pt x="7174" y="61642"/>
                  </a:cubicBezTo>
                  <a:lnTo>
                    <a:pt x="7508" y="61430"/>
                  </a:lnTo>
                  <a:cubicBezTo>
                    <a:pt x="7265" y="61126"/>
                    <a:pt x="7052" y="60791"/>
                    <a:pt x="6839" y="60487"/>
                  </a:cubicBezTo>
                  <a:close/>
                  <a:moveTo>
                    <a:pt x="71248" y="60487"/>
                  </a:moveTo>
                  <a:cubicBezTo>
                    <a:pt x="71035" y="60822"/>
                    <a:pt x="70822" y="61126"/>
                    <a:pt x="70609" y="61430"/>
                  </a:cubicBezTo>
                  <a:lnTo>
                    <a:pt x="70913" y="61642"/>
                  </a:lnTo>
                  <a:cubicBezTo>
                    <a:pt x="71126" y="61338"/>
                    <a:pt x="71339" y="61034"/>
                    <a:pt x="71552" y="60700"/>
                  </a:cubicBezTo>
                  <a:lnTo>
                    <a:pt x="71248" y="60487"/>
                  </a:lnTo>
                  <a:close/>
                  <a:moveTo>
                    <a:pt x="8177" y="62341"/>
                  </a:moveTo>
                  <a:lnTo>
                    <a:pt x="7873" y="62554"/>
                  </a:lnTo>
                  <a:cubicBezTo>
                    <a:pt x="8085" y="62858"/>
                    <a:pt x="8329" y="63162"/>
                    <a:pt x="8572" y="63466"/>
                  </a:cubicBezTo>
                  <a:lnTo>
                    <a:pt x="8876" y="63223"/>
                  </a:lnTo>
                  <a:cubicBezTo>
                    <a:pt x="8633" y="62949"/>
                    <a:pt x="8389" y="62645"/>
                    <a:pt x="8177" y="62341"/>
                  </a:cubicBezTo>
                  <a:close/>
                  <a:moveTo>
                    <a:pt x="69910" y="62341"/>
                  </a:moveTo>
                  <a:cubicBezTo>
                    <a:pt x="69698" y="62645"/>
                    <a:pt x="69454" y="62949"/>
                    <a:pt x="69211" y="63253"/>
                  </a:cubicBezTo>
                  <a:lnTo>
                    <a:pt x="69515" y="63497"/>
                  </a:lnTo>
                  <a:cubicBezTo>
                    <a:pt x="69758" y="63193"/>
                    <a:pt x="70002" y="62889"/>
                    <a:pt x="70214" y="62585"/>
                  </a:cubicBezTo>
                  <a:lnTo>
                    <a:pt x="69910" y="62341"/>
                  </a:lnTo>
                  <a:close/>
                  <a:moveTo>
                    <a:pt x="9575" y="64104"/>
                  </a:moveTo>
                  <a:lnTo>
                    <a:pt x="9301" y="64348"/>
                  </a:lnTo>
                  <a:cubicBezTo>
                    <a:pt x="9544" y="64652"/>
                    <a:pt x="9788" y="64925"/>
                    <a:pt x="10061" y="65199"/>
                  </a:cubicBezTo>
                  <a:lnTo>
                    <a:pt x="10335" y="64955"/>
                  </a:lnTo>
                  <a:cubicBezTo>
                    <a:pt x="10092" y="64682"/>
                    <a:pt x="9818" y="64378"/>
                    <a:pt x="9575" y="64104"/>
                  </a:cubicBezTo>
                  <a:close/>
                  <a:moveTo>
                    <a:pt x="68512" y="64104"/>
                  </a:moveTo>
                  <a:cubicBezTo>
                    <a:pt x="68269" y="64408"/>
                    <a:pt x="67995" y="64682"/>
                    <a:pt x="67752" y="64986"/>
                  </a:cubicBezTo>
                  <a:lnTo>
                    <a:pt x="68026" y="65229"/>
                  </a:lnTo>
                  <a:cubicBezTo>
                    <a:pt x="68299" y="64955"/>
                    <a:pt x="68543" y="64652"/>
                    <a:pt x="68786" y="64378"/>
                  </a:cubicBezTo>
                  <a:lnTo>
                    <a:pt x="68512" y="64104"/>
                  </a:lnTo>
                  <a:close/>
                  <a:moveTo>
                    <a:pt x="11095" y="65776"/>
                  </a:moveTo>
                  <a:lnTo>
                    <a:pt x="10821" y="66050"/>
                  </a:lnTo>
                  <a:cubicBezTo>
                    <a:pt x="11095" y="66323"/>
                    <a:pt x="11368" y="66597"/>
                    <a:pt x="11642" y="66870"/>
                  </a:cubicBezTo>
                  <a:lnTo>
                    <a:pt x="11915" y="66597"/>
                  </a:lnTo>
                  <a:cubicBezTo>
                    <a:pt x="11642" y="66323"/>
                    <a:pt x="11368" y="66050"/>
                    <a:pt x="11095" y="65776"/>
                  </a:cubicBezTo>
                  <a:close/>
                  <a:moveTo>
                    <a:pt x="66992" y="65807"/>
                  </a:moveTo>
                  <a:cubicBezTo>
                    <a:pt x="66719" y="66080"/>
                    <a:pt x="66445" y="66354"/>
                    <a:pt x="66172" y="66627"/>
                  </a:cubicBezTo>
                  <a:lnTo>
                    <a:pt x="66445" y="66870"/>
                  </a:lnTo>
                  <a:cubicBezTo>
                    <a:pt x="66719" y="66627"/>
                    <a:pt x="66992" y="66354"/>
                    <a:pt x="67266" y="66080"/>
                  </a:cubicBezTo>
                  <a:lnTo>
                    <a:pt x="66992" y="65807"/>
                  </a:lnTo>
                  <a:close/>
                  <a:moveTo>
                    <a:pt x="12736" y="67387"/>
                  </a:moveTo>
                  <a:lnTo>
                    <a:pt x="12462" y="67661"/>
                  </a:lnTo>
                  <a:cubicBezTo>
                    <a:pt x="12736" y="67934"/>
                    <a:pt x="13040" y="68177"/>
                    <a:pt x="13314" y="68421"/>
                  </a:cubicBezTo>
                  <a:lnTo>
                    <a:pt x="13557" y="68147"/>
                  </a:lnTo>
                  <a:cubicBezTo>
                    <a:pt x="13283" y="67904"/>
                    <a:pt x="13010" y="67630"/>
                    <a:pt x="12736" y="67387"/>
                  </a:cubicBezTo>
                  <a:close/>
                  <a:moveTo>
                    <a:pt x="65351" y="67387"/>
                  </a:moveTo>
                  <a:cubicBezTo>
                    <a:pt x="65077" y="67661"/>
                    <a:pt x="64804" y="67904"/>
                    <a:pt x="64530" y="68147"/>
                  </a:cubicBezTo>
                  <a:lnTo>
                    <a:pt x="64773" y="68451"/>
                  </a:lnTo>
                  <a:cubicBezTo>
                    <a:pt x="65047" y="68177"/>
                    <a:pt x="65351" y="67934"/>
                    <a:pt x="65625" y="67661"/>
                  </a:cubicBezTo>
                  <a:lnTo>
                    <a:pt x="65351" y="67387"/>
                  </a:lnTo>
                  <a:close/>
                  <a:moveTo>
                    <a:pt x="14438" y="68877"/>
                  </a:moveTo>
                  <a:lnTo>
                    <a:pt x="14195" y="69180"/>
                  </a:lnTo>
                  <a:cubicBezTo>
                    <a:pt x="14499" y="69424"/>
                    <a:pt x="14773" y="69667"/>
                    <a:pt x="15076" y="69880"/>
                  </a:cubicBezTo>
                  <a:lnTo>
                    <a:pt x="15320" y="69576"/>
                  </a:lnTo>
                  <a:cubicBezTo>
                    <a:pt x="15016" y="69363"/>
                    <a:pt x="14712" y="69120"/>
                    <a:pt x="14438" y="68877"/>
                  </a:cubicBezTo>
                  <a:close/>
                  <a:moveTo>
                    <a:pt x="63649" y="68877"/>
                  </a:moveTo>
                  <a:cubicBezTo>
                    <a:pt x="63345" y="69120"/>
                    <a:pt x="63071" y="69363"/>
                    <a:pt x="62767" y="69606"/>
                  </a:cubicBezTo>
                  <a:lnTo>
                    <a:pt x="63011" y="69910"/>
                  </a:lnTo>
                  <a:cubicBezTo>
                    <a:pt x="63314" y="69667"/>
                    <a:pt x="63588" y="69424"/>
                    <a:pt x="63892" y="69180"/>
                  </a:cubicBezTo>
                  <a:lnTo>
                    <a:pt x="63649" y="68877"/>
                  </a:lnTo>
                  <a:close/>
                  <a:moveTo>
                    <a:pt x="16232" y="70275"/>
                  </a:moveTo>
                  <a:lnTo>
                    <a:pt x="15988" y="70579"/>
                  </a:lnTo>
                  <a:cubicBezTo>
                    <a:pt x="16323" y="70822"/>
                    <a:pt x="16627" y="71035"/>
                    <a:pt x="16931" y="71247"/>
                  </a:cubicBezTo>
                  <a:lnTo>
                    <a:pt x="17143" y="70943"/>
                  </a:lnTo>
                  <a:cubicBezTo>
                    <a:pt x="16839" y="70731"/>
                    <a:pt x="16535" y="70487"/>
                    <a:pt x="16232" y="70275"/>
                  </a:cubicBezTo>
                  <a:close/>
                  <a:moveTo>
                    <a:pt x="61855" y="70275"/>
                  </a:moveTo>
                  <a:cubicBezTo>
                    <a:pt x="61552" y="70518"/>
                    <a:pt x="61248" y="70731"/>
                    <a:pt x="60944" y="70943"/>
                  </a:cubicBezTo>
                  <a:lnTo>
                    <a:pt x="61156" y="71247"/>
                  </a:lnTo>
                  <a:cubicBezTo>
                    <a:pt x="61460" y="71035"/>
                    <a:pt x="61764" y="70822"/>
                    <a:pt x="62099" y="70579"/>
                  </a:cubicBezTo>
                  <a:lnTo>
                    <a:pt x="61855" y="70275"/>
                  </a:lnTo>
                  <a:close/>
                  <a:moveTo>
                    <a:pt x="18086" y="71551"/>
                  </a:moveTo>
                  <a:lnTo>
                    <a:pt x="17903" y="71886"/>
                  </a:lnTo>
                  <a:cubicBezTo>
                    <a:pt x="18207" y="72098"/>
                    <a:pt x="18542" y="72281"/>
                    <a:pt x="18876" y="72494"/>
                  </a:cubicBezTo>
                  <a:lnTo>
                    <a:pt x="19058" y="72159"/>
                  </a:lnTo>
                  <a:cubicBezTo>
                    <a:pt x="18724" y="71977"/>
                    <a:pt x="18420" y="71764"/>
                    <a:pt x="18086" y="71551"/>
                  </a:cubicBezTo>
                  <a:close/>
                  <a:moveTo>
                    <a:pt x="60001" y="71551"/>
                  </a:moveTo>
                  <a:cubicBezTo>
                    <a:pt x="59667" y="71764"/>
                    <a:pt x="59363" y="71977"/>
                    <a:pt x="59029" y="72159"/>
                  </a:cubicBezTo>
                  <a:lnTo>
                    <a:pt x="59241" y="72494"/>
                  </a:lnTo>
                  <a:cubicBezTo>
                    <a:pt x="59545" y="72311"/>
                    <a:pt x="59880" y="72098"/>
                    <a:pt x="60184" y="71886"/>
                  </a:cubicBezTo>
                  <a:lnTo>
                    <a:pt x="60001" y="71551"/>
                  </a:lnTo>
                  <a:close/>
                  <a:moveTo>
                    <a:pt x="20031" y="72737"/>
                  </a:moveTo>
                  <a:lnTo>
                    <a:pt x="19849" y="73071"/>
                  </a:lnTo>
                  <a:cubicBezTo>
                    <a:pt x="20183" y="73253"/>
                    <a:pt x="20517" y="73436"/>
                    <a:pt x="20852" y="73618"/>
                  </a:cubicBezTo>
                  <a:lnTo>
                    <a:pt x="21034" y="73284"/>
                  </a:lnTo>
                  <a:cubicBezTo>
                    <a:pt x="20700" y="73102"/>
                    <a:pt x="20365" y="72919"/>
                    <a:pt x="20031" y="72737"/>
                  </a:cubicBezTo>
                  <a:close/>
                  <a:moveTo>
                    <a:pt x="58056" y="72737"/>
                  </a:moveTo>
                  <a:cubicBezTo>
                    <a:pt x="57722" y="72919"/>
                    <a:pt x="57387" y="73102"/>
                    <a:pt x="57053" y="73284"/>
                  </a:cubicBezTo>
                  <a:lnTo>
                    <a:pt x="57235" y="73618"/>
                  </a:lnTo>
                  <a:cubicBezTo>
                    <a:pt x="57570" y="73436"/>
                    <a:pt x="57904" y="73253"/>
                    <a:pt x="58238" y="73071"/>
                  </a:cubicBezTo>
                  <a:lnTo>
                    <a:pt x="58056" y="72737"/>
                  </a:lnTo>
                  <a:close/>
                  <a:moveTo>
                    <a:pt x="22067" y="73801"/>
                  </a:moveTo>
                  <a:lnTo>
                    <a:pt x="21885" y="74135"/>
                  </a:lnTo>
                  <a:cubicBezTo>
                    <a:pt x="22219" y="74317"/>
                    <a:pt x="22584" y="74469"/>
                    <a:pt x="22919" y="74621"/>
                  </a:cubicBezTo>
                  <a:lnTo>
                    <a:pt x="23071" y="74287"/>
                  </a:lnTo>
                  <a:cubicBezTo>
                    <a:pt x="22736" y="74135"/>
                    <a:pt x="22402" y="73953"/>
                    <a:pt x="22067" y="73801"/>
                  </a:cubicBezTo>
                  <a:close/>
                  <a:moveTo>
                    <a:pt x="56050" y="73801"/>
                  </a:moveTo>
                  <a:cubicBezTo>
                    <a:pt x="55716" y="73953"/>
                    <a:pt x="55381" y="74135"/>
                    <a:pt x="55016" y="74287"/>
                  </a:cubicBezTo>
                  <a:lnTo>
                    <a:pt x="55168" y="74621"/>
                  </a:lnTo>
                  <a:cubicBezTo>
                    <a:pt x="55533" y="74469"/>
                    <a:pt x="55868" y="74317"/>
                    <a:pt x="56232" y="74135"/>
                  </a:cubicBezTo>
                  <a:lnTo>
                    <a:pt x="56050" y="73801"/>
                  </a:lnTo>
                  <a:close/>
                  <a:moveTo>
                    <a:pt x="53983" y="74743"/>
                  </a:moveTo>
                  <a:cubicBezTo>
                    <a:pt x="53649" y="74864"/>
                    <a:pt x="53284" y="75016"/>
                    <a:pt x="52950" y="75138"/>
                  </a:cubicBezTo>
                  <a:lnTo>
                    <a:pt x="53071" y="75503"/>
                  </a:lnTo>
                  <a:cubicBezTo>
                    <a:pt x="53436" y="75381"/>
                    <a:pt x="53801" y="75229"/>
                    <a:pt x="54135" y="75077"/>
                  </a:cubicBezTo>
                  <a:lnTo>
                    <a:pt x="53983" y="74743"/>
                  </a:lnTo>
                  <a:close/>
                  <a:moveTo>
                    <a:pt x="24134" y="74743"/>
                  </a:moveTo>
                  <a:lnTo>
                    <a:pt x="23982" y="75077"/>
                  </a:lnTo>
                  <a:cubicBezTo>
                    <a:pt x="24347" y="75229"/>
                    <a:pt x="24682" y="75381"/>
                    <a:pt x="25046" y="75533"/>
                  </a:cubicBezTo>
                  <a:lnTo>
                    <a:pt x="25198" y="75168"/>
                  </a:lnTo>
                  <a:cubicBezTo>
                    <a:pt x="24834" y="75016"/>
                    <a:pt x="24469" y="74895"/>
                    <a:pt x="24134" y="74743"/>
                  </a:cubicBezTo>
                  <a:close/>
                  <a:moveTo>
                    <a:pt x="51886" y="75533"/>
                  </a:moveTo>
                  <a:cubicBezTo>
                    <a:pt x="51521" y="75685"/>
                    <a:pt x="51156" y="75807"/>
                    <a:pt x="50791" y="75898"/>
                  </a:cubicBezTo>
                  <a:lnTo>
                    <a:pt x="50913" y="76263"/>
                  </a:lnTo>
                  <a:cubicBezTo>
                    <a:pt x="51278" y="76141"/>
                    <a:pt x="51643" y="76019"/>
                    <a:pt x="52007" y="75898"/>
                  </a:cubicBezTo>
                  <a:lnTo>
                    <a:pt x="51886" y="75533"/>
                  </a:lnTo>
                  <a:close/>
                  <a:moveTo>
                    <a:pt x="26262" y="75564"/>
                  </a:moveTo>
                  <a:lnTo>
                    <a:pt x="26141" y="75928"/>
                  </a:lnTo>
                  <a:cubicBezTo>
                    <a:pt x="26475" y="76050"/>
                    <a:pt x="26840" y="76171"/>
                    <a:pt x="27204" y="76293"/>
                  </a:cubicBezTo>
                  <a:lnTo>
                    <a:pt x="27326" y="75928"/>
                  </a:lnTo>
                  <a:cubicBezTo>
                    <a:pt x="26961" y="75807"/>
                    <a:pt x="26596" y="75685"/>
                    <a:pt x="26262" y="75564"/>
                  </a:cubicBezTo>
                  <a:close/>
                  <a:moveTo>
                    <a:pt x="28420" y="76232"/>
                  </a:moveTo>
                  <a:lnTo>
                    <a:pt x="28329" y="76597"/>
                  </a:lnTo>
                  <a:cubicBezTo>
                    <a:pt x="28694" y="76719"/>
                    <a:pt x="29059" y="76810"/>
                    <a:pt x="29423" y="76901"/>
                  </a:cubicBezTo>
                  <a:lnTo>
                    <a:pt x="29514" y="76536"/>
                  </a:lnTo>
                  <a:cubicBezTo>
                    <a:pt x="29150" y="76445"/>
                    <a:pt x="28785" y="76354"/>
                    <a:pt x="28420" y="76232"/>
                  </a:cubicBezTo>
                  <a:close/>
                  <a:moveTo>
                    <a:pt x="49728" y="76232"/>
                  </a:moveTo>
                  <a:cubicBezTo>
                    <a:pt x="49332" y="76354"/>
                    <a:pt x="48998" y="76445"/>
                    <a:pt x="48603" y="76536"/>
                  </a:cubicBezTo>
                  <a:lnTo>
                    <a:pt x="48725" y="76901"/>
                  </a:lnTo>
                  <a:cubicBezTo>
                    <a:pt x="49089" y="76810"/>
                    <a:pt x="49454" y="76719"/>
                    <a:pt x="49819" y="76597"/>
                  </a:cubicBezTo>
                  <a:lnTo>
                    <a:pt x="49728" y="76232"/>
                  </a:lnTo>
                  <a:close/>
                  <a:moveTo>
                    <a:pt x="47509" y="76779"/>
                  </a:moveTo>
                  <a:cubicBezTo>
                    <a:pt x="47144" y="76871"/>
                    <a:pt x="46779" y="76962"/>
                    <a:pt x="46384" y="77023"/>
                  </a:cubicBezTo>
                  <a:lnTo>
                    <a:pt x="46475" y="77387"/>
                  </a:lnTo>
                  <a:cubicBezTo>
                    <a:pt x="46840" y="77326"/>
                    <a:pt x="47235" y="77266"/>
                    <a:pt x="47600" y="77175"/>
                  </a:cubicBezTo>
                  <a:lnTo>
                    <a:pt x="47509" y="76779"/>
                  </a:lnTo>
                  <a:close/>
                  <a:moveTo>
                    <a:pt x="30609" y="76810"/>
                  </a:moveTo>
                  <a:lnTo>
                    <a:pt x="30548" y="77175"/>
                  </a:lnTo>
                  <a:cubicBezTo>
                    <a:pt x="30913" y="77266"/>
                    <a:pt x="31277" y="77326"/>
                    <a:pt x="31673" y="77418"/>
                  </a:cubicBezTo>
                  <a:lnTo>
                    <a:pt x="31733" y="77023"/>
                  </a:lnTo>
                  <a:cubicBezTo>
                    <a:pt x="31369" y="76962"/>
                    <a:pt x="30973" y="76871"/>
                    <a:pt x="30609" y="76810"/>
                  </a:cubicBezTo>
                  <a:close/>
                  <a:moveTo>
                    <a:pt x="45290" y="77235"/>
                  </a:moveTo>
                  <a:cubicBezTo>
                    <a:pt x="44925" y="77296"/>
                    <a:pt x="44530" y="77326"/>
                    <a:pt x="44165" y="77387"/>
                  </a:cubicBezTo>
                  <a:lnTo>
                    <a:pt x="44196" y="77752"/>
                  </a:lnTo>
                  <a:cubicBezTo>
                    <a:pt x="44591" y="77722"/>
                    <a:pt x="44955" y="77661"/>
                    <a:pt x="45351" y="77600"/>
                  </a:cubicBezTo>
                  <a:lnTo>
                    <a:pt x="45290" y="77235"/>
                  </a:lnTo>
                  <a:close/>
                  <a:moveTo>
                    <a:pt x="32858" y="77235"/>
                  </a:moveTo>
                  <a:lnTo>
                    <a:pt x="32797" y="77600"/>
                  </a:lnTo>
                  <a:cubicBezTo>
                    <a:pt x="33162" y="77661"/>
                    <a:pt x="33557" y="77722"/>
                    <a:pt x="33922" y="77782"/>
                  </a:cubicBezTo>
                  <a:lnTo>
                    <a:pt x="33983" y="77387"/>
                  </a:lnTo>
                  <a:cubicBezTo>
                    <a:pt x="33587" y="77357"/>
                    <a:pt x="33223" y="77296"/>
                    <a:pt x="32858" y="77235"/>
                  </a:cubicBezTo>
                  <a:close/>
                  <a:moveTo>
                    <a:pt x="35107" y="77539"/>
                  </a:moveTo>
                  <a:lnTo>
                    <a:pt x="35077" y="77904"/>
                  </a:lnTo>
                  <a:cubicBezTo>
                    <a:pt x="35442" y="77934"/>
                    <a:pt x="35806" y="77965"/>
                    <a:pt x="36201" y="77995"/>
                  </a:cubicBezTo>
                  <a:lnTo>
                    <a:pt x="36232" y="77630"/>
                  </a:lnTo>
                  <a:cubicBezTo>
                    <a:pt x="35867" y="77600"/>
                    <a:pt x="35472" y="77570"/>
                    <a:pt x="35107" y="77539"/>
                  </a:cubicBezTo>
                  <a:close/>
                  <a:moveTo>
                    <a:pt x="43041" y="77509"/>
                  </a:moveTo>
                  <a:cubicBezTo>
                    <a:pt x="42645" y="77570"/>
                    <a:pt x="42281" y="77600"/>
                    <a:pt x="41885" y="77630"/>
                  </a:cubicBezTo>
                  <a:lnTo>
                    <a:pt x="41916" y="77995"/>
                  </a:lnTo>
                  <a:cubicBezTo>
                    <a:pt x="42311" y="77965"/>
                    <a:pt x="42676" y="77934"/>
                    <a:pt x="43071" y="77904"/>
                  </a:cubicBezTo>
                  <a:lnTo>
                    <a:pt x="43041" y="77509"/>
                  </a:lnTo>
                  <a:close/>
                  <a:moveTo>
                    <a:pt x="37357" y="77691"/>
                  </a:moveTo>
                  <a:lnTo>
                    <a:pt x="37357" y="78056"/>
                  </a:lnTo>
                  <a:cubicBezTo>
                    <a:pt x="37721" y="78086"/>
                    <a:pt x="38116" y="78086"/>
                    <a:pt x="38481" y="78086"/>
                  </a:cubicBezTo>
                  <a:lnTo>
                    <a:pt x="38512" y="77722"/>
                  </a:lnTo>
                  <a:cubicBezTo>
                    <a:pt x="38116" y="77722"/>
                    <a:pt x="37752" y="77691"/>
                    <a:pt x="37357" y="77691"/>
                  </a:cubicBezTo>
                  <a:close/>
                  <a:moveTo>
                    <a:pt x="40761" y="77691"/>
                  </a:moveTo>
                  <a:cubicBezTo>
                    <a:pt x="40396" y="77691"/>
                    <a:pt x="40031" y="77722"/>
                    <a:pt x="39636" y="77722"/>
                  </a:cubicBezTo>
                  <a:lnTo>
                    <a:pt x="39636" y="78086"/>
                  </a:lnTo>
                  <a:cubicBezTo>
                    <a:pt x="40031" y="78086"/>
                    <a:pt x="40396" y="78086"/>
                    <a:pt x="40791" y="78056"/>
                  </a:cubicBezTo>
                  <a:lnTo>
                    <a:pt x="40761" y="7769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9"/>
            <p:cNvSpPr/>
            <p:nvPr/>
          </p:nvSpPr>
          <p:spPr>
            <a:xfrm>
              <a:off x="4633545" y="1577825"/>
              <a:ext cx="1060825" cy="1060825"/>
            </a:xfrm>
            <a:custGeom>
              <a:avLst/>
              <a:gdLst/>
              <a:ahLst/>
              <a:cxnLst/>
              <a:rect l="l" t="t" r="r" b="b"/>
              <a:pathLst>
                <a:path w="42433" h="42433" extrusionOk="0">
                  <a:moveTo>
                    <a:pt x="21156" y="0"/>
                  </a:moveTo>
                  <a:cubicBezTo>
                    <a:pt x="20761" y="0"/>
                    <a:pt x="20366" y="0"/>
                    <a:pt x="20001" y="31"/>
                  </a:cubicBezTo>
                  <a:lnTo>
                    <a:pt x="20031" y="395"/>
                  </a:lnTo>
                  <a:cubicBezTo>
                    <a:pt x="20396" y="395"/>
                    <a:pt x="20761" y="365"/>
                    <a:pt x="21156" y="365"/>
                  </a:cubicBezTo>
                  <a:lnTo>
                    <a:pt x="21156" y="0"/>
                  </a:lnTo>
                  <a:close/>
                  <a:moveTo>
                    <a:pt x="22281" y="31"/>
                  </a:moveTo>
                  <a:lnTo>
                    <a:pt x="22281" y="395"/>
                  </a:lnTo>
                  <a:cubicBezTo>
                    <a:pt x="22645" y="426"/>
                    <a:pt x="23010" y="456"/>
                    <a:pt x="23405" y="487"/>
                  </a:cubicBezTo>
                  <a:lnTo>
                    <a:pt x="23436" y="92"/>
                  </a:lnTo>
                  <a:cubicBezTo>
                    <a:pt x="23040" y="61"/>
                    <a:pt x="22676" y="31"/>
                    <a:pt x="22281" y="31"/>
                  </a:cubicBezTo>
                  <a:close/>
                  <a:moveTo>
                    <a:pt x="18846" y="122"/>
                  </a:moveTo>
                  <a:cubicBezTo>
                    <a:pt x="18481" y="152"/>
                    <a:pt x="18086" y="213"/>
                    <a:pt x="17721" y="274"/>
                  </a:cubicBezTo>
                  <a:lnTo>
                    <a:pt x="17782" y="639"/>
                  </a:lnTo>
                  <a:cubicBezTo>
                    <a:pt x="18147" y="578"/>
                    <a:pt x="18511" y="547"/>
                    <a:pt x="18907" y="487"/>
                  </a:cubicBezTo>
                  <a:lnTo>
                    <a:pt x="18846" y="122"/>
                  </a:lnTo>
                  <a:close/>
                  <a:moveTo>
                    <a:pt x="24560" y="244"/>
                  </a:moveTo>
                  <a:lnTo>
                    <a:pt x="24499" y="639"/>
                  </a:lnTo>
                  <a:cubicBezTo>
                    <a:pt x="24895" y="699"/>
                    <a:pt x="25259" y="760"/>
                    <a:pt x="25624" y="851"/>
                  </a:cubicBezTo>
                  <a:lnTo>
                    <a:pt x="25715" y="456"/>
                  </a:lnTo>
                  <a:cubicBezTo>
                    <a:pt x="25320" y="395"/>
                    <a:pt x="24955" y="304"/>
                    <a:pt x="24560" y="244"/>
                  </a:cubicBezTo>
                  <a:close/>
                  <a:moveTo>
                    <a:pt x="16597" y="487"/>
                  </a:moveTo>
                  <a:cubicBezTo>
                    <a:pt x="16201" y="578"/>
                    <a:pt x="15837" y="669"/>
                    <a:pt x="15472" y="760"/>
                  </a:cubicBezTo>
                  <a:lnTo>
                    <a:pt x="15563" y="1125"/>
                  </a:lnTo>
                  <a:cubicBezTo>
                    <a:pt x="15928" y="1034"/>
                    <a:pt x="16293" y="943"/>
                    <a:pt x="16657" y="851"/>
                  </a:cubicBezTo>
                  <a:lnTo>
                    <a:pt x="16597" y="487"/>
                  </a:lnTo>
                  <a:close/>
                  <a:moveTo>
                    <a:pt x="26810" y="730"/>
                  </a:moveTo>
                  <a:lnTo>
                    <a:pt x="26718" y="1095"/>
                  </a:lnTo>
                  <a:cubicBezTo>
                    <a:pt x="27083" y="1216"/>
                    <a:pt x="27448" y="1307"/>
                    <a:pt x="27782" y="1429"/>
                  </a:cubicBezTo>
                  <a:lnTo>
                    <a:pt x="27904" y="1064"/>
                  </a:lnTo>
                  <a:cubicBezTo>
                    <a:pt x="27569" y="943"/>
                    <a:pt x="27174" y="851"/>
                    <a:pt x="26810" y="730"/>
                  </a:cubicBezTo>
                  <a:close/>
                  <a:moveTo>
                    <a:pt x="14378" y="1095"/>
                  </a:moveTo>
                  <a:cubicBezTo>
                    <a:pt x="14013" y="1216"/>
                    <a:pt x="13648" y="1368"/>
                    <a:pt x="13283" y="1520"/>
                  </a:cubicBezTo>
                  <a:lnTo>
                    <a:pt x="13435" y="1854"/>
                  </a:lnTo>
                  <a:cubicBezTo>
                    <a:pt x="13800" y="1733"/>
                    <a:pt x="14134" y="1581"/>
                    <a:pt x="14499" y="1459"/>
                  </a:cubicBezTo>
                  <a:lnTo>
                    <a:pt x="14378" y="1095"/>
                  </a:lnTo>
                  <a:close/>
                  <a:moveTo>
                    <a:pt x="28998" y="1459"/>
                  </a:moveTo>
                  <a:lnTo>
                    <a:pt x="28876" y="1824"/>
                  </a:lnTo>
                  <a:cubicBezTo>
                    <a:pt x="29211" y="1946"/>
                    <a:pt x="29545" y="2098"/>
                    <a:pt x="29910" y="2250"/>
                  </a:cubicBezTo>
                  <a:lnTo>
                    <a:pt x="30062" y="1915"/>
                  </a:lnTo>
                  <a:cubicBezTo>
                    <a:pt x="29727" y="1763"/>
                    <a:pt x="29363" y="1611"/>
                    <a:pt x="28998" y="1459"/>
                  </a:cubicBezTo>
                  <a:close/>
                  <a:moveTo>
                    <a:pt x="12250" y="1976"/>
                  </a:moveTo>
                  <a:cubicBezTo>
                    <a:pt x="11885" y="2128"/>
                    <a:pt x="11551" y="2310"/>
                    <a:pt x="11217" y="2493"/>
                  </a:cubicBezTo>
                  <a:lnTo>
                    <a:pt x="11399" y="2827"/>
                  </a:lnTo>
                  <a:cubicBezTo>
                    <a:pt x="11733" y="2645"/>
                    <a:pt x="12068" y="2462"/>
                    <a:pt x="12402" y="2310"/>
                  </a:cubicBezTo>
                  <a:lnTo>
                    <a:pt x="12250" y="1976"/>
                  </a:lnTo>
                  <a:close/>
                  <a:moveTo>
                    <a:pt x="31095" y="2432"/>
                  </a:moveTo>
                  <a:lnTo>
                    <a:pt x="30913" y="2766"/>
                  </a:lnTo>
                  <a:cubicBezTo>
                    <a:pt x="31247" y="2949"/>
                    <a:pt x="31582" y="3131"/>
                    <a:pt x="31886" y="3313"/>
                  </a:cubicBezTo>
                  <a:lnTo>
                    <a:pt x="32098" y="2979"/>
                  </a:lnTo>
                  <a:cubicBezTo>
                    <a:pt x="31764" y="2797"/>
                    <a:pt x="31430" y="2614"/>
                    <a:pt x="31095" y="2432"/>
                  </a:cubicBezTo>
                  <a:close/>
                  <a:moveTo>
                    <a:pt x="10213" y="3040"/>
                  </a:moveTo>
                  <a:cubicBezTo>
                    <a:pt x="9909" y="3253"/>
                    <a:pt x="9575" y="3465"/>
                    <a:pt x="9271" y="3678"/>
                  </a:cubicBezTo>
                  <a:lnTo>
                    <a:pt x="9484" y="3982"/>
                  </a:lnTo>
                  <a:cubicBezTo>
                    <a:pt x="9788" y="3769"/>
                    <a:pt x="10092" y="3557"/>
                    <a:pt x="10426" y="3374"/>
                  </a:cubicBezTo>
                  <a:lnTo>
                    <a:pt x="10213" y="3040"/>
                  </a:lnTo>
                  <a:close/>
                  <a:moveTo>
                    <a:pt x="33071" y="3617"/>
                  </a:moveTo>
                  <a:lnTo>
                    <a:pt x="32858" y="3921"/>
                  </a:lnTo>
                  <a:cubicBezTo>
                    <a:pt x="33162" y="4134"/>
                    <a:pt x="33466" y="4347"/>
                    <a:pt x="33770" y="4590"/>
                  </a:cubicBezTo>
                  <a:lnTo>
                    <a:pt x="33983" y="4286"/>
                  </a:lnTo>
                  <a:cubicBezTo>
                    <a:pt x="33679" y="4043"/>
                    <a:pt x="33375" y="3830"/>
                    <a:pt x="33071" y="3617"/>
                  </a:cubicBezTo>
                  <a:close/>
                  <a:moveTo>
                    <a:pt x="8329" y="4347"/>
                  </a:moveTo>
                  <a:cubicBezTo>
                    <a:pt x="8025" y="4590"/>
                    <a:pt x="7721" y="4833"/>
                    <a:pt x="7447" y="5076"/>
                  </a:cubicBezTo>
                  <a:lnTo>
                    <a:pt x="7691" y="5350"/>
                  </a:lnTo>
                  <a:cubicBezTo>
                    <a:pt x="7964" y="5107"/>
                    <a:pt x="8268" y="4864"/>
                    <a:pt x="8572" y="4651"/>
                  </a:cubicBezTo>
                  <a:lnTo>
                    <a:pt x="8329" y="4347"/>
                  </a:lnTo>
                  <a:close/>
                  <a:moveTo>
                    <a:pt x="34895" y="4985"/>
                  </a:moveTo>
                  <a:lnTo>
                    <a:pt x="34652" y="5289"/>
                  </a:lnTo>
                  <a:cubicBezTo>
                    <a:pt x="34925" y="5532"/>
                    <a:pt x="35199" y="5776"/>
                    <a:pt x="35472" y="6049"/>
                  </a:cubicBezTo>
                  <a:lnTo>
                    <a:pt x="35746" y="5745"/>
                  </a:lnTo>
                  <a:cubicBezTo>
                    <a:pt x="35472" y="5502"/>
                    <a:pt x="35168" y="5228"/>
                    <a:pt x="34895" y="4985"/>
                  </a:cubicBezTo>
                  <a:close/>
                  <a:moveTo>
                    <a:pt x="6566" y="5836"/>
                  </a:moveTo>
                  <a:cubicBezTo>
                    <a:pt x="6292" y="6110"/>
                    <a:pt x="6019" y="6383"/>
                    <a:pt x="5776" y="6657"/>
                  </a:cubicBezTo>
                  <a:lnTo>
                    <a:pt x="6049" y="6900"/>
                  </a:lnTo>
                  <a:cubicBezTo>
                    <a:pt x="6292" y="6627"/>
                    <a:pt x="6566" y="6383"/>
                    <a:pt x="6840" y="6110"/>
                  </a:cubicBezTo>
                  <a:lnTo>
                    <a:pt x="6566" y="5836"/>
                  </a:lnTo>
                  <a:close/>
                  <a:moveTo>
                    <a:pt x="36567" y="6566"/>
                  </a:moveTo>
                  <a:lnTo>
                    <a:pt x="36293" y="6839"/>
                  </a:lnTo>
                  <a:cubicBezTo>
                    <a:pt x="36536" y="7113"/>
                    <a:pt x="36810" y="7386"/>
                    <a:pt x="37053" y="7660"/>
                  </a:cubicBezTo>
                  <a:lnTo>
                    <a:pt x="37326" y="7417"/>
                  </a:lnTo>
                  <a:cubicBezTo>
                    <a:pt x="37083" y="7143"/>
                    <a:pt x="36840" y="6839"/>
                    <a:pt x="36567" y="6566"/>
                  </a:cubicBezTo>
                  <a:close/>
                  <a:moveTo>
                    <a:pt x="4985" y="7508"/>
                  </a:moveTo>
                  <a:cubicBezTo>
                    <a:pt x="4773" y="7782"/>
                    <a:pt x="4529" y="8086"/>
                    <a:pt x="4286" y="8390"/>
                  </a:cubicBezTo>
                  <a:lnTo>
                    <a:pt x="4590" y="8633"/>
                  </a:lnTo>
                  <a:cubicBezTo>
                    <a:pt x="4803" y="8329"/>
                    <a:pt x="5046" y="8025"/>
                    <a:pt x="5289" y="7751"/>
                  </a:cubicBezTo>
                  <a:lnTo>
                    <a:pt x="4985" y="7508"/>
                  </a:lnTo>
                  <a:close/>
                  <a:moveTo>
                    <a:pt x="38056" y="8298"/>
                  </a:moveTo>
                  <a:lnTo>
                    <a:pt x="37752" y="8542"/>
                  </a:lnTo>
                  <a:cubicBezTo>
                    <a:pt x="37995" y="8845"/>
                    <a:pt x="38208" y="9149"/>
                    <a:pt x="38421" y="9453"/>
                  </a:cubicBezTo>
                  <a:lnTo>
                    <a:pt x="38725" y="9241"/>
                  </a:lnTo>
                  <a:cubicBezTo>
                    <a:pt x="38512" y="8937"/>
                    <a:pt x="38299" y="8602"/>
                    <a:pt x="38056" y="8298"/>
                  </a:cubicBezTo>
                  <a:close/>
                  <a:moveTo>
                    <a:pt x="3618" y="9332"/>
                  </a:moveTo>
                  <a:cubicBezTo>
                    <a:pt x="3405" y="9666"/>
                    <a:pt x="3192" y="9970"/>
                    <a:pt x="3010" y="10304"/>
                  </a:cubicBezTo>
                  <a:lnTo>
                    <a:pt x="3314" y="10487"/>
                  </a:lnTo>
                  <a:cubicBezTo>
                    <a:pt x="3526" y="10183"/>
                    <a:pt x="3709" y="9849"/>
                    <a:pt x="3922" y="9545"/>
                  </a:cubicBezTo>
                  <a:lnTo>
                    <a:pt x="3618" y="9332"/>
                  </a:lnTo>
                  <a:close/>
                  <a:moveTo>
                    <a:pt x="39363" y="10213"/>
                  </a:moveTo>
                  <a:lnTo>
                    <a:pt x="39029" y="10396"/>
                  </a:lnTo>
                  <a:cubicBezTo>
                    <a:pt x="39241" y="10730"/>
                    <a:pt x="39424" y="11064"/>
                    <a:pt x="39576" y="11368"/>
                  </a:cubicBezTo>
                  <a:lnTo>
                    <a:pt x="39940" y="11216"/>
                  </a:lnTo>
                  <a:cubicBezTo>
                    <a:pt x="39758" y="10882"/>
                    <a:pt x="39545" y="10548"/>
                    <a:pt x="39363" y="10213"/>
                  </a:cubicBezTo>
                  <a:close/>
                  <a:moveTo>
                    <a:pt x="2432" y="11308"/>
                  </a:moveTo>
                  <a:cubicBezTo>
                    <a:pt x="2250" y="11642"/>
                    <a:pt x="2098" y="12007"/>
                    <a:pt x="1915" y="12341"/>
                  </a:cubicBezTo>
                  <a:lnTo>
                    <a:pt x="2280" y="12493"/>
                  </a:lnTo>
                  <a:cubicBezTo>
                    <a:pt x="2432" y="12159"/>
                    <a:pt x="2584" y="11824"/>
                    <a:pt x="2767" y="11490"/>
                  </a:cubicBezTo>
                  <a:lnTo>
                    <a:pt x="2432" y="11308"/>
                  </a:lnTo>
                  <a:close/>
                  <a:moveTo>
                    <a:pt x="40427" y="12219"/>
                  </a:moveTo>
                  <a:lnTo>
                    <a:pt x="40092" y="12402"/>
                  </a:lnTo>
                  <a:cubicBezTo>
                    <a:pt x="40244" y="12736"/>
                    <a:pt x="40396" y="13070"/>
                    <a:pt x="40548" y="13435"/>
                  </a:cubicBezTo>
                  <a:lnTo>
                    <a:pt x="40883" y="13283"/>
                  </a:lnTo>
                  <a:cubicBezTo>
                    <a:pt x="40761" y="12918"/>
                    <a:pt x="40609" y="12584"/>
                    <a:pt x="40427" y="12219"/>
                  </a:cubicBezTo>
                  <a:close/>
                  <a:moveTo>
                    <a:pt x="1459" y="13405"/>
                  </a:moveTo>
                  <a:cubicBezTo>
                    <a:pt x="1338" y="13770"/>
                    <a:pt x="1186" y="14134"/>
                    <a:pt x="1064" y="14469"/>
                  </a:cubicBezTo>
                  <a:lnTo>
                    <a:pt x="1429" y="14590"/>
                  </a:lnTo>
                  <a:cubicBezTo>
                    <a:pt x="1551" y="14256"/>
                    <a:pt x="1672" y="13891"/>
                    <a:pt x="1824" y="13526"/>
                  </a:cubicBezTo>
                  <a:lnTo>
                    <a:pt x="1459" y="13405"/>
                  </a:lnTo>
                  <a:close/>
                  <a:moveTo>
                    <a:pt x="41308" y="14347"/>
                  </a:moveTo>
                  <a:lnTo>
                    <a:pt x="40944" y="14469"/>
                  </a:lnTo>
                  <a:cubicBezTo>
                    <a:pt x="41065" y="14833"/>
                    <a:pt x="41156" y="15198"/>
                    <a:pt x="41278" y="15563"/>
                  </a:cubicBezTo>
                  <a:lnTo>
                    <a:pt x="41643" y="15441"/>
                  </a:lnTo>
                  <a:cubicBezTo>
                    <a:pt x="41521" y="15107"/>
                    <a:pt x="41430" y="14712"/>
                    <a:pt x="41308" y="14347"/>
                  </a:cubicBezTo>
                  <a:close/>
                  <a:moveTo>
                    <a:pt x="730" y="15563"/>
                  </a:moveTo>
                  <a:cubicBezTo>
                    <a:pt x="639" y="15928"/>
                    <a:pt x="548" y="16323"/>
                    <a:pt x="456" y="16688"/>
                  </a:cubicBezTo>
                  <a:lnTo>
                    <a:pt x="852" y="16779"/>
                  </a:lnTo>
                  <a:cubicBezTo>
                    <a:pt x="912" y="16414"/>
                    <a:pt x="1004" y="16049"/>
                    <a:pt x="1095" y="15684"/>
                  </a:cubicBezTo>
                  <a:lnTo>
                    <a:pt x="730" y="15563"/>
                  </a:lnTo>
                  <a:close/>
                  <a:moveTo>
                    <a:pt x="41916" y="16566"/>
                  </a:moveTo>
                  <a:lnTo>
                    <a:pt x="41551" y="16657"/>
                  </a:lnTo>
                  <a:cubicBezTo>
                    <a:pt x="41612" y="17022"/>
                    <a:pt x="41703" y="17387"/>
                    <a:pt x="41764" y="17751"/>
                  </a:cubicBezTo>
                  <a:lnTo>
                    <a:pt x="42129" y="17691"/>
                  </a:lnTo>
                  <a:cubicBezTo>
                    <a:pt x="42068" y="17326"/>
                    <a:pt x="42007" y="16931"/>
                    <a:pt x="41916" y="16566"/>
                  </a:cubicBezTo>
                  <a:close/>
                  <a:moveTo>
                    <a:pt x="274" y="17812"/>
                  </a:moveTo>
                  <a:cubicBezTo>
                    <a:pt x="213" y="18207"/>
                    <a:pt x="152" y="18572"/>
                    <a:pt x="122" y="18967"/>
                  </a:cubicBezTo>
                  <a:lnTo>
                    <a:pt x="487" y="18998"/>
                  </a:lnTo>
                  <a:cubicBezTo>
                    <a:pt x="517" y="18633"/>
                    <a:pt x="578" y="18268"/>
                    <a:pt x="639" y="17873"/>
                  </a:cubicBezTo>
                  <a:lnTo>
                    <a:pt x="274" y="17812"/>
                  </a:lnTo>
                  <a:close/>
                  <a:moveTo>
                    <a:pt x="42281" y="18815"/>
                  </a:moveTo>
                  <a:lnTo>
                    <a:pt x="41916" y="18876"/>
                  </a:lnTo>
                  <a:cubicBezTo>
                    <a:pt x="41947" y="19241"/>
                    <a:pt x="41977" y="19636"/>
                    <a:pt x="42007" y="20001"/>
                  </a:cubicBezTo>
                  <a:lnTo>
                    <a:pt x="42402" y="19970"/>
                  </a:lnTo>
                  <a:cubicBezTo>
                    <a:pt x="42372" y="19606"/>
                    <a:pt x="42342" y="19210"/>
                    <a:pt x="42281" y="18815"/>
                  </a:cubicBezTo>
                  <a:close/>
                  <a:moveTo>
                    <a:pt x="0" y="20092"/>
                  </a:moveTo>
                  <a:cubicBezTo>
                    <a:pt x="0" y="20457"/>
                    <a:pt x="0" y="20852"/>
                    <a:pt x="0" y="21216"/>
                  </a:cubicBezTo>
                  <a:lnTo>
                    <a:pt x="0" y="21247"/>
                  </a:lnTo>
                  <a:lnTo>
                    <a:pt x="365" y="21247"/>
                  </a:lnTo>
                  <a:lnTo>
                    <a:pt x="365" y="21216"/>
                  </a:lnTo>
                  <a:cubicBezTo>
                    <a:pt x="365" y="20852"/>
                    <a:pt x="365" y="20487"/>
                    <a:pt x="396" y="20122"/>
                  </a:cubicBezTo>
                  <a:lnTo>
                    <a:pt x="0" y="20092"/>
                  </a:lnTo>
                  <a:close/>
                  <a:moveTo>
                    <a:pt x="42038" y="21125"/>
                  </a:moveTo>
                  <a:lnTo>
                    <a:pt x="42038" y="21216"/>
                  </a:lnTo>
                  <a:cubicBezTo>
                    <a:pt x="42038" y="21581"/>
                    <a:pt x="42038" y="21976"/>
                    <a:pt x="42007" y="22341"/>
                  </a:cubicBezTo>
                  <a:lnTo>
                    <a:pt x="42402" y="22371"/>
                  </a:lnTo>
                  <a:cubicBezTo>
                    <a:pt x="42402" y="21976"/>
                    <a:pt x="42433" y="21581"/>
                    <a:pt x="42433" y="21216"/>
                  </a:cubicBezTo>
                  <a:lnTo>
                    <a:pt x="42433" y="21125"/>
                  </a:lnTo>
                  <a:close/>
                  <a:moveTo>
                    <a:pt x="396" y="22371"/>
                  </a:moveTo>
                  <a:lnTo>
                    <a:pt x="31" y="22402"/>
                  </a:lnTo>
                  <a:cubicBezTo>
                    <a:pt x="31" y="22767"/>
                    <a:pt x="61" y="23162"/>
                    <a:pt x="122" y="23557"/>
                  </a:cubicBezTo>
                  <a:lnTo>
                    <a:pt x="487" y="23496"/>
                  </a:lnTo>
                  <a:cubicBezTo>
                    <a:pt x="456" y="23131"/>
                    <a:pt x="426" y="22767"/>
                    <a:pt x="396" y="22371"/>
                  </a:cubicBezTo>
                  <a:close/>
                  <a:moveTo>
                    <a:pt x="41916" y="23466"/>
                  </a:moveTo>
                  <a:cubicBezTo>
                    <a:pt x="41886" y="23830"/>
                    <a:pt x="41825" y="24195"/>
                    <a:pt x="41764" y="24590"/>
                  </a:cubicBezTo>
                  <a:lnTo>
                    <a:pt x="42159" y="24651"/>
                  </a:lnTo>
                  <a:cubicBezTo>
                    <a:pt x="42220" y="24256"/>
                    <a:pt x="42251" y="23891"/>
                    <a:pt x="42311" y="23496"/>
                  </a:cubicBezTo>
                  <a:lnTo>
                    <a:pt x="41916" y="23466"/>
                  </a:lnTo>
                  <a:close/>
                  <a:moveTo>
                    <a:pt x="639" y="24621"/>
                  </a:moveTo>
                  <a:lnTo>
                    <a:pt x="274" y="24682"/>
                  </a:lnTo>
                  <a:cubicBezTo>
                    <a:pt x="335" y="25046"/>
                    <a:pt x="396" y="25441"/>
                    <a:pt x="487" y="25806"/>
                  </a:cubicBezTo>
                  <a:lnTo>
                    <a:pt x="852" y="25745"/>
                  </a:lnTo>
                  <a:cubicBezTo>
                    <a:pt x="791" y="25350"/>
                    <a:pt x="700" y="24986"/>
                    <a:pt x="639" y="24621"/>
                  </a:cubicBezTo>
                  <a:close/>
                  <a:moveTo>
                    <a:pt x="41551" y="25685"/>
                  </a:moveTo>
                  <a:cubicBezTo>
                    <a:pt x="41491" y="26049"/>
                    <a:pt x="41399" y="26414"/>
                    <a:pt x="41278" y="26779"/>
                  </a:cubicBezTo>
                  <a:lnTo>
                    <a:pt x="41673" y="26870"/>
                  </a:lnTo>
                  <a:cubicBezTo>
                    <a:pt x="41764" y="26505"/>
                    <a:pt x="41855" y="26141"/>
                    <a:pt x="41947" y="25776"/>
                  </a:cubicBezTo>
                  <a:lnTo>
                    <a:pt x="41551" y="25685"/>
                  </a:lnTo>
                  <a:close/>
                  <a:moveTo>
                    <a:pt x="1125" y="26809"/>
                  </a:moveTo>
                  <a:lnTo>
                    <a:pt x="760" y="26931"/>
                  </a:lnTo>
                  <a:cubicBezTo>
                    <a:pt x="882" y="27296"/>
                    <a:pt x="973" y="27660"/>
                    <a:pt x="1095" y="28025"/>
                  </a:cubicBezTo>
                  <a:lnTo>
                    <a:pt x="1459" y="27903"/>
                  </a:lnTo>
                  <a:cubicBezTo>
                    <a:pt x="1338" y="27539"/>
                    <a:pt x="1247" y="27174"/>
                    <a:pt x="1125" y="26809"/>
                  </a:cubicBezTo>
                  <a:close/>
                  <a:moveTo>
                    <a:pt x="40974" y="27873"/>
                  </a:moveTo>
                  <a:cubicBezTo>
                    <a:pt x="40852" y="28207"/>
                    <a:pt x="40700" y="28572"/>
                    <a:pt x="40579" y="28907"/>
                  </a:cubicBezTo>
                  <a:lnTo>
                    <a:pt x="40913" y="29059"/>
                  </a:lnTo>
                  <a:cubicBezTo>
                    <a:pt x="41065" y="28694"/>
                    <a:pt x="41217" y="28329"/>
                    <a:pt x="41339" y="27995"/>
                  </a:cubicBezTo>
                  <a:lnTo>
                    <a:pt x="40974" y="27873"/>
                  </a:lnTo>
                  <a:close/>
                  <a:moveTo>
                    <a:pt x="1855" y="28967"/>
                  </a:moveTo>
                  <a:lnTo>
                    <a:pt x="1490" y="29089"/>
                  </a:lnTo>
                  <a:cubicBezTo>
                    <a:pt x="1642" y="29454"/>
                    <a:pt x="1794" y="29818"/>
                    <a:pt x="1946" y="30153"/>
                  </a:cubicBezTo>
                  <a:lnTo>
                    <a:pt x="2311" y="30001"/>
                  </a:lnTo>
                  <a:cubicBezTo>
                    <a:pt x="2159" y="29636"/>
                    <a:pt x="2007" y="29302"/>
                    <a:pt x="1855" y="28967"/>
                  </a:cubicBezTo>
                  <a:close/>
                  <a:moveTo>
                    <a:pt x="40123" y="29970"/>
                  </a:moveTo>
                  <a:cubicBezTo>
                    <a:pt x="39971" y="30305"/>
                    <a:pt x="39788" y="30639"/>
                    <a:pt x="39606" y="30973"/>
                  </a:cubicBezTo>
                  <a:lnTo>
                    <a:pt x="39940" y="31156"/>
                  </a:lnTo>
                  <a:cubicBezTo>
                    <a:pt x="40153" y="30821"/>
                    <a:pt x="40305" y="30457"/>
                    <a:pt x="40457" y="30122"/>
                  </a:cubicBezTo>
                  <a:lnTo>
                    <a:pt x="40123" y="29970"/>
                  </a:lnTo>
                  <a:close/>
                  <a:moveTo>
                    <a:pt x="2797" y="31004"/>
                  </a:moveTo>
                  <a:lnTo>
                    <a:pt x="2463" y="31186"/>
                  </a:lnTo>
                  <a:cubicBezTo>
                    <a:pt x="2645" y="31521"/>
                    <a:pt x="2827" y="31855"/>
                    <a:pt x="3040" y="32189"/>
                  </a:cubicBezTo>
                  <a:lnTo>
                    <a:pt x="3344" y="31977"/>
                  </a:lnTo>
                  <a:cubicBezTo>
                    <a:pt x="3162" y="31673"/>
                    <a:pt x="2979" y="31338"/>
                    <a:pt x="2797" y="31004"/>
                  </a:cubicBezTo>
                  <a:close/>
                  <a:moveTo>
                    <a:pt x="39059" y="31946"/>
                  </a:moveTo>
                  <a:cubicBezTo>
                    <a:pt x="38877" y="32280"/>
                    <a:pt x="38664" y="32584"/>
                    <a:pt x="38451" y="32919"/>
                  </a:cubicBezTo>
                  <a:lnTo>
                    <a:pt x="38755" y="33132"/>
                  </a:lnTo>
                  <a:cubicBezTo>
                    <a:pt x="38998" y="32797"/>
                    <a:pt x="39181" y="32463"/>
                    <a:pt x="39393" y="32159"/>
                  </a:cubicBezTo>
                  <a:lnTo>
                    <a:pt x="39059" y="31946"/>
                  </a:lnTo>
                  <a:close/>
                  <a:moveTo>
                    <a:pt x="3982" y="32919"/>
                  </a:moveTo>
                  <a:lnTo>
                    <a:pt x="3648" y="33132"/>
                  </a:lnTo>
                  <a:cubicBezTo>
                    <a:pt x="3861" y="33466"/>
                    <a:pt x="4104" y="33770"/>
                    <a:pt x="4317" y="34074"/>
                  </a:cubicBezTo>
                  <a:lnTo>
                    <a:pt x="4621" y="33831"/>
                  </a:lnTo>
                  <a:cubicBezTo>
                    <a:pt x="4408" y="33557"/>
                    <a:pt x="4195" y="33253"/>
                    <a:pt x="3982" y="32919"/>
                  </a:cubicBezTo>
                  <a:close/>
                  <a:moveTo>
                    <a:pt x="37813" y="33831"/>
                  </a:moveTo>
                  <a:cubicBezTo>
                    <a:pt x="37570" y="34104"/>
                    <a:pt x="37326" y="34408"/>
                    <a:pt x="37083" y="34712"/>
                  </a:cubicBezTo>
                  <a:lnTo>
                    <a:pt x="37387" y="34955"/>
                  </a:lnTo>
                  <a:cubicBezTo>
                    <a:pt x="37630" y="34651"/>
                    <a:pt x="37874" y="34347"/>
                    <a:pt x="38086" y="34043"/>
                  </a:cubicBezTo>
                  <a:lnTo>
                    <a:pt x="37813" y="33831"/>
                  </a:lnTo>
                  <a:close/>
                  <a:moveTo>
                    <a:pt x="5350" y="34712"/>
                  </a:moveTo>
                  <a:lnTo>
                    <a:pt x="5046" y="34955"/>
                  </a:lnTo>
                  <a:cubicBezTo>
                    <a:pt x="5289" y="35259"/>
                    <a:pt x="5563" y="35533"/>
                    <a:pt x="5806" y="35806"/>
                  </a:cubicBezTo>
                  <a:lnTo>
                    <a:pt x="6080" y="35563"/>
                  </a:lnTo>
                  <a:cubicBezTo>
                    <a:pt x="5836" y="35290"/>
                    <a:pt x="5593" y="35016"/>
                    <a:pt x="5350" y="34712"/>
                  </a:cubicBezTo>
                  <a:close/>
                  <a:moveTo>
                    <a:pt x="36323" y="35533"/>
                  </a:moveTo>
                  <a:cubicBezTo>
                    <a:pt x="36080" y="35806"/>
                    <a:pt x="35807" y="36080"/>
                    <a:pt x="35533" y="36323"/>
                  </a:cubicBezTo>
                  <a:lnTo>
                    <a:pt x="35807" y="36627"/>
                  </a:lnTo>
                  <a:cubicBezTo>
                    <a:pt x="36080" y="36353"/>
                    <a:pt x="36354" y="36080"/>
                    <a:pt x="36627" y="35806"/>
                  </a:cubicBezTo>
                  <a:lnTo>
                    <a:pt x="36323" y="35533"/>
                  </a:lnTo>
                  <a:close/>
                  <a:moveTo>
                    <a:pt x="6900" y="36353"/>
                  </a:moveTo>
                  <a:lnTo>
                    <a:pt x="6627" y="36627"/>
                  </a:lnTo>
                  <a:cubicBezTo>
                    <a:pt x="6900" y="36901"/>
                    <a:pt x="7204" y="37144"/>
                    <a:pt x="7478" y="37387"/>
                  </a:cubicBezTo>
                  <a:lnTo>
                    <a:pt x="7721" y="37113"/>
                  </a:lnTo>
                  <a:cubicBezTo>
                    <a:pt x="7447" y="36870"/>
                    <a:pt x="7174" y="36597"/>
                    <a:pt x="6900" y="36353"/>
                  </a:cubicBezTo>
                  <a:close/>
                  <a:moveTo>
                    <a:pt x="34682" y="37083"/>
                  </a:moveTo>
                  <a:cubicBezTo>
                    <a:pt x="34408" y="37326"/>
                    <a:pt x="34104" y="37569"/>
                    <a:pt x="33831" y="37782"/>
                  </a:cubicBezTo>
                  <a:lnTo>
                    <a:pt x="34044" y="38086"/>
                  </a:lnTo>
                  <a:cubicBezTo>
                    <a:pt x="34348" y="37873"/>
                    <a:pt x="34652" y="37630"/>
                    <a:pt x="34956" y="37387"/>
                  </a:cubicBezTo>
                  <a:lnTo>
                    <a:pt x="34682" y="37083"/>
                  </a:lnTo>
                  <a:close/>
                  <a:moveTo>
                    <a:pt x="8602" y="37812"/>
                  </a:moveTo>
                  <a:lnTo>
                    <a:pt x="8390" y="38116"/>
                  </a:lnTo>
                  <a:cubicBezTo>
                    <a:pt x="8694" y="38360"/>
                    <a:pt x="8998" y="38572"/>
                    <a:pt x="9302" y="38785"/>
                  </a:cubicBezTo>
                  <a:lnTo>
                    <a:pt x="9514" y="38481"/>
                  </a:lnTo>
                  <a:cubicBezTo>
                    <a:pt x="9210" y="38268"/>
                    <a:pt x="8906" y="38025"/>
                    <a:pt x="8602" y="37812"/>
                  </a:cubicBezTo>
                  <a:close/>
                  <a:moveTo>
                    <a:pt x="32919" y="38451"/>
                  </a:moveTo>
                  <a:cubicBezTo>
                    <a:pt x="32585" y="38664"/>
                    <a:pt x="32281" y="38876"/>
                    <a:pt x="31946" y="39059"/>
                  </a:cubicBezTo>
                  <a:lnTo>
                    <a:pt x="32159" y="39393"/>
                  </a:lnTo>
                  <a:cubicBezTo>
                    <a:pt x="32493" y="39180"/>
                    <a:pt x="32797" y="38998"/>
                    <a:pt x="33101" y="38785"/>
                  </a:cubicBezTo>
                  <a:lnTo>
                    <a:pt x="32919" y="38451"/>
                  </a:lnTo>
                  <a:close/>
                  <a:moveTo>
                    <a:pt x="10487" y="39089"/>
                  </a:moveTo>
                  <a:lnTo>
                    <a:pt x="10274" y="39393"/>
                  </a:lnTo>
                  <a:cubicBezTo>
                    <a:pt x="10609" y="39606"/>
                    <a:pt x="10943" y="39788"/>
                    <a:pt x="11277" y="39971"/>
                  </a:cubicBezTo>
                  <a:lnTo>
                    <a:pt x="11460" y="39636"/>
                  </a:lnTo>
                  <a:cubicBezTo>
                    <a:pt x="11125" y="39454"/>
                    <a:pt x="10791" y="39271"/>
                    <a:pt x="10487" y="39089"/>
                  </a:cubicBezTo>
                  <a:close/>
                  <a:moveTo>
                    <a:pt x="30974" y="39606"/>
                  </a:moveTo>
                  <a:cubicBezTo>
                    <a:pt x="30639" y="39788"/>
                    <a:pt x="30305" y="39971"/>
                    <a:pt x="29971" y="40123"/>
                  </a:cubicBezTo>
                  <a:lnTo>
                    <a:pt x="30123" y="40457"/>
                  </a:lnTo>
                  <a:cubicBezTo>
                    <a:pt x="30487" y="40305"/>
                    <a:pt x="30822" y="40123"/>
                    <a:pt x="31156" y="39940"/>
                  </a:cubicBezTo>
                  <a:lnTo>
                    <a:pt x="30974" y="39606"/>
                  </a:lnTo>
                  <a:close/>
                  <a:moveTo>
                    <a:pt x="12463" y="40153"/>
                  </a:moveTo>
                  <a:lnTo>
                    <a:pt x="12311" y="40487"/>
                  </a:lnTo>
                  <a:cubicBezTo>
                    <a:pt x="12676" y="40639"/>
                    <a:pt x="13010" y="40791"/>
                    <a:pt x="13375" y="40943"/>
                  </a:cubicBezTo>
                  <a:lnTo>
                    <a:pt x="13527" y="40578"/>
                  </a:lnTo>
                  <a:cubicBezTo>
                    <a:pt x="13162" y="40457"/>
                    <a:pt x="12827" y="40305"/>
                    <a:pt x="12463" y="40153"/>
                  </a:cubicBezTo>
                  <a:close/>
                  <a:moveTo>
                    <a:pt x="28937" y="40578"/>
                  </a:moveTo>
                  <a:cubicBezTo>
                    <a:pt x="28603" y="40700"/>
                    <a:pt x="28238" y="40822"/>
                    <a:pt x="27873" y="40943"/>
                  </a:cubicBezTo>
                  <a:lnTo>
                    <a:pt x="27995" y="41308"/>
                  </a:lnTo>
                  <a:cubicBezTo>
                    <a:pt x="28360" y="41186"/>
                    <a:pt x="28724" y="41065"/>
                    <a:pt x="29089" y="40913"/>
                  </a:cubicBezTo>
                  <a:lnTo>
                    <a:pt x="28937" y="40578"/>
                  </a:lnTo>
                  <a:close/>
                  <a:moveTo>
                    <a:pt x="14590" y="40974"/>
                  </a:moveTo>
                  <a:lnTo>
                    <a:pt x="14469" y="41338"/>
                  </a:lnTo>
                  <a:cubicBezTo>
                    <a:pt x="14803" y="41460"/>
                    <a:pt x="15198" y="41551"/>
                    <a:pt x="15563" y="41673"/>
                  </a:cubicBezTo>
                  <a:lnTo>
                    <a:pt x="15654" y="41308"/>
                  </a:lnTo>
                  <a:cubicBezTo>
                    <a:pt x="15290" y="41217"/>
                    <a:pt x="14925" y="41095"/>
                    <a:pt x="14590" y="40974"/>
                  </a:cubicBezTo>
                  <a:close/>
                  <a:moveTo>
                    <a:pt x="26810" y="41278"/>
                  </a:moveTo>
                  <a:cubicBezTo>
                    <a:pt x="26445" y="41399"/>
                    <a:pt x="26080" y="41490"/>
                    <a:pt x="25715" y="41551"/>
                  </a:cubicBezTo>
                  <a:lnTo>
                    <a:pt x="25776" y="41946"/>
                  </a:lnTo>
                  <a:cubicBezTo>
                    <a:pt x="26171" y="41855"/>
                    <a:pt x="26536" y="41764"/>
                    <a:pt x="26901" y="41642"/>
                  </a:cubicBezTo>
                  <a:lnTo>
                    <a:pt x="26810" y="41278"/>
                  </a:lnTo>
                  <a:close/>
                  <a:moveTo>
                    <a:pt x="16749" y="41582"/>
                  </a:moveTo>
                  <a:lnTo>
                    <a:pt x="16657" y="41946"/>
                  </a:lnTo>
                  <a:cubicBezTo>
                    <a:pt x="17052" y="42037"/>
                    <a:pt x="17417" y="42098"/>
                    <a:pt x="17782" y="42159"/>
                  </a:cubicBezTo>
                  <a:lnTo>
                    <a:pt x="17843" y="41794"/>
                  </a:lnTo>
                  <a:cubicBezTo>
                    <a:pt x="17478" y="41733"/>
                    <a:pt x="17113" y="41642"/>
                    <a:pt x="16749" y="41582"/>
                  </a:cubicBezTo>
                  <a:close/>
                  <a:moveTo>
                    <a:pt x="24591" y="41764"/>
                  </a:moveTo>
                  <a:cubicBezTo>
                    <a:pt x="24226" y="41825"/>
                    <a:pt x="23861" y="41885"/>
                    <a:pt x="23466" y="41916"/>
                  </a:cubicBezTo>
                  <a:lnTo>
                    <a:pt x="23527" y="42311"/>
                  </a:lnTo>
                  <a:cubicBezTo>
                    <a:pt x="23892" y="42250"/>
                    <a:pt x="24287" y="42220"/>
                    <a:pt x="24651" y="42159"/>
                  </a:cubicBezTo>
                  <a:lnTo>
                    <a:pt x="24591" y="41764"/>
                  </a:lnTo>
                  <a:close/>
                  <a:moveTo>
                    <a:pt x="18967" y="41946"/>
                  </a:moveTo>
                  <a:lnTo>
                    <a:pt x="18937" y="42311"/>
                  </a:lnTo>
                  <a:cubicBezTo>
                    <a:pt x="19302" y="42341"/>
                    <a:pt x="19697" y="42372"/>
                    <a:pt x="20092" y="42402"/>
                  </a:cubicBezTo>
                  <a:lnTo>
                    <a:pt x="20092" y="42007"/>
                  </a:lnTo>
                  <a:cubicBezTo>
                    <a:pt x="19727" y="42007"/>
                    <a:pt x="19363" y="41977"/>
                    <a:pt x="18967" y="41946"/>
                  </a:cubicBezTo>
                  <a:close/>
                  <a:moveTo>
                    <a:pt x="22372" y="42007"/>
                  </a:moveTo>
                  <a:cubicBezTo>
                    <a:pt x="21977" y="42037"/>
                    <a:pt x="21612" y="42037"/>
                    <a:pt x="21217" y="42037"/>
                  </a:cubicBezTo>
                  <a:lnTo>
                    <a:pt x="21217" y="42433"/>
                  </a:lnTo>
                  <a:cubicBezTo>
                    <a:pt x="21612" y="42433"/>
                    <a:pt x="22007" y="42433"/>
                    <a:pt x="22372" y="42402"/>
                  </a:cubicBezTo>
                  <a:lnTo>
                    <a:pt x="22372" y="4200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 name="Google Shape;126;p9"/>
          <p:cNvSpPr/>
          <p:nvPr/>
        </p:nvSpPr>
        <p:spPr>
          <a:xfrm>
            <a:off x="763725" y="4170575"/>
            <a:ext cx="1693956" cy="1693956"/>
          </a:xfrm>
          <a:custGeom>
            <a:avLst/>
            <a:gdLst/>
            <a:ahLst/>
            <a:cxnLst/>
            <a:rect l="l" t="t" r="r" b="b"/>
            <a:pathLst>
              <a:path w="28543" h="28543" extrusionOk="0">
                <a:moveTo>
                  <a:pt x="14287" y="6505"/>
                </a:moveTo>
                <a:cubicBezTo>
                  <a:pt x="18542" y="6505"/>
                  <a:pt x="22038" y="10001"/>
                  <a:pt x="22038" y="14256"/>
                </a:cubicBezTo>
                <a:cubicBezTo>
                  <a:pt x="22038" y="18542"/>
                  <a:pt x="18542" y="22038"/>
                  <a:pt x="14287" y="22038"/>
                </a:cubicBezTo>
                <a:cubicBezTo>
                  <a:pt x="10001" y="22038"/>
                  <a:pt x="6506" y="18542"/>
                  <a:pt x="6506" y="14256"/>
                </a:cubicBezTo>
                <a:cubicBezTo>
                  <a:pt x="6506" y="10001"/>
                  <a:pt x="10001" y="6505"/>
                  <a:pt x="14287" y="6505"/>
                </a:cubicBezTo>
                <a:close/>
                <a:moveTo>
                  <a:pt x="14287" y="6141"/>
                </a:moveTo>
                <a:cubicBezTo>
                  <a:pt x="9788" y="6141"/>
                  <a:pt x="6141" y="9788"/>
                  <a:pt x="6141" y="14287"/>
                </a:cubicBezTo>
                <a:cubicBezTo>
                  <a:pt x="6141" y="18755"/>
                  <a:pt x="9788" y="22402"/>
                  <a:pt x="14287" y="22402"/>
                </a:cubicBezTo>
                <a:cubicBezTo>
                  <a:pt x="18755" y="22402"/>
                  <a:pt x="22403" y="18755"/>
                  <a:pt x="22403" y="14287"/>
                </a:cubicBezTo>
                <a:cubicBezTo>
                  <a:pt x="22403" y="9788"/>
                  <a:pt x="18755" y="6141"/>
                  <a:pt x="14287" y="6141"/>
                </a:cubicBezTo>
                <a:close/>
                <a:moveTo>
                  <a:pt x="15381" y="366"/>
                </a:moveTo>
                <a:lnTo>
                  <a:pt x="15746" y="3040"/>
                </a:lnTo>
                <a:lnTo>
                  <a:pt x="15868" y="3071"/>
                </a:lnTo>
                <a:cubicBezTo>
                  <a:pt x="16871" y="3192"/>
                  <a:pt x="17843" y="3466"/>
                  <a:pt x="18694" y="3831"/>
                </a:cubicBezTo>
                <a:lnTo>
                  <a:pt x="18846" y="3891"/>
                </a:lnTo>
                <a:lnTo>
                  <a:pt x="20518" y="1794"/>
                </a:lnTo>
                <a:lnTo>
                  <a:pt x="22372" y="2919"/>
                </a:lnTo>
                <a:lnTo>
                  <a:pt x="21308" y="5381"/>
                </a:lnTo>
                <a:lnTo>
                  <a:pt x="21430" y="5472"/>
                </a:lnTo>
                <a:cubicBezTo>
                  <a:pt x="22007" y="5958"/>
                  <a:pt x="22524" y="6475"/>
                  <a:pt x="23011" y="7022"/>
                </a:cubicBezTo>
                <a:lnTo>
                  <a:pt x="23102" y="7144"/>
                </a:lnTo>
                <a:lnTo>
                  <a:pt x="25533" y="6049"/>
                </a:lnTo>
                <a:lnTo>
                  <a:pt x="26688" y="7934"/>
                </a:lnTo>
                <a:lnTo>
                  <a:pt x="24622" y="9606"/>
                </a:lnTo>
                <a:lnTo>
                  <a:pt x="24682" y="9758"/>
                </a:lnTo>
                <a:cubicBezTo>
                  <a:pt x="25077" y="10670"/>
                  <a:pt x="25351" y="11642"/>
                  <a:pt x="25503" y="12676"/>
                </a:cubicBezTo>
                <a:lnTo>
                  <a:pt x="25503" y="12828"/>
                </a:lnTo>
                <a:lnTo>
                  <a:pt x="28178" y="13192"/>
                </a:lnTo>
                <a:lnTo>
                  <a:pt x="28178" y="15381"/>
                </a:lnTo>
                <a:lnTo>
                  <a:pt x="25503" y="15746"/>
                </a:lnTo>
                <a:lnTo>
                  <a:pt x="25473" y="15867"/>
                </a:lnTo>
                <a:cubicBezTo>
                  <a:pt x="25351" y="16870"/>
                  <a:pt x="25077" y="17843"/>
                  <a:pt x="24713" y="18694"/>
                </a:cubicBezTo>
                <a:lnTo>
                  <a:pt x="24652" y="18846"/>
                </a:lnTo>
                <a:lnTo>
                  <a:pt x="26749" y="20487"/>
                </a:lnTo>
                <a:lnTo>
                  <a:pt x="25625" y="22372"/>
                </a:lnTo>
                <a:lnTo>
                  <a:pt x="23163" y="21308"/>
                </a:lnTo>
                <a:lnTo>
                  <a:pt x="23071" y="21430"/>
                </a:lnTo>
                <a:cubicBezTo>
                  <a:pt x="22615" y="22007"/>
                  <a:pt x="22068" y="22524"/>
                  <a:pt x="21521" y="23010"/>
                </a:cubicBezTo>
                <a:lnTo>
                  <a:pt x="21400" y="23101"/>
                </a:lnTo>
                <a:lnTo>
                  <a:pt x="22494" y="25533"/>
                </a:lnTo>
                <a:lnTo>
                  <a:pt x="20640" y="26688"/>
                </a:lnTo>
                <a:lnTo>
                  <a:pt x="18938" y="24591"/>
                </a:lnTo>
                <a:lnTo>
                  <a:pt x="18786" y="24652"/>
                </a:lnTo>
                <a:cubicBezTo>
                  <a:pt x="17904" y="25047"/>
                  <a:pt x="16901" y="25351"/>
                  <a:pt x="15868" y="25472"/>
                </a:cubicBezTo>
                <a:lnTo>
                  <a:pt x="15716" y="25503"/>
                </a:lnTo>
                <a:lnTo>
                  <a:pt x="15381" y="28177"/>
                </a:lnTo>
                <a:lnTo>
                  <a:pt x="13193" y="28177"/>
                </a:lnTo>
                <a:lnTo>
                  <a:pt x="12798" y="25503"/>
                </a:lnTo>
                <a:lnTo>
                  <a:pt x="12676" y="25472"/>
                </a:lnTo>
                <a:cubicBezTo>
                  <a:pt x="11673" y="25320"/>
                  <a:pt x="10700" y="25077"/>
                  <a:pt x="9849" y="24712"/>
                </a:cubicBezTo>
                <a:lnTo>
                  <a:pt x="9697" y="24652"/>
                </a:lnTo>
                <a:lnTo>
                  <a:pt x="8056" y="26718"/>
                </a:lnTo>
                <a:lnTo>
                  <a:pt x="6171" y="25594"/>
                </a:lnTo>
                <a:lnTo>
                  <a:pt x="7235" y="23162"/>
                </a:lnTo>
                <a:lnTo>
                  <a:pt x="7114" y="23071"/>
                </a:lnTo>
                <a:cubicBezTo>
                  <a:pt x="6536" y="22585"/>
                  <a:pt x="6019" y="22068"/>
                  <a:pt x="5533" y="21521"/>
                </a:cubicBezTo>
                <a:lnTo>
                  <a:pt x="5442" y="21399"/>
                </a:lnTo>
                <a:lnTo>
                  <a:pt x="3010" y="22493"/>
                </a:lnTo>
                <a:lnTo>
                  <a:pt x="1855" y="20609"/>
                </a:lnTo>
                <a:lnTo>
                  <a:pt x="3952" y="18937"/>
                </a:lnTo>
                <a:lnTo>
                  <a:pt x="3892" y="18785"/>
                </a:lnTo>
                <a:cubicBezTo>
                  <a:pt x="3496" y="17873"/>
                  <a:pt x="3193" y="16901"/>
                  <a:pt x="3071" y="15867"/>
                </a:cubicBezTo>
                <a:lnTo>
                  <a:pt x="3041" y="15715"/>
                </a:lnTo>
                <a:lnTo>
                  <a:pt x="396" y="15351"/>
                </a:lnTo>
                <a:lnTo>
                  <a:pt x="396" y="13162"/>
                </a:lnTo>
                <a:lnTo>
                  <a:pt x="3041" y="12828"/>
                </a:lnTo>
                <a:lnTo>
                  <a:pt x="3071" y="12676"/>
                </a:lnTo>
                <a:cubicBezTo>
                  <a:pt x="3193" y="11673"/>
                  <a:pt x="3466" y="10700"/>
                  <a:pt x="3831" y="9849"/>
                </a:cubicBezTo>
                <a:lnTo>
                  <a:pt x="3892" y="9697"/>
                </a:lnTo>
                <a:lnTo>
                  <a:pt x="1794" y="8056"/>
                </a:lnTo>
                <a:lnTo>
                  <a:pt x="2919" y="6171"/>
                </a:lnTo>
                <a:lnTo>
                  <a:pt x="5381" y="7235"/>
                </a:lnTo>
                <a:lnTo>
                  <a:pt x="5472" y="7113"/>
                </a:lnTo>
                <a:cubicBezTo>
                  <a:pt x="5959" y="6536"/>
                  <a:pt x="6475" y="6019"/>
                  <a:pt x="7022" y="5533"/>
                </a:cubicBezTo>
                <a:lnTo>
                  <a:pt x="7144" y="5442"/>
                </a:lnTo>
                <a:lnTo>
                  <a:pt x="6050" y="3010"/>
                </a:lnTo>
                <a:lnTo>
                  <a:pt x="7934" y="1855"/>
                </a:lnTo>
                <a:lnTo>
                  <a:pt x="9606" y="3952"/>
                </a:lnTo>
                <a:lnTo>
                  <a:pt x="9758" y="3891"/>
                </a:lnTo>
                <a:cubicBezTo>
                  <a:pt x="10670" y="3496"/>
                  <a:pt x="11643" y="3192"/>
                  <a:pt x="12676" y="3071"/>
                </a:cubicBezTo>
                <a:lnTo>
                  <a:pt x="12828" y="3040"/>
                </a:lnTo>
                <a:lnTo>
                  <a:pt x="13193" y="366"/>
                </a:lnTo>
                <a:close/>
                <a:moveTo>
                  <a:pt x="12858" y="1"/>
                </a:moveTo>
                <a:lnTo>
                  <a:pt x="12494" y="2706"/>
                </a:lnTo>
                <a:cubicBezTo>
                  <a:pt x="11521" y="2858"/>
                  <a:pt x="10579" y="3101"/>
                  <a:pt x="9728" y="3496"/>
                </a:cubicBezTo>
                <a:lnTo>
                  <a:pt x="7995" y="1369"/>
                </a:lnTo>
                <a:lnTo>
                  <a:pt x="5594" y="2858"/>
                </a:lnTo>
                <a:lnTo>
                  <a:pt x="6688" y="5350"/>
                </a:lnTo>
                <a:cubicBezTo>
                  <a:pt x="6171" y="5776"/>
                  <a:pt x="5715" y="6262"/>
                  <a:pt x="5290" y="6779"/>
                </a:cubicBezTo>
                <a:lnTo>
                  <a:pt x="2767" y="5685"/>
                </a:lnTo>
                <a:lnTo>
                  <a:pt x="1308" y="8147"/>
                </a:lnTo>
                <a:lnTo>
                  <a:pt x="3436" y="9849"/>
                </a:lnTo>
                <a:cubicBezTo>
                  <a:pt x="3101" y="10670"/>
                  <a:pt x="2858" y="11551"/>
                  <a:pt x="2706" y="12493"/>
                </a:cubicBezTo>
                <a:lnTo>
                  <a:pt x="1" y="12858"/>
                </a:lnTo>
                <a:lnTo>
                  <a:pt x="1" y="15685"/>
                </a:lnTo>
                <a:lnTo>
                  <a:pt x="2706" y="16050"/>
                </a:lnTo>
                <a:cubicBezTo>
                  <a:pt x="2858" y="17022"/>
                  <a:pt x="3132" y="17934"/>
                  <a:pt x="3496" y="18816"/>
                </a:cubicBezTo>
                <a:lnTo>
                  <a:pt x="1369" y="20548"/>
                </a:lnTo>
                <a:lnTo>
                  <a:pt x="2858" y="22949"/>
                </a:lnTo>
                <a:lnTo>
                  <a:pt x="5351" y="21855"/>
                </a:lnTo>
                <a:cubicBezTo>
                  <a:pt x="5776" y="22372"/>
                  <a:pt x="6263" y="22828"/>
                  <a:pt x="6779" y="23253"/>
                </a:cubicBezTo>
                <a:lnTo>
                  <a:pt x="5685" y="25776"/>
                </a:lnTo>
                <a:lnTo>
                  <a:pt x="8147" y="27235"/>
                </a:lnTo>
                <a:lnTo>
                  <a:pt x="9849" y="25108"/>
                </a:lnTo>
                <a:cubicBezTo>
                  <a:pt x="10670" y="25442"/>
                  <a:pt x="11551" y="25685"/>
                  <a:pt x="12494" y="25837"/>
                </a:cubicBezTo>
                <a:lnTo>
                  <a:pt x="12858" y="28542"/>
                </a:lnTo>
                <a:lnTo>
                  <a:pt x="15685" y="28542"/>
                </a:lnTo>
                <a:lnTo>
                  <a:pt x="16050" y="25837"/>
                </a:lnTo>
                <a:cubicBezTo>
                  <a:pt x="17023" y="25685"/>
                  <a:pt x="17934" y="25442"/>
                  <a:pt x="18816" y="25077"/>
                </a:cubicBezTo>
                <a:lnTo>
                  <a:pt x="20518" y="27174"/>
                </a:lnTo>
                <a:lnTo>
                  <a:pt x="22950" y="25685"/>
                </a:lnTo>
                <a:lnTo>
                  <a:pt x="21856" y="23193"/>
                </a:lnTo>
                <a:cubicBezTo>
                  <a:pt x="22342" y="22767"/>
                  <a:pt x="22828" y="22281"/>
                  <a:pt x="23254" y="21764"/>
                </a:cubicBezTo>
                <a:lnTo>
                  <a:pt x="25746" y="22858"/>
                </a:lnTo>
                <a:lnTo>
                  <a:pt x="27236" y="20427"/>
                </a:lnTo>
                <a:lnTo>
                  <a:pt x="25108" y="18724"/>
                </a:lnTo>
                <a:cubicBezTo>
                  <a:pt x="25442" y="17904"/>
                  <a:pt x="25685" y="16992"/>
                  <a:pt x="25837" y="16080"/>
                </a:cubicBezTo>
                <a:lnTo>
                  <a:pt x="28543" y="15685"/>
                </a:lnTo>
                <a:lnTo>
                  <a:pt x="28543" y="12858"/>
                </a:lnTo>
                <a:lnTo>
                  <a:pt x="25837" y="12493"/>
                </a:lnTo>
                <a:cubicBezTo>
                  <a:pt x="25685" y="11521"/>
                  <a:pt x="25412" y="10609"/>
                  <a:pt x="25047" y="9727"/>
                </a:cubicBezTo>
                <a:lnTo>
                  <a:pt x="27175" y="7995"/>
                </a:lnTo>
                <a:lnTo>
                  <a:pt x="25685" y="5594"/>
                </a:lnTo>
                <a:lnTo>
                  <a:pt x="23193" y="6688"/>
                </a:lnTo>
                <a:cubicBezTo>
                  <a:pt x="22767" y="6171"/>
                  <a:pt x="22281" y="5715"/>
                  <a:pt x="21764" y="5290"/>
                </a:cubicBezTo>
                <a:lnTo>
                  <a:pt x="22859" y="2797"/>
                </a:lnTo>
                <a:lnTo>
                  <a:pt x="20397" y="1308"/>
                </a:lnTo>
                <a:lnTo>
                  <a:pt x="18694" y="3435"/>
                </a:lnTo>
                <a:cubicBezTo>
                  <a:pt x="17874" y="3101"/>
                  <a:pt x="16992" y="2858"/>
                  <a:pt x="16050" y="2706"/>
                </a:cubicBezTo>
                <a:lnTo>
                  <a:pt x="156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 name="Google Shape;127;p9"/>
          <p:cNvGrpSpPr/>
          <p:nvPr/>
        </p:nvGrpSpPr>
        <p:grpSpPr>
          <a:xfrm>
            <a:off x="7209815" y="4509563"/>
            <a:ext cx="2162798" cy="1206590"/>
            <a:chOff x="7572340" y="2404875"/>
            <a:chExt cx="2162798" cy="1206590"/>
          </a:xfrm>
        </p:grpSpPr>
        <p:sp>
          <p:nvSpPr>
            <p:cNvPr id="128" name="Google Shape;128;p9"/>
            <p:cNvSpPr/>
            <p:nvPr/>
          </p:nvSpPr>
          <p:spPr>
            <a:xfrm flipH="1">
              <a:off x="7572340" y="2404875"/>
              <a:ext cx="2162798" cy="116887"/>
            </a:xfrm>
            <a:custGeom>
              <a:avLst/>
              <a:gdLst/>
              <a:ahLst/>
              <a:cxnLst/>
              <a:rect l="l" t="t" r="r" b="b"/>
              <a:pathLst>
                <a:path w="27570" h="1490" extrusionOk="0">
                  <a:moveTo>
                    <a:pt x="760" y="1"/>
                  </a:moveTo>
                  <a:cubicBezTo>
                    <a:pt x="335" y="1"/>
                    <a:pt x="0" y="335"/>
                    <a:pt x="0" y="760"/>
                  </a:cubicBezTo>
                  <a:cubicBezTo>
                    <a:pt x="0" y="1156"/>
                    <a:pt x="335" y="1490"/>
                    <a:pt x="760" y="1490"/>
                  </a:cubicBezTo>
                  <a:lnTo>
                    <a:pt x="26809" y="1490"/>
                  </a:lnTo>
                  <a:cubicBezTo>
                    <a:pt x="27235" y="1490"/>
                    <a:pt x="27569" y="1156"/>
                    <a:pt x="27569" y="760"/>
                  </a:cubicBezTo>
                  <a:cubicBezTo>
                    <a:pt x="27569" y="335"/>
                    <a:pt x="27235" y="1"/>
                    <a:pt x="26809"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9"/>
            <p:cNvSpPr/>
            <p:nvPr/>
          </p:nvSpPr>
          <p:spPr>
            <a:xfrm flipH="1">
              <a:off x="8182818" y="2767299"/>
              <a:ext cx="1552319" cy="119319"/>
            </a:xfrm>
            <a:custGeom>
              <a:avLst/>
              <a:gdLst/>
              <a:ahLst/>
              <a:cxnLst/>
              <a:rect l="l" t="t" r="r" b="b"/>
              <a:pathLst>
                <a:path w="19788" h="1521" extrusionOk="0">
                  <a:moveTo>
                    <a:pt x="760" y="1"/>
                  </a:moveTo>
                  <a:cubicBezTo>
                    <a:pt x="335" y="1"/>
                    <a:pt x="0" y="365"/>
                    <a:pt x="0" y="761"/>
                  </a:cubicBezTo>
                  <a:cubicBezTo>
                    <a:pt x="0" y="1186"/>
                    <a:pt x="335" y="1520"/>
                    <a:pt x="760" y="1520"/>
                  </a:cubicBezTo>
                  <a:lnTo>
                    <a:pt x="19028" y="1520"/>
                  </a:lnTo>
                  <a:cubicBezTo>
                    <a:pt x="19454" y="1520"/>
                    <a:pt x="19788" y="1186"/>
                    <a:pt x="19788" y="761"/>
                  </a:cubicBezTo>
                  <a:cubicBezTo>
                    <a:pt x="19788" y="335"/>
                    <a:pt x="19454" y="1"/>
                    <a:pt x="19028"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9"/>
            <p:cNvSpPr/>
            <p:nvPr/>
          </p:nvSpPr>
          <p:spPr>
            <a:xfrm flipH="1">
              <a:off x="7889503" y="3132154"/>
              <a:ext cx="1845634" cy="116887"/>
            </a:xfrm>
            <a:custGeom>
              <a:avLst/>
              <a:gdLst/>
              <a:ahLst/>
              <a:cxnLst/>
              <a:rect l="l" t="t" r="r" b="b"/>
              <a:pathLst>
                <a:path w="23527" h="1490" extrusionOk="0">
                  <a:moveTo>
                    <a:pt x="760" y="0"/>
                  </a:moveTo>
                  <a:cubicBezTo>
                    <a:pt x="335" y="0"/>
                    <a:pt x="0" y="335"/>
                    <a:pt x="0" y="730"/>
                  </a:cubicBezTo>
                  <a:cubicBezTo>
                    <a:pt x="0" y="1155"/>
                    <a:pt x="335" y="1490"/>
                    <a:pt x="760" y="1490"/>
                  </a:cubicBezTo>
                  <a:lnTo>
                    <a:pt x="22767" y="1490"/>
                  </a:lnTo>
                  <a:cubicBezTo>
                    <a:pt x="23192" y="1490"/>
                    <a:pt x="23527" y="1155"/>
                    <a:pt x="23527" y="730"/>
                  </a:cubicBezTo>
                  <a:cubicBezTo>
                    <a:pt x="23527" y="335"/>
                    <a:pt x="23192" y="0"/>
                    <a:pt x="22767"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9"/>
            <p:cNvSpPr/>
            <p:nvPr/>
          </p:nvSpPr>
          <p:spPr>
            <a:xfrm flipH="1">
              <a:off x="8812281" y="3494578"/>
              <a:ext cx="922856" cy="116887"/>
            </a:xfrm>
            <a:custGeom>
              <a:avLst/>
              <a:gdLst/>
              <a:ahLst/>
              <a:cxnLst/>
              <a:rect l="l" t="t" r="r" b="b"/>
              <a:pathLst>
                <a:path w="11764" h="1490" extrusionOk="0">
                  <a:moveTo>
                    <a:pt x="760" y="0"/>
                  </a:moveTo>
                  <a:cubicBezTo>
                    <a:pt x="335" y="0"/>
                    <a:pt x="0" y="335"/>
                    <a:pt x="0" y="760"/>
                  </a:cubicBezTo>
                  <a:cubicBezTo>
                    <a:pt x="0" y="1155"/>
                    <a:pt x="335" y="1490"/>
                    <a:pt x="760" y="1490"/>
                  </a:cubicBezTo>
                  <a:lnTo>
                    <a:pt x="11004" y="1490"/>
                  </a:lnTo>
                  <a:cubicBezTo>
                    <a:pt x="11429" y="1490"/>
                    <a:pt x="11764" y="1155"/>
                    <a:pt x="11764" y="760"/>
                  </a:cubicBezTo>
                  <a:cubicBezTo>
                    <a:pt x="11764" y="335"/>
                    <a:pt x="11429" y="0"/>
                    <a:pt x="11004"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132;p9"/>
          <p:cNvGrpSpPr/>
          <p:nvPr/>
        </p:nvGrpSpPr>
        <p:grpSpPr>
          <a:xfrm>
            <a:off x="4564451" y="-2007248"/>
            <a:ext cx="2808990" cy="2808963"/>
            <a:chOff x="3896445" y="840725"/>
            <a:chExt cx="2534275" cy="2534250"/>
          </a:xfrm>
        </p:grpSpPr>
        <p:sp>
          <p:nvSpPr>
            <p:cNvPr id="133" name="Google Shape;133;p9"/>
            <p:cNvSpPr/>
            <p:nvPr/>
          </p:nvSpPr>
          <p:spPr>
            <a:xfrm>
              <a:off x="3896445" y="840725"/>
              <a:ext cx="2534275" cy="2534250"/>
            </a:xfrm>
            <a:custGeom>
              <a:avLst/>
              <a:gdLst/>
              <a:ahLst/>
              <a:cxnLst/>
              <a:rect l="l" t="t" r="r" b="b"/>
              <a:pathLst>
                <a:path w="101371" h="101370" extrusionOk="0">
                  <a:moveTo>
                    <a:pt x="50062" y="1"/>
                  </a:moveTo>
                  <a:lnTo>
                    <a:pt x="50062" y="396"/>
                  </a:lnTo>
                  <a:cubicBezTo>
                    <a:pt x="50306" y="396"/>
                    <a:pt x="50562" y="382"/>
                    <a:pt x="50814" y="382"/>
                  </a:cubicBezTo>
                  <a:cubicBezTo>
                    <a:pt x="50940" y="382"/>
                    <a:pt x="51065" y="386"/>
                    <a:pt x="51187" y="396"/>
                  </a:cubicBezTo>
                  <a:lnTo>
                    <a:pt x="51187" y="1"/>
                  </a:lnTo>
                  <a:close/>
                  <a:moveTo>
                    <a:pt x="48907" y="31"/>
                  </a:moveTo>
                  <a:cubicBezTo>
                    <a:pt x="48543" y="31"/>
                    <a:pt x="48147" y="61"/>
                    <a:pt x="47783" y="92"/>
                  </a:cubicBezTo>
                  <a:lnTo>
                    <a:pt x="47783" y="457"/>
                  </a:lnTo>
                  <a:cubicBezTo>
                    <a:pt x="48178" y="426"/>
                    <a:pt x="48543" y="426"/>
                    <a:pt x="48938" y="396"/>
                  </a:cubicBezTo>
                  <a:lnTo>
                    <a:pt x="48907" y="31"/>
                  </a:lnTo>
                  <a:close/>
                  <a:moveTo>
                    <a:pt x="52342" y="31"/>
                  </a:moveTo>
                  <a:lnTo>
                    <a:pt x="52342" y="396"/>
                  </a:lnTo>
                  <a:cubicBezTo>
                    <a:pt x="52707" y="426"/>
                    <a:pt x="53102" y="426"/>
                    <a:pt x="53467" y="457"/>
                  </a:cubicBezTo>
                  <a:lnTo>
                    <a:pt x="53497" y="61"/>
                  </a:lnTo>
                  <a:cubicBezTo>
                    <a:pt x="53102" y="61"/>
                    <a:pt x="52737" y="31"/>
                    <a:pt x="52342" y="31"/>
                  </a:cubicBezTo>
                  <a:close/>
                  <a:moveTo>
                    <a:pt x="46628" y="153"/>
                  </a:moveTo>
                  <a:cubicBezTo>
                    <a:pt x="46263" y="183"/>
                    <a:pt x="45868" y="213"/>
                    <a:pt x="45503" y="274"/>
                  </a:cubicBezTo>
                  <a:lnTo>
                    <a:pt x="45533" y="639"/>
                  </a:lnTo>
                  <a:cubicBezTo>
                    <a:pt x="45898" y="609"/>
                    <a:pt x="46293" y="578"/>
                    <a:pt x="46658" y="548"/>
                  </a:cubicBezTo>
                  <a:lnTo>
                    <a:pt x="46628" y="153"/>
                  </a:lnTo>
                  <a:close/>
                  <a:moveTo>
                    <a:pt x="54652" y="153"/>
                  </a:moveTo>
                  <a:lnTo>
                    <a:pt x="54622" y="548"/>
                  </a:lnTo>
                  <a:cubicBezTo>
                    <a:pt x="54986" y="548"/>
                    <a:pt x="55351" y="578"/>
                    <a:pt x="55746" y="639"/>
                  </a:cubicBezTo>
                  <a:lnTo>
                    <a:pt x="55777" y="244"/>
                  </a:lnTo>
                  <a:cubicBezTo>
                    <a:pt x="55412" y="213"/>
                    <a:pt x="55017" y="183"/>
                    <a:pt x="54652" y="153"/>
                  </a:cubicBezTo>
                  <a:close/>
                  <a:moveTo>
                    <a:pt x="44348" y="396"/>
                  </a:moveTo>
                  <a:cubicBezTo>
                    <a:pt x="43983" y="426"/>
                    <a:pt x="43588" y="487"/>
                    <a:pt x="43223" y="548"/>
                  </a:cubicBezTo>
                  <a:lnTo>
                    <a:pt x="43284" y="913"/>
                  </a:lnTo>
                  <a:cubicBezTo>
                    <a:pt x="43649" y="882"/>
                    <a:pt x="44014" y="821"/>
                    <a:pt x="44409" y="761"/>
                  </a:cubicBezTo>
                  <a:lnTo>
                    <a:pt x="44348" y="396"/>
                  </a:lnTo>
                  <a:close/>
                  <a:moveTo>
                    <a:pt x="56901" y="365"/>
                  </a:moveTo>
                  <a:lnTo>
                    <a:pt x="56871" y="761"/>
                  </a:lnTo>
                  <a:cubicBezTo>
                    <a:pt x="57236" y="791"/>
                    <a:pt x="57631" y="852"/>
                    <a:pt x="57996" y="913"/>
                  </a:cubicBezTo>
                  <a:lnTo>
                    <a:pt x="58056" y="517"/>
                  </a:lnTo>
                  <a:cubicBezTo>
                    <a:pt x="57661" y="487"/>
                    <a:pt x="57297" y="426"/>
                    <a:pt x="56901" y="365"/>
                  </a:cubicBezTo>
                  <a:close/>
                  <a:moveTo>
                    <a:pt x="59181" y="700"/>
                  </a:moveTo>
                  <a:lnTo>
                    <a:pt x="59120" y="1095"/>
                  </a:lnTo>
                  <a:cubicBezTo>
                    <a:pt x="59485" y="1156"/>
                    <a:pt x="59880" y="1216"/>
                    <a:pt x="60245" y="1277"/>
                  </a:cubicBezTo>
                  <a:lnTo>
                    <a:pt x="60306" y="913"/>
                  </a:lnTo>
                  <a:cubicBezTo>
                    <a:pt x="59941" y="852"/>
                    <a:pt x="59546" y="761"/>
                    <a:pt x="59181" y="700"/>
                  </a:cubicBezTo>
                  <a:close/>
                  <a:moveTo>
                    <a:pt x="42099" y="730"/>
                  </a:moveTo>
                  <a:cubicBezTo>
                    <a:pt x="41704" y="791"/>
                    <a:pt x="41339" y="852"/>
                    <a:pt x="40944" y="943"/>
                  </a:cubicBezTo>
                  <a:lnTo>
                    <a:pt x="41035" y="1308"/>
                  </a:lnTo>
                  <a:cubicBezTo>
                    <a:pt x="41400" y="1247"/>
                    <a:pt x="41764" y="1156"/>
                    <a:pt x="42160" y="1095"/>
                  </a:cubicBezTo>
                  <a:lnTo>
                    <a:pt x="42099" y="730"/>
                  </a:lnTo>
                  <a:close/>
                  <a:moveTo>
                    <a:pt x="61430" y="1156"/>
                  </a:moveTo>
                  <a:lnTo>
                    <a:pt x="61339" y="1520"/>
                  </a:lnTo>
                  <a:cubicBezTo>
                    <a:pt x="61734" y="1581"/>
                    <a:pt x="62099" y="1672"/>
                    <a:pt x="62464" y="1764"/>
                  </a:cubicBezTo>
                  <a:lnTo>
                    <a:pt x="62555" y="1399"/>
                  </a:lnTo>
                  <a:cubicBezTo>
                    <a:pt x="62190" y="1308"/>
                    <a:pt x="61795" y="1216"/>
                    <a:pt x="61430" y="1156"/>
                  </a:cubicBezTo>
                  <a:close/>
                  <a:moveTo>
                    <a:pt x="39819" y="1156"/>
                  </a:moveTo>
                  <a:cubicBezTo>
                    <a:pt x="39454" y="1247"/>
                    <a:pt x="39090" y="1338"/>
                    <a:pt x="38725" y="1429"/>
                  </a:cubicBezTo>
                  <a:lnTo>
                    <a:pt x="38816" y="1794"/>
                  </a:lnTo>
                  <a:cubicBezTo>
                    <a:pt x="39181" y="1703"/>
                    <a:pt x="39545" y="1612"/>
                    <a:pt x="39910" y="1551"/>
                  </a:cubicBezTo>
                  <a:lnTo>
                    <a:pt x="39819" y="1156"/>
                  </a:lnTo>
                  <a:close/>
                  <a:moveTo>
                    <a:pt x="63680" y="1672"/>
                  </a:moveTo>
                  <a:lnTo>
                    <a:pt x="63558" y="2037"/>
                  </a:lnTo>
                  <a:cubicBezTo>
                    <a:pt x="63923" y="2128"/>
                    <a:pt x="64288" y="2250"/>
                    <a:pt x="64652" y="2341"/>
                  </a:cubicBezTo>
                  <a:lnTo>
                    <a:pt x="64774" y="1976"/>
                  </a:lnTo>
                  <a:cubicBezTo>
                    <a:pt x="64409" y="1885"/>
                    <a:pt x="64044" y="1764"/>
                    <a:pt x="63680" y="1672"/>
                  </a:cubicBezTo>
                  <a:close/>
                  <a:moveTo>
                    <a:pt x="37600" y="1703"/>
                  </a:moveTo>
                  <a:cubicBezTo>
                    <a:pt x="37235" y="1794"/>
                    <a:pt x="36871" y="1916"/>
                    <a:pt x="36506" y="2007"/>
                  </a:cubicBezTo>
                  <a:lnTo>
                    <a:pt x="36597" y="2372"/>
                  </a:lnTo>
                  <a:cubicBezTo>
                    <a:pt x="36962" y="2280"/>
                    <a:pt x="37327" y="2159"/>
                    <a:pt x="37691" y="2068"/>
                  </a:cubicBezTo>
                  <a:lnTo>
                    <a:pt x="37600" y="1703"/>
                  </a:lnTo>
                  <a:close/>
                  <a:moveTo>
                    <a:pt x="65868" y="2311"/>
                  </a:moveTo>
                  <a:lnTo>
                    <a:pt x="65747" y="2675"/>
                  </a:lnTo>
                  <a:cubicBezTo>
                    <a:pt x="66111" y="2797"/>
                    <a:pt x="66476" y="2919"/>
                    <a:pt x="66841" y="3040"/>
                  </a:cubicBezTo>
                  <a:lnTo>
                    <a:pt x="66962" y="2675"/>
                  </a:lnTo>
                  <a:cubicBezTo>
                    <a:pt x="66598" y="2554"/>
                    <a:pt x="66233" y="2432"/>
                    <a:pt x="65868" y="2311"/>
                  </a:cubicBezTo>
                  <a:close/>
                  <a:moveTo>
                    <a:pt x="35412" y="2341"/>
                  </a:moveTo>
                  <a:cubicBezTo>
                    <a:pt x="35047" y="2463"/>
                    <a:pt x="34682" y="2584"/>
                    <a:pt x="34317" y="2706"/>
                  </a:cubicBezTo>
                  <a:lnTo>
                    <a:pt x="34439" y="3071"/>
                  </a:lnTo>
                  <a:cubicBezTo>
                    <a:pt x="34804" y="2949"/>
                    <a:pt x="35168" y="2827"/>
                    <a:pt x="35533" y="2706"/>
                  </a:cubicBezTo>
                  <a:lnTo>
                    <a:pt x="35412" y="2341"/>
                  </a:lnTo>
                  <a:close/>
                  <a:moveTo>
                    <a:pt x="68026" y="3040"/>
                  </a:moveTo>
                  <a:lnTo>
                    <a:pt x="67905" y="3405"/>
                  </a:lnTo>
                  <a:cubicBezTo>
                    <a:pt x="68269" y="3527"/>
                    <a:pt x="68634" y="3679"/>
                    <a:pt x="68969" y="3800"/>
                  </a:cubicBezTo>
                  <a:lnTo>
                    <a:pt x="69120" y="3466"/>
                  </a:lnTo>
                  <a:cubicBezTo>
                    <a:pt x="68756" y="3314"/>
                    <a:pt x="68391" y="3192"/>
                    <a:pt x="68026" y="3040"/>
                  </a:cubicBezTo>
                  <a:close/>
                  <a:moveTo>
                    <a:pt x="33254" y="3071"/>
                  </a:moveTo>
                  <a:cubicBezTo>
                    <a:pt x="32889" y="3223"/>
                    <a:pt x="32524" y="3344"/>
                    <a:pt x="32159" y="3496"/>
                  </a:cubicBezTo>
                  <a:lnTo>
                    <a:pt x="32311" y="3830"/>
                  </a:lnTo>
                  <a:cubicBezTo>
                    <a:pt x="32646" y="3709"/>
                    <a:pt x="33010" y="3587"/>
                    <a:pt x="33375" y="3435"/>
                  </a:cubicBezTo>
                  <a:lnTo>
                    <a:pt x="33254" y="3071"/>
                  </a:lnTo>
                  <a:close/>
                  <a:moveTo>
                    <a:pt x="70184" y="3891"/>
                  </a:moveTo>
                  <a:lnTo>
                    <a:pt x="70032" y="4226"/>
                  </a:lnTo>
                  <a:cubicBezTo>
                    <a:pt x="70397" y="4378"/>
                    <a:pt x="70731" y="4530"/>
                    <a:pt x="71096" y="4682"/>
                  </a:cubicBezTo>
                  <a:lnTo>
                    <a:pt x="71248" y="4347"/>
                  </a:lnTo>
                  <a:cubicBezTo>
                    <a:pt x="70883" y="4195"/>
                    <a:pt x="70519" y="4043"/>
                    <a:pt x="70184" y="3891"/>
                  </a:cubicBezTo>
                  <a:close/>
                  <a:moveTo>
                    <a:pt x="31095" y="3922"/>
                  </a:moveTo>
                  <a:cubicBezTo>
                    <a:pt x="30761" y="4074"/>
                    <a:pt x="30396" y="4226"/>
                    <a:pt x="30062" y="4378"/>
                  </a:cubicBezTo>
                  <a:lnTo>
                    <a:pt x="30214" y="4712"/>
                  </a:lnTo>
                  <a:cubicBezTo>
                    <a:pt x="30548" y="4560"/>
                    <a:pt x="30913" y="4408"/>
                    <a:pt x="31247" y="4286"/>
                  </a:cubicBezTo>
                  <a:lnTo>
                    <a:pt x="31095" y="3922"/>
                  </a:lnTo>
                  <a:close/>
                  <a:moveTo>
                    <a:pt x="72282" y="4803"/>
                  </a:moveTo>
                  <a:lnTo>
                    <a:pt x="72130" y="5168"/>
                  </a:lnTo>
                  <a:cubicBezTo>
                    <a:pt x="72464" y="5320"/>
                    <a:pt x="72798" y="5472"/>
                    <a:pt x="73133" y="5654"/>
                  </a:cubicBezTo>
                  <a:lnTo>
                    <a:pt x="73315" y="5320"/>
                  </a:lnTo>
                  <a:cubicBezTo>
                    <a:pt x="72981" y="5137"/>
                    <a:pt x="72616" y="4986"/>
                    <a:pt x="72282" y="4803"/>
                  </a:cubicBezTo>
                  <a:close/>
                  <a:moveTo>
                    <a:pt x="29029" y="4864"/>
                  </a:moveTo>
                  <a:cubicBezTo>
                    <a:pt x="28694" y="5016"/>
                    <a:pt x="28329" y="5168"/>
                    <a:pt x="27995" y="5350"/>
                  </a:cubicBezTo>
                  <a:lnTo>
                    <a:pt x="28177" y="5685"/>
                  </a:lnTo>
                  <a:cubicBezTo>
                    <a:pt x="28512" y="5533"/>
                    <a:pt x="28846" y="5350"/>
                    <a:pt x="29181" y="5198"/>
                  </a:cubicBezTo>
                  <a:lnTo>
                    <a:pt x="29029" y="4864"/>
                  </a:lnTo>
                  <a:close/>
                  <a:moveTo>
                    <a:pt x="74349" y="5837"/>
                  </a:moveTo>
                  <a:lnTo>
                    <a:pt x="74166" y="6171"/>
                  </a:lnTo>
                  <a:cubicBezTo>
                    <a:pt x="74501" y="6353"/>
                    <a:pt x="74835" y="6536"/>
                    <a:pt x="75169" y="6718"/>
                  </a:cubicBezTo>
                  <a:lnTo>
                    <a:pt x="75352" y="6384"/>
                  </a:lnTo>
                  <a:cubicBezTo>
                    <a:pt x="75017" y="6201"/>
                    <a:pt x="74683" y="6019"/>
                    <a:pt x="74349" y="5837"/>
                  </a:cubicBezTo>
                  <a:close/>
                  <a:moveTo>
                    <a:pt x="26992" y="5867"/>
                  </a:moveTo>
                  <a:cubicBezTo>
                    <a:pt x="26658" y="6049"/>
                    <a:pt x="26323" y="6232"/>
                    <a:pt x="25989" y="6414"/>
                  </a:cubicBezTo>
                  <a:lnTo>
                    <a:pt x="26171" y="6748"/>
                  </a:lnTo>
                  <a:cubicBezTo>
                    <a:pt x="26506" y="6566"/>
                    <a:pt x="26840" y="6384"/>
                    <a:pt x="27174" y="6201"/>
                  </a:cubicBezTo>
                  <a:lnTo>
                    <a:pt x="26992" y="5867"/>
                  </a:lnTo>
                  <a:close/>
                  <a:moveTo>
                    <a:pt x="76324" y="6961"/>
                  </a:moveTo>
                  <a:lnTo>
                    <a:pt x="76142" y="7296"/>
                  </a:lnTo>
                  <a:cubicBezTo>
                    <a:pt x="76476" y="7478"/>
                    <a:pt x="76811" y="7660"/>
                    <a:pt x="77115" y="7873"/>
                  </a:cubicBezTo>
                  <a:lnTo>
                    <a:pt x="77327" y="7539"/>
                  </a:lnTo>
                  <a:cubicBezTo>
                    <a:pt x="76993" y="7356"/>
                    <a:pt x="76659" y="7144"/>
                    <a:pt x="76324" y="6961"/>
                  </a:cubicBezTo>
                  <a:close/>
                  <a:moveTo>
                    <a:pt x="24986" y="6992"/>
                  </a:moveTo>
                  <a:cubicBezTo>
                    <a:pt x="24652" y="7174"/>
                    <a:pt x="24348" y="7387"/>
                    <a:pt x="24013" y="7569"/>
                  </a:cubicBezTo>
                  <a:lnTo>
                    <a:pt x="24226" y="7903"/>
                  </a:lnTo>
                  <a:cubicBezTo>
                    <a:pt x="24530" y="7691"/>
                    <a:pt x="24864" y="7508"/>
                    <a:pt x="25199" y="7326"/>
                  </a:cubicBezTo>
                  <a:lnTo>
                    <a:pt x="24986" y="6992"/>
                  </a:lnTo>
                  <a:close/>
                  <a:moveTo>
                    <a:pt x="78300" y="8177"/>
                  </a:moveTo>
                  <a:lnTo>
                    <a:pt x="78087" y="8481"/>
                  </a:lnTo>
                  <a:cubicBezTo>
                    <a:pt x="78391" y="8694"/>
                    <a:pt x="78726" y="8907"/>
                    <a:pt x="79029" y="9119"/>
                  </a:cubicBezTo>
                  <a:lnTo>
                    <a:pt x="79242" y="8815"/>
                  </a:lnTo>
                  <a:cubicBezTo>
                    <a:pt x="78938" y="8603"/>
                    <a:pt x="78604" y="8390"/>
                    <a:pt x="78300" y="8177"/>
                  </a:cubicBezTo>
                  <a:close/>
                  <a:moveTo>
                    <a:pt x="23041" y="8207"/>
                  </a:moveTo>
                  <a:cubicBezTo>
                    <a:pt x="22737" y="8390"/>
                    <a:pt x="22402" y="8603"/>
                    <a:pt x="22098" y="8815"/>
                  </a:cubicBezTo>
                  <a:lnTo>
                    <a:pt x="22311" y="9150"/>
                  </a:lnTo>
                  <a:cubicBezTo>
                    <a:pt x="22615" y="8937"/>
                    <a:pt x="22949" y="8724"/>
                    <a:pt x="23253" y="8511"/>
                  </a:cubicBezTo>
                  <a:lnTo>
                    <a:pt x="23041" y="8207"/>
                  </a:lnTo>
                  <a:close/>
                  <a:moveTo>
                    <a:pt x="21156" y="9484"/>
                  </a:moveTo>
                  <a:cubicBezTo>
                    <a:pt x="20852" y="9697"/>
                    <a:pt x="20548" y="9940"/>
                    <a:pt x="20244" y="10153"/>
                  </a:cubicBezTo>
                  <a:lnTo>
                    <a:pt x="20457" y="10457"/>
                  </a:lnTo>
                  <a:cubicBezTo>
                    <a:pt x="20761" y="10244"/>
                    <a:pt x="21065" y="10001"/>
                    <a:pt x="21369" y="9788"/>
                  </a:cubicBezTo>
                  <a:lnTo>
                    <a:pt x="21156" y="9484"/>
                  </a:lnTo>
                  <a:close/>
                  <a:moveTo>
                    <a:pt x="80185" y="9454"/>
                  </a:moveTo>
                  <a:lnTo>
                    <a:pt x="79972" y="9758"/>
                  </a:lnTo>
                  <a:cubicBezTo>
                    <a:pt x="80276" y="10001"/>
                    <a:pt x="80580" y="10214"/>
                    <a:pt x="80884" y="10457"/>
                  </a:cubicBezTo>
                  <a:lnTo>
                    <a:pt x="81096" y="10153"/>
                  </a:lnTo>
                  <a:cubicBezTo>
                    <a:pt x="80792" y="9910"/>
                    <a:pt x="80488" y="9697"/>
                    <a:pt x="80185" y="9454"/>
                  </a:cubicBezTo>
                  <a:close/>
                  <a:moveTo>
                    <a:pt x="82008" y="10821"/>
                  </a:moveTo>
                  <a:lnTo>
                    <a:pt x="81795" y="11125"/>
                  </a:lnTo>
                  <a:cubicBezTo>
                    <a:pt x="82069" y="11369"/>
                    <a:pt x="82373" y="11612"/>
                    <a:pt x="82677" y="11855"/>
                  </a:cubicBezTo>
                  <a:lnTo>
                    <a:pt x="82920" y="11551"/>
                  </a:lnTo>
                  <a:cubicBezTo>
                    <a:pt x="82616" y="11308"/>
                    <a:pt x="82312" y="11065"/>
                    <a:pt x="82008" y="10821"/>
                  </a:cubicBezTo>
                  <a:close/>
                  <a:moveTo>
                    <a:pt x="19332" y="10852"/>
                  </a:moveTo>
                  <a:cubicBezTo>
                    <a:pt x="19028" y="11095"/>
                    <a:pt x="18724" y="11338"/>
                    <a:pt x="18451" y="11581"/>
                  </a:cubicBezTo>
                  <a:lnTo>
                    <a:pt x="18694" y="11885"/>
                  </a:lnTo>
                  <a:cubicBezTo>
                    <a:pt x="18968" y="11642"/>
                    <a:pt x="19272" y="11399"/>
                    <a:pt x="19575" y="11156"/>
                  </a:cubicBezTo>
                  <a:lnTo>
                    <a:pt x="19332" y="10852"/>
                  </a:lnTo>
                  <a:close/>
                  <a:moveTo>
                    <a:pt x="83771" y="12280"/>
                  </a:moveTo>
                  <a:lnTo>
                    <a:pt x="83528" y="12584"/>
                  </a:lnTo>
                  <a:cubicBezTo>
                    <a:pt x="83832" y="12828"/>
                    <a:pt x="84106" y="13071"/>
                    <a:pt x="84379" y="13344"/>
                  </a:cubicBezTo>
                  <a:lnTo>
                    <a:pt x="84653" y="13040"/>
                  </a:lnTo>
                  <a:cubicBezTo>
                    <a:pt x="84349" y="12797"/>
                    <a:pt x="84075" y="12554"/>
                    <a:pt x="83771" y="12280"/>
                  </a:cubicBezTo>
                  <a:close/>
                  <a:moveTo>
                    <a:pt x="17569" y="12311"/>
                  </a:moveTo>
                  <a:cubicBezTo>
                    <a:pt x="17265" y="12584"/>
                    <a:pt x="16992" y="12828"/>
                    <a:pt x="16718" y="13071"/>
                  </a:cubicBezTo>
                  <a:lnTo>
                    <a:pt x="16961" y="13375"/>
                  </a:lnTo>
                  <a:cubicBezTo>
                    <a:pt x="17235" y="13101"/>
                    <a:pt x="17539" y="12858"/>
                    <a:pt x="17813" y="12615"/>
                  </a:cubicBezTo>
                  <a:lnTo>
                    <a:pt x="17569" y="12311"/>
                  </a:lnTo>
                  <a:close/>
                  <a:moveTo>
                    <a:pt x="85504" y="13831"/>
                  </a:moveTo>
                  <a:lnTo>
                    <a:pt x="85230" y="14104"/>
                  </a:lnTo>
                  <a:cubicBezTo>
                    <a:pt x="85504" y="14378"/>
                    <a:pt x="85777" y="14621"/>
                    <a:pt x="86051" y="14894"/>
                  </a:cubicBezTo>
                  <a:lnTo>
                    <a:pt x="86324" y="14621"/>
                  </a:lnTo>
                  <a:cubicBezTo>
                    <a:pt x="86051" y="14347"/>
                    <a:pt x="85777" y="14074"/>
                    <a:pt x="85504" y="13831"/>
                  </a:cubicBezTo>
                  <a:close/>
                  <a:moveTo>
                    <a:pt x="15867" y="13861"/>
                  </a:moveTo>
                  <a:cubicBezTo>
                    <a:pt x="15594" y="14135"/>
                    <a:pt x="15320" y="14378"/>
                    <a:pt x="15047" y="14651"/>
                  </a:cubicBezTo>
                  <a:lnTo>
                    <a:pt x="15320" y="14925"/>
                  </a:lnTo>
                  <a:cubicBezTo>
                    <a:pt x="15594" y="14651"/>
                    <a:pt x="15867" y="14378"/>
                    <a:pt x="16141" y="14135"/>
                  </a:cubicBezTo>
                  <a:lnTo>
                    <a:pt x="15867" y="13861"/>
                  </a:lnTo>
                  <a:close/>
                  <a:moveTo>
                    <a:pt x="87115" y="15442"/>
                  </a:moveTo>
                  <a:lnTo>
                    <a:pt x="86841" y="15715"/>
                  </a:lnTo>
                  <a:cubicBezTo>
                    <a:pt x="87115" y="15989"/>
                    <a:pt x="87358" y="16262"/>
                    <a:pt x="87631" y="16536"/>
                  </a:cubicBezTo>
                  <a:lnTo>
                    <a:pt x="87905" y="16262"/>
                  </a:lnTo>
                  <a:cubicBezTo>
                    <a:pt x="87631" y="15989"/>
                    <a:pt x="87388" y="15715"/>
                    <a:pt x="87115" y="15442"/>
                  </a:cubicBezTo>
                  <a:close/>
                  <a:moveTo>
                    <a:pt x="14226" y="15472"/>
                  </a:moveTo>
                  <a:cubicBezTo>
                    <a:pt x="13983" y="15746"/>
                    <a:pt x="13709" y="16019"/>
                    <a:pt x="13466" y="16293"/>
                  </a:cubicBezTo>
                  <a:lnTo>
                    <a:pt x="13740" y="16566"/>
                  </a:lnTo>
                  <a:cubicBezTo>
                    <a:pt x="13983" y="16293"/>
                    <a:pt x="14256" y="15989"/>
                    <a:pt x="14499" y="15715"/>
                  </a:cubicBezTo>
                  <a:lnTo>
                    <a:pt x="14226" y="15472"/>
                  </a:lnTo>
                  <a:close/>
                  <a:moveTo>
                    <a:pt x="88665" y="17113"/>
                  </a:moveTo>
                  <a:lnTo>
                    <a:pt x="88391" y="17387"/>
                  </a:lnTo>
                  <a:cubicBezTo>
                    <a:pt x="88635" y="17660"/>
                    <a:pt x="88878" y="17934"/>
                    <a:pt x="89121" y="18238"/>
                  </a:cubicBezTo>
                  <a:lnTo>
                    <a:pt x="89425" y="17995"/>
                  </a:lnTo>
                  <a:cubicBezTo>
                    <a:pt x="89182" y="17691"/>
                    <a:pt x="88938" y="17417"/>
                    <a:pt x="88665" y="17113"/>
                  </a:cubicBezTo>
                  <a:close/>
                  <a:moveTo>
                    <a:pt x="12676" y="17144"/>
                  </a:moveTo>
                  <a:cubicBezTo>
                    <a:pt x="12433" y="17417"/>
                    <a:pt x="12189" y="17721"/>
                    <a:pt x="11946" y="18025"/>
                  </a:cubicBezTo>
                  <a:lnTo>
                    <a:pt x="12220" y="18268"/>
                  </a:lnTo>
                  <a:cubicBezTo>
                    <a:pt x="12463" y="17964"/>
                    <a:pt x="12706" y="17691"/>
                    <a:pt x="12980" y="17387"/>
                  </a:cubicBezTo>
                  <a:lnTo>
                    <a:pt x="12676" y="17144"/>
                  </a:lnTo>
                  <a:close/>
                  <a:moveTo>
                    <a:pt x="90154" y="18876"/>
                  </a:moveTo>
                  <a:lnTo>
                    <a:pt x="89850" y="19119"/>
                  </a:lnTo>
                  <a:cubicBezTo>
                    <a:pt x="90094" y="19393"/>
                    <a:pt x="90337" y="19697"/>
                    <a:pt x="90549" y="20001"/>
                  </a:cubicBezTo>
                  <a:lnTo>
                    <a:pt x="90853" y="19758"/>
                  </a:lnTo>
                  <a:cubicBezTo>
                    <a:pt x="90610" y="19454"/>
                    <a:pt x="90397" y="19150"/>
                    <a:pt x="90154" y="18876"/>
                  </a:cubicBezTo>
                  <a:close/>
                  <a:moveTo>
                    <a:pt x="11217" y="18907"/>
                  </a:moveTo>
                  <a:cubicBezTo>
                    <a:pt x="10974" y="19211"/>
                    <a:pt x="10730" y="19484"/>
                    <a:pt x="10487" y="19788"/>
                  </a:cubicBezTo>
                  <a:lnTo>
                    <a:pt x="10791" y="20031"/>
                  </a:lnTo>
                  <a:cubicBezTo>
                    <a:pt x="11034" y="19727"/>
                    <a:pt x="11277" y="19423"/>
                    <a:pt x="11490" y="19150"/>
                  </a:cubicBezTo>
                  <a:lnTo>
                    <a:pt x="11217" y="18907"/>
                  </a:lnTo>
                  <a:close/>
                  <a:moveTo>
                    <a:pt x="91553" y="20670"/>
                  </a:moveTo>
                  <a:lnTo>
                    <a:pt x="91249" y="20913"/>
                  </a:lnTo>
                  <a:cubicBezTo>
                    <a:pt x="91461" y="21217"/>
                    <a:pt x="91674" y="21521"/>
                    <a:pt x="91887" y="21825"/>
                  </a:cubicBezTo>
                  <a:lnTo>
                    <a:pt x="92221" y="21612"/>
                  </a:lnTo>
                  <a:cubicBezTo>
                    <a:pt x="91978" y="21308"/>
                    <a:pt x="91765" y="20974"/>
                    <a:pt x="91553" y="20670"/>
                  </a:cubicBezTo>
                  <a:close/>
                  <a:moveTo>
                    <a:pt x="9818" y="20730"/>
                  </a:moveTo>
                  <a:cubicBezTo>
                    <a:pt x="9575" y="21034"/>
                    <a:pt x="9363" y="21338"/>
                    <a:pt x="9150" y="21642"/>
                  </a:cubicBezTo>
                  <a:lnTo>
                    <a:pt x="9454" y="21855"/>
                  </a:lnTo>
                  <a:cubicBezTo>
                    <a:pt x="9666" y="21551"/>
                    <a:pt x="9879" y="21247"/>
                    <a:pt x="10122" y="20943"/>
                  </a:cubicBezTo>
                  <a:lnTo>
                    <a:pt x="9818" y="20730"/>
                  </a:lnTo>
                  <a:close/>
                  <a:moveTo>
                    <a:pt x="92860" y="22554"/>
                  </a:moveTo>
                  <a:lnTo>
                    <a:pt x="92556" y="22767"/>
                  </a:lnTo>
                  <a:cubicBezTo>
                    <a:pt x="92768" y="23071"/>
                    <a:pt x="92951" y="23405"/>
                    <a:pt x="93163" y="23709"/>
                  </a:cubicBezTo>
                  <a:lnTo>
                    <a:pt x="93498" y="23496"/>
                  </a:lnTo>
                  <a:cubicBezTo>
                    <a:pt x="93285" y="23192"/>
                    <a:pt x="93072" y="22858"/>
                    <a:pt x="92860" y="22554"/>
                  </a:cubicBezTo>
                  <a:close/>
                  <a:moveTo>
                    <a:pt x="8481" y="22585"/>
                  </a:moveTo>
                  <a:cubicBezTo>
                    <a:pt x="8268" y="22919"/>
                    <a:pt x="8086" y="23223"/>
                    <a:pt x="7873" y="23557"/>
                  </a:cubicBezTo>
                  <a:lnTo>
                    <a:pt x="8177" y="23770"/>
                  </a:lnTo>
                  <a:cubicBezTo>
                    <a:pt x="8390" y="23436"/>
                    <a:pt x="8603" y="23132"/>
                    <a:pt x="8815" y="22797"/>
                  </a:cubicBezTo>
                  <a:lnTo>
                    <a:pt x="8481" y="22585"/>
                  </a:lnTo>
                  <a:close/>
                  <a:moveTo>
                    <a:pt x="94075" y="24469"/>
                  </a:moveTo>
                  <a:lnTo>
                    <a:pt x="93771" y="24682"/>
                  </a:lnTo>
                  <a:cubicBezTo>
                    <a:pt x="93954" y="25016"/>
                    <a:pt x="94136" y="25320"/>
                    <a:pt x="94349" y="25655"/>
                  </a:cubicBezTo>
                  <a:lnTo>
                    <a:pt x="94683" y="25472"/>
                  </a:lnTo>
                  <a:cubicBezTo>
                    <a:pt x="94471" y="25138"/>
                    <a:pt x="94288" y="24803"/>
                    <a:pt x="94075" y="24469"/>
                  </a:cubicBezTo>
                  <a:close/>
                  <a:moveTo>
                    <a:pt x="7265" y="24530"/>
                  </a:moveTo>
                  <a:cubicBezTo>
                    <a:pt x="7052" y="24864"/>
                    <a:pt x="6870" y="25199"/>
                    <a:pt x="6688" y="25533"/>
                  </a:cubicBezTo>
                  <a:lnTo>
                    <a:pt x="7022" y="25715"/>
                  </a:lnTo>
                  <a:cubicBezTo>
                    <a:pt x="7204" y="25381"/>
                    <a:pt x="7387" y="25047"/>
                    <a:pt x="7600" y="24743"/>
                  </a:cubicBezTo>
                  <a:lnTo>
                    <a:pt x="7265" y="24530"/>
                  </a:lnTo>
                  <a:close/>
                  <a:moveTo>
                    <a:pt x="95230" y="26475"/>
                  </a:moveTo>
                  <a:lnTo>
                    <a:pt x="94896" y="26658"/>
                  </a:lnTo>
                  <a:cubicBezTo>
                    <a:pt x="95078" y="26992"/>
                    <a:pt x="95261" y="27326"/>
                    <a:pt x="95413" y="27661"/>
                  </a:cubicBezTo>
                  <a:lnTo>
                    <a:pt x="95778" y="27478"/>
                  </a:lnTo>
                  <a:cubicBezTo>
                    <a:pt x="95595" y="27144"/>
                    <a:pt x="95413" y="26779"/>
                    <a:pt x="95230" y="26475"/>
                  </a:cubicBezTo>
                  <a:close/>
                  <a:moveTo>
                    <a:pt x="6110" y="26536"/>
                  </a:moveTo>
                  <a:cubicBezTo>
                    <a:pt x="5928" y="26870"/>
                    <a:pt x="5745" y="27205"/>
                    <a:pt x="5593" y="27539"/>
                  </a:cubicBezTo>
                  <a:lnTo>
                    <a:pt x="5928" y="27721"/>
                  </a:lnTo>
                  <a:cubicBezTo>
                    <a:pt x="6110" y="27387"/>
                    <a:pt x="6262" y="27053"/>
                    <a:pt x="6445" y="26718"/>
                  </a:cubicBezTo>
                  <a:lnTo>
                    <a:pt x="6110" y="26536"/>
                  </a:lnTo>
                  <a:close/>
                  <a:moveTo>
                    <a:pt x="96264" y="28481"/>
                  </a:moveTo>
                  <a:lnTo>
                    <a:pt x="95929" y="28664"/>
                  </a:lnTo>
                  <a:cubicBezTo>
                    <a:pt x="96112" y="28998"/>
                    <a:pt x="96264" y="29332"/>
                    <a:pt x="96416" y="29697"/>
                  </a:cubicBezTo>
                  <a:lnTo>
                    <a:pt x="96781" y="29515"/>
                  </a:lnTo>
                  <a:cubicBezTo>
                    <a:pt x="96598" y="29180"/>
                    <a:pt x="96446" y="28846"/>
                    <a:pt x="96264" y="28481"/>
                  </a:cubicBezTo>
                  <a:close/>
                  <a:moveTo>
                    <a:pt x="5077" y="28572"/>
                  </a:moveTo>
                  <a:cubicBezTo>
                    <a:pt x="4894" y="28907"/>
                    <a:pt x="4742" y="29241"/>
                    <a:pt x="4590" y="29606"/>
                  </a:cubicBezTo>
                  <a:lnTo>
                    <a:pt x="4925" y="29758"/>
                  </a:lnTo>
                  <a:cubicBezTo>
                    <a:pt x="5077" y="29424"/>
                    <a:pt x="5259" y="29059"/>
                    <a:pt x="5411" y="28724"/>
                  </a:cubicBezTo>
                  <a:lnTo>
                    <a:pt x="5077" y="28572"/>
                  </a:lnTo>
                  <a:close/>
                  <a:moveTo>
                    <a:pt x="97237" y="30579"/>
                  </a:moveTo>
                  <a:lnTo>
                    <a:pt x="96872" y="30731"/>
                  </a:lnTo>
                  <a:cubicBezTo>
                    <a:pt x="97024" y="31065"/>
                    <a:pt x="97176" y="31430"/>
                    <a:pt x="97328" y="31764"/>
                  </a:cubicBezTo>
                  <a:lnTo>
                    <a:pt x="97662" y="31612"/>
                  </a:lnTo>
                  <a:cubicBezTo>
                    <a:pt x="97540" y="31278"/>
                    <a:pt x="97388" y="30913"/>
                    <a:pt x="97237" y="30579"/>
                  </a:cubicBezTo>
                  <a:close/>
                  <a:moveTo>
                    <a:pt x="4104" y="30639"/>
                  </a:moveTo>
                  <a:cubicBezTo>
                    <a:pt x="3952" y="31004"/>
                    <a:pt x="3800" y="31369"/>
                    <a:pt x="3679" y="31703"/>
                  </a:cubicBezTo>
                  <a:lnTo>
                    <a:pt x="4013" y="31855"/>
                  </a:lnTo>
                  <a:cubicBezTo>
                    <a:pt x="4165" y="31490"/>
                    <a:pt x="4317" y="31156"/>
                    <a:pt x="4469" y="30791"/>
                  </a:cubicBezTo>
                  <a:lnTo>
                    <a:pt x="4104" y="30639"/>
                  </a:lnTo>
                  <a:close/>
                  <a:moveTo>
                    <a:pt x="98088" y="32676"/>
                  </a:moveTo>
                  <a:lnTo>
                    <a:pt x="97723" y="32828"/>
                  </a:lnTo>
                  <a:cubicBezTo>
                    <a:pt x="97875" y="33162"/>
                    <a:pt x="97996" y="33527"/>
                    <a:pt x="98118" y="33892"/>
                  </a:cubicBezTo>
                  <a:lnTo>
                    <a:pt x="98483" y="33770"/>
                  </a:lnTo>
                  <a:cubicBezTo>
                    <a:pt x="98361" y="33405"/>
                    <a:pt x="98240" y="33041"/>
                    <a:pt x="98088" y="32676"/>
                  </a:cubicBezTo>
                  <a:close/>
                  <a:moveTo>
                    <a:pt x="3253" y="32767"/>
                  </a:moveTo>
                  <a:cubicBezTo>
                    <a:pt x="3131" y="33132"/>
                    <a:pt x="2979" y="33497"/>
                    <a:pt x="2858" y="33861"/>
                  </a:cubicBezTo>
                  <a:lnTo>
                    <a:pt x="3223" y="33983"/>
                  </a:lnTo>
                  <a:cubicBezTo>
                    <a:pt x="3344" y="33618"/>
                    <a:pt x="3466" y="33284"/>
                    <a:pt x="3618" y="32919"/>
                  </a:cubicBezTo>
                  <a:lnTo>
                    <a:pt x="3253" y="32767"/>
                  </a:lnTo>
                  <a:close/>
                  <a:moveTo>
                    <a:pt x="98847" y="34864"/>
                  </a:moveTo>
                  <a:lnTo>
                    <a:pt x="98483" y="34956"/>
                  </a:lnTo>
                  <a:cubicBezTo>
                    <a:pt x="98604" y="35320"/>
                    <a:pt x="98726" y="35685"/>
                    <a:pt x="98847" y="36050"/>
                  </a:cubicBezTo>
                  <a:lnTo>
                    <a:pt x="99212" y="35959"/>
                  </a:lnTo>
                  <a:cubicBezTo>
                    <a:pt x="99091" y="35563"/>
                    <a:pt x="98969" y="35199"/>
                    <a:pt x="98847" y="34864"/>
                  </a:cubicBezTo>
                  <a:close/>
                  <a:moveTo>
                    <a:pt x="2493" y="34956"/>
                  </a:moveTo>
                  <a:cubicBezTo>
                    <a:pt x="2372" y="35320"/>
                    <a:pt x="2250" y="35685"/>
                    <a:pt x="2159" y="36050"/>
                  </a:cubicBezTo>
                  <a:lnTo>
                    <a:pt x="2524" y="36171"/>
                  </a:lnTo>
                  <a:cubicBezTo>
                    <a:pt x="2615" y="35807"/>
                    <a:pt x="2736" y="35442"/>
                    <a:pt x="2858" y="35077"/>
                  </a:cubicBezTo>
                  <a:lnTo>
                    <a:pt x="2493" y="34956"/>
                  </a:lnTo>
                  <a:close/>
                  <a:moveTo>
                    <a:pt x="99516" y="37053"/>
                  </a:moveTo>
                  <a:lnTo>
                    <a:pt x="99151" y="37144"/>
                  </a:lnTo>
                  <a:cubicBezTo>
                    <a:pt x="99273" y="37509"/>
                    <a:pt x="99364" y="37874"/>
                    <a:pt x="99455" y="38238"/>
                  </a:cubicBezTo>
                  <a:lnTo>
                    <a:pt x="99820" y="38147"/>
                  </a:lnTo>
                  <a:cubicBezTo>
                    <a:pt x="99729" y="37782"/>
                    <a:pt x="99638" y="37418"/>
                    <a:pt x="99516" y="37053"/>
                  </a:cubicBezTo>
                  <a:close/>
                  <a:moveTo>
                    <a:pt x="1824" y="37144"/>
                  </a:moveTo>
                  <a:cubicBezTo>
                    <a:pt x="1733" y="37509"/>
                    <a:pt x="1642" y="37874"/>
                    <a:pt x="1520" y="38269"/>
                  </a:cubicBezTo>
                  <a:lnTo>
                    <a:pt x="1916" y="38360"/>
                  </a:lnTo>
                  <a:cubicBezTo>
                    <a:pt x="2007" y="37965"/>
                    <a:pt x="2098" y="37630"/>
                    <a:pt x="2189" y="37266"/>
                  </a:cubicBezTo>
                  <a:lnTo>
                    <a:pt x="1824" y="37144"/>
                  </a:lnTo>
                  <a:close/>
                  <a:moveTo>
                    <a:pt x="100094" y="39272"/>
                  </a:moveTo>
                  <a:lnTo>
                    <a:pt x="99729" y="39333"/>
                  </a:lnTo>
                  <a:cubicBezTo>
                    <a:pt x="99790" y="39728"/>
                    <a:pt x="99881" y="40092"/>
                    <a:pt x="99972" y="40457"/>
                  </a:cubicBezTo>
                  <a:lnTo>
                    <a:pt x="100337" y="40396"/>
                  </a:lnTo>
                  <a:cubicBezTo>
                    <a:pt x="100246" y="40001"/>
                    <a:pt x="100185" y="39636"/>
                    <a:pt x="100094" y="39272"/>
                  </a:cubicBezTo>
                  <a:close/>
                  <a:moveTo>
                    <a:pt x="1277" y="39363"/>
                  </a:moveTo>
                  <a:cubicBezTo>
                    <a:pt x="1186" y="39758"/>
                    <a:pt x="1095" y="40123"/>
                    <a:pt x="1034" y="40488"/>
                  </a:cubicBezTo>
                  <a:lnTo>
                    <a:pt x="1399" y="40579"/>
                  </a:lnTo>
                  <a:cubicBezTo>
                    <a:pt x="1460" y="40184"/>
                    <a:pt x="1551" y="39819"/>
                    <a:pt x="1642" y="39454"/>
                  </a:cubicBezTo>
                  <a:lnTo>
                    <a:pt x="1277" y="39363"/>
                  </a:lnTo>
                  <a:close/>
                  <a:moveTo>
                    <a:pt x="100550" y="41491"/>
                  </a:moveTo>
                  <a:lnTo>
                    <a:pt x="100185" y="41582"/>
                  </a:lnTo>
                  <a:cubicBezTo>
                    <a:pt x="100246" y="41947"/>
                    <a:pt x="100306" y="42311"/>
                    <a:pt x="100367" y="42706"/>
                  </a:cubicBezTo>
                  <a:lnTo>
                    <a:pt x="100732" y="42646"/>
                  </a:lnTo>
                  <a:cubicBezTo>
                    <a:pt x="100671" y="42250"/>
                    <a:pt x="100610" y="41886"/>
                    <a:pt x="100550" y="41491"/>
                  </a:cubicBezTo>
                  <a:close/>
                  <a:moveTo>
                    <a:pt x="821" y="41612"/>
                  </a:moveTo>
                  <a:cubicBezTo>
                    <a:pt x="730" y="41977"/>
                    <a:pt x="669" y="42372"/>
                    <a:pt x="609" y="42737"/>
                  </a:cubicBezTo>
                  <a:lnTo>
                    <a:pt x="1004" y="42798"/>
                  </a:lnTo>
                  <a:cubicBezTo>
                    <a:pt x="1065" y="42433"/>
                    <a:pt x="1125" y="42038"/>
                    <a:pt x="1186" y="41673"/>
                  </a:cubicBezTo>
                  <a:lnTo>
                    <a:pt x="821" y="41612"/>
                  </a:lnTo>
                  <a:close/>
                  <a:moveTo>
                    <a:pt x="100914" y="43770"/>
                  </a:moveTo>
                  <a:lnTo>
                    <a:pt x="100550" y="43831"/>
                  </a:lnTo>
                  <a:cubicBezTo>
                    <a:pt x="100580" y="44196"/>
                    <a:pt x="100641" y="44561"/>
                    <a:pt x="100671" y="44956"/>
                  </a:cubicBezTo>
                  <a:lnTo>
                    <a:pt x="101066" y="44895"/>
                  </a:lnTo>
                  <a:cubicBezTo>
                    <a:pt x="101006" y="44530"/>
                    <a:pt x="100975" y="44135"/>
                    <a:pt x="100914" y="43770"/>
                  </a:cubicBezTo>
                  <a:close/>
                  <a:moveTo>
                    <a:pt x="457" y="43861"/>
                  </a:moveTo>
                  <a:cubicBezTo>
                    <a:pt x="396" y="44257"/>
                    <a:pt x="365" y="44621"/>
                    <a:pt x="305" y="45016"/>
                  </a:cubicBezTo>
                  <a:lnTo>
                    <a:pt x="700" y="45047"/>
                  </a:lnTo>
                  <a:cubicBezTo>
                    <a:pt x="730" y="44682"/>
                    <a:pt x="791" y="44317"/>
                    <a:pt x="821" y="43922"/>
                  </a:cubicBezTo>
                  <a:lnTo>
                    <a:pt x="457" y="43861"/>
                  </a:lnTo>
                  <a:close/>
                  <a:moveTo>
                    <a:pt x="101158" y="46050"/>
                  </a:moveTo>
                  <a:lnTo>
                    <a:pt x="100793" y="46080"/>
                  </a:lnTo>
                  <a:cubicBezTo>
                    <a:pt x="100823" y="46445"/>
                    <a:pt x="100854" y="46840"/>
                    <a:pt x="100884" y="47205"/>
                  </a:cubicBezTo>
                  <a:lnTo>
                    <a:pt x="101249" y="47175"/>
                  </a:lnTo>
                  <a:cubicBezTo>
                    <a:pt x="101218" y="46810"/>
                    <a:pt x="101218" y="46415"/>
                    <a:pt x="101158" y="46050"/>
                  </a:cubicBezTo>
                  <a:close/>
                  <a:moveTo>
                    <a:pt x="183" y="46141"/>
                  </a:moveTo>
                  <a:cubicBezTo>
                    <a:pt x="153" y="46536"/>
                    <a:pt x="122" y="46931"/>
                    <a:pt x="122" y="47296"/>
                  </a:cubicBezTo>
                  <a:lnTo>
                    <a:pt x="487" y="47327"/>
                  </a:lnTo>
                  <a:cubicBezTo>
                    <a:pt x="517" y="46931"/>
                    <a:pt x="548" y="46567"/>
                    <a:pt x="578" y="46202"/>
                  </a:cubicBezTo>
                  <a:lnTo>
                    <a:pt x="183" y="46141"/>
                  </a:lnTo>
                  <a:close/>
                  <a:moveTo>
                    <a:pt x="100945" y="48330"/>
                  </a:moveTo>
                  <a:cubicBezTo>
                    <a:pt x="100975" y="48725"/>
                    <a:pt x="100975" y="49090"/>
                    <a:pt x="100975" y="49485"/>
                  </a:cubicBezTo>
                  <a:lnTo>
                    <a:pt x="101370" y="49454"/>
                  </a:lnTo>
                  <a:cubicBezTo>
                    <a:pt x="101370" y="49090"/>
                    <a:pt x="101340" y="48694"/>
                    <a:pt x="101340" y="48330"/>
                  </a:cubicBezTo>
                  <a:close/>
                  <a:moveTo>
                    <a:pt x="61" y="48451"/>
                  </a:moveTo>
                  <a:cubicBezTo>
                    <a:pt x="31" y="48816"/>
                    <a:pt x="31" y="49211"/>
                    <a:pt x="1" y="49576"/>
                  </a:cubicBezTo>
                  <a:lnTo>
                    <a:pt x="396" y="49606"/>
                  </a:lnTo>
                  <a:cubicBezTo>
                    <a:pt x="396" y="49211"/>
                    <a:pt x="426" y="48846"/>
                    <a:pt x="426" y="48451"/>
                  </a:cubicBezTo>
                  <a:close/>
                  <a:moveTo>
                    <a:pt x="101006" y="50609"/>
                  </a:moveTo>
                  <a:lnTo>
                    <a:pt x="101006" y="50700"/>
                  </a:lnTo>
                  <a:cubicBezTo>
                    <a:pt x="101006" y="51065"/>
                    <a:pt x="101006" y="51460"/>
                    <a:pt x="100975" y="51825"/>
                  </a:cubicBezTo>
                  <a:lnTo>
                    <a:pt x="101370" y="51825"/>
                  </a:lnTo>
                  <a:cubicBezTo>
                    <a:pt x="101370" y="51460"/>
                    <a:pt x="101370" y="51065"/>
                    <a:pt x="101370" y="50700"/>
                  </a:cubicBezTo>
                  <a:lnTo>
                    <a:pt x="101370" y="50609"/>
                  </a:lnTo>
                  <a:close/>
                  <a:moveTo>
                    <a:pt x="1" y="50731"/>
                  </a:moveTo>
                  <a:cubicBezTo>
                    <a:pt x="1" y="51126"/>
                    <a:pt x="1" y="51491"/>
                    <a:pt x="1" y="51886"/>
                  </a:cubicBezTo>
                  <a:lnTo>
                    <a:pt x="396" y="51855"/>
                  </a:lnTo>
                  <a:cubicBezTo>
                    <a:pt x="365" y="51491"/>
                    <a:pt x="365" y="51126"/>
                    <a:pt x="365" y="50731"/>
                  </a:cubicBezTo>
                  <a:close/>
                  <a:moveTo>
                    <a:pt x="100945" y="52950"/>
                  </a:moveTo>
                  <a:cubicBezTo>
                    <a:pt x="100945" y="53345"/>
                    <a:pt x="100914" y="53710"/>
                    <a:pt x="100884" y="54105"/>
                  </a:cubicBezTo>
                  <a:lnTo>
                    <a:pt x="101279" y="54135"/>
                  </a:lnTo>
                  <a:cubicBezTo>
                    <a:pt x="101279" y="53740"/>
                    <a:pt x="101310" y="53375"/>
                    <a:pt x="101340" y="52980"/>
                  </a:cubicBezTo>
                  <a:lnTo>
                    <a:pt x="100945" y="52950"/>
                  </a:lnTo>
                  <a:close/>
                  <a:moveTo>
                    <a:pt x="61" y="53011"/>
                  </a:moveTo>
                  <a:cubicBezTo>
                    <a:pt x="61" y="53406"/>
                    <a:pt x="92" y="53801"/>
                    <a:pt x="122" y="54166"/>
                  </a:cubicBezTo>
                  <a:lnTo>
                    <a:pt x="487" y="54135"/>
                  </a:lnTo>
                  <a:cubicBezTo>
                    <a:pt x="457" y="53770"/>
                    <a:pt x="457" y="53375"/>
                    <a:pt x="426" y="53011"/>
                  </a:cubicBezTo>
                  <a:close/>
                  <a:moveTo>
                    <a:pt x="100793" y="55229"/>
                  </a:moveTo>
                  <a:cubicBezTo>
                    <a:pt x="100762" y="55625"/>
                    <a:pt x="100732" y="55989"/>
                    <a:pt x="100671" y="56354"/>
                  </a:cubicBezTo>
                  <a:lnTo>
                    <a:pt x="101066" y="56415"/>
                  </a:lnTo>
                  <a:cubicBezTo>
                    <a:pt x="101097" y="56020"/>
                    <a:pt x="101158" y="55655"/>
                    <a:pt x="101188" y="55260"/>
                  </a:cubicBezTo>
                  <a:lnTo>
                    <a:pt x="100793" y="55229"/>
                  </a:lnTo>
                  <a:close/>
                  <a:moveTo>
                    <a:pt x="578" y="55260"/>
                  </a:moveTo>
                  <a:lnTo>
                    <a:pt x="213" y="55321"/>
                  </a:lnTo>
                  <a:cubicBezTo>
                    <a:pt x="244" y="55685"/>
                    <a:pt x="274" y="56080"/>
                    <a:pt x="335" y="56445"/>
                  </a:cubicBezTo>
                  <a:lnTo>
                    <a:pt x="700" y="56415"/>
                  </a:lnTo>
                  <a:cubicBezTo>
                    <a:pt x="669" y="56020"/>
                    <a:pt x="609" y="55655"/>
                    <a:pt x="578" y="55260"/>
                  </a:cubicBezTo>
                  <a:close/>
                  <a:moveTo>
                    <a:pt x="100550" y="57479"/>
                  </a:moveTo>
                  <a:cubicBezTo>
                    <a:pt x="100489" y="57874"/>
                    <a:pt x="100428" y="58239"/>
                    <a:pt x="100367" y="58603"/>
                  </a:cubicBezTo>
                  <a:lnTo>
                    <a:pt x="100762" y="58664"/>
                  </a:lnTo>
                  <a:cubicBezTo>
                    <a:pt x="100823" y="58299"/>
                    <a:pt x="100884" y="57935"/>
                    <a:pt x="100914" y="57539"/>
                  </a:cubicBezTo>
                  <a:lnTo>
                    <a:pt x="100550" y="57479"/>
                  </a:lnTo>
                  <a:close/>
                  <a:moveTo>
                    <a:pt x="852" y="57539"/>
                  </a:moveTo>
                  <a:lnTo>
                    <a:pt x="457" y="57570"/>
                  </a:lnTo>
                  <a:cubicBezTo>
                    <a:pt x="517" y="57965"/>
                    <a:pt x="578" y="58330"/>
                    <a:pt x="639" y="58725"/>
                  </a:cubicBezTo>
                  <a:lnTo>
                    <a:pt x="1004" y="58664"/>
                  </a:lnTo>
                  <a:cubicBezTo>
                    <a:pt x="943" y="58299"/>
                    <a:pt x="882" y="57904"/>
                    <a:pt x="852" y="57539"/>
                  </a:cubicBezTo>
                  <a:close/>
                  <a:moveTo>
                    <a:pt x="100185" y="59728"/>
                  </a:moveTo>
                  <a:cubicBezTo>
                    <a:pt x="100124" y="60123"/>
                    <a:pt x="100063" y="60488"/>
                    <a:pt x="99972" y="60853"/>
                  </a:cubicBezTo>
                  <a:lnTo>
                    <a:pt x="100337" y="60944"/>
                  </a:lnTo>
                  <a:cubicBezTo>
                    <a:pt x="100428" y="60549"/>
                    <a:pt x="100489" y="60184"/>
                    <a:pt x="100580" y="59819"/>
                  </a:cubicBezTo>
                  <a:lnTo>
                    <a:pt x="100185" y="59728"/>
                  </a:lnTo>
                  <a:close/>
                  <a:moveTo>
                    <a:pt x="1186" y="59789"/>
                  </a:moveTo>
                  <a:lnTo>
                    <a:pt x="821" y="59850"/>
                  </a:lnTo>
                  <a:cubicBezTo>
                    <a:pt x="882" y="60214"/>
                    <a:pt x="973" y="60609"/>
                    <a:pt x="1034" y="60974"/>
                  </a:cubicBezTo>
                  <a:lnTo>
                    <a:pt x="1399" y="60883"/>
                  </a:lnTo>
                  <a:cubicBezTo>
                    <a:pt x="1338" y="60518"/>
                    <a:pt x="1277" y="60153"/>
                    <a:pt x="1186" y="59789"/>
                  </a:cubicBezTo>
                  <a:close/>
                  <a:moveTo>
                    <a:pt x="99729" y="61977"/>
                  </a:moveTo>
                  <a:cubicBezTo>
                    <a:pt x="99638" y="62342"/>
                    <a:pt x="99547" y="62707"/>
                    <a:pt x="99455" y="63071"/>
                  </a:cubicBezTo>
                  <a:lnTo>
                    <a:pt x="99820" y="63163"/>
                  </a:lnTo>
                  <a:cubicBezTo>
                    <a:pt x="99942" y="62798"/>
                    <a:pt x="100033" y="62433"/>
                    <a:pt x="100094" y="62038"/>
                  </a:cubicBezTo>
                  <a:lnTo>
                    <a:pt x="99729" y="61977"/>
                  </a:lnTo>
                  <a:close/>
                  <a:moveTo>
                    <a:pt x="1642" y="62008"/>
                  </a:moveTo>
                  <a:lnTo>
                    <a:pt x="1277" y="62099"/>
                  </a:lnTo>
                  <a:cubicBezTo>
                    <a:pt x="1368" y="62464"/>
                    <a:pt x="1460" y="62828"/>
                    <a:pt x="1551" y="63193"/>
                  </a:cubicBezTo>
                  <a:lnTo>
                    <a:pt x="1916" y="63102"/>
                  </a:lnTo>
                  <a:cubicBezTo>
                    <a:pt x="1824" y="62737"/>
                    <a:pt x="1733" y="62372"/>
                    <a:pt x="1642" y="62008"/>
                  </a:cubicBezTo>
                  <a:close/>
                  <a:moveTo>
                    <a:pt x="99182" y="64166"/>
                  </a:moveTo>
                  <a:cubicBezTo>
                    <a:pt x="99091" y="64530"/>
                    <a:pt x="98969" y="64895"/>
                    <a:pt x="98847" y="65260"/>
                  </a:cubicBezTo>
                  <a:lnTo>
                    <a:pt x="99212" y="65382"/>
                  </a:lnTo>
                  <a:cubicBezTo>
                    <a:pt x="99334" y="65017"/>
                    <a:pt x="99455" y="64652"/>
                    <a:pt x="99547" y="64287"/>
                  </a:cubicBezTo>
                  <a:lnTo>
                    <a:pt x="99182" y="64166"/>
                  </a:lnTo>
                  <a:close/>
                  <a:moveTo>
                    <a:pt x="2220" y="64196"/>
                  </a:moveTo>
                  <a:lnTo>
                    <a:pt x="1855" y="64318"/>
                  </a:lnTo>
                  <a:cubicBezTo>
                    <a:pt x="1946" y="64682"/>
                    <a:pt x="2068" y="65047"/>
                    <a:pt x="2159" y="65412"/>
                  </a:cubicBezTo>
                  <a:lnTo>
                    <a:pt x="2524" y="65290"/>
                  </a:lnTo>
                  <a:cubicBezTo>
                    <a:pt x="2432" y="64926"/>
                    <a:pt x="2311" y="64561"/>
                    <a:pt x="2220" y="64196"/>
                  </a:cubicBezTo>
                  <a:close/>
                  <a:moveTo>
                    <a:pt x="98513" y="66354"/>
                  </a:moveTo>
                  <a:cubicBezTo>
                    <a:pt x="98392" y="66719"/>
                    <a:pt x="98270" y="67084"/>
                    <a:pt x="98148" y="67448"/>
                  </a:cubicBezTo>
                  <a:lnTo>
                    <a:pt x="98513" y="67570"/>
                  </a:lnTo>
                  <a:cubicBezTo>
                    <a:pt x="98635" y="67205"/>
                    <a:pt x="98756" y="66841"/>
                    <a:pt x="98878" y="66476"/>
                  </a:cubicBezTo>
                  <a:lnTo>
                    <a:pt x="98513" y="66354"/>
                  </a:lnTo>
                  <a:close/>
                  <a:moveTo>
                    <a:pt x="2858" y="66385"/>
                  </a:moveTo>
                  <a:lnTo>
                    <a:pt x="2524" y="66506"/>
                  </a:lnTo>
                  <a:cubicBezTo>
                    <a:pt x="2645" y="66871"/>
                    <a:pt x="2767" y="67236"/>
                    <a:pt x="2888" y="67600"/>
                  </a:cubicBezTo>
                  <a:lnTo>
                    <a:pt x="3253" y="67448"/>
                  </a:lnTo>
                  <a:cubicBezTo>
                    <a:pt x="3101" y="67114"/>
                    <a:pt x="2979" y="66749"/>
                    <a:pt x="2858" y="66385"/>
                  </a:cubicBezTo>
                  <a:close/>
                  <a:moveTo>
                    <a:pt x="97753" y="68512"/>
                  </a:moveTo>
                  <a:cubicBezTo>
                    <a:pt x="97632" y="68847"/>
                    <a:pt x="97480" y="69211"/>
                    <a:pt x="97328" y="69576"/>
                  </a:cubicBezTo>
                  <a:lnTo>
                    <a:pt x="97692" y="69698"/>
                  </a:lnTo>
                  <a:cubicBezTo>
                    <a:pt x="97844" y="69363"/>
                    <a:pt x="97966" y="68999"/>
                    <a:pt x="98118" y="68634"/>
                  </a:cubicBezTo>
                  <a:lnTo>
                    <a:pt x="97753" y="68512"/>
                  </a:lnTo>
                  <a:close/>
                  <a:moveTo>
                    <a:pt x="3618" y="68512"/>
                  </a:moveTo>
                  <a:lnTo>
                    <a:pt x="3283" y="68664"/>
                  </a:lnTo>
                  <a:cubicBezTo>
                    <a:pt x="3405" y="69029"/>
                    <a:pt x="3557" y="69363"/>
                    <a:pt x="3709" y="69728"/>
                  </a:cubicBezTo>
                  <a:lnTo>
                    <a:pt x="4043" y="69576"/>
                  </a:lnTo>
                  <a:cubicBezTo>
                    <a:pt x="3922" y="69242"/>
                    <a:pt x="3770" y="68877"/>
                    <a:pt x="3618" y="68512"/>
                  </a:cubicBezTo>
                  <a:close/>
                  <a:moveTo>
                    <a:pt x="4499" y="70640"/>
                  </a:moveTo>
                  <a:lnTo>
                    <a:pt x="4134" y="70792"/>
                  </a:lnTo>
                  <a:cubicBezTo>
                    <a:pt x="4286" y="71126"/>
                    <a:pt x="4438" y="71491"/>
                    <a:pt x="4590" y="71825"/>
                  </a:cubicBezTo>
                  <a:lnTo>
                    <a:pt x="4955" y="71673"/>
                  </a:lnTo>
                  <a:cubicBezTo>
                    <a:pt x="4803" y="71309"/>
                    <a:pt x="4621" y="70974"/>
                    <a:pt x="4499" y="70640"/>
                  </a:cubicBezTo>
                  <a:close/>
                  <a:moveTo>
                    <a:pt x="96902" y="70610"/>
                  </a:moveTo>
                  <a:cubicBezTo>
                    <a:pt x="96750" y="70974"/>
                    <a:pt x="96598" y="71309"/>
                    <a:pt x="96446" y="71673"/>
                  </a:cubicBezTo>
                  <a:lnTo>
                    <a:pt x="96781" y="71825"/>
                  </a:lnTo>
                  <a:cubicBezTo>
                    <a:pt x="96933" y="71461"/>
                    <a:pt x="97115" y="71126"/>
                    <a:pt x="97267" y="70762"/>
                  </a:cubicBezTo>
                  <a:lnTo>
                    <a:pt x="96902" y="70610"/>
                  </a:lnTo>
                  <a:close/>
                  <a:moveTo>
                    <a:pt x="5411" y="72676"/>
                  </a:moveTo>
                  <a:lnTo>
                    <a:pt x="5077" y="72859"/>
                  </a:lnTo>
                  <a:cubicBezTo>
                    <a:pt x="5259" y="73193"/>
                    <a:pt x="5411" y="73528"/>
                    <a:pt x="5593" y="73892"/>
                  </a:cubicBezTo>
                  <a:lnTo>
                    <a:pt x="5928" y="73710"/>
                  </a:lnTo>
                  <a:cubicBezTo>
                    <a:pt x="5745" y="73376"/>
                    <a:pt x="5593" y="73041"/>
                    <a:pt x="5411" y="72676"/>
                  </a:cubicBezTo>
                  <a:close/>
                  <a:moveTo>
                    <a:pt x="95960" y="72676"/>
                  </a:moveTo>
                  <a:cubicBezTo>
                    <a:pt x="95778" y="73041"/>
                    <a:pt x="95626" y="73376"/>
                    <a:pt x="95443" y="73710"/>
                  </a:cubicBezTo>
                  <a:lnTo>
                    <a:pt x="95778" y="73892"/>
                  </a:lnTo>
                  <a:cubicBezTo>
                    <a:pt x="95960" y="73528"/>
                    <a:pt x="96112" y="73193"/>
                    <a:pt x="96294" y="72859"/>
                  </a:cubicBezTo>
                  <a:lnTo>
                    <a:pt x="95960" y="72676"/>
                  </a:lnTo>
                  <a:close/>
                  <a:moveTo>
                    <a:pt x="6475" y="74713"/>
                  </a:moveTo>
                  <a:lnTo>
                    <a:pt x="6141" y="74895"/>
                  </a:lnTo>
                  <a:cubicBezTo>
                    <a:pt x="6323" y="75230"/>
                    <a:pt x="6505" y="75564"/>
                    <a:pt x="6688" y="75898"/>
                  </a:cubicBezTo>
                  <a:lnTo>
                    <a:pt x="7022" y="75686"/>
                  </a:lnTo>
                  <a:cubicBezTo>
                    <a:pt x="6840" y="75351"/>
                    <a:pt x="6657" y="75047"/>
                    <a:pt x="6475" y="74713"/>
                  </a:cubicBezTo>
                  <a:close/>
                  <a:moveTo>
                    <a:pt x="94896" y="74713"/>
                  </a:moveTo>
                  <a:cubicBezTo>
                    <a:pt x="94714" y="75047"/>
                    <a:pt x="94531" y="75382"/>
                    <a:pt x="94349" y="75716"/>
                  </a:cubicBezTo>
                  <a:lnTo>
                    <a:pt x="94683" y="75898"/>
                  </a:lnTo>
                  <a:cubicBezTo>
                    <a:pt x="94866" y="75564"/>
                    <a:pt x="95048" y="75230"/>
                    <a:pt x="95230" y="74895"/>
                  </a:cubicBezTo>
                  <a:lnTo>
                    <a:pt x="94896" y="74713"/>
                  </a:lnTo>
                  <a:close/>
                  <a:moveTo>
                    <a:pt x="7600" y="76658"/>
                  </a:moveTo>
                  <a:lnTo>
                    <a:pt x="7265" y="76871"/>
                  </a:lnTo>
                  <a:cubicBezTo>
                    <a:pt x="7478" y="77205"/>
                    <a:pt x="7660" y="77509"/>
                    <a:pt x="7873" y="77844"/>
                  </a:cubicBezTo>
                  <a:lnTo>
                    <a:pt x="8208" y="77631"/>
                  </a:lnTo>
                  <a:cubicBezTo>
                    <a:pt x="7995" y="77327"/>
                    <a:pt x="7782" y="76993"/>
                    <a:pt x="7600" y="76658"/>
                  </a:cubicBezTo>
                  <a:close/>
                  <a:moveTo>
                    <a:pt x="93771" y="76689"/>
                  </a:moveTo>
                  <a:cubicBezTo>
                    <a:pt x="93589" y="77023"/>
                    <a:pt x="93376" y="77327"/>
                    <a:pt x="93163" y="77661"/>
                  </a:cubicBezTo>
                  <a:lnTo>
                    <a:pt x="93498" y="77874"/>
                  </a:lnTo>
                  <a:cubicBezTo>
                    <a:pt x="93711" y="77540"/>
                    <a:pt x="93893" y="77205"/>
                    <a:pt x="94106" y="76871"/>
                  </a:cubicBezTo>
                  <a:lnTo>
                    <a:pt x="93771" y="76689"/>
                  </a:lnTo>
                  <a:close/>
                  <a:moveTo>
                    <a:pt x="8815" y="78604"/>
                  </a:moveTo>
                  <a:lnTo>
                    <a:pt x="8511" y="78786"/>
                  </a:lnTo>
                  <a:cubicBezTo>
                    <a:pt x="8724" y="79120"/>
                    <a:pt x="8937" y="79424"/>
                    <a:pt x="9150" y="79759"/>
                  </a:cubicBezTo>
                  <a:lnTo>
                    <a:pt x="9454" y="79515"/>
                  </a:lnTo>
                  <a:cubicBezTo>
                    <a:pt x="9241" y="79212"/>
                    <a:pt x="9028" y="78908"/>
                    <a:pt x="8815" y="78604"/>
                  </a:cubicBezTo>
                  <a:close/>
                  <a:moveTo>
                    <a:pt x="92556" y="78604"/>
                  </a:moveTo>
                  <a:cubicBezTo>
                    <a:pt x="92343" y="78938"/>
                    <a:pt x="92130" y="79242"/>
                    <a:pt x="91917" y="79546"/>
                  </a:cubicBezTo>
                  <a:lnTo>
                    <a:pt x="92221" y="79759"/>
                  </a:lnTo>
                  <a:cubicBezTo>
                    <a:pt x="92434" y="79455"/>
                    <a:pt x="92647" y="79151"/>
                    <a:pt x="92860" y="78816"/>
                  </a:cubicBezTo>
                  <a:lnTo>
                    <a:pt x="92556" y="78604"/>
                  </a:lnTo>
                  <a:close/>
                  <a:moveTo>
                    <a:pt x="10122" y="80458"/>
                  </a:moveTo>
                  <a:lnTo>
                    <a:pt x="9818" y="80671"/>
                  </a:lnTo>
                  <a:cubicBezTo>
                    <a:pt x="10031" y="80974"/>
                    <a:pt x="10274" y="81278"/>
                    <a:pt x="10487" y="81582"/>
                  </a:cubicBezTo>
                  <a:lnTo>
                    <a:pt x="10791" y="81370"/>
                  </a:lnTo>
                  <a:cubicBezTo>
                    <a:pt x="10578" y="81066"/>
                    <a:pt x="10335" y="80762"/>
                    <a:pt x="10122" y="80458"/>
                  </a:cubicBezTo>
                  <a:close/>
                  <a:moveTo>
                    <a:pt x="91249" y="80488"/>
                  </a:moveTo>
                  <a:cubicBezTo>
                    <a:pt x="91036" y="80762"/>
                    <a:pt x="90793" y="81096"/>
                    <a:pt x="90549" y="81370"/>
                  </a:cubicBezTo>
                  <a:lnTo>
                    <a:pt x="90853" y="81613"/>
                  </a:lnTo>
                  <a:cubicBezTo>
                    <a:pt x="91097" y="81309"/>
                    <a:pt x="91340" y="81005"/>
                    <a:pt x="91553" y="80701"/>
                  </a:cubicBezTo>
                  <a:lnTo>
                    <a:pt x="91249" y="80488"/>
                  </a:lnTo>
                  <a:close/>
                  <a:moveTo>
                    <a:pt x="11490" y="82251"/>
                  </a:moveTo>
                  <a:lnTo>
                    <a:pt x="11217" y="82494"/>
                  </a:lnTo>
                  <a:cubicBezTo>
                    <a:pt x="11460" y="82768"/>
                    <a:pt x="11703" y="83072"/>
                    <a:pt x="11946" y="83376"/>
                  </a:cubicBezTo>
                  <a:lnTo>
                    <a:pt x="12220" y="83133"/>
                  </a:lnTo>
                  <a:cubicBezTo>
                    <a:pt x="11977" y="82829"/>
                    <a:pt x="11733" y="82555"/>
                    <a:pt x="11490" y="82251"/>
                  </a:cubicBezTo>
                  <a:close/>
                  <a:moveTo>
                    <a:pt x="89850" y="82281"/>
                  </a:moveTo>
                  <a:cubicBezTo>
                    <a:pt x="89607" y="82585"/>
                    <a:pt x="89394" y="82859"/>
                    <a:pt x="89121" y="83163"/>
                  </a:cubicBezTo>
                  <a:lnTo>
                    <a:pt x="89425" y="83406"/>
                  </a:lnTo>
                  <a:cubicBezTo>
                    <a:pt x="89668" y="83102"/>
                    <a:pt x="89911" y="82798"/>
                    <a:pt x="90154" y="82525"/>
                  </a:cubicBezTo>
                  <a:lnTo>
                    <a:pt x="89850" y="82281"/>
                  </a:lnTo>
                  <a:close/>
                  <a:moveTo>
                    <a:pt x="12980" y="83984"/>
                  </a:moveTo>
                  <a:lnTo>
                    <a:pt x="12676" y="84227"/>
                  </a:lnTo>
                  <a:cubicBezTo>
                    <a:pt x="12949" y="84531"/>
                    <a:pt x="13192" y="84804"/>
                    <a:pt x="13466" y="85078"/>
                  </a:cubicBezTo>
                  <a:lnTo>
                    <a:pt x="13740" y="84835"/>
                  </a:lnTo>
                  <a:cubicBezTo>
                    <a:pt x="13466" y="84561"/>
                    <a:pt x="13223" y="84257"/>
                    <a:pt x="12980" y="83984"/>
                  </a:cubicBezTo>
                  <a:close/>
                  <a:moveTo>
                    <a:pt x="88391" y="84014"/>
                  </a:moveTo>
                  <a:cubicBezTo>
                    <a:pt x="88148" y="84288"/>
                    <a:pt x="87875" y="84592"/>
                    <a:pt x="87631" y="84865"/>
                  </a:cubicBezTo>
                  <a:lnTo>
                    <a:pt x="87905" y="85108"/>
                  </a:lnTo>
                  <a:cubicBezTo>
                    <a:pt x="88148" y="84835"/>
                    <a:pt x="88422" y="84561"/>
                    <a:pt x="88665" y="84257"/>
                  </a:cubicBezTo>
                  <a:lnTo>
                    <a:pt x="88391" y="84014"/>
                  </a:lnTo>
                  <a:close/>
                  <a:moveTo>
                    <a:pt x="14499" y="85655"/>
                  </a:moveTo>
                  <a:lnTo>
                    <a:pt x="14226" y="85929"/>
                  </a:lnTo>
                  <a:cubicBezTo>
                    <a:pt x="14499" y="86202"/>
                    <a:pt x="14773" y="86476"/>
                    <a:pt x="15047" y="86719"/>
                  </a:cubicBezTo>
                  <a:lnTo>
                    <a:pt x="15320" y="86476"/>
                  </a:lnTo>
                  <a:cubicBezTo>
                    <a:pt x="15047" y="86202"/>
                    <a:pt x="14773" y="85929"/>
                    <a:pt x="14499" y="85655"/>
                  </a:cubicBezTo>
                  <a:close/>
                  <a:moveTo>
                    <a:pt x="86841" y="85686"/>
                  </a:moveTo>
                  <a:cubicBezTo>
                    <a:pt x="86568" y="85959"/>
                    <a:pt x="86324" y="86233"/>
                    <a:pt x="86051" y="86506"/>
                  </a:cubicBezTo>
                  <a:lnTo>
                    <a:pt x="86324" y="86750"/>
                  </a:lnTo>
                  <a:cubicBezTo>
                    <a:pt x="86568" y="86506"/>
                    <a:pt x="86841" y="86233"/>
                    <a:pt x="87115" y="85959"/>
                  </a:cubicBezTo>
                  <a:lnTo>
                    <a:pt x="86841" y="85686"/>
                  </a:lnTo>
                  <a:close/>
                  <a:moveTo>
                    <a:pt x="16141" y="87236"/>
                  </a:moveTo>
                  <a:lnTo>
                    <a:pt x="15867" y="87540"/>
                  </a:lnTo>
                  <a:cubicBezTo>
                    <a:pt x="16141" y="87783"/>
                    <a:pt x="16414" y="88057"/>
                    <a:pt x="16718" y="88300"/>
                  </a:cubicBezTo>
                  <a:lnTo>
                    <a:pt x="16961" y="88026"/>
                  </a:lnTo>
                  <a:cubicBezTo>
                    <a:pt x="16688" y="87753"/>
                    <a:pt x="16414" y="87510"/>
                    <a:pt x="16141" y="87236"/>
                  </a:cubicBezTo>
                  <a:close/>
                  <a:moveTo>
                    <a:pt x="85230" y="87266"/>
                  </a:moveTo>
                  <a:cubicBezTo>
                    <a:pt x="84957" y="87540"/>
                    <a:pt x="84683" y="87783"/>
                    <a:pt x="84379" y="88057"/>
                  </a:cubicBezTo>
                  <a:lnTo>
                    <a:pt x="84653" y="88330"/>
                  </a:lnTo>
                  <a:cubicBezTo>
                    <a:pt x="84926" y="88087"/>
                    <a:pt x="85200" y="87813"/>
                    <a:pt x="85504" y="87570"/>
                  </a:cubicBezTo>
                  <a:lnTo>
                    <a:pt x="85230" y="87266"/>
                  </a:lnTo>
                  <a:close/>
                  <a:moveTo>
                    <a:pt x="17813" y="88786"/>
                  </a:moveTo>
                  <a:lnTo>
                    <a:pt x="17569" y="89060"/>
                  </a:lnTo>
                  <a:cubicBezTo>
                    <a:pt x="17843" y="89303"/>
                    <a:pt x="18147" y="89576"/>
                    <a:pt x="18451" y="89820"/>
                  </a:cubicBezTo>
                  <a:lnTo>
                    <a:pt x="18694" y="89516"/>
                  </a:lnTo>
                  <a:cubicBezTo>
                    <a:pt x="18390" y="89272"/>
                    <a:pt x="18086" y="89029"/>
                    <a:pt x="17813" y="88786"/>
                  </a:cubicBezTo>
                  <a:close/>
                  <a:moveTo>
                    <a:pt x="83528" y="88817"/>
                  </a:moveTo>
                  <a:cubicBezTo>
                    <a:pt x="83254" y="89060"/>
                    <a:pt x="82951" y="89303"/>
                    <a:pt x="82677" y="89546"/>
                  </a:cubicBezTo>
                  <a:lnTo>
                    <a:pt x="82920" y="89820"/>
                  </a:lnTo>
                  <a:cubicBezTo>
                    <a:pt x="83194" y="89576"/>
                    <a:pt x="83498" y="89333"/>
                    <a:pt x="83771" y="89090"/>
                  </a:cubicBezTo>
                  <a:lnTo>
                    <a:pt x="83528" y="88817"/>
                  </a:lnTo>
                  <a:close/>
                  <a:moveTo>
                    <a:pt x="19575" y="90215"/>
                  </a:moveTo>
                  <a:lnTo>
                    <a:pt x="19332" y="90519"/>
                  </a:lnTo>
                  <a:cubicBezTo>
                    <a:pt x="19636" y="90762"/>
                    <a:pt x="19940" y="91005"/>
                    <a:pt x="20244" y="91218"/>
                  </a:cubicBezTo>
                  <a:lnTo>
                    <a:pt x="20457" y="90914"/>
                  </a:lnTo>
                  <a:cubicBezTo>
                    <a:pt x="20153" y="90701"/>
                    <a:pt x="19879" y="90458"/>
                    <a:pt x="19575" y="90215"/>
                  </a:cubicBezTo>
                  <a:close/>
                  <a:moveTo>
                    <a:pt x="81795" y="90245"/>
                  </a:moveTo>
                  <a:cubicBezTo>
                    <a:pt x="81492" y="90488"/>
                    <a:pt x="81188" y="90701"/>
                    <a:pt x="80884" y="90944"/>
                  </a:cubicBezTo>
                  <a:lnTo>
                    <a:pt x="81127" y="91248"/>
                  </a:lnTo>
                  <a:cubicBezTo>
                    <a:pt x="81431" y="91005"/>
                    <a:pt x="81735" y="90792"/>
                    <a:pt x="82008" y="90549"/>
                  </a:cubicBezTo>
                  <a:lnTo>
                    <a:pt x="81795" y="90245"/>
                  </a:lnTo>
                  <a:close/>
                  <a:moveTo>
                    <a:pt x="21369" y="91583"/>
                  </a:moveTo>
                  <a:lnTo>
                    <a:pt x="21156" y="91886"/>
                  </a:lnTo>
                  <a:cubicBezTo>
                    <a:pt x="21460" y="92130"/>
                    <a:pt x="21794" y="92342"/>
                    <a:pt x="22098" y="92555"/>
                  </a:cubicBezTo>
                  <a:lnTo>
                    <a:pt x="22311" y="92251"/>
                  </a:lnTo>
                  <a:cubicBezTo>
                    <a:pt x="22007" y="92038"/>
                    <a:pt x="21703" y="91826"/>
                    <a:pt x="21369" y="91583"/>
                  </a:cubicBezTo>
                  <a:close/>
                  <a:moveTo>
                    <a:pt x="79972" y="91613"/>
                  </a:moveTo>
                  <a:cubicBezTo>
                    <a:pt x="79668" y="91826"/>
                    <a:pt x="79364" y="92038"/>
                    <a:pt x="79029" y="92251"/>
                  </a:cubicBezTo>
                  <a:lnTo>
                    <a:pt x="79242" y="92586"/>
                  </a:lnTo>
                  <a:cubicBezTo>
                    <a:pt x="79577" y="92373"/>
                    <a:pt x="79881" y="92130"/>
                    <a:pt x="80185" y="91917"/>
                  </a:cubicBezTo>
                  <a:lnTo>
                    <a:pt x="79972" y="91613"/>
                  </a:lnTo>
                  <a:close/>
                  <a:moveTo>
                    <a:pt x="23253" y="92890"/>
                  </a:moveTo>
                  <a:lnTo>
                    <a:pt x="23071" y="93193"/>
                  </a:lnTo>
                  <a:cubicBezTo>
                    <a:pt x="23375" y="93406"/>
                    <a:pt x="23709" y="93619"/>
                    <a:pt x="24013" y="93801"/>
                  </a:cubicBezTo>
                  <a:lnTo>
                    <a:pt x="24226" y="93497"/>
                  </a:lnTo>
                  <a:cubicBezTo>
                    <a:pt x="23892" y="93285"/>
                    <a:pt x="23588" y="93072"/>
                    <a:pt x="23253" y="92890"/>
                  </a:cubicBezTo>
                  <a:close/>
                  <a:moveTo>
                    <a:pt x="78087" y="92890"/>
                  </a:moveTo>
                  <a:cubicBezTo>
                    <a:pt x="77783" y="93102"/>
                    <a:pt x="77449" y="93315"/>
                    <a:pt x="77145" y="93497"/>
                  </a:cubicBezTo>
                  <a:lnTo>
                    <a:pt x="77327" y="93832"/>
                  </a:lnTo>
                  <a:cubicBezTo>
                    <a:pt x="77662" y="93619"/>
                    <a:pt x="77996" y="93406"/>
                    <a:pt x="78300" y="93224"/>
                  </a:cubicBezTo>
                  <a:lnTo>
                    <a:pt x="78087" y="92890"/>
                  </a:lnTo>
                  <a:close/>
                  <a:moveTo>
                    <a:pt x="25199" y="94075"/>
                  </a:moveTo>
                  <a:lnTo>
                    <a:pt x="25016" y="94409"/>
                  </a:lnTo>
                  <a:cubicBezTo>
                    <a:pt x="25351" y="94592"/>
                    <a:pt x="25685" y="94804"/>
                    <a:pt x="26019" y="94987"/>
                  </a:cubicBezTo>
                  <a:lnTo>
                    <a:pt x="26202" y="94652"/>
                  </a:lnTo>
                  <a:cubicBezTo>
                    <a:pt x="25867" y="94470"/>
                    <a:pt x="25533" y="94288"/>
                    <a:pt x="25199" y="94075"/>
                  </a:cubicBezTo>
                  <a:close/>
                  <a:moveTo>
                    <a:pt x="76172" y="94075"/>
                  </a:moveTo>
                  <a:cubicBezTo>
                    <a:pt x="75838" y="94288"/>
                    <a:pt x="75504" y="94470"/>
                    <a:pt x="75169" y="94652"/>
                  </a:cubicBezTo>
                  <a:lnTo>
                    <a:pt x="75382" y="94987"/>
                  </a:lnTo>
                  <a:cubicBezTo>
                    <a:pt x="75686" y="94804"/>
                    <a:pt x="76020" y="94592"/>
                    <a:pt x="76355" y="94409"/>
                  </a:cubicBezTo>
                  <a:lnTo>
                    <a:pt x="76172" y="94075"/>
                  </a:lnTo>
                  <a:close/>
                  <a:moveTo>
                    <a:pt x="27205" y="95200"/>
                  </a:moveTo>
                  <a:lnTo>
                    <a:pt x="27022" y="95534"/>
                  </a:lnTo>
                  <a:cubicBezTo>
                    <a:pt x="27357" y="95716"/>
                    <a:pt x="27691" y="95868"/>
                    <a:pt x="28025" y="96051"/>
                  </a:cubicBezTo>
                  <a:lnTo>
                    <a:pt x="28208" y="95716"/>
                  </a:lnTo>
                  <a:cubicBezTo>
                    <a:pt x="27874" y="95534"/>
                    <a:pt x="27539" y="95382"/>
                    <a:pt x="27205" y="95200"/>
                  </a:cubicBezTo>
                  <a:close/>
                  <a:moveTo>
                    <a:pt x="74197" y="95200"/>
                  </a:moveTo>
                  <a:cubicBezTo>
                    <a:pt x="73862" y="95382"/>
                    <a:pt x="73528" y="95534"/>
                    <a:pt x="73163" y="95716"/>
                  </a:cubicBezTo>
                  <a:lnTo>
                    <a:pt x="73345" y="96051"/>
                  </a:lnTo>
                  <a:cubicBezTo>
                    <a:pt x="73680" y="95868"/>
                    <a:pt x="74014" y="95716"/>
                    <a:pt x="74349" y="95534"/>
                  </a:cubicBezTo>
                  <a:lnTo>
                    <a:pt x="74197" y="95200"/>
                  </a:lnTo>
                  <a:close/>
                  <a:moveTo>
                    <a:pt x="29241" y="96203"/>
                  </a:moveTo>
                  <a:lnTo>
                    <a:pt x="29059" y="96567"/>
                  </a:lnTo>
                  <a:cubicBezTo>
                    <a:pt x="29424" y="96719"/>
                    <a:pt x="29758" y="96871"/>
                    <a:pt x="30123" y="97023"/>
                  </a:cubicBezTo>
                  <a:lnTo>
                    <a:pt x="30275" y="96689"/>
                  </a:lnTo>
                  <a:cubicBezTo>
                    <a:pt x="29910" y="96537"/>
                    <a:pt x="29576" y="96385"/>
                    <a:pt x="29241" y="96203"/>
                  </a:cubicBezTo>
                  <a:close/>
                  <a:moveTo>
                    <a:pt x="72160" y="96203"/>
                  </a:moveTo>
                  <a:cubicBezTo>
                    <a:pt x="71826" y="96355"/>
                    <a:pt x="71461" y="96537"/>
                    <a:pt x="71127" y="96689"/>
                  </a:cubicBezTo>
                  <a:lnTo>
                    <a:pt x="71279" y="97023"/>
                  </a:lnTo>
                  <a:cubicBezTo>
                    <a:pt x="71643" y="96871"/>
                    <a:pt x="71978" y="96719"/>
                    <a:pt x="72312" y="96537"/>
                  </a:cubicBezTo>
                  <a:lnTo>
                    <a:pt x="72160" y="96203"/>
                  </a:lnTo>
                  <a:close/>
                  <a:moveTo>
                    <a:pt x="31308" y="97145"/>
                  </a:moveTo>
                  <a:lnTo>
                    <a:pt x="31156" y="97479"/>
                  </a:lnTo>
                  <a:cubicBezTo>
                    <a:pt x="31521" y="97631"/>
                    <a:pt x="31886" y="97783"/>
                    <a:pt x="32220" y="97905"/>
                  </a:cubicBezTo>
                  <a:lnTo>
                    <a:pt x="32372" y="97570"/>
                  </a:lnTo>
                  <a:cubicBezTo>
                    <a:pt x="32007" y="97418"/>
                    <a:pt x="31673" y="97297"/>
                    <a:pt x="31308" y="97145"/>
                  </a:cubicBezTo>
                  <a:close/>
                  <a:moveTo>
                    <a:pt x="70093" y="97115"/>
                  </a:moveTo>
                  <a:cubicBezTo>
                    <a:pt x="69728" y="97266"/>
                    <a:pt x="69394" y="97418"/>
                    <a:pt x="69029" y="97540"/>
                  </a:cubicBezTo>
                  <a:lnTo>
                    <a:pt x="69181" y="97905"/>
                  </a:lnTo>
                  <a:cubicBezTo>
                    <a:pt x="69516" y="97753"/>
                    <a:pt x="69880" y="97631"/>
                    <a:pt x="70245" y="97479"/>
                  </a:cubicBezTo>
                  <a:lnTo>
                    <a:pt x="70093" y="97115"/>
                  </a:lnTo>
                  <a:close/>
                  <a:moveTo>
                    <a:pt x="33436" y="97966"/>
                  </a:moveTo>
                  <a:lnTo>
                    <a:pt x="33314" y="98330"/>
                  </a:lnTo>
                  <a:cubicBezTo>
                    <a:pt x="33649" y="98452"/>
                    <a:pt x="34013" y="98574"/>
                    <a:pt x="34378" y="98695"/>
                  </a:cubicBezTo>
                  <a:lnTo>
                    <a:pt x="34500" y="98361"/>
                  </a:lnTo>
                  <a:cubicBezTo>
                    <a:pt x="34135" y="98239"/>
                    <a:pt x="33801" y="98087"/>
                    <a:pt x="33436" y="97966"/>
                  </a:cubicBezTo>
                  <a:close/>
                  <a:moveTo>
                    <a:pt x="67965" y="97966"/>
                  </a:moveTo>
                  <a:cubicBezTo>
                    <a:pt x="67631" y="98087"/>
                    <a:pt x="67266" y="98209"/>
                    <a:pt x="66902" y="98330"/>
                  </a:cubicBezTo>
                  <a:lnTo>
                    <a:pt x="67023" y="98695"/>
                  </a:lnTo>
                  <a:cubicBezTo>
                    <a:pt x="67388" y="98574"/>
                    <a:pt x="67753" y="98452"/>
                    <a:pt x="68117" y="98300"/>
                  </a:cubicBezTo>
                  <a:lnTo>
                    <a:pt x="67965" y="97966"/>
                  </a:lnTo>
                  <a:close/>
                  <a:moveTo>
                    <a:pt x="35594" y="98695"/>
                  </a:moveTo>
                  <a:lnTo>
                    <a:pt x="35472" y="99060"/>
                  </a:lnTo>
                  <a:cubicBezTo>
                    <a:pt x="35837" y="99181"/>
                    <a:pt x="36202" y="99303"/>
                    <a:pt x="36567" y="99394"/>
                  </a:cubicBezTo>
                  <a:lnTo>
                    <a:pt x="36688" y="99029"/>
                  </a:lnTo>
                  <a:cubicBezTo>
                    <a:pt x="36324" y="98938"/>
                    <a:pt x="35959" y="98817"/>
                    <a:pt x="35594" y="98695"/>
                  </a:cubicBezTo>
                  <a:close/>
                  <a:moveTo>
                    <a:pt x="65807" y="98695"/>
                  </a:moveTo>
                  <a:cubicBezTo>
                    <a:pt x="65473" y="98817"/>
                    <a:pt x="65108" y="98908"/>
                    <a:pt x="64744" y="99029"/>
                  </a:cubicBezTo>
                  <a:lnTo>
                    <a:pt x="64835" y="99394"/>
                  </a:lnTo>
                  <a:cubicBezTo>
                    <a:pt x="65199" y="99273"/>
                    <a:pt x="65564" y="99151"/>
                    <a:pt x="65929" y="99060"/>
                  </a:cubicBezTo>
                  <a:lnTo>
                    <a:pt x="65807" y="98695"/>
                  </a:lnTo>
                  <a:close/>
                  <a:moveTo>
                    <a:pt x="37783" y="99333"/>
                  </a:moveTo>
                  <a:lnTo>
                    <a:pt x="37691" y="99698"/>
                  </a:lnTo>
                  <a:cubicBezTo>
                    <a:pt x="38056" y="99789"/>
                    <a:pt x="38421" y="99881"/>
                    <a:pt x="38786" y="99972"/>
                  </a:cubicBezTo>
                  <a:lnTo>
                    <a:pt x="38877" y="99607"/>
                  </a:lnTo>
                  <a:cubicBezTo>
                    <a:pt x="38512" y="99516"/>
                    <a:pt x="38147" y="99425"/>
                    <a:pt x="37783" y="99333"/>
                  </a:cubicBezTo>
                  <a:close/>
                  <a:moveTo>
                    <a:pt x="63649" y="99333"/>
                  </a:moveTo>
                  <a:cubicBezTo>
                    <a:pt x="63285" y="99425"/>
                    <a:pt x="62920" y="99516"/>
                    <a:pt x="62525" y="99607"/>
                  </a:cubicBezTo>
                  <a:lnTo>
                    <a:pt x="62616" y="99972"/>
                  </a:lnTo>
                  <a:cubicBezTo>
                    <a:pt x="63011" y="99881"/>
                    <a:pt x="63376" y="99789"/>
                    <a:pt x="63740" y="99698"/>
                  </a:cubicBezTo>
                  <a:lnTo>
                    <a:pt x="63649" y="99333"/>
                  </a:lnTo>
                  <a:close/>
                  <a:moveTo>
                    <a:pt x="40001" y="99850"/>
                  </a:moveTo>
                  <a:lnTo>
                    <a:pt x="39910" y="100245"/>
                  </a:lnTo>
                  <a:cubicBezTo>
                    <a:pt x="40275" y="100306"/>
                    <a:pt x="40670" y="100397"/>
                    <a:pt x="41035" y="100458"/>
                  </a:cubicBezTo>
                  <a:lnTo>
                    <a:pt x="41096" y="100093"/>
                  </a:lnTo>
                  <a:cubicBezTo>
                    <a:pt x="40731" y="100032"/>
                    <a:pt x="40366" y="99941"/>
                    <a:pt x="40001" y="99850"/>
                  </a:cubicBezTo>
                  <a:close/>
                  <a:moveTo>
                    <a:pt x="61430" y="99850"/>
                  </a:moveTo>
                  <a:cubicBezTo>
                    <a:pt x="61066" y="99941"/>
                    <a:pt x="60701" y="100002"/>
                    <a:pt x="60306" y="100093"/>
                  </a:cubicBezTo>
                  <a:lnTo>
                    <a:pt x="60397" y="100458"/>
                  </a:lnTo>
                  <a:cubicBezTo>
                    <a:pt x="60762" y="100397"/>
                    <a:pt x="61126" y="100306"/>
                    <a:pt x="61491" y="100245"/>
                  </a:cubicBezTo>
                  <a:lnTo>
                    <a:pt x="61430" y="99850"/>
                  </a:lnTo>
                  <a:close/>
                  <a:moveTo>
                    <a:pt x="42220" y="100276"/>
                  </a:moveTo>
                  <a:lnTo>
                    <a:pt x="42160" y="100671"/>
                  </a:lnTo>
                  <a:cubicBezTo>
                    <a:pt x="42524" y="100732"/>
                    <a:pt x="42919" y="100792"/>
                    <a:pt x="43284" y="100853"/>
                  </a:cubicBezTo>
                  <a:lnTo>
                    <a:pt x="43345" y="100458"/>
                  </a:lnTo>
                  <a:cubicBezTo>
                    <a:pt x="42980" y="100397"/>
                    <a:pt x="42585" y="100367"/>
                    <a:pt x="42220" y="100276"/>
                  </a:cubicBezTo>
                  <a:close/>
                  <a:moveTo>
                    <a:pt x="59211" y="100276"/>
                  </a:moveTo>
                  <a:cubicBezTo>
                    <a:pt x="58816" y="100367"/>
                    <a:pt x="58452" y="100428"/>
                    <a:pt x="58087" y="100458"/>
                  </a:cubicBezTo>
                  <a:lnTo>
                    <a:pt x="58117" y="100853"/>
                  </a:lnTo>
                  <a:cubicBezTo>
                    <a:pt x="58512" y="100792"/>
                    <a:pt x="58877" y="100732"/>
                    <a:pt x="59272" y="100671"/>
                  </a:cubicBezTo>
                  <a:lnTo>
                    <a:pt x="59211" y="100276"/>
                  </a:lnTo>
                  <a:close/>
                  <a:moveTo>
                    <a:pt x="44470" y="100640"/>
                  </a:moveTo>
                  <a:lnTo>
                    <a:pt x="44439" y="101005"/>
                  </a:lnTo>
                  <a:cubicBezTo>
                    <a:pt x="44804" y="101036"/>
                    <a:pt x="45199" y="101096"/>
                    <a:pt x="45564" y="101127"/>
                  </a:cubicBezTo>
                  <a:lnTo>
                    <a:pt x="45594" y="100762"/>
                  </a:lnTo>
                  <a:cubicBezTo>
                    <a:pt x="45229" y="100701"/>
                    <a:pt x="44834" y="100671"/>
                    <a:pt x="44470" y="100640"/>
                  </a:cubicBezTo>
                  <a:close/>
                  <a:moveTo>
                    <a:pt x="56932" y="100610"/>
                  </a:moveTo>
                  <a:cubicBezTo>
                    <a:pt x="56567" y="100671"/>
                    <a:pt x="56202" y="100701"/>
                    <a:pt x="55807" y="100762"/>
                  </a:cubicBezTo>
                  <a:lnTo>
                    <a:pt x="55838" y="101127"/>
                  </a:lnTo>
                  <a:cubicBezTo>
                    <a:pt x="56233" y="101096"/>
                    <a:pt x="56597" y="101036"/>
                    <a:pt x="56993" y="101005"/>
                  </a:cubicBezTo>
                  <a:lnTo>
                    <a:pt x="56932" y="100610"/>
                  </a:lnTo>
                  <a:close/>
                  <a:moveTo>
                    <a:pt x="46749" y="100853"/>
                  </a:moveTo>
                  <a:lnTo>
                    <a:pt x="46719" y="101218"/>
                  </a:lnTo>
                  <a:cubicBezTo>
                    <a:pt x="47084" y="101248"/>
                    <a:pt x="47479" y="101279"/>
                    <a:pt x="47843" y="101309"/>
                  </a:cubicBezTo>
                  <a:lnTo>
                    <a:pt x="47874" y="100914"/>
                  </a:lnTo>
                  <a:cubicBezTo>
                    <a:pt x="47479" y="100914"/>
                    <a:pt x="47114" y="100884"/>
                    <a:pt x="46749" y="100853"/>
                  </a:cubicBezTo>
                  <a:close/>
                  <a:moveTo>
                    <a:pt x="54683" y="100853"/>
                  </a:moveTo>
                  <a:cubicBezTo>
                    <a:pt x="54318" y="100884"/>
                    <a:pt x="53923" y="100914"/>
                    <a:pt x="53558" y="100914"/>
                  </a:cubicBezTo>
                  <a:lnTo>
                    <a:pt x="53558" y="101309"/>
                  </a:lnTo>
                  <a:cubicBezTo>
                    <a:pt x="53953" y="101279"/>
                    <a:pt x="54318" y="101248"/>
                    <a:pt x="54713" y="101218"/>
                  </a:cubicBezTo>
                  <a:lnTo>
                    <a:pt x="54683" y="100853"/>
                  </a:lnTo>
                  <a:close/>
                  <a:moveTo>
                    <a:pt x="48999" y="100975"/>
                  </a:moveTo>
                  <a:lnTo>
                    <a:pt x="48999" y="101370"/>
                  </a:lnTo>
                  <a:lnTo>
                    <a:pt x="50154" y="101370"/>
                  </a:lnTo>
                  <a:lnTo>
                    <a:pt x="50154" y="101005"/>
                  </a:lnTo>
                  <a:cubicBezTo>
                    <a:pt x="49758" y="101005"/>
                    <a:pt x="49394" y="100975"/>
                    <a:pt x="48999" y="100975"/>
                  </a:cubicBezTo>
                  <a:close/>
                  <a:moveTo>
                    <a:pt x="52403" y="100975"/>
                  </a:moveTo>
                  <a:cubicBezTo>
                    <a:pt x="52038" y="101005"/>
                    <a:pt x="51673" y="101005"/>
                    <a:pt x="51278" y="101005"/>
                  </a:cubicBezTo>
                  <a:lnTo>
                    <a:pt x="51278" y="101370"/>
                  </a:lnTo>
                  <a:lnTo>
                    <a:pt x="52433" y="101370"/>
                  </a:lnTo>
                  <a:lnTo>
                    <a:pt x="52403" y="10097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9"/>
            <p:cNvSpPr/>
            <p:nvPr/>
          </p:nvSpPr>
          <p:spPr>
            <a:xfrm>
              <a:off x="4187495" y="1131775"/>
              <a:ext cx="1952950" cy="1952175"/>
            </a:xfrm>
            <a:custGeom>
              <a:avLst/>
              <a:gdLst/>
              <a:ahLst/>
              <a:cxnLst/>
              <a:rect l="l" t="t" r="r" b="b"/>
              <a:pathLst>
                <a:path w="78118" h="78087" extrusionOk="0">
                  <a:moveTo>
                    <a:pt x="38420" y="0"/>
                  </a:moveTo>
                  <a:lnTo>
                    <a:pt x="38420" y="365"/>
                  </a:lnTo>
                  <a:lnTo>
                    <a:pt x="39575" y="365"/>
                  </a:lnTo>
                  <a:lnTo>
                    <a:pt x="39575" y="0"/>
                  </a:lnTo>
                  <a:close/>
                  <a:moveTo>
                    <a:pt x="37265" y="31"/>
                  </a:moveTo>
                  <a:cubicBezTo>
                    <a:pt x="36901" y="61"/>
                    <a:pt x="36505" y="91"/>
                    <a:pt x="36141" y="91"/>
                  </a:cubicBezTo>
                  <a:lnTo>
                    <a:pt x="36171" y="486"/>
                  </a:lnTo>
                  <a:cubicBezTo>
                    <a:pt x="36536" y="456"/>
                    <a:pt x="36931" y="426"/>
                    <a:pt x="37296" y="426"/>
                  </a:cubicBezTo>
                  <a:lnTo>
                    <a:pt x="37265" y="31"/>
                  </a:lnTo>
                  <a:close/>
                  <a:moveTo>
                    <a:pt x="40700" y="31"/>
                  </a:moveTo>
                  <a:lnTo>
                    <a:pt x="40700" y="395"/>
                  </a:lnTo>
                  <a:cubicBezTo>
                    <a:pt x="41065" y="426"/>
                    <a:pt x="41460" y="456"/>
                    <a:pt x="41825" y="486"/>
                  </a:cubicBezTo>
                  <a:lnTo>
                    <a:pt x="41855" y="91"/>
                  </a:lnTo>
                  <a:cubicBezTo>
                    <a:pt x="41490" y="61"/>
                    <a:pt x="41095" y="61"/>
                    <a:pt x="40700" y="31"/>
                  </a:cubicBezTo>
                  <a:close/>
                  <a:moveTo>
                    <a:pt x="43010" y="183"/>
                  </a:moveTo>
                  <a:lnTo>
                    <a:pt x="42949" y="578"/>
                  </a:lnTo>
                  <a:cubicBezTo>
                    <a:pt x="43344" y="608"/>
                    <a:pt x="43709" y="669"/>
                    <a:pt x="44104" y="699"/>
                  </a:cubicBezTo>
                  <a:lnTo>
                    <a:pt x="44135" y="335"/>
                  </a:lnTo>
                  <a:cubicBezTo>
                    <a:pt x="43770" y="274"/>
                    <a:pt x="43375" y="243"/>
                    <a:pt x="43010" y="183"/>
                  </a:cubicBezTo>
                  <a:close/>
                  <a:moveTo>
                    <a:pt x="34986" y="213"/>
                  </a:moveTo>
                  <a:cubicBezTo>
                    <a:pt x="34621" y="243"/>
                    <a:pt x="34226" y="304"/>
                    <a:pt x="33861" y="335"/>
                  </a:cubicBezTo>
                  <a:lnTo>
                    <a:pt x="33891" y="730"/>
                  </a:lnTo>
                  <a:cubicBezTo>
                    <a:pt x="34287" y="669"/>
                    <a:pt x="34651" y="608"/>
                    <a:pt x="35046" y="578"/>
                  </a:cubicBezTo>
                  <a:lnTo>
                    <a:pt x="34986" y="213"/>
                  </a:lnTo>
                  <a:close/>
                  <a:moveTo>
                    <a:pt x="45259" y="486"/>
                  </a:moveTo>
                  <a:lnTo>
                    <a:pt x="45199" y="851"/>
                  </a:lnTo>
                  <a:cubicBezTo>
                    <a:pt x="45594" y="912"/>
                    <a:pt x="45959" y="1003"/>
                    <a:pt x="46323" y="1064"/>
                  </a:cubicBezTo>
                  <a:lnTo>
                    <a:pt x="46414" y="699"/>
                  </a:lnTo>
                  <a:cubicBezTo>
                    <a:pt x="46019" y="608"/>
                    <a:pt x="45655" y="547"/>
                    <a:pt x="45259" y="486"/>
                  </a:cubicBezTo>
                  <a:close/>
                  <a:moveTo>
                    <a:pt x="32706" y="517"/>
                  </a:moveTo>
                  <a:cubicBezTo>
                    <a:pt x="32341" y="578"/>
                    <a:pt x="31976" y="638"/>
                    <a:pt x="31581" y="699"/>
                  </a:cubicBezTo>
                  <a:lnTo>
                    <a:pt x="31673" y="1094"/>
                  </a:lnTo>
                  <a:cubicBezTo>
                    <a:pt x="32037" y="1003"/>
                    <a:pt x="32402" y="942"/>
                    <a:pt x="32767" y="882"/>
                  </a:cubicBezTo>
                  <a:lnTo>
                    <a:pt x="32706" y="517"/>
                  </a:lnTo>
                  <a:close/>
                  <a:moveTo>
                    <a:pt x="47539" y="912"/>
                  </a:moveTo>
                  <a:lnTo>
                    <a:pt x="47448" y="1277"/>
                  </a:lnTo>
                  <a:cubicBezTo>
                    <a:pt x="47813" y="1368"/>
                    <a:pt x="48177" y="1459"/>
                    <a:pt x="48542" y="1550"/>
                  </a:cubicBezTo>
                  <a:lnTo>
                    <a:pt x="48633" y="1186"/>
                  </a:lnTo>
                  <a:cubicBezTo>
                    <a:pt x="48269" y="1094"/>
                    <a:pt x="47904" y="1003"/>
                    <a:pt x="47539" y="912"/>
                  </a:cubicBezTo>
                  <a:close/>
                  <a:moveTo>
                    <a:pt x="30457" y="942"/>
                  </a:moveTo>
                  <a:cubicBezTo>
                    <a:pt x="30092" y="1034"/>
                    <a:pt x="29727" y="1125"/>
                    <a:pt x="29362" y="1216"/>
                  </a:cubicBezTo>
                  <a:lnTo>
                    <a:pt x="29454" y="1581"/>
                  </a:lnTo>
                  <a:cubicBezTo>
                    <a:pt x="29818" y="1490"/>
                    <a:pt x="30183" y="1398"/>
                    <a:pt x="30548" y="1307"/>
                  </a:cubicBezTo>
                  <a:lnTo>
                    <a:pt x="30457" y="942"/>
                  </a:lnTo>
                  <a:close/>
                  <a:moveTo>
                    <a:pt x="49758" y="1490"/>
                  </a:moveTo>
                  <a:lnTo>
                    <a:pt x="49636" y="1854"/>
                  </a:lnTo>
                  <a:cubicBezTo>
                    <a:pt x="50001" y="1945"/>
                    <a:pt x="50366" y="2067"/>
                    <a:pt x="50731" y="2158"/>
                  </a:cubicBezTo>
                  <a:lnTo>
                    <a:pt x="50852" y="1824"/>
                  </a:lnTo>
                  <a:cubicBezTo>
                    <a:pt x="50487" y="1702"/>
                    <a:pt x="50123" y="1581"/>
                    <a:pt x="49758" y="1490"/>
                  </a:cubicBezTo>
                  <a:close/>
                  <a:moveTo>
                    <a:pt x="28238" y="1520"/>
                  </a:moveTo>
                  <a:cubicBezTo>
                    <a:pt x="27873" y="1611"/>
                    <a:pt x="27508" y="1733"/>
                    <a:pt x="27144" y="1854"/>
                  </a:cubicBezTo>
                  <a:lnTo>
                    <a:pt x="27265" y="2219"/>
                  </a:lnTo>
                  <a:cubicBezTo>
                    <a:pt x="27630" y="2097"/>
                    <a:pt x="27995" y="1976"/>
                    <a:pt x="28359" y="1885"/>
                  </a:cubicBezTo>
                  <a:lnTo>
                    <a:pt x="28238" y="1520"/>
                  </a:lnTo>
                  <a:close/>
                  <a:moveTo>
                    <a:pt x="51946" y="2189"/>
                  </a:moveTo>
                  <a:lnTo>
                    <a:pt x="51825" y="2523"/>
                  </a:lnTo>
                  <a:cubicBezTo>
                    <a:pt x="52159" y="2645"/>
                    <a:pt x="52524" y="2797"/>
                    <a:pt x="52889" y="2918"/>
                  </a:cubicBezTo>
                  <a:lnTo>
                    <a:pt x="53010" y="2584"/>
                  </a:lnTo>
                  <a:cubicBezTo>
                    <a:pt x="52676" y="2432"/>
                    <a:pt x="52311" y="2310"/>
                    <a:pt x="51946" y="2189"/>
                  </a:cubicBezTo>
                  <a:close/>
                  <a:moveTo>
                    <a:pt x="26049" y="2219"/>
                  </a:moveTo>
                  <a:cubicBezTo>
                    <a:pt x="25715" y="2341"/>
                    <a:pt x="25350" y="2462"/>
                    <a:pt x="24985" y="2614"/>
                  </a:cubicBezTo>
                  <a:lnTo>
                    <a:pt x="25137" y="2949"/>
                  </a:lnTo>
                  <a:cubicBezTo>
                    <a:pt x="25472" y="2827"/>
                    <a:pt x="25837" y="2705"/>
                    <a:pt x="26171" y="2553"/>
                  </a:cubicBezTo>
                  <a:lnTo>
                    <a:pt x="26049" y="2219"/>
                  </a:lnTo>
                  <a:close/>
                  <a:moveTo>
                    <a:pt x="54074" y="2979"/>
                  </a:moveTo>
                  <a:lnTo>
                    <a:pt x="53953" y="3344"/>
                  </a:lnTo>
                  <a:cubicBezTo>
                    <a:pt x="54287" y="3496"/>
                    <a:pt x="54652" y="3648"/>
                    <a:pt x="54986" y="3800"/>
                  </a:cubicBezTo>
                  <a:lnTo>
                    <a:pt x="55138" y="3465"/>
                  </a:lnTo>
                  <a:cubicBezTo>
                    <a:pt x="54804" y="3283"/>
                    <a:pt x="54439" y="3131"/>
                    <a:pt x="54074" y="2979"/>
                  </a:cubicBezTo>
                  <a:close/>
                  <a:moveTo>
                    <a:pt x="23922" y="3040"/>
                  </a:moveTo>
                  <a:cubicBezTo>
                    <a:pt x="23587" y="3192"/>
                    <a:pt x="23223" y="3344"/>
                    <a:pt x="22888" y="3496"/>
                  </a:cubicBezTo>
                  <a:lnTo>
                    <a:pt x="23040" y="3830"/>
                  </a:lnTo>
                  <a:cubicBezTo>
                    <a:pt x="23375" y="3678"/>
                    <a:pt x="23739" y="3526"/>
                    <a:pt x="24074" y="3374"/>
                  </a:cubicBezTo>
                  <a:lnTo>
                    <a:pt x="23922" y="3040"/>
                  </a:lnTo>
                  <a:close/>
                  <a:moveTo>
                    <a:pt x="56171" y="3952"/>
                  </a:moveTo>
                  <a:lnTo>
                    <a:pt x="56019" y="4286"/>
                  </a:lnTo>
                  <a:cubicBezTo>
                    <a:pt x="56354" y="4438"/>
                    <a:pt x="56688" y="4620"/>
                    <a:pt x="57023" y="4803"/>
                  </a:cubicBezTo>
                  <a:lnTo>
                    <a:pt x="57205" y="4468"/>
                  </a:lnTo>
                  <a:cubicBezTo>
                    <a:pt x="56871" y="4286"/>
                    <a:pt x="56536" y="4104"/>
                    <a:pt x="56171" y="3952"/>
                  </a:cubicBezTo>
                  <a:close/>
                  <a:moveTo>
                    <a:pt x="21855" y="3982"/>
                  </a:moveTo>
                  <a:cubicBezTo>
                    <a:pt x="21520" y="4164"/>
                    <a:pt x="21156" y="4316"/>
                    <a:pt x="20821" y="4499"/>
                  </a:cubicBezTo>
                  <a:lnTo>
                    <a:pt x="21004" y="4833"/>
                  </a:lnTo>
                  <a:cubicBezTo>
                    <a:pt x="21338" y="4651"/>
                    <a:pt x="21672" y="4499"/>
                    <a:pt x="22007" y="4316"/>
                  </a:cubicBezTo>
                  <a:lnTo>
                    <a:pt x="21855" y="3982"/>
                  </a:lnTo>
                  <a:close/>
                  <a:moveTo>
                    <a:pt x="58208" y="5015"/>
                  </a:moveTo>
                  <a:lnTo>
                    <a:pt x="58026" y="5350"/>
                  </a:lnTo>
                  <a:cubicBezTo>
                    <a:pt x="58360" y="5532"/>
                    <a:pt x="58694" y="5715"/>
                    <a:pt x="58998" y="5927"/>
                  </a:cubicBezTo>
                  <a:lnTo>
                    <a:pt x="59211" y="5593"/>
                  </a:lnTo>
                  <a:cubicBezTo>
                    <a:pt x="58877" y="5380"/>
                    <a:pt x="58542" y="5198"/>
                    <a:pt x="58208" y="5015"/>
                  </a:cubicBezTo>
                  <a:close/>
                  <a:moveTo>
                    <a:pt x="19818" y="5046"/>
                  </a:moveTo>
                  <a:cubicBezTo>
                    <a:pt x="19484" y="5228"/>
                    <a:pt x="19180" y="5441"/>
                    <a:pt x="18846" y="5623"/>
                  </a:cubicBezTo>
                  <a:lnTo>
                    <a:pt x="19028" y="5958"/>
                  </a:lnTo>
                  <a:cubicBezTo>
                    <a:pt x="19362" y="5745"/>
                    <a:pt x="19697" y="5563"/>
                    <a:pt x="20001" y="5380"/>
                  </a:cubicBezTo>
                  <a:lnTo>
                    <a:pt x="19818" y="5046"/>
                  </a:lnTo>
                  <a:close/>
                  <a:moveTo>
                    <a:pt x="60184" y="6201"/>
                  </a:moveTo>
                  <a:lnTo>
                    <a:pt x="59971" y="6535"/>
                  </a:lnTo>
                  <a:cubicBezTo>
                    <a:pt x="60305" y="6718"/>
                    <a:pt x="60609" y="6930"/>
                    <a:pt x="60913" y="7143"/>
                  </a:cubicBezTo>
                  <a:lnTo>
                    <a:pt x="61126" y="6839"/>
                  </a:lnTo>
                  <a:cubicBezTo>
                    <a:pt x="60822" y="6626"/>
                    <a:pt x="60488" y="6414"/>
                    <a:pt x="60184" y="6201"/>
                  </a:cubicBezTo>
                  <a:close/>
                  <a:moveTo>
                    <a:pt x="17873" y="6231"/>
                  </a:moveTo>
                  <a:cubicBezTo>
                    <a:pt x="17539" y="6444"/>
                    <a:pt x="17235" y="6657"/>
                    <a:pt x="16931" y="6870"/>
                  </a:cubicBezTo>
                  <a:lnTo>
                    <a:pt x="17143" y="7174"/>
                  </a:lnTo>
                  <a:cubicBezTo>
                    <a:pt x="17447" y="6961"/>
                    <a:pt x="17751" y="6748"/>
                    <a:pt x="18086" y="6566"/>
                  </a:cubicBezTo>
                  <a:lnTo>
                    <a:pt x="17873" y="6231"/>
                  </a:lnTo>
                  <a:close/>
                  <a:moveTo>
                    <a:pt x="62068" y="7508"/>
                  </a:moveTo>
                  <a:lnTo>
                    <a:pt x="61855" y="7812"/>
                  </a:lnTo>
                  <a:cubicBezTo>
                    <a:pt x="62159" y="8025"/>
                    <a:pt x="62463" y="8268"/>
                    <a:pt x="62767" y="8481"/>
                  </a:cubicBezTo>
                  <a:lnTo>
                    <a:pt x="62980" y="8177"/>
                  </a:lnTo>
                  <a:cubicBezTo>
                    <a:pt x="62676" y="7964"/>
                    <a:pt x="62372" y="7721"/>
                    <a:pt x="62068" y="7508"/>
                  </a:cubicBezTo>
                  <a:close/>
                  <a:moveTo>
                    <a:pt x="15988" y="7538"/>
                  </a:moveTo>
                  <a:cubicBezTo>
                    <a:pt x="15654" y="7751"/>
                    <a:pt x="15380" y="7994"/>
                    <a:pt x="15076" y="8237"/>
                  </a:cubicBezTo>
                  <a:lnTo>
                    <a:pt x="15289" y="8511"/>
                  </a:lnTo>
                  <a:cubicBezTo>
                    <a:pt x="15593" y="8298"/>
                    <a:pt x="15897" y="8055"/>
                    <a:pt x="16201" y="7842"/>
                  </a:cubicBezTo>
                  <a:lnTo>
                    <a:pt x="15988" y="7538"/>
                  </a:lnTo>
                  <a:close/>
                  <a:moveTo>
                    <a:pt x="63892" y="8906"/>
                  </a:moveTo>
                  <a:lnTo>
                    <a:pt x="63649" y="9210"/>
                  </a:lnTo>
                  <a:cubicBezTo>
                    <a:pt x="63922" y="9453"/>
                    <a:pt x="64226" y="9696"/>
                    <a:pt x="64500" y="9940"/>
                  </a:cubicBezTo>
                  <a:lnTo>
                    <a:pt x="64743" y="9636"/>
                  </a:lnTo>
                  <a:cubicBezTo>
                    <a:pt x="64470" y="9392"/>
                    <a:pt x="64166" y="9149"/>
                    <a:pt x="63892" y="8906"/>
                  </a:cubicBezTo>
                  <a:close/>
                  <a:moveTo>
                    <a:pt x="14165" y="8936"/>
                  </a:moveTo>
                  <a:cubicBezTo>
                    <a:pt x="13891" y="9180"/>
                    <a:pt x="13587" y="9423"/>
                    <a:pt x="13314" y="9696"/>
                  </a:cubicBezTo>
                  <a:lnTo>
                    <a:pt x="13557" y="9970"/>
                  </a:lnTo>
                  <a:cubicBezTo>
                    <a:pt x="13830" y="9727"/>
                    <a:pt x="14134" y="9484"/>
                    <a:pt x="14408" y="9240"/>
                  </a:cubicBezTo>
                  <a:lnTo>
                    <a:pt x="14165" y="8936"/>
                  </a:lnTo>
                  <a:close/>
                  <a:moveTo>
                    <a:pt x="65594" y="10426"/>
                  </a:moveTo>
                  <a:lnTo>
                    <a:pt x="65351" y="10699"/>
                  </a:lnTo>
                  <a:cubicBezTo>
                    <a:pt x="65625" y="10943"/>
                    <a:pt x="65898" y="11216"/>
                    <a:pt x="66172" y="11490"/>
                  </a:cubicBezTo>
                  <a:lnTo>
                    <a:pt x="66445" y="11216"/>
                  </a:lnTo>
                  <a:cubicBezTo>
                    <a:pt x="66172" y="10943"/>
                    <a:pt x="65898" y="10669"/>
                    <a:pt x="65594" y="10426"/>
                  </a:cubicBezTo>
                  <a:close/>
                  <a:moveTo>
                    <a:pt x="12462" y="10456"/>
                  </a:moveTo>
                  <a:cubicBezTo>
                    <a:pt x="12189" y="10699"/>
                    <a:pt x="11915" y="10973"/>
                    <a:pt x="11642" y="11247"/>
                  </a:cubicBezTo>
                  <a:lnTo>
                    <a:pt x="11885" y="11520"/>
                  </a:lnTo>
                  <a:cubicBezTo>
                    <a:pt x="12158" y="11247"/>
                    <a:pt x="12432" y="10973"/>
                    <a:pt x="12706" y="10730"/>
                  </a:cubicBezTo>
                  <a:lnTo>
                    <a:pt x="12462" y="10456"/>
                  </a:lnTo>
                  <a:close/>
                  <a:moveTo>
                    <a:pt x="67236" y="12037"/>
                  </a:moveTo>
                  <a:lnTo>
                    <a:pt x="66962" y="12280"/>
                  </a:lnTo>
                  <a:cubicBezTo>
                    <a:pt x="67236" y="12554"/>
                    <a:pt x="67479" y="12827"/>
                    <a:pt x="67752" y="13131"/>
                  </a:cubicBezTo>
                  <a:lnTo>
                    <a:pt x="68026" y="12857"/>
                  </a:lnTo>
                  <a:cubicBezTo>
                    <a:pt x="67752" y="12584"/>
                    <a:pt x="67509" y="12310"/>
                    <a:pt x="67236" y="12037"/>
                  </a:cubicBezTo>
                  <a:close/>
                  <a:moveTo>
                    <a:pt x="10821" y="12067"/>
                  </a:moveTo>
                  <a:cubicBezTo>
                    <a:pt x="10548" y="12341"/>
                    <a:pt x="10304" y="12614"/>
                    <a:pt x="10031" y="12888"/>
                  </a:cubicBezTo>
                  <a:lnTo>
                    <a:pt x="10335" y="13161"/>
                  </a:lnTo>
                  <a:cubicBezTo>
                    <a:pt x="10578" y="12888"/>
                    <a:pt x="10821" y="12584"/>
                    <a:pt x="11095" y="12310"/>
                  </a:cubicBezTo>
                  <a:lnTo>
                    <a:pt x="10821" y="12067"/>
                  </a:lnTo>
                  <a:close/>
                  <a:moveTo>
                    <a:pt x="68786" y="13739"/>
                  </a:moveTo>
                  <a:lnTo>
                    <a:pt x="68482" y="13982"/>
                  </a:lnTo>
                  <a:cubicBezTo>
                    <a:pt x="68725" y="14256"/>
                    <a:pt x="68968" y="14560"/>
                    <a:pt x="69211" y="14833"/>
                  </a:cubicBezTo>
                  <a:lnTo>
                    <a:pt x="69515" y="14620"/>
                  </a:lnTo>
                  <a:cubicBezTo>
                    <a:pt x="69272" y="14316"/>
                    <a:pt x="69029" y="14013"/>
                    <a:pt x="68786" y="13739"/>
                  </a:cubicBezTo>
                  <a:close/>
                  <a:moveTo>
                    <a:pt x="9301" y="13769"/>
                  </a:moveTo>
                  <a:cubicBezTo>
                    <a:pt x="9028" y="14043"/>
                    <a:pt x="8785" y="14347"/>
                    <a:pt x="8572" y="14651"/>
                  </a:cubicBezTo>
                  <a:lnTo>
                    <a:pt x="8845" y="14894"/>
                  </a:lnTo>
                  <a:cubicBezTo>
                    <a:pt x="9089" y="14590"/>
                    <a:pt x="9332" y="14286"/>
                    <a:pt x="9575" y="14013"/>
                  </a:cubicBezTo>
                  <a:lnTo>
                    <a:pt x="9301" y="13769"/>
                  </a:lnTo>
                  <a:close/>
                  <a:moveTo>
                    <a:pt x="70214" y="15502"/>
                  </a:moveTo>
                  <a:lnTo>
                    <a:pt x="69910" y="15745"/>
                  </a:lnTo>
                  <a:cubicBezTo>
                    <a:pt x="70123" y="16049"/>
                    <a:pt x="70366" y="16353"/>
                    <a:pt x="70579" y="16657"/>
                  </a:cubicBezTo>
                  <a:lnTo>
                    <a:pt x="70883" y="16444"/>
                  </a:lnTo>
                  <a:cubicBezTo>
                    <a:pt x="70670" y="16110"/>
                    <a:pt x="70457" y="15806"/>
                    <a:pt x="70214" y="15502"/>
                  </a:cubicBezTo>
                  <a:close/>
                  <a:moveTo>
                    <a:pt x="7842" y="15563"/>
                  </a:moveTo>
                  <a:cubicBezTo>
                    <a:pt x="7630" y="15867"/>
                    <a:pt x="7386" y="16171"/>
                    <a:pt x="7174" y="16475"/>
                  </a:cubicBezTo>
                  <a:lnTo>
                    <a:pt x="7478" y="16687"/>
                  </a:lnTo>
                  <a:cubicBezTo>
                    <a:pt x="7690" y="16383"/>
                    <a:pt x="7933" y="16079"/>
                    <a:pt x="8146" y="15775"/>
                  </a:cubicBezTo>
                  <a:lnTo>
                    <a:pt x="7842" y="15563"/>
                  </a:lnTo>
                  <a:close/>
                  <a:moveTo>
                    <a:pt x="71552" y="17386"/>
                  </a:moveTo>
                  <a:lnTo>
                    <a:pt x="71217" y="17599"/>
                  </a:lnTo>
                  <a:cubicBezTo>
                    <a:pt x="71430" y="17903"/>
                    <a:pt x="71643" y="18207"/>
                    <a:pt x="71856" y="18541"/>
                  </a:cubicBezTo>
                  <a:lnTo>
                    <a:pt x="72160" y="18329"/>
                  </a:lnTo>
                  <a:cubicBezTo>
                    <a:pt x="71947" y="18025"/>
                    <a:pt x="71764" y="17690"/>
                    <a:pt x="71552" y="17386"/>
                  </a:cubicBezTo>
                  <a:close/>
                  <a:moveTo>
                    <a:pt x="6535" y="17417"/>
                  </a:moveTo>
                  <a:cubicBezTo>
                    <a:pt x="6323" y="17751"/>
                    <a:pt x="6110" y="18055"/>
                    <a:pt x="5897" y="18389"/>
                  </a:cubicBezTo>
                  <a:lnTo>
                    <a:pt x="6231" y="18602"/>
                  </a:lnTo>
                  <a:cubicBezTo>
                    <a:pt x="6414" y="18268"/>
                    <a:pt x="6626" y="17964"/>
                    <a:pt x="6839" y="17630"/>
                  </a:cubicBezTo>
                  <a:lnTo>
                    <a:pt x="6535" y="17417"/>
                  </a:lnTo>
                  <a:close/>
                  <a:moveTo>
                    <a:pt x="72768" y="19301"/>
                  </a:moveTo>
                  <a:lnTo>
                    <a:pt x="72433" y="19514"/>
                  </a:lnTo>
                  <a:cubicBezTo>
                    <a:pt x="72616" y="19818"/>
                    <a:pt x="72798" y="20152"/>
                    <a:pt x="72980" y="20487"/>
                  </a:cubicBezTo>
                  <a:lnTo>
                    <a:pt x="73315" y="20304"/>
                  </a:lnTo>
                  <a:cubicBezTo>
                    <a:pt x="73132" y="19970"/>
                    <a:pt x="72950" y="19636"/>
                    <a:pt x="72768" y="19301"/>
                  </a:cubicBezTo>
                  <a:close/>
                  <a:moveTo>
                    <a:pt x="5319" y="19362"/>
                  </a:moveTo>
                  <a:cubicBezTo>
                    <a:pt x="5107" y="19696"/>
                    <a:pt x="4924" y="20031"/>
                    <a:pt x="4742" y="20365"/>
                  </a:cubicBezTo>
                  <a:lnTo>
                    <a:pt x="5076" y="20548"/>
                  </a:lnTo>
                  <a:cubicBezTo>
                    <a:pt x="5259" y="20213"/>
                    <a:pt x="5441" y="19879"/>
                    <a:pt x="5623" y="19575"/>
                  </a:cubicBezTo>
                  <a:lnTo>
                    <a:pt x="5319" y="19362"/>
                  </a:lnTo>
                  <a:close/>
                  <a:moveTo>
                    <a:pt x="73862" y="21338"/>
                  </a:moveTo>
                  <a:lnTo>
                    <a:pt x="73527" y="21490"/>
                  </a:lnTo>
                  <a:cubicBezTo>
                    <a:pt x="73679" y="21824"/>
                    <a:pt x="73862" y="22159"/>
                    <a:pt x="74014" y="22523"/>
                  </a:cubicBezTo>
                  <a:lnTo>
                    <a:pt x="74348" y="22341"/>
                  </a:lnTo>
                  <a:cubicBezTo>
                    <a:pt x="74196" y="22007"/>
                    <a:pt x="74044" y="21672"/>
                    <a:pt x="73862" y="21338"/>
                  </a:cubicBezTo>
                  <a:close/>
                  <a:moveTo>
                    <a:pt x="4225" y="21399"/>
                  </a:moveTo>
                  <a:cubicBezTo>
                    <a:pt x="4043" y="21733"/>
                    <a:pt x="3860" y="22067"/>
                    <a:pt x="3708" y="22432"/>
                  </a:cubicBezTo>
                  <a:lnTo>
                    <a:pt x="4043" y="22584"/>
                  </a:lnTo>
                  <a:cubicBezTo>
                    <a:pt x="4195" y="22250"/>
                    <a:pt x="4377" y="21885"/>
                    <a:pt x="4560" y="21551"/>
                  </a:cubicBezTo>
                  <a:lnTo>
                    <a:pt x="4225" y="21399"/>
                  </a:lnTo>
                  <a:close/>
                  <a:moveTo>
                    <a:pt x="74834" y="23374"/>
                  </a:moveTo>
                  <a:lnTo>
                    <a:pt x="74500" y="23526"/>
                  </a:lnTo>
                  <a:cubicBezTo>
                    <a:pt x="74652" y="23891"/>
                    <a:pt x="74774" y="24225"/>
                    <a:pt x="74926" y="24590"/>
                  </a:cubicBezTo>
                  <a:lnTo>
                    <a:pt x="75290" y="24438"/>
                  </a:lnTo>
                  <a:cubicBezTo>
                    <a:pt x="75138" y="24073"/>
                    <a:pt x="74986" y="23739"/>
                    <a:pt x="74834" y="23374"/>
                  </a:cubicBezTo>
                  <a:close/>
                  <a:moveTo>
                    <a:pt x="3222" y="23466"/>
                  </a:moveTo>
                  <a:cubicBezTo>
                    <a:pt x="3070" y="23830"/>
                    <a:pt x="2918" y="24165"/>
                    <a:pt x="2797" y="24529"/>
                  </a:cubicBezTo>
                  <a:lnTo>
                    <a:pt x="3131" y="24681"/>
                  </a:lnTo>
                  <a:cubicBezTo>
                    <a:pt x="3283" y="24317"/>
                    <a:pt x="3435" y="23952"/>
                    <a:pt x="3587" y="23618"/>
                  </a:cubicBezTo>
                  <a:lnTo>
                    <a:pt x="3222" y="23466"/>
                  </a:lnTo>
                  <a:close/>
                  <a:moveTo>
                    <a:pt x="75686" y="25502"/>
                  </a:moveTo>
                  <a:lnTo>
                    <a:pt x="75321" y="25654"/>
                  </a:lnTo>
                  <a:cubicBezTo>
                    <a:pt x="75473" y="25988"/>
                    <a:pt x="75594" y="26353"/>
                    <a:pt x="75716" y="26718"/>
                  </a:cubicBezTo>
                  <a:lnTo>
                    <a:pt x="76081" y="26596"/>
                  </a:lnTo>
                  <a:cubicBezTo>
                    <a:pt x="75959" y="26232"/>
                    <a:pt x="75837" y="25867"/>
                    <a:pt x="75686" y="25502"/>
                  </a:cubicBezTo>
                  <a:close/>
                  <a:moveTo>
                    <a:pt x="2371" y="25593"/>
                  </a:moveTo>
                  <a:cubicBezTo>
                    <a:pt x="2249" y="25958"/>
                    <a:pt x="2128" y="26323"/>
                    <a:pt x="2006" y="26687"/>
                  </a:cubicBezTo>
                  <a:lnTo>
                    <a:pt x="2341" y="26809"/>
                  </a:lnTo>
                  <a:cubicBezTo>
                    <a:pt x="2462" y="26444"/>
                    <a:pt x="2614" y="26080"/>
                    <a:pt x="2736" y="25715"/>
                  </a:cubicBezTo>
                  <a:lnTo>
                    <a:pt x="2371" y="25593"/>
                  </a:lnTo>
                  <a:close/>
                  <a:moveTo>
                    <a:pt x="76415" y="27691"/>
                  </a:moveTo>
                  <a:lnTo>
                    <a:pt x="76050" y="27782"/>
                  </a:lnTo>
                  <a:cubicBezTo>
                    <a:pt x="76172" y="28146"/>
                    <a:pt x="76263" y="28511"/>
                    <a:pt x="76385" y="28876"/>
                  </a:cubicBezTo>
                  <a:lnTo>
                    <a:pt x="76749" y="28785"/>
                  </a:lnTo>
                  <a:cubicBezTo>
                    <a:pt x="76628" y="28420"/>
                    <a:pt x="76537" y="28055"/>
                    <a:pt x="76415" y="27691"/>
                  </a:cubicBezTo>
                  <a:close/>
                  <a:moveTo>
                    <a:pt x="1642" y="27782"/>
                  </a:moveTo>
                  <a:cubicBezTo>
                    <a:pt x="1550" y="28146"/>
                    <a:pt x="1429" y="28511"/>
                    <a:pt x="1338" y="28876"/>
                  </a:cubicBezTo>
                  <a:lnTo>
                    <a:pt x="1702" y="28998"/>
                  </a:lnTo>
                  <a:cubicBezTo>
                    <a:pt x="1794" y="28602"/>
                    <a:pt x="1915" y="28268"/>
                    <a:pt x="2006" y="27903"/>
                  </a:cubicBezTo>
                  <a:lnTo>
                    <a:pt x="1642" y="27782"/>
                  </a:lnTo>
                  <a:close/>
                  <a:moveTo>
                    <a:pt x="77023" y="29909"/>
                  </a:moveTo>
                  <a:lnTo>
                    <a:pt x="76658" y="29970"/>
                  </a:lnTo>
                  <a:cubicBezTo>
                    <a:pt x="76749" y="30365"/>
                    <a:pt x="76841" y="30730"/>
                    <a:pt x="76901" y="31095"/>
                  </a:cubicBezTo>
                  <a:lnTo>
                    <a:pt x="77266" y="31004"/>
                  </a:lnTo>
                  <a:cubicBezTo>
                    <a:pt x="77205" y="30639"/>
                    <a:pt x="77114" y="30274"/>
                    <a:pt x="77023" y="29909"/>
                  </a:cubicBezTo>
                  <a:close/>
                  <a:moveTo>
                    <a:pt x="1034" y="30001"/>
                  </a:moveTo>
                  <a:cubicBezTo>
                    <a:pt x="973" y="30365"/>
                    <a:pt x="882" y="30730"/>
                    <a:pt x="791" y="31125"/>
                  </a:cubicBezTo>
                  <a:lnTo>
                    <a:pt x="1186" y="31186"/>
                  </a:lnTo>
                  <a:cubicBezTo>
                    <a:pt x="1246" y="30821"/>
                    <a:pt x="1338" y="30457"/>
                    <a:pt x="1429" y="30092"/>
                  </a:cubicBezTo>
                  <a:lnTo>
                    <a:pt x="1034" y="30001"/>
                  </a:lnTo>
                  <a:close/>
                  <a:moveTo>
                    <a:pt x="77479" y="32128"/>
                  </a:moveTo>
                  <a:lnTo>
                    <a:pt x="77114" y="32219"/>
                  </a:lnTo>
                  <a:cubicBezTo>
                    <a:pt x="77175" y="32584"/>
                    <a:pt x="77236" y="32949"/>
                    <a:pt x="77296" y="33314"/>
                  </a:cubicBezTo>
                  <a:lnTo>
                    <a:pt x="77692" y="33283"/>
                  </a:lnTo>
                  <a:cubicBezTo>
                    <a:pt x="77631" y="32888"/>
                    <a:pt x="77570" y="32523"/>
                    <a:pt x="77479" y="32128"/>
                  </a:cubicBezTo>
                  <a:close/>
                  <a:moveTo>
                    <a:pt x="578" y="32250"/>
                  </a:moveTo>
                  <a:cubicBezTo>
                    <a:pt x="517" y="32615"/>
                    <a:pt x="456" y="33010"/>
                    <a:pt x="395" y="33374"/>
                  </a:cubicBezTo>
                  <a:lnTo>
                    <a:pt x="791" y="33435"/>
                  </a:lnTo>
                  <a:cubicBezTo>
                    <a:pt x="821" y="33040"/>
                    <a:pt x="882" y="32675"/>
                    <a:pt x="973" y="32311"/>
                  </a:cubicBezTo>
                  <a:lnTo>
                    <a:pt x="578" y="32250"/>
                  </a:lnTo>
                  <a:close/>
                  <a:moveTo>
                    <a:pt x="77813" y="34408"/>
                  </a:moveTo>
                  <a:lnTo>
                    <a:pt x="77448" y="34469"/>
                  </a:lnTo>
                  <a:cubicBezTo>
                    <a:pt x="77509" y="34833"/>
                    <a:pt x="77540" y="35198"/>
                    <a:pt x="77570" y="35593"/>
                  </a:cubicBezTo>
                  <a:lnTo>
                    <a:pt x="77935" y="35563"/>
                  </a:lnTo>
                  <a:cubicBezTo>
                    <a:pt x="77904" y="35168"/>
                    <a:pt x="77874" y="34803"/>
                    <a:pt x="77813" y="34408"/>
                  </a:cubicBezTo>
                  <a:close/>
                  <a:moveTo>
                    <a:pt x="243" y="34499"/>
                  </a:moveTo>
                  <a:cubicBezTo>
                    <a:pt x="213" y="34894"/>
                    <a:pt x="183" y="35259"/>
                    <a:pt x="152" y="35654"/>
                  </a:cubicBezTo>
                  <a:lnTo>
                    <a:pt x="517" y="35685"/>
                  </a:lnTo>
                  <a:cubicBezTo>
                    <a:pt x="547" y="35320"/>
                    <a:pt x="578" y="34925"/>
                    <a:pt x="639" y="34560"/>
                  </a:cubicBezTo>
                  <a:lnTo>
                    <a:pt x="243" y="34499"/>
                  </a:lnTo>
                  <a:close/>
                  <a:moveTo>
                    <a:pt x="78026" y="36688"/>
                  </a:moveTo>
                  <a:lnTo>
                    <a:pt x="77661" y="36718"/>
                  </a:lnTo>
                  <a:cubicBezTo>
                    <a:pt x="77692" y="37083"/>
                    <a:pt x="77692" y="37478"/>
                    <a:pt x="77692" y="37843"/>
                  </a:cubicBezTo>
                  <a:lnTo>
                    <a:pt x="78087" y="37843"/>
                  </a:lnTo>
                  <a:cubicBezTo>
                    <a:pt x="78087" y="37448"/>
                    <a:pt x="78056" y="37083"/>
                    <a:pt x="78026" y="36688"/>
                  </a:cubicBezTo>
                  <a:close/>
                  <a:moveTo>
                    <a:pt x="61" y="36809"/>
                  </a:moveTo>
                  <a:cubicBezTo>
                    <a:pt x="31" y="37174"/>
                    <a:pt x="31" y="37569"/>
                    <a:pt x="0" y="37934"/>
                  </a:cubicBezTo>
                  <a:lnTo>
                    <a:pt x="395" y="37964"/>
                  </a:lnTo>
                  <a:cubicBezTo>
                    <a:pt x="395" y="37569"/>
                    <a:pt x="426" y="37204"/>
                    <a:pt x="426" y="36809"/>
                  </a:cubicBezTo>
                  <a:close/>
                  <a:moveTo>
                    <a:pt x="77722" y="38967"/>
                  </a:moveTo>
                  <a:lnTo>
                    <a:pt x="77722" y="39058"/>
                  </a:lnTo>
                  <a:cubicBezTo>
                    <a:pt x="77722" y="39423"/>
                    <a:pt x="77722" y="39818"/>
                    <a:pt x="77692" y="40183"/>
                  </a:cubicBezTo>
                  <a:lnTo>
                    <a:pt x="78087" y="40183"/>
                  </a:lnTo>
                  <a:cubicBezTo>
                    <a:pt x="78087" y="39818"/>
                    <a:pt x="78117" y="39423"/>
                    <a:pt x="78087" y="39058"/>
                  </a:cubicBezTo>
                  <a:lnTo>
                    <a:pt x="78087" y="38967"/>
                  </a:lnTo>
                  <a:close/>
                  <a:moveTo>
                    <a:pt x="0" y="39089"/>
                  </a:moveTo>
                  <a:cubicBezTo>
                    <a:pt x="0" y="39454"/>
                    <a:pt x="0" y="39849"/>
                    <a:pt x="0" y="40244"/>
                  </a:cubicBezTo>
                  <a:lnTo>
                    <a:pt x="395" y="40213"/>
                  </a:lnTo>
                  <a:cubicBezTo>
                    <a:pt x="365" y="39849"/>
                    <a:pt x="365" y="39454"/>
                    <a:pt x="365" y="39089"/>
                  </a:cubicBezTo>
                  <a:close/>
                  <a:moveTo>
                    <a:pt x="77661" y="41308"/>
                  </a:moveTo>
                  <a:cubicBezTo>
                    <a:pt x="77631" y="41703"/>
                    <a:pt x="77600" y="42068"/>
                    <a:pt x="77570" y="42463"/>
                  </a:cubicBezTo>
                  <a:lnTo>
                    <a:pt x="77965" y="42493"/>
                  </a:lnTo>
                  <a:cubicBezTo>
                    <a:pt x="77996" y="42098"/>
                    <a:pt x="78026" y="41733"/>
                    <a:pt x="78026" y="41338"/>
                  </a:cubicBezTo>
                  <a:lnTo>
                    <a:pt x="77661" y="41308"/>
                  </a:lnTo>
                  <a:close/>
                  <a:moveTo>
                    <a:pt x="61" y="41369"/>
                  </a:moveTo>
                  <a:cubicBezTo>
                    <a:pt x="91" y="41764"/>
                    <a:pt x="122" y="42128"/>
                    <a:pt x="152" y="42524"/>
                  </a:cubicBezTo>
                  <a:lnTo>
                    <a:pt x="517" y="42493"/>
                  </a:lnTo>
                  <a:cubicBezTo>
                    <a:pt x="487" y="42098"/>
                    <a:pt x="456" y="41733"/>
                    <a:pt x="456" y="41369"/>
                  </a:cubicBezTo>
                  <a:close/>
                  <a:moveTo>
                    <a:pt x="77448" y="43587"/>
                  </a:moveTo>
                  <a:cubicBezTo>
                    <a:pt x="77418" y="43952"/>
                    <a:pt x="77357" y="44347"/>
                    <a:pt x="77327" y="44712"/>
                  </a:cubicBezTo>
                  <a:lnTo>
                    <a:pt x="77692" y="44773"/>
                  </a:lnTo>
                  <a:cubicBezTo>
                    <a:pt x="77752" y="44378"/>
                    <a:pt x="77783" y="44013"/>
                    <a:pt x="77844" y="43618"/>
                  </a:cubicBezTo>
                  <a:lnTo>
                    <a:pt x="77448" y="43587"/>
                  </a:lnTo>
                  <a:close/>
                  <a:moveTo>
                    <a:pt x="639" y="43618"/>
                  </a:moveTo>
                  <a:lnTo>
                    <a:pt x="274" y="43648"/>
                  </a:lnTo>
                  <a:cubicBezTo>
                    <a:pt x="304" y="44043"/>
                    <a:pt x="365" y="44408"/>
                    <a:pt x="426" y="44803"/>
                  </a:cubicBezTo>
                  <a:lnTo>
                    <a:pt x="791" y="44742"/>
                  </a:lnTo>
                  <a:cubicBezTo>
                    <a:pt x="730" y="44378"/>
                    <a:pt x="699" y="43983"/>
                    <a:pt x="639" y="43618"/>
                  </a:cubicBezTo>
                  <a:close/>
                  <a:moveTo>
                    <a:pt x="77114" y="45837"/>
                  </a:moveTo>
                  <a:cubicBezTo>
                    <a:pt x="77053" y="46201"/>
                    <a:pt x="76993" y="46566"/>
                    <a:pt x="76932" y="46931"/>
                  </a:cubicBezTo>
                  <a:lnTo>
                    <a:pt x="77296" y="47022"/>
                  </a:lnTo>
                  <a:cubicBezTo>
                    <a:pt x="77357" y="46657"/>
                    <a:pt x="77448" y="46262"/>
                    <a:pt x="77509" y="45897"/>
                  </a:cubicBezTo>
                  <a:lnTo>
                    <a:pt x="77114" y="45837"/>
                  </a:lnTo>
                  <a:close/>
                  <a:moveTo>
                    <a:pt x="973" y="45867"/>
                  </a:moveTo>
                  <a:lnTo>
                    <a:pt x="608" y="45928"/>
                  </a:lnTo>
                  <a:cubicBezTo>
                    <a:pt x="669" y="46293"/>
                    <a:pt x="730" y="46688"/>
                    <a:pt x="821" y="47053"/>
                  </a:cubicBezTo>
                  <a:lnTo>
                    <a:pt x="1186" y="46992"/>
                  </a:lnTo>
                  <a:cubicBezTo>
                    <a:pt x="1094" y="46597"/>
                    <a:pt x="1034" y="46232"/>
                    <a:pt x="973" y="45867"/>
                  </a:cubicBezTo>
                  <a:close/>
                  <a:moveTo>
                    <a:pt x="76689" y="48056"/>
                  </a:moveTo>
                  <a:cubicBezTo>
                    <a:pt x="76597" y="48420"/>
                    <a:pt x="76506" y="48785"/>
                    <a:pt x="76385" y="49150"/>
                  </a:cubicBezTo>
                  <a:lnTo>
                    <a:pt x="76749" y="49241"/>
                  </a:lnTo>
                  <a:cubicBezTo>
                    <a:pt x="76871" y="48876"/>
                    <a:pt x="76962" y="48511"/>
                    <a:pt x="77053" y="48147"/>
                  </a:cubicBezTo>
                  <a:lnTo>
                    <a:pt x="76689" y="48056"/>
                  </a:lnTo>
                  <a:close/>
                  <a:moveTo>
                    <a:pt x="1429" y="48086"/>
                  </a:moveTo>
                  <a:lnTo>
                    <a:pt x="1064" y="48177"/>
                  </a:lnTo>
                  <a:cubicBezTo>
                    <a:pt x="1155" y="48542"/>
                    <a:pt x="1246" y="48907"/>
                    <a:pt x="1338" y="49271"/>
                  </a:cubicBezTo>
                  <a:lnTo>
                    <a:pt x="1702" y="49180"/>
                  </a:lnTo>
                  <a:cubicBezTo>
                    <a:pt x="1611" y="48815"/>
                    <a:pt x="1520" y="48451"/>
                    <a:pt x="1429" y="48086"/>
                  </a:cubicBezTo>
                  <a:close/>
                  <a:moveTo>
                    <a:pt x="76081" y="50244"/>
                  </a:moveTo>
                  <a:cubicBezTo>
                    <a:pt x="75959" y="50609"/>
                    <a:pt x="75868" y="50974"/>
                    <a:pt x="75746" y="51338"/>
                  </a:cubicBezTo>
                  <a:lnTo>
                    <a:pt x="76081" y="51460"/>
                  </a:lnTo>
                  <a:cubicBezTo>
                    <a:pt x="76202" y="51095"/>
                    <a:pt x="76324" y="50730"/>
                    <a:pt x="76445" y="50335"/>
                  </a:cubicBezTo>
                  <a:lnTo>
                    <a:pt x="76081" y="50244"/>
                  </a:lnTo>
                  <a:close/>
                  <a:moveTo>
                    <a:pt x="2037" y="50274"/>
                  </a:moveTo>
                  <a:lnTo>
                    <a:pt x="1672" y="50396"/>
                  </a:lnTo>
                  <a:cubicBezTo>
                    <a:pt x="1763" y="50761"/>
                    <a:pt x="1885" y="51126"/>
                    <a:pt x="2006" y="51490"/>
                  </a:cubicBezTo>
                  <a:lnTo>
                    <a:pt x="2371" y="51369"/>
                  </a:lnTo>
                  <a:cubicBezTo>
                    <a:pt x="2249" y="51004"/>
                    <a:pt x="2128" y="50639"/>
                    <a:pt x="2037" y="50274"/>
                  </a:cubicBezTo>
                  <a:close/>
                  <a:moveTo>
                    <a:pt x="2766" y="52433"/>
                  </a:moveTo>
                  <a:lnTo>
                    <a:pt x="2401" y="52554"/>
                  </a:lnTo>
                  <a:cubicBezTo>
                    <a:pt x="2523" y="52919"/>
                    <a:pt x="2675" y="53284"/>
                    <a:pt x="2797" y="53618"/>
                  </a:cubicBezTo>
                  <a:lnTo>
                    <a:pt x="3161" y="53496"/>
                  </a:lnTo>
                  <a:cubicBezTo>
                    <a:pt x="3009" y="53132"/>
                    <a:pt x="2888" y="52797"/>
                    <a:pt x="2766" y="52433"/>
                  </a:cubicBezTo>
                  <a:close/>
                  <a:moveTo>
                    <a:pt x="75351" y="52402"/>
                  </a:moveTo>
                  <a:cubicBezTo>
                    <a:pt x="75230" y="52767"/>
                    <a:pt x="75078" y="53101"/>
                    <a:pt x="74956" y="53466"/>
                  </a:cubicBezTo>
                  <a:lnTo>
                    <a:pt x="75290" y="53618"/>
                  </a:lnTo>
                  <a:cubicBezTo>
                    <a:pt x="75442" y="53253"/>
                    <a:pt x="75594" y="52888"/>
                    <a:pt x="75716" y="52524"/>
                  </a:cubicBezTo>
                  <a:lnTo>
                    <a:pt x="75351" y="52402"/>
                  </a:lnTo>
                  <a:close/>
                  <a:moveTo>
                    <a:pt x="3587" y="54530"/>
                  </a:moveTo>
                  <a:lnTo>
                    <a:pt x="3253" y="54682"/>
                  </a:lnTo>
                  <a:cubicBezTo>
                    <a:pt x="3405" y="55047"/>
                    <a:pt x="3557" y="55381"/>
                    <a:pt x="3708" y="55715"/>
                  </a:cubicBezTo>
                  <a:lnTo>
                    <a:pt x="4073" y="55563"/>
                  </a:lnTo>
                  <a:cubicBezTo>
                    <a:pt x="3891" y="55229"/>
                    <a:pt x="3739" y="54864"/>
                    <a:pt x="3587" y="54530"/>
                  </a:cubicBezTo>
                  <a:close/>
                  <a:moveTo>
                    <a:pt x="74500" y="54499"/>
                  </a:moveTo>
                  <a:cubicBezTo>
                    <a:pt x="74348" y="54864"/>
                    <a:pt x="74196" y="55199"/>
                    <a:pt x="74044" y="55563"/>
                  </a:cubicBezTo>
                  <a:lnTo>
                    <a:pt x="74379" y="55715"/>
                  </a:lnTo>
                  <a:cubicBezTo>
                    <a:pt x="74530" y="55381"/>
                    <a:pt x="74713" y="55016"/>
                    <a:pt x="74865" y="54651"/>
                  </a:cubicBezTo>
                  <a:lnTo>
                    <a:pt x="74500" y="54499"/>
                  </a:lnTo>
                  <a:close/>
                  <a:moveTo>
                    <a:pt x="4560" y="56566"/>
                  </a:moveTo>
                  <a:lnTo>
                    <a:pt x="4225" y="56749"/>
                  </a:lnTo>
                  <a:cubicBezTo>
                    <a:pt x="4408" y="57083"/>
                    <a:pt x="4590" y="57417"/>
                    <a:pt x="4772" y="57752"/>
                  </a:cubicBezTo>
                  <a:lnTo>
                    <a:pt x="5076" y="57569"/>
                  </a:lnTo>
                  <a:cubicBezTo>
                    <a:pt x="4894" y="57265"/>
                    <a:pt x="4742" y="56931"/>
                    <a:pt x="4560" y="56566"/>
                  </a:cubicBezTo>
                  <a:close/>
                  <a:moveTo>
                    <a:pt x="73527" y="56566"/>
                  </a:moveTo>
                  <a:cubicBezTo>
                    <a:pt x="73375" y="56901"/>
                    <a:pt x="73193" y="57235"/>
                    <a:pt x="73011" y="57569"/>
                  </a:cubicBezTo>
                  <a:lnTo>
                    <a:pt x="73345" y="57752"/>
                  </a:lnTo>
                  <a:cubicBezTo>
                    <a:pt x="73527" y="57417"/>
                    <a:pt x="73710" y="57083"/>
                    <a:pt x="73862" y="56749"/>
                  </a:cubicBezTo>
                  <a:lnTo>
                    <a:pt x="73527" y="56566"/>
                  </a:lnTo>
                  <a:close/>
                  <a:moveTo>
                    <a:pt x="5654" y="58572"/>
                  </a:moveTo>
                  <a:lnTo>
                    <a:pt x="5319" y="58755"/>
                  </a:lnTo>
                  <a:cubicBezTo>
                    <a:pt x="5532" y="59089"/>
                    <a:pt x="5715" y="59424"/>
                    <a:pt x="5927" y="59727"/>
                  </a:cubicBezTo>
                  <a:lnTo>
                    <a:pt x="6231" y="59545"/>
                  </a:lnTo>
                  <a:cubicBezTo>
                    <a:pt x="6049" y="59211"/>
                    <a:pt x="5836" y="58876"/>
                    <a:pt x="5654" y="58572"/>
                  </a:cubicBezTo>
                  <a:close/>
                  <a:moveTo>
                    <a:pt x="72433" y="58572"/>
                  </a:moveTo>
                  <a:cubicBezTo>
                    <a:pt x="72251" y="58907"/>
                    <a:pt x="72038" y="59211"/>
                    <a:pt x="71856" y="59545"/>
                  </a:cubicBezTo>
                  <a:lnTo>
                    <a:pt x="72190" y="59727"/>
                  </a:lnTo>
                  <a:cubicBezTo>
                    <a:pt x="72372" y="59424"/>
                    <a:pt x="72585" y="59089"/>
                    <a:pt x="72768" y="58755"/>
                  </a:cubicBezTo>
                  <a:lnTo>
                    <a:pt x="72433" y="58572"/>
                  </a:lnTo>
                  <a:close/>
                  <a:moveTo>
                    <a:pt x="6839" y="60487"/>
                  </a:moveTo>
                  <a:lnTo>
                    <a:pt x="6535" y="60700"/>
                  </a:lnTo>
                  <a:cubicBezTo>
                    <a:pt x="6748" y="61004"/>
                    <a:pt x="6961" y="61338"/>
                    <a:pt x="7174" y="61642"/>
                  </a:cubicBezTo>
                  <a:lnTo>
                    <a:pt x="7508" y="61430"/>
                  </a:lnTo>
                  <a:cubicBezTo>
                    <a:pt x="7265" y="61126"/>
                    <a:pt x="7052" y="60791"/>
                    <a:pt x="6839" y="60487"/>
                  </a:cubicBezTo>
                  <a:close/>
                  <a:moveTo>
                    <a:pt x="71248" y="60487"/>
                  </a:moveTo>
                  <a:cubicBezTo>
                    <a:pt x="71035" y="60822"/>
                    <a:pt x="70822" y="61126"/>
                    <a:pt x="70609" y="61430"/>
                  </a:cubicBezTo>
                  <a:lnTo>
                    <a:pt x="70913" y="61642"/>
                  </a:lnTo>
                  <a:cubicBezTo>
                    <a:pt x="71126" y="61338"/>
                    <a:pt x="71339" y="61034"/>
                    <a:pt x="71552" y="60700"/>
                  </a:cubicBezTo>
                  <a:lnTo>
                    <a:pt x="71248" y="60487"/>
                  </a:lnTo>
                  <a:close/>
                  <a:moveTo>
                    <a:pt x="8177" y="62341"/>
                  </a:moveTo>
                  <a:lnTo>
                    <a:pt x="7873" y="62554"/>
                  </a:lnTo>
                  <a:cubicBezTo>
                    <a:pt x="8085" y="62858"/>
                    <a:pt x="8329" y="63162"/>
                    <a:pt x="8572" y="63466"/>
                  </a:cubicBezTo>
                  <a:lnTo>
                    <a:pt x="8876" y="63223"/>
                  </a:lnTo>
                  <a:cubicBezTo>
                    <a:pt x="8633" y="62949"/>
                    <a:pt x="8389" y="62645"/>
                    <a:pt x="8177" y="62341"/>
                  </a:cubicBezTo>
                  <a:close/>
                  <a:moveTo>
                    <a:pt x="69910" y="62341"/>
                  </a:moveTo>
                  <a:cubicBezTo>
                    <a:pt x="69698" y="62645"/>
                    <a:pt x="69454" y="62949"/>
                    <a:pt x="69211" y="63253"/>
                  </a:cubicBezTo>
                  <a:lnTo>
                    <a:pt x="69515" y="63497"/>
                  </a:lnTo>
                  <a:cubicBezTo>
                    <a:pt x="69758" y="63193"/>
                    <a:pt x="70002" y="62889"/>
                    <a:pt x="70214" y="62585"/>
                  </a:cubicBezTo>
                  <a:lnTo>
                    <a:pt x="69910" y="62341"/>
                  </a:lnTo>
                  <a:close/>
                  <a:moveTo>
                    <a:pt x="9575" y="64104"/>
                  </a:moveTo>
                  <a:lnTo>
                    <a:pt x="9301" y="64348"/>
                  </a:lnTo>
                  <a:cubicBezTo>
                    <a:pt x="9544" y="64652"/>
                    <a:pt x="9788" y="64925"/>
                    <a:pt x="10061" y="65199"/>
                  </a:cubicBezTo>
                  <a:lnTo>
                    <a:pt x="10335" y="64955"/>
                  </a:lnTo>
                  <a:cubicBezTo>
                    <a:pt x="10092" y="64682"/>
                    <a:pt x="9818" y="64378"/>
                    <a:pt x="9575" y="64104"/>
                  </a:cubicBezTo>
                  <a:close/>
                  <a:moveTo>
                    <a:pt x="68512" y="64104"/>
                  </a:moveTo>
                  <a:cubicBezTo>
                    <a:pt x="68269" y="64408"/>
                    <a:pt x="67995" y="64682"/>
                    <a:pt x="67752" y="64986"/>
                  </a:cubicBezTo>
                  <a:lnTo>
                    <a:pt x="68026" y="65229"/>
                  </a:lnTo>
                  <a:cubicBezTo>
                    <a:pt x="68299" y="64955"/>
                    <a:pt x="68543" y="64652"/>
                    <a:pt x="68786" y="64378"/>
                  </a:cubicBezTo>
                  <a:lnTo>
                    <a:pt x="68512" y="64104"/>
                  </a:lnTo>
                  <a:close/>
                  <a:moveTo>
                    <a:pt x="11095" y="65776"/>
                  </a:moveTo>
                  <a:lnTo>
                    <a:pt x="10821" y="66050"/>
                  </a:lnTo>
                  <a:cubicBezTo>
                    <a:pt x="11095" y="66323"/>
                    <a:pt x="11368" y="66597"/>
                    <a:pt x="11642" y="66870"/>
                  </a:cubicBezTo>
                  <a:lnTo>
                    <a:pt x="11915" y="66597"/>
                  </a:lnTo>
                  <a:cubicBezTo>
                    <a:pt x="11642" y="66323"/>
                    <a:pt x="11368" y="66050"/>
                    <a:pt x="11095" y="65776"/>
                  </a:cubicBezTo>
                  <a:close/>
                  <a:moveTo>
                    <a:pt x="66992" y="65807"/>
                  </a:moveTo>
                  <a:cubicBezTo>
                    <a:pt x="66719" y="66080"/>
                    <a:pt x="66445" y="66354"/>
                    <a:pt x="66172" y="66627"/>
                  </a:cubicBezTo>
                  <a:lnTo>
                    <a:pt x="66445" y="66870"/>
                  </a:lnTo>
                  <a:cubicBezTo>
                    <a:pt x="66719" y="66627"/>
                    <a:pt x="66992" y="66354"/>
                    <a:pt x="67266" y="66080"/>
                  </a:cubicBezTo>
                  <a:lnTo>
                    <a:pt x="66992" y="65807"/>
                  </a:lnTo>
                  <a:close/>
                  <a:moveTo>
                    <a:pt x="12736" y="67387"/>
                  </a:moveTo>
                  <a:lnTo>
                    <a:pt x="12462" y="67661"/>
                  </a:lnTo>
                  <a:cubicBezTo>
                    <a:pt x="12736" y="67934"/>
                    <a:pt x="13040" y="68177"/>
                    <a:pt x="13314" y="68421"/>
                  </a:cubicBezTo>
                  <a:lnTo>
                    <a:pt x="13557" y="68147"/>
                  </a:lnTo>
                  <a:cubicBezTo>
                    <a:pt x="13283" y="67904"/>
                    <a:pt x="13010" y="67630"/>
                    <a:pt x="12736" y="67387"/>
                  </a:cubicBezTo>
                  <a:close/>
                  <a:moveTo>
                    <a:pt x="65351" y="67387"/>
                  </a:moveTo>
                  <a:cubicBezTo>
                    <a:pt x="65077" y="67661"/>
                    <a:pt x="64804" y="67904"/>
                    <a:pt x="64530" y="68147"/>
                  </a:cubicBezTo>
                  <a:lnTo>
                    <a:pt x="64773" y="68451"/>
                  </a:lnTo>
                  <a:cubicBezTo>
                    <a:pt x="65047" y="68177"/>
                    <a:pt x="65351" y="67934"/>
                    <a:pt x="65625" y="67661"/>
                  </a:cubicBezTo>
                  <a:lnTo>
                    <a:pt x="65351" y="67387"/>
                  </a:lnTo>
                  <a:close/>
                  <a:moveTo>
                    <a:pt x="14438" y="68877"/>
                  </a:moveTo>
                  <a:lnTo>
                    <a:pt x="14195" y="69180"/>
                  </a:lnTo>
                  <a:cubicBezTo>
                    <a:pt x="14499" y="69424"/>
                    <a:pt x="14773" y="69667"/>
                    <a:pt x="15076" y="69880"/>
                  </a:cubicBezTo>
                  <a:lnTo>
                    <a:pt x="15320" y="69576"/>
                  </a:lnTo>
                  <a:cubicBezTo>
                    <a:pt x="15016" y="69363"/>
                    <a:pt x="14712" y="69120"/>
                    <a:pt x="14438" y="68877"/>
                  </a:cubicBezTo>
                  <a:close/>
                  <a:moveTo>
                    <a:pt x="63649" y="68877"/>
                  </a:moveTo>
                  <a:cubicBezTo>
                    <a:pt x="63345" y="69120"/>
                    <a:pt x="63071" y="69363"/>
                    <a:pt x="62767" y="69606"/>
                  </a:cubicBezTo>
                  <a:lnTo>
                    <a:pt x="63011" y="69910"/>
                  </a:lnTo>
                  <a:cubicBezTo>
                    <a:pt x="63314" y="69667"/>
                    <a:pt x="63588" y="69424"/>
                    <a:pt x="63892" y="69180"/>
                  </a:cubicBezTo>
                  <a:lnTo>
                    <a:pt x="63649" y="68877"/>
                  </a:lnTo>
                  <a:close/>
                  <a:moveTo>
                    <a:pt x="16232" y="70275"/>
                  </a:moveTo>
                  <a:lnTo>
                    <a:pt x="15988" y="70579"/>
                  </a:lnTo>
                  <a:cubicBezTo>
                    <a:pt x="16323" y="70822"/>
                    <a:pt x="16627" y="71035"/>
                    <a:pt x="16931" y="71247"/>
                  </a:cubicBezTo>
                  <a:lnTo>
                    <a:pt x="17143" y="70943"/>
                  </a:lnTo>
                  <a:cubicBezTo>
                    <a:pt x="16839" y="70731"/>
                    <a:pt x="16535" y="70487"/>
                    <a:pt x="16232" y="70275"/>
                  </a:cubicBezTo>
                  <a:close/>
                  <a:moveTo>
                    <a:pt x="61855" y="70275"/>
                  </a:moveTo>
                  <a:cubicBezTo>
                    <a:pt x="61552" y="70518"/>
                    <a:pt x="61248" y="70731"/>
                    <a:pt x="60944" y="70943"/>
                  </a:cubicBezTo>
                  <a:lnTo>
                    <a:pt x="61156" y="71247"/>
                  </a:lnTo>
                  <a:cubicBezTo>
                    <a:pt x="61460" y="71035"/>
                    <a:pt x="61764" y="70822"/>
                    <a:pt x="62099" y="70579"/>
                  </a:cubicBezTo>
                  <a:lnTo>
                    <a:pt x="61855" y="70275"/>
                  </a:lnTo>
                  <a:close/>
                  <a:moveTo>
                    <a:pt x="18086" y="71551"/>
                  </a:moveTo>
                  <a:lnTo>
                    <a:pt x="17903" y="71886"/>
                  </a:lnTo>
                  <a:cubicBezTo>
                    <a:pt x="18207" y="72098"/>
                    <a:pt x="18542" y="72281"/>
                    <a:pt x="18876" y="72494"/>
                  </a:cubicBezTo>
                  <a:lnTo>
                    <a:pt x="19058" y="72159"/>
                  </a:lnTo>
                  <a:cubicBezTo>
                    <a:pt x="18724" y="71977"/>
                    <a:pt x="18420" y="71764"/>
                    <a:pt x="18086" y="71551"/>
                  </a:cubicBezTo>
                  <a:close/>
                  <a:moveTo>
                    <a:pt x="60001" y="71551"/>
                  </a:moveTo>
                  <a:cubicBezTo>
                    <a:pt x="59667" y="71764"/>
                    <a:pt x="59363" y="71977"/>
                    <a:pt x="59029" y="72159"/>
                  </a:cubicBezTo>
                  <a:lnTo>
                    <a:pt x="59241" y="72494"/>
                  </a:lnTo>
                  <a:cubicBezTo>
                    <a:pt x="59545" y="72311"/>
                    <a:pt x="59880" y="72098"/>
                    <a:pt x="60184" y="71886"/>
                  </a:cubicBezTo>
                  <a:lnTo>
                    <a:pt x="60001" y="71551"/>
                  </a:lnTo>
                  <a:close/>
                  <a:moveTo>
                    <a:pt x="20031" y="72737"/>
                  </a:moveTo>
                  <a:lnTo>
                    <a:pt x="19849" y="73071"/>
                  </a:lnTo>
                  <a:cubicBezTo>
                    <a:pt x="20183" y="73253"/>
                    <a:pt x="20517" y="73436"/>
                    <a:pt x="20852" y="73618"/>
                  </a:cubicBezTo>
                  <a:lnTo>
                    <a:pt x="21034" y="73284"/>
                  </a:lnTo>
                  <a:cubicBezTo>
                    <a:pt x="20700" y="73102"/>
                    <a:pt x="20365" y="72919"/>
                    <a:pt x="20031" y="72737"/>
                  </a:cubicBezTo>
                  <a:close/>
                  <a:moveTo>
                    <a:pt x="58056" y="72737"/>
                  </a:moveTo>
                  <a:cubicBezTo>
                    <a:pt x="57722" y="72919"/>
                    <a:pt x="57387" y="73102"/>
                    <a:pt x="57053" y="73284"/>
                  </a:cubicBezTo>
                  <a:lnTo>
                    <a:pt x="57235" y="73618"/>
                  </a:lnTo>
                  <a:cubicBezTo>
                    <a:pt x="57570" y="73436"/>
                    <a:pt x="57904" y="73253"/>
                    <a:pt x="58238" y="73071"/>
                  </a:cubicBezTo>
                  <a:lnTo>
                    <a:pt x="58056" y="72737"/>
                  </a:lnTo>
                  <a:close/>
                  <a:moveTo>
                    <a:pt x="22067" y="73801"/>
                  </a:moveTo>
                  <a:lnTo>
                    <a:pt x="21885" y="74135"/>
                  </a:lnTo>
                  <a:cubicBezTo>
                    <a:pt x="22219" y="74317"/>
                    <a:pt x="22584" y="74469"/>
                    <a:pt x="22919" y="74621"/>
                  </a:cubicBezTo>
                  <a:lnTo>
                    <a:pt x="23071" y="74287"/>
                  </a:lnTo>
                  <a:cubicBezTo>
                    <a:pt x="22736" y="74135"/>
                    <a:pt x="22402" y="73953"/>
                    <a:pt x="22067" y="73801"/>
                  </a:cubicBezTo>
                  <a:close/>
                  <a:moveTo>
                    <a:pt x="56050" y="73801"/>
                  </a:moveTo>
                  <a:cubicBezTo>
                    <a:pt x="55716" y="73953"/>
                    <a:pt x="55381" y="74135"/>
                    <a:pt x="55016" y="74287"/>
                  </a:cubicBezTo>
                  <a:lnTo>
                    <a:pt x="55168" y="74621"/>
                  </a:lnTo>
                  <a:cubicBezTo>
                    <a:pt x="55533" y="74469"/>
                    <a:pt x="55868" y="74317"/>
                    <a:pt x="56232" y="74135"/>
                  </a:cubicBezTo>
                  <a:lnTo>
                    <a:pt x="56050" y="73801"/>
                  </a:lnTo>
                  <a:close/>
                  <a:moveTo>
                    <a:pt x="53983" y="74743"/>
                  </a:moveTo>
                  <a:cubicBezTo>
                    <a:pt x="53649" y="74864"/>
                    <a:pt x="53284" y="75016"/>
                    <a:pt x="52950" y="75138"/>
                  </a:cubicBezTo>
                  <a:lnTo>
                    <a:pt x="53071" y="75503"/>
                  </a:lnTo>
                  <a:cubicBezTo>
                    <a:pt x="53436" y="75381"/>
                    <a:pt x="53801" y="75229"/>
                    <a:pt x="54135" y="75077"/>
                  </a:cubicBezTo>
                  <a:lnTo>
                    <a:pt x="53983" y="74743"/>
                  </a:lnTo>
                  <a:close/>
                  <a:moveTo>
                    <a:pt x="24134" y="74743"/>
                  </a:moveTo>
                  <a:lnTo>
                    <a:pt x="23982" y="75077"/>
                  </a:lnTo>
                  <a:cubicBezTo>
                    <a:pt x="24347" y="75229"/>
                    <a:pt x="24682" y="75381"/>
                    <a:pt x="25046" y="75533"/>
                  </a:cubicBezTo>
                  <a:lnTo>
                    <a:pt x="25198" y="75168"/>
                  </a:lnTo>
                  <a:cubicBezTo>
                    <a:pt x="24834" y="75016"/>
                    <a:pt x="24469" y="74895"/>
                    <a:pt x="24134" y="74743"/>
                  </a:cubicBezTo>
                  <a:close/>
                  <a:moveTo>
                    <a:pt x="51886" y="75533"/>
                  </a:moveTo>
                  <a:cubicBezTo>
                    <a:pt x="51521" y="75685"/>
                    <a:pt x="51156" y="75807"/>
                    <a:pt x="50791" y="75898"/>
                  </a:cubicBezTo>
                  <a:lnTo>
                    <a:pt x="50913" y="76263"/>
                  </a:lnTo>
                  <a:cubicBezTo>
                    <a:pt x="51278" y="76141"/>
                    <a:pt x="51643" y="76019"/>
                    <a:pt x="52007" y="75898"/>
                  </a:cubicBezTo>
                  <a:lnTo>
                    <a:pt x="51886" y="75533"/>
                  </a:lnTo>
                  <a:close/>
                  <a:moveTo>
                    <a:pt x="26262" y="75564"/>
                  </a:moveTo>
                  <a:lnTo>
                    <a:pt x="26141" y="75928"/>
                  </a:lnTo>
                  <a:cubicBezTo>
                    <a:pt x="26475" y="76050"/>
                    <a:pt x="26840" y="76171"/>
                    <a:pt x="27204" y="76293"/>
                  </a:cubicBezTo>
                  <a:lnTo>
                    <a:pt x="27326" y="75928"/>
                  </a:lnTo>
                  <a:cubicBezTo>
                    <a:pt x="26961" y="75807"/>
                    <a:pt x="26596" y="75685"/>
                    <a:pt x="26262" y="75564"/>
                  </a:cubicBezTo>
                  <a:close/>
                  <a:moveTo>
                    <a:pt x="28420" y="76232"/>
                  </a:moveTo>
                  <a:lnTo>
                    <a:pt x="28329" y="76597"/>
                  </a:lnTo>
                  <a:cubicBezTo>
                    <a:pt x="28694" y="76719"/>
                    <a:pt x="29059" y="76810"/>
                    <a:pt x="29423" y="76901"/>
                  </a:cubicBezTo>
                  <a:lnTo>
                    <a:pt x="29514" y="76536"/>
                  </a:lnTo>
                  <a:cubicBezTo>
                    <a:pt x="29150" y="76445"/>
                    <a:pt x="28785" y="76354"/>
                    <a:pt x="28420" y="76232"/>
                  </a:cubicBezTo>
                  <a:close/>
                  <a:moveTo>
                    <a:pt x="49728" y="76232"/>
                  </a:moveTo>
                  <a:cubicBezTo>
                    <a:pt x="49332" y="76354"/>
                    <a:pt x="48998" y="76445"/>
                    <a:pt x="48603" y="76536"/>
                  </a:cubicBezTo>
                  <a:lnTo>
                    <a:pt x="48725" y="76901"/>
                  </a:lnTo>
                  <a:cubicBezTo>
                    <a:pt x="49089" y="76810"/>
                    <a:pt x="49454" y="76719"/>
                    <a:pt x="49819" y="76597"/>
                  </a:cubicBezTo>
                  <a:lnTo>
                    <a:pt x="49728" y="76232"/>
                  </a:lnTo>
                  <a:close/>
                  <a:moveTo>
                    <a:pt x="47509" y="76779"/>
                  </a:moveTo>
                  <a:cubicBezTo>
                    <a:pt x="47144" y="76871"/>
                    <a:pt x="46779" y="76962"/>
                    <a:pt x="46384" y="77023"/>
                  </a:cubicBezTo>
                  <a:lnTo>
                    <a:pt x="46475" y="77387"/>
                  </a:lnTo>
                  <a:cubicBezTo>
                    <a:pt x="46840" y="77326"/>
                    <a:pt x="47235" y="77266"/>
                    <a:pt x="47600" y="77175"/>
                  </a:cubicBezTo>
                  <a:lnTo>
                    <a:pt x="47509" y="76779"/>
                  </a:lnTo>
                  <a:close/>
                  <a:moveTo>
                    <a:pt x="30609" y="76810"/>
                  </a:moveTo>
                  <a:lnTo>
                    <a:pt x="30548" y="77175"/>
                  </a:lnTo>
                  <a:cubicBezTo>
                    <a:pt x="30913" y="77266"/>
                    <a:pt x="31277" y="77326"/>
                    <a:pt x="31673" y="77418"/>
                  </a:cubicBezTo>
                  <a:lnTo>
                    <a:pt x="31733" y="77023"/>
                  </a:lnTo>
                  <a:cubicBezTo>
                    <a:pt x="31369" y="76962"/>
                    <a:pt x="30973" y="76871"/>
                    <a:pt x="30609" y="76810"/>
                  </a:cubicBezTo>
                  <a:close/>
                  <a:moveTo>
                    <a:pt x="45290" y="77235"/>
                  </a:moveTo>
                  <a:cubicBezTo>
                    <a:pt x="44925" y="77296"/>
                    <a:pt x="44530" y="77326"/>
                    <a:pt x="44165" y="77387"/>
                  </a:cubicBezTo>
                  <a:lnTo>
                    <a:pt x="44196" y="77752"/>
                  </a:lnTo>
                  <a:cubicBezTo>
                    <a:pt x="44591" y="77722"/>
                    <a:pt x="44955" y="77661"/>
                    <a:pt x="45351" y="77600"/>
                  </a:cubicBezTo>
                  <a:lnTo>
                    <a:pt x="45290" y="77235"/>
                  </a:lnTo>
                  <a:close/>
                  <a:moveTo>
                    <a:pt x="32858" y="77235"/>
                  </a:moveTo>
                  <a:lnTo>
                    <a:pt x="32797" y="77600"/>
                  </a:lnTo>
                  <a:cubicBezTo>
                    <a:pt x="33162" y="77661"/>
                    <a:pt x="33557" y="77722"/>
                    <a:pt x="33922" y="77782"/>
                  </a:cubicBezTo>
                  <a:lnTo>
                    <a:pt x="33983" y="77387"/>
                  </a:lnTo>
                  <a:cubicBezTo>
                    <a:pt x="33587" y="77357"/>
                    <a:pt x="33223" y="77296"/>
                    <a:pt x="32858" y="77235"/>
                  </a:cubicBezTo>
                  <a:close/>
                  <a:moveTo>
                    <a:pt x="35107" y="77539"/>
                  </a:moveTo>
                  <a:lnTo>
                    <a:pt x="35077" y="77904"/>
                  </a:lnTo>
                  <a:cubicBezTo>
                    <a:pt x="35442" y="77934"/>
                    <a:pt x="35806" y="77965"/>
                    <a:pt x="36201" y="77995"/>
                  </a:cubicBezTo>
                  <a:lnTo>
                    <a:pt x="36232" y="77630"/>
                  </a:lnTo>
                  <a:cubicBezTo>
                    <a:pt x="35867" y="77600"/>
                    <a:pt x="35472" y="77570"/>
                    <a:pt x="35107" y="77539"/>
                  </a:cubicBezTo>
                  <a:close/>
                  <a:moveTo>
                    <a:pt x="43041" y="77509"/>
                  </a:moveTo>
                  <a:cubicBezTo>
                    <a:pt x="42645" y="77570"/>
                    <a:pt x="42281" y="77600"/>
                    <a:pt x="41885" y="77630"/>
                  </a:cubicBezTo>
                  <a:lnTo>
                    <a:pt x="41916" y="77995"/>
                  </a:lnTo>
                  <a:cubicBezTo>
                    <a:pt x="42311" y="77965"/>
                    <a:pt x="42676" y="77934"/>
                    <a:pt x="43071" y="77904"/>
                  </a:cubicBezTo>
                  <a:lnTo>
                    <a:pt x="43041" y="77509"/>
                  </a:lnTo>
                  <a:close/>
                  <a:moveTo>
                    <a:pt x="37357" y="77691"/>
                  </a:moveTo>
                  <a:lnTo>
                    <a:pt x="37357" y="78056"/>
                  </a:lnTo>
                  <a:cubicBezTo>
                    <a:pt x="37721" y="78086"/>
                    <a:pt x="38116" y="78086"/>
                    <a:pt x="38481" y="78086"/>
                  </a:cubicBezTo>
                  <a:lnTo>
                    <a:pt x="38512" y="77722"/>
                  </a:lnTo>
                  <a:cubicBezTo>
                    <a:pt x="38116" y="77722"/>
                    <a:pt x="37752" y="77691"/>
                    <a:pt x="37357" y="77691"/>
                  </a:cubicBezTo>
                  <a:close/>
                  <a:moveTo>
                    <a:pt x="40761" y="77691"/>
                  </a:moveTo>
                  <a:cubicBezTo>
                    <a:pt x="40396" y="77691"/>
                    <a:pt x="40031" y="77722"/>
                    <a:pt x="39636" y="77722"/>
                  </a:cubicBezTo>
                  <a:lnTo>
                    <a:pt x="39636" y="78086"/>
                  </a:lnTo>
                  <a:cubicBezTo>
                    <a:pt x="40031" y="78086"/>
                    <a:pt x="40396" y="78086"/>
                    <a:pt x="40791" y="78056"/>
                  </a:cubicBezTo>
                  <a:lnTo>
                    <a:pt x="40761" y="7769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9"/>
            <p:cNvSpPr/>
            <p:nvPr/>
          </p:nvSpPr>
          <p:spPr>
            <a:xfrm>
              <a:off x="4633545" y="1577825"/>
              <a:ext cx="1060825" cy="1060825"/>
            </a:xfrm>
            <a:custGeom>
              <a:avLst/>
              <a:gdLst/>
              <a:ahLst/>
              <a:cxnLst/>
              <a:rect l="l" t="t" r="r" b="b"/>
              <a:pathLst>
                <a:path w="42433" h="42433" extrusionOk="0">
                  <a:moveTo>
                    <a:pt x="21156" y="0"/>
                  </a:moveTo>
                  <a:cubicBezTo>
                    <a:pt x="20761" y="0"/>
                    <a:pt x="20366" y="0"/>
                    <a:pt x="20001" y="31"/>
                  </a:cubicBezTo>
                  <a:lnTo>
                    <a:pt x="20031" y="395"/>
                  </a:lnTo>
                  <a:cubicBezTo>
                    <a:pt x="20396" y="395"/>
                    <a:pt x="20761" y="365"/>
                    <a:pt x="21156" y="365"/>
                  </a:cubicBezTo>
                  <a:lnTo>
                    <a:pt x="21156" y="0"/>
                  </a:lnTo>
                  <a:close/>
                  <a:moveTo>
                    <a:pt x="22281" y="31"/>
                  </a:moveTo>
                  <a:lnTo>
                    <a:pt x="22281" y="395"/>
                  </a:lnTo>
                  <a:cubicBezTo>
                    <a:pt x="22645" y="426"/>
                    <a:pt x="23010" y="456"/>
                    <a:pt x="23405" y="487"/>
                  </a:cubicBezTo>
                  <a:lnTo>
                    <a:pt x="23436" y="92"/>
                  </a:lnTo>
                  <a:cubicBezTo>
                    <a:pt x="23040" y="61"/>
                    <a:pt x="22676" y="31"/>
                    <a:pt x="22281" y="31"/>
                  </a:cubicBezTo>
                  <a:close/>
                  <a:moveTo>
                    <a:pt x="18846" y="122"/>
                  </a:moveTo>
                  <a:cubicBezTo>
                    <a:pt x="18481" y="152"/>
                    <a:pt x="18086" y="213"/>
                    <a:pt x="17721" y="274"/>
                  </a:cubicBezTo>
                  <a:lnTo>
                    <a:pt x="17782" y="639"/>
                  </a:lnTo>
                  <a:cubicBezTo>
                    <a:pt x="18147" y="578"/>
                    <a:pt x="18511" y="547"/>
                    <a:pt x="18907" y="487"/>
                  </a:cubicBezTo>
                  <a:lnTo>
                    <a:pt x="18846" y="122"/>
                  </a:lnTo>
                  <a:close/>
                  <a:moveTo>
                    <a:pt x="24560" y="244"/>
                  </a:moveTo>
                  <a:lnTo>
                    <a:pt x="24499" y="639"/>
                  </a:lnTo>
                  <a:cubicBezTo>
                    <a:pt x="24895" y="699"/>
                    <a:pt x="25259" y="760"/>
                    <a:pt x="25624" y="851"/>
                  </a:cubicBezTo>
                  <a:lnTo>
                    <a:pt x="25715" y="456"/>
                  </a:lnTo>
                  <a:cubicBezTo>
                    <a:pt x="25320" y="395"/>
                    <a:pt x="24955" y="304"/>
                    <a:pt x="24560" y="244"/>
                  </a:cubicBezTo>
                  <a:close/>
                  <a:moveTo>
                    <a:pt x="16597" y="487"/>
                  </a:moveTo>
                  <a:cubicBezTo>
                    <a:pt x="16201" y="578"/>
                    <a:pt x="15837" y="669"/>
                    <a:pt x="15472" y="760"/>
                  </a:cubicBezTo>
                  <a:lnTo>
                    <a:pt x="15563" y="1125"/>
                  </a:lnTo>
                  <a:cubicBezTo>
                    <a:pt x="15928" y="1034"/>
                    <a:pt x="16293" y="943"/>
                    <a:pt x="16657" y="851"/>
                  </a:cubicBezTo>
                  <a:lnTo>
                    <a:pt x="16597" y="487"/>
                  </a:lnTo>
                  <a:close/>
                  <a:moveTo>
                    <a:pt x="26810" y="730"/>
                  </a:moveTo>
                  <a:lnTo>
                    <a:pt x="26718" y="1095"/>
                  </a:lnTo>
                  <a:cubicBezTo>
                    <a:pt x="27083" y="1216"/>
                    <a:pt x="27448" y="1307"/>
                    <a:pt x="27782" y="1429"/>
                  </a:cubicBezTo>
                  <a:lnTo>
                    <a:pt x="27904" y="1064"/>
                  </a:lnTo>
                  <a:cubicBezTo>
                    <a:pt x="27569" y="943"/>
                    <a:pt x="27174" y="851"/>
                    <a:pt x="26810" y="730"/>
                  </a:cubicBezTo>
                  <a:close/>
                  <a:moveTo>
                    <a:pt x="14378" y="1095"/>
                  </a:moveTo>
                  <a:cubicBezTo>
                    <a:pt x="14013" y="1216"/>
                    <a:pt x="13648" y="1368"/>
                    <a:pt x="13283" y="1520"/>
                  </a:cubicBezTo>
                  <a:lnTo>
                    <a:pt x="13435" y="1854"/>
                  </a:lnTo>
                  <a:cubicBezTo>
                    <a:pt x="13800" y="1733"/>
                    <a:pt x="14134" y="1581"/>
                    <a:pt x="14499" y="1459"/>
                  </a:cubicBezTo>
                  <a:lnTo>
                    <a:pt x="14378" y="1095"/>
                  </a:lnTo>
                  <a:close/>
                  <a:moveTo>
                    <a:pt x="28998" y="1459"/>
                  </a:moveTo>
                  <a:lnTo>
                    <a:pt x="28876" y="1824"/>
                  </a:lnTo>
                  <a:cubicBezTo>
                    <a:pt x="29211" y="1946"/>
                    <a:pt x="29545" y="2098"/>
                    <a:pt x="29910" y="2250"/>
                  </a:cubicBezTo>
                  <a:lnTo>
                    <a:pt x="30062" y="1915"/>
                  </a:lnTo>
                  <a:cubicBezTo>
                    <a:pt x="29727" y="1763"/>
                    <a:pt x="29363" y="1611"/>
                    <a:pt x="28998" y="1459"/>
                  </a:cubicBezTo>
                  <a:close/>
                  <a:moveTo>
                    <a:pt x="12250" y="1976"/>
                  </a:moveTo>
                  <a:cubicBezTo>
                    <a:pt x="11885" y="2128"/>
                    <a:pt x="11551" y="2310"/>
                    <a:pt x="11217" y="2493"/>
                  </a:cubicBezTo>
                  <a:lnTo>
                    <a:pt x="11399" y="2827"/>
                  </a:lnTo>
                  <a:cubicBezTo>
                    <a:pt x="11733" y="2645"/>
                    <a:pt x="12068" y="2462"/>
                    <a:pt x="12402" y="2310"/>
                  </a:cubicBezTo>
                  <a:lnTo>
                    <a:pt x="12250" y="1976"/>
                  </a:lnTo>
                  <a:close/>
                  <a:moveTo>
                    <a:pt x="31095" y="2432"/>
                  </a:moveTo>
                  <a:lnTo>
                    <a:pt x="30913" y="2766"/>
                  </a:lnTo>
                  <a:cubicBezTo>
                    <a:pt x="31247" y="2949"/>
                    <a:pt x="31582" y="3131"/>
                    <a:pt x="31886" y="3313"/>
                  </a:cubicBezTo>
                  <a:lnTo>
                    <a:pt x="32098" y="2979"/>
                  </a:lnTo>
                  <a:cubicBezTo>
                    <a:pt x="31764" y="2797"/>
                    <a:pt x="31430" y="2614"/>
                    <a:pt x="31095" y="2432"/>
                  </a:cubicBezTo>
                  <a:close/>
                  <a:moveTo>
                    <a:pt x="10213" y="3040"/>
                  </a:moveTo>
                  <a:cubicBezTo>
                    <a:pt x="9909" y="3253"/>
                    <a:pt x="9575" y="3465"/>
                    <a:pt x="9271" y="3678"/>
                  </a:cubicBezTo>
                  <a:lnTo>
                    <a:pt x="9484" y="3982"/>
                  </a:lnTo>
                  <a:cubicBezTo>
                    <a:pt x="9788" y="3769"/>
                    <a:pt x="10092" y="3557"/>
                    <a:pt x="10426" y="3374"/>
                  </a:cubicBezTo>
                  <a:lnTo>
                    <a:pt x="10213" y="3040"/>
                  </a:lnTo>
                  <a:close/>
                  <a:moveTo>
                    <a:pt x="33071" y="3617"/>
                  </a:moveTo>
                  <a:lnTo>
                    <a:pt x="32858" y="3921"/>
                  </a:lnTo>
                  <a:cubicBezTo>
                    <a:pt x="33162" y="4134"/>
                    <a:pt x="33466" y="4347"/>
                    <a:pt x="33770" y="4590"/>
                  </a:cubicBezTo>
                  <a:lnTo>
                    <a:pt x="33983" y="4286"/>
                  </a:lnTo>
                  <a:cubicBezTo>
                    <a:pt x="33679" y="4043"/>
                    <a:pt x="33375" y="3830"/>
                    <a:pt x="33071" y="3617"/>
                  </a:cubicBezTo>
                  <a:close/>
                  <a:moveTo>
                    <a:pt x="8329" y="4347"/>
                  </a:moveTo>
                  <a:cubicBezTo>
                    <a:pt x="8025" y="4590"/>
                    <a:pt x="7721" y="4833"/>
                    <a:pt x="7447" y="5076"/>
                  </a:cubicBezTo>
                  <a:lnTo>
                    <a:pt x="7691" y="5350"/>
                  </a:lnTo>
                  <a:cubicBezTo>
                    <a:pt x="7964" y="5107"/>
                    <a:pt x="8268" y="4864"/>
                    <a:pt x="8572" y="4651"/>
                  </a:cubicBezTo>
                  <a:lnTo>
                    <a:pt x="8329" y="4347"/>
                  </a:lnTo>
                  <a:close/>
                  <a:moveTo>
                    <a:pt x="34895" y="4985"/>
                  </a:moveTo>
                  <a:lnTo>
                    <a:pt x="34652" y="5289"/>
                  </a:lnTo>
                  <a:cubicBezTo>
                    <a:pt x="34925" y="5532"/>
                    <a:pt x="35199" y="5776"/>
                    <a:pt x="35472" y="6049"/>
                  </a:cubicBezTo>
                  <a:lnTo>
                    <a:pt x="35746" y="5745"/>
                  </a:lnTo>
                  <a:cubicBezTo>
                    <a:pt x="35472" y="5502"/>
                    <a:pt x="35168" y="5228"/>
                    <a:pt x="34895" y="4985"/>
                  </a:cubicBezTo>
                  <a:close/>
                  <a:moveTo>
                    <a:pt x="6566" y="5836"/>
                  </a:moveTo>
                  <a:cubicBezTo>
                    <a:pt x="6292" y="6110"/>
                    <a:pt x="6019" y="6383"/>
                    <a:pt x="5776" y="6657"/>
                  </a:cubicBezTo>
                  <a:lnTo>
                    <a:pt x="6049" y="6900"/>
                  </a:lnTo>
                  <a:cubicBezTo>
                    <a:pt x="6292" y="6627"/>
                    <a:pt x="6566" y="6383"/>
                    <a:pt x="6840" y="6110"/>
                  </a:cubicBezTo>
                  <a:lnTo>
                    <a:pt x="6566" y="5836"/>
                  </a:lnTo>
                  <a:close/>
                  <a:moveTo>
                    <a:pt x="36567" y="6566"/>
                  </a:moveTo>
                  <a:lnTo>
                    <a:pt x="36293" y="6839"/>
                  </a:lnTo>
                  <a:cubicBezTo>
                    <a:pt x="36536" y="7113"/>
                    <a:pt x="36810" y="7386"/>
                    <a:pt x="37053" y="7660"/>
                  </a:cubicBezTo>
                  <a:lnTo>
                    <a:pt x="37326" y="7417"/>
                  </a:lnTo>
                  <a:cubicBezTo>
                    <a:pt x="37083" y="7143"/>
                    <a:pt x="36840" y="6839"/>
                    <a:pt x="36567" y="6566"/>
                  </a:cubicBezTo>
                  <a:close/>
                  <a:moveTo>
                    <a:pt x="4985" y="7508"/>
                  </a:moveTo>
                  <a:cubicBezTo>
                    <a:pt x="4773" y="7782"/>
                    <a:pt x="4529" y="8086"/>
                    <a:pt x="4286" y="8390"/>
                  </a:cubicBezTo>
                  <a:lnTo>
                    <a:pt x="4590" y="8633"/>
                  </a:lnTo>
                  <a:cubicBezTo>
                    <a:pt x="4803" y="8329"/>
                    <a:pt x="5046" y="8025"/>
                    <a:pt x="5289" y="7751"/>
                  </a:cubicBezTo>
                  <a:lnTo>
                    <a:pt x="4985" y="7508"/>
                  </a:lnTo>
                  <a:close/>
                  <a:moveTo>
                    <a:pt x="38056" y="8298"/>
                  </a:moveTo>
                  <a:lnTo>
                    <a:pt x="37752" y="8542"/>
                  </a:lnTo>
                  <a:cubicBezTo>
                    <a:pt x="37995" y="8845"/>
                    <a:pt x="38208" y="9149"/>
                    <a:pt x="38421" y="9453"/>
                  </a:cubicBezTo>
                  <a:lnTo>
                    <a:pt x="38725" y="9241"/>
                  </a:lnTo>
                  <a:cubicBezTo>
                    <a:pt x="38512" y="8937"/>
                    <a:pt x="38299" y="8602"/>
                    <a:pt x="38056" y="8298"/>
                  </a:cubicBezTo>
                  <a:close/>
                  <a:moveTo>
                    <a:pt x="3618" y="9332"/>
                  </a:moveTo>
                  <a:cubicBezTo>
                    <a:pt x="3405" y="9666"/>
                    <a:pt x="3192" y="9970"/>
                    <a:pt x="3010" y="10304"/>
                  </a:cubicBezTo>
                  <a:lnTo>
                    <a:pt x="3314" y="10487"/>
                  </a:lnTo>
                  <a:cubicBezTo>
                    <a:pt x="3526" y="10183"/>
                    <a:pt x="3709" y="9849"/>
                    <a:pt x="3922" y="9545"/>
                  </a:cubicBezTo>
                  <a:lnTo>
                    <a:pt x="3618" y="9332"/>
                  </a:lnTo>
                  <a:close/>
                  <a:moveTo>
                    <a:pt x="39363" y="10213"/>
                  </a:moveTo>
                  <a:lnTo>
                    <a:pt x="39029" y="10396"/>
                  </a:lnTo>
                  <a:cubicBezTo>
                    <a:pt x="39241" y="10730"/>
                    <a:pt x="39424" y="11064"/>
                    <a:pt x="39576" y="11368"/>
                  </a:cubicBezTo>
                  <a:lnTo>
                    <a:pt x="39940" y="11216"/>
                  </a:lnTo>
                  <a:cubicBezTo>
                    <a:pt x="39758" y="10882"/>
                    <a:pt x="39545" y="10548"/>
                    <a:pt x="39363" y="10213"/>
                  </a:cubicBezTo>
                  <a:close/>
                  <a:moveTo>
                    <a:pt x="2432" y="11308"/>
                  </a:moveTo>
                  <a:cubicBezTo>
                    <a:pt x="2250" y="11642"/>
                    <a:pt x="2098" y="12007"/>
                    <a:pt x="1915" y="12341"/>
                  </a:cubicBezTo>
                  <a:lnTo>
                    <a:pt x="2280" y="12493"/>
                  </a:lnTo>
                  <a:cubicBezTo>
                    <a:pt x="2432" y="12159"/>
                    <a:pt x="2584" y="11824"/>
                    <a:pt x="2767" y="11490"/>
                  </a:cubicBezTo>
                  <a:lnTo>
                    <a:pt x="2432" y="11308"/>
                  </a:lnTo>
                  <a:close/>
                  <a:moveTo>
                    <a:pt x="40427" y="12219"/>
                  </a:moveTo>
                  <a:lnTo>
                    <a:pt x="40092" y="12402"/>
                  </a:lnTo>
                  <a:cubicBezTo>
                    <a:pt x="40244" y="12736"/>
                    <a:pt x="40396" y="13070"/>
                    <a:pt x="40548" y="13435"/>
                  </a:cubicBezTo>
                  <a:lnTo>
                    <a:pt x="40883" y="13283"/>
                  </a:lnTo>
                  <a:cubicBezTo>
                    <a:pt x="40761" y="12918"/>
                    <a:pt x="40609" y="12584"/>
                    <a:pt x="40427" y="12219"/>
                  </a:cubicBezTo>
                  <a:close/>
                  <a:moveTo>
                    <a:pt x="1459" y="13405"/>
                  </a:moveTo>
                  <a:cubicBezTo>
                    <a:pt x="1338" y="13770"/>
                    <a:pt x="1186" y="14134"/>
                    <a:pt x="1064" y="14469"/>
                  </a:cubicBezTo>
                  <a:lnTo>
                    <a:pt x="1429" y="14590"/>
                  </a:lnTo>
                  <a:cubicBezTo>
                    <a:pt x="1551" y="14256"/>
                    <a:pt x="1672" y="13891"/>
                    <a:pt x="1824" y="13526"/>
                  </a:cubicBezTo>
                  <a:lnTo>
                    <a:pt x="1459" y="13405"/>
                  </a:lnTo>
                  <a:close/>
                  <a:moveTo>
                    <a:pt x="41308" y="14347"/>
                  </a:moveTo>
                  <a:lnTo>
                    <a:pt x="40944" y="14469"/>
                  </a:lnTo>
                  <a:cubicBezTo>
                    <a:pt x="41065" y="14833"/>
                    <a:pt x="41156" y="15198"/>
                    <a:pt x="41278" y="15563"/>
                  </a:cubicBezTo>
                  <a:lnTo>
                    <a:pt x="41643" y="15441"/>
                  </a:lnTo>
                  <a:cubicBezTo>
                    <a:pt x="41521" y="15107"/>
                    <a:pt x="41430" y="14712"/>
                    <a:pt x="41308" y="14347"/>
                  </a:cubicBezTo>
                  <a:close/>
                  <a:moveTo>
                    <a:pt x="730" y="15563"/>
                  </a:moveTo>
                  <a:cubicBezTo>
                    <a:pt x="639" y="15928"/>
                    <a:pt x="548" y="16323"/>
                    <a:pt x="456" y="16688"/>
                  </a:cubicBezTo>
                  <a:lnTo>
                    <a:pt x="852" y="16779"/>
                  </a:lnTo>
                  <a:cubicBezTo>
                    <a:pt x="912" y="16414"/>
                    <a:pt x="1004" y="16049"/>
                    <a:pt x="1095" y="15684"/>
                  </a:cubicBezTo>
                  <a:lnTo>
                    <a:pt x="730" y="15563"/>
                  </a:lnTo>
                  <a:close/>
                  <a:moveTo>
                    <a:pt x="41916" y="16566"/>
                  </a:moveTo>
                  <a:lnTo>
                    <a:pt x="41551" y="16657"/>
                  </a:lnTo>
                  <a:cubicBezTo>
                    <a:pt x="41612" y="17022"/>
                    <a:pt x="41703" y="17387"/>
                    <a:pt x="41764" y="17751"/>
                  </a:cubicBezTo>
                  <a:lnTo>
                    <a:pt x="42129" y="17691"/>
                  </a:lnTo>
                  <a:cubicBezTo>
                    <a:pt x="42068" y="17326"/>
                    <a:pt x="42007" y="16931"/>
                    <a:pt x="41916" y="16566"/>
                  </a:cubicBezTo>
                  <a:close/>
                  <a:moveTo>
                    <a:pt x="274" y="17812"/>
                  </a:moveTo>
                  <a:cubicBezTo>
                    <a:pt x="213" y="18207"/>
                    <a:pt x="152" y="18572"/>
                    <a:pt x="122" y="18967"/>
                  </a:cubicBezTo>
                  <a:lnTo>
                    <a:pt x="487" y="18998"/>
                  </a:lnTo>
                  <a:cubicBezTo>
                    <a:pt x="517" y="18633"/>
                    <a:pt x="578" y="18268"/>
                    <a:pt x="639" y="17873"/>
                  </a:cubicBezTo>
                  <a:lnTo>
                    <a:pt x="274" y="17812"/>
                  </a:lnTo>
                  <a:close/>
                  <a:moveTo>
                    <a:pt x="42281" y="18815"/>
                  </a:moveTo>
                  <a:lnTo>
                    <a:pt x="41916" y="18876"/>
                  </a:lnTo>
                  <a:cubicBezTo>
                    <a:pt x="41947" y="19241"/>
                    <a:pt x="41977" y="19636"/>
                    <a:pt x="42007" y="20001"/>
                  </a:cubicBezTo>
                  <a:lnTo>
                    <a:pt x="42402" y="19970"/>
                  </a:lnTo>
                  <a:cubicBezTo>
                    <a:pt x="42372" y="19606"/>
                    <a:pt x="42342" y="19210"/>
                    <a:pt x="42281" y="18815"/>
                  </a:cubicBezTo>
                  <a:close/>
                  <a:moveTo>
                    <a:pt x="0" y="20092"/>
                  </a:moveTo>
                  <a:cubicBezTo>
                    <a:pt x="0" y="20457"/>
                    <a:pt x="0" y="20852"/>
                    <a:pt x="0" y="21216"/>
                  </a:cubicBezTo>
                  <a:lnTo>
                    <a:pt x="0" y="21247"/>
                  </a:lnTo>
                  <a:lnTo>
                    <a:pt x="365" y="21247"/>
                  </a:lnTo>
                  <a:lnTo>
                    <a:pt x="365" y="21216"/>
                  </a:lnTo>
                  <a:cubicBezTo>
                    <a:pt x="365" y="20852"/>
                    <a:pt x="365" y="20487"/>
                    <a:pt x="396" y="20122"/>
                  </a:cubicBezTo>
                  <a:lnTo>
                    <a:pt x="0" y="20092"/>
                  </a:lnTo>
                  <a:close/>
                  <a:moveTo>
                    <a:pt x="42038" y="21125"/>
                  </a:moveTo>
                  <a:lnTo>
                    <a:pt x="42038" y="21216"/>
                  </a:lnTo>
                  <a:cubicBezTo>
                    <a:pt x="42038" y="21581"/>
                    <a:pt x="42038" y="21976"/>
                    <a:pt x="42007" y="22341"/>
                  </a:cubicBezTo>
                  <a:lnTo>
                    <a:pt x="42402" y="22371"/>
                  </a:lnTo>
                  <a:cubicBezTo>
                    <a:pt x="42402" y="21976"/>
                    <a:pt x="42433" y="21581"/>
                    <a:pt x="42433" y="21216"/>
                  </a:cubicBezTo>
                  <a:lnTo>
                    <a:pt x="42433" y="21125"/>
                  </a:lnTo>
                  <a:close/>
                  <a:moveTo>
                    <a:pt x="396" y="22371"/>
                  </a:moveTo>
                  <a:lnTo>
                    <a:pt x="31" y="22402"/>
                  </a:lnTo>
                  <a:cubicBezTo>
                    <a:pt x="31" y="22767"/>
                    <a:pt x="61" y="23162"/>
                    <a:pt x="122" y="23557"/>
                  </a:cubicBezTo>
                  <a:lnTo>
                    <a:pt x="487" y="23496"/>
                  </a:lnTo>
                  <a:cubicBezTo>
                    <a:pt x="456" y="23131"/>
                    <a:pt x="426" y="22767"/>
                    <a:pt x="396" y="22371"/>
                  </a:cubicBezTo>
                  <a:close/>
                  <a:moveTo>
                    <a:pt x="41916" y="23466"/>
                  </a:moveTo>
                  <a:cubicBezTo>
                    <a:pt x="41886" y="23830"/>
                    <a:pt x="41825" y="24195"/>
                    <a:pt x="41764" y="24590"/>
                  </a:cubicBezTo>
                  <a:lnTo>
                    <a:pt x="42159" y="24651"/>
                  </a:lnTo>
                  <a:cubicBezTo>
                    <a:pt x="42220" y="24256"/>
                    <a:pt x="42251" y="23891"/>
                    <a:pt x="42311" y="23496"/>
                  </a:cubicBezTo>
                  <a:lnTo>
                    <a:pt x="41916" y="23466"/>
                  </a:lnTo>
                  <a:close/>
                  <a:moveTo>
                    <a:pt x="639" y="24621"/>
                  </a:moveTo>
                  <a:lnTo>
                    <a:pt x="274" y="24682"/>
                  </a:lnTo>
                  <a:cubicBezTo>
                    <a:pt x="335" y="25046"/>
                    <a:pt x="396" y="25441"/>
                    <a:pt x="487" y="25806"/>
                  </a:cubicBezTo>
                  <a:lnTo>
                    <a:pt x="852" y="25745"/>
                  </a:lnTo>
                  <a:cubicBezTo>
                    <a:pt x="791" y="25350"/>
                    <a:pt x="700" y="24986"/>
                    <a:pt x="639" y="24621"/>
                  </a:cubicBezTo>
                  <a:close/>
                  <a:moveTo>
                    <a:pt x="41551" y="25685"/>
                  </a:moveTo>
                  <a:cubicBezTo>
                    <a:pt x="41491" y="26049"/>
                    <a:pt x="41399" y="26414"/>
                    <a:pt x="41278" y="26779"/>
                  </a:cubicBezTo>
                  <a:lnTo>
                    <a:pt x="41673" y="26870"/>
                  </a:lnTo>
                  <a:cubicBezTo>
                    <a:pt x="41764" y="26505"/>
                    <a:pt x="41855" y="26141"/>
                    <a:pt x="41947" y="25776"/>
                  </a:cubicBezTo>
                  <a:lnTo>
                    <a:pt x="41551" y="25685"/>
                  </a:lnTo>
                  <a:close/>
                  <a:moveTo>
                    <a:pt x="1125" y="26809"/>
                  </a:moveTo>
                  <a:lnTo>
                    <a:pt x="760" y="26931"/>
                  </a:lnTo>
                  <a:cubicBezTo>
                    <a:pt x="882" y="27296"/>
                    <a:pt x="973" y="27660"/>
                    <a:pt x="1095" y="28025"/>
                  </a:cubicBezTo>
                  <a:lnTo>
                    <a:pt x="1459" y="27903"/>
                  </a:lnTo>
                  <a:cubicBezTo>
                    <a:pt x="1338" y="27539"/>
                    <a:pt x="1247" y="27174"/>
                    <a:pt x="1125" y="26809"/>
                  </a:cubicBezTo>
                  <a:close/>
                  <a:moveTo>
                    <a:pt x="40974" y="27873"/>
                  </a:moveTo>
                  <a:cubicBezTo>
                    <a:pt x="40852" y="28207"/>
                    <a:pt x="40700" y="28572"/>
                    <a:pt x="40579" y="28907"/>
                  </a:cubicBezTo>
                  <a:lnTo>
                    <a:pt x="40913" y="29059"/>
                  </a:lnTo>
                  <a:cubicBezTo>
                    <a:pt x="41065" y="28694"/>
                    <a:pt x="41217" y="28329"/>
                    <a:pt x="41339" y="27995"/>
                  </a:cubicBezTo>
                  <a:lnTo>
                    <a:pt x="40974" y="27873"/>
                  </a:lnTo>
                  <a:close/>
                  <a:moveTo>
                    <a:pt x="1855" y="28967"/>
                  </a:moveTo>
                  <a:lnTo>
                    <a:pt x="1490" y="29089"/>
                  </a:lnTo>
                  <a:cubicBezTo>
                    <a:pt x="1642" y="29454"/>
                    <a:pt x="1794" y="29818"/>
                    <a:pt x="1946" y="30153"/>
                  </a:cubicBezTo>
                  <a:lnTo>
                    <a:pt x="2311" y="30001"/>
                  </a:lnTo>
                  <a:cubicBezTo>
                    <a:pt x="2159" y="29636"/>
                    <a:pt x="2007" y="29302"/>
                    <a:pt x="1855" y="28967"/>
                  </a:cubicBezTo>
                  <a:close/>
                  <a:moveTo>
                    <a:pt x="40123" y="29970"/>
                  </a:moveTo>
                  <a:cubicBezTo>
                    <a:pt x="39971" y="30305"/>
                    <a:pt x="39788" y="30639"/>
                    <a:pt x="39606" y="30973"/>
                  </a:cubicBezTo>
                  <a:lnTo>
                    <a:pt x="39940" y="31156"/>
                  </a:lnTo>
                  <a:cubicBezTo>
                    <a:pt x="40153" y="30821"/>
                    <a:pt x="40305" y="30457"/>
                    <a:pt x="40457" y="30122"/>
                  </a:cubicBezTo>
                  <a:lnTo>
                    <a:pt x="40123" y="29970"/>
                  </a:lnTo>
                  <a:close/>
                  <a:moveTo>
                    <a:pt x="2797" y="31004"/>
                  </a:moveTo>
                  <a:lnTo>
                    <a:pt x="2463" y="31186"/>
                  </a:lnTo>
                  <a:cubicBezTo>
                    <a:pt x="2645" y="31521"/>
                    <a:pt x="2827" y="31855"/>
                    <a:pt x="3040" y="32189"/>
                  </a:cubicBezTo>
                  <a:lnTo>
                    <a:pt x="3344" y="31977"/>
                  </a:lnTo>
                  <a:cubicBezTo>
                    <a:pt x="3162" y="31673"/>
                    <a:pt x="2979" y="31338"/>
                    <a:pt x="2797" y="31004"/>
                  </a:cubicBezTo>
                  <a:close/>
                  <a:moveTo>
                    <a:pt x="39059" y="31946"/>
                  </a:moveTo>
                  <a:cubicBezTo>
                    <a:pt x="38877" y="32280"/>
                    <a:pt x="38664" y="32584"/>
                    <a:pt x="38451" y="32919"/>
                  </a:cubicBezTo>
                  <a:lnTo>
                    <a:pt x="38755" y="33132"/>
                  </a:lnTo>
                  <a:cubicBezTo>
                    <a:pt x="38998" y="32797"/>
                    <a:pt x="39181" y="32463"/>
                    <a:pt x="39393" y="32159"/>
                  </a:cubicBezTo>
                  <a:lnTo>
                    <a:pt x="39059" y="31946"/>
                  </a:lnTo>
                  <a:close/>
                  <a:moveTo>
                    <a:pt x="3982" y="32919"/>
                  </a:moveTo>
                  <a:lnTo>
                    <a:pt x="3648" y="33132"/>
                  </a:lnTo>
                  <a:cubicBezTo>
                    <a:pt x="3861" y="33466"/>
                    <a:pt x="4104" y="33770"/>
                    <a:pt x="4317" y="34074"/>
                  </a:cubicBezTo>
                  <a:lnTo>
                    <a:pt x="4621" y="33831"/>
                  </a:lnTo>
                  <a:cubicBezTo>
                    <a:pt x="4408" y="33557"/>
                    <a:pt x="4195" y="33253"/>
                    <a:pt x="3982" y="32919"/>
                  </a:cubicBezTo>
                  <a:close/>
                  <a:moveTo>
                    <a:pt x="37813" y="33831"/>
                  </a:moveTo>
                  <a:cubicBezTo>
                    <a:pt x="37570" y="34104"/>
                    <a:pt x="37326" y="34408"/>
                    <a:pt x="37083" y="34712"/>
                  </a:cubicBezTo>
                  <a:lnTo>
                    <a:pt x="37387" y="34955"/>
                  </a:lnTo>
                  <a:cubicBezTo>
                    <a:pt x="37630" y="34651"/>
                    <a:pt x="37874" y="34347"/>
                    <a:pt x="38086" y="34043"/>
                  </a:cubicBezTo>
                  <a:lnTo>
                    <a:pt x="37813" y="33831"/>
                  </a:lnTo>
                  <a:close/>
                  <a:moveTo>
                    <a:pt x="5350" y="34712"/>
                  </a:moveTo>
                  <a:lnTo>
                    <a:pt x="5046" y="34955"/>
                  </a:lnTo>
                  <a:cubicBezTo>
                    <a:pt x="5289" y="35259"/>
                    <a:pt x="5563" y="35533"/>
                    <a:pt x="5806" y="35806"/>
                  </a:cubicBezTo>
                  <a:lnTo>
                    <a:pt x="6080" y="35563"/>
                  </a:lnTo>
                  <a:cubicBezTo>
                    <a:pt x="5836" y="35290"/>
                    <a:pt x="5593" y="35016"/>
                    <a:pt x="5350" y="34712"/>
                  </a:cubicBezTo>
                  <a:close/>
                  <a:moveTo>
                    <a:pt x="36323" y="35533"/>
                  </a:moveTo>
                  <a:cubicBezTo>
                    <a:pt x="36080" y="35806"/>
                    <a:pt x="35807" y="36080"/>
                    <a:pt x="35533" y="36323"/>
                  </a:cubicBezTo>
                  <a:lnTo>
                    <a:pt x="35807" y="36627"/>
                  </a:lnTo>
                  <a:cubicBezTo>
                    <a:pt x="36080" y="36353"/>
                    <a:pt x="36354" y="36080"/>
                    <a:pt x="36627" y="35806"/>
                  </a:cubicBezTo>
                  <a:lnTo>
                    <a:pt x="36323" y="35533"/>
                  </a:lnTo>
                  <a:close/>
                  <a:moveTo>
                    <a:pt x="6900" y="36353"/>
                  </a:moveTo>
                  <a:lnTo>
                    <a:pt x="6627" y="36627"/>
                  </a:lnTo>
                  <a:cubicBezTo>
                    <a:pt x="6900" y="36901"/>
                    <a:pt x="7204" y="37144"/>
                    <a:pt x="7478" y="37387"/>
                  </a:cubicBezTo>
                  <a:lnTo>
                    <a:pt x="7721" y="37113"/>
                  </a:lnTo>
                  <a:cubicBezTo>
                    <a:pt x="7447" y="36870"/>
                    <a:pt x="7174" y="36597"/>
                    <a:pt x="6900" y="36353"/>
                  </a:cubicBezTo>
                  <a:close/>
                  <a:moveTo>
                    <a:pt x="34682" y="37083"/>
                  </a:moveTo>
                  <a:cubicBezTo>
                    <a:pt x="34408" y="37326"/>
                    <a:pt x="34104" y="37569"/>
                    <a:pt x="33831" y="37782"/>
                  </a:cubicBezTo>
                  <a:lnTo>
                    <a:pt x="34044" y="38086"/>
                  </a:lnTo>
                  <a:cubicBezTo>
                    <a:pt x="34348" y="37873"/>
                    <a:pt x="34652" y="37630"/>
                    <a:pt x="34956" y="37387"/>
                  </a:cubicBezTo>
                  <a:lnTo>
                    <a:pt x="34682" y="37083"/>
                  </a:lnTo>
                  <a:close/>
                  <a:moveTo>
                    <a:pt x="8602" y="37812"/>
                  </a:moveTo>
                  <a:lnTo>
                    <a:pt x="8390" y="38116"/>
                  </a:lnTo>
                  <a:cubicBezTo>
                    <a:pt x="8694" y="38360"/>
                    <a:pt x="8998" y="38572"/>
                    <a:pt x="9302" y="38785"/>
                  </a:cubicBezTo>
                  <a:lnTo>
                    <a:pt x="9514" y="38481"/>
                  </a:lnTo>
                  <a:cubicBezTo>
                    <a:pt x="9210" y="38268"/>
                    <a:pt x="8906" y="38025"/>
                    <a:pt x="8602" y="37812"/>
                  </a:cubicBezTo>
                  <a:close/>
                  <a:moveTo>
                    <a:pt x="32919" y="38451"/>
                  </a:moveTo>
                  <a:cubicBezTo>
                    <a:pt x="32585" y="38664"/>
                    <a:pt x="32281" y="38876"/>
                    <a:pt x="31946" y="39059"/>
                  </a:cubicBezTo>
                  <a:lnTo>
                    <a:pt x="32159" y="39393"/>
                  </a:lnTo>
                  <a:cubicBezTo>
                    <a:pt x="32493" y="39180"/>
                    <a:pt x="32797" y="38998"/>
                    <a:pt x="33101" y="38785"/>
                  </a:cubicBezTo>
                  <a:lnTo>
                    <a:pt x="32919" y="38451"/>
                  </a:lnTo>
                  <a:close/>
                  <a:moveTo>
                    <a:pt x="10487" y="39089"/>
                  </a:moveTo>
                  <a:lnTo>
                    <a:pt x="10274" y="39393"/>
                  </a:lnTo>
                  <a:cubicBezTo>
                    <a:pt x="10609" y="39606"/>
                    <a:pt x="10943" y="39788"/>
                    <a:pt x="11277" y="39971"/>
                  </a:cubicBezTo>
                  <a:lnTo>
                    <a:pt x="11460" y="39636"/>
                  </a:lnTo>
                  <a:cubicBezTo>
                    <a:pt x="11125" y="39454"/>
                    <a:pt x="10791" y="39271"/>
                    <a:pt x="10487" y="39089"/>
                  </a:cubicBezTo>
                  <a:close/>
                  <a:moveTo>
                    <a:pt x="30974" y="39606"/>
                  </a:moveTo>
                  <a:cubicBezTo>
                    <a:pt x="30639" y="39788"/>
                    <a:pt x="30305" y="39971"/>
                    <a:pt x="29971" y="40123"/>
                  </a:cubicBezTo>
                  <a:lnTo>
                    <a:pt x="30123" y="40457"/>
                  </a:lnTo>
                  <a:cubicBezTo>
                    <a:pt x="30487" y="40305"/>
                    <a:pt x="30822" y="40123"/>
                    <a:pt x="31156" y="39940"/>
                  </a:cubicBezTo>
                  <a:lnTo>
                    <a:pt x="30974" y="39606"/>
                  </a:lnTo>
                  <a:close/>
                  <a:moveTo>
                    <a:pt x="12463" y="40153"/>
                  </a:moveTo>
                  <a:lnTo>
                    <a:pt x="12311" y="40487"/>
                  </a:lnTo>
                  <a:cubicBezTo>
                    <a:pt x="12676" y="40639"/>
                    <a:pt x="13010" y="40791"/>
                    <a:pt x="13375" y="40943"/>
                  </a:cubicBezTo>
                  <a:lnTo>
                    <a:pt x="13527" y="40578"/>
                  </a:lnTo>
                  <a:cubicBezTo>
                    <a:pt x="13162" y="40457"/>
                    <a:pt x="12827" y="40305"/>
                    <a:pt x="12463" y="40153"/>
                  </a:cubicBezTo>
                  <a:close/>
                  <a:moveTo>
                    <a:pt x="28937" y="40578"/>
                  </a:moveTo>
                  <a:cubicBezTo>
                    <a:pt x="28603" y="40700"/>
                    <a:pt x="28238" y="40822"/>
                    <a:pt x="27873" y="40943"/>
                  </a:cubicBezTo>
                  <a:lnTo>
                    <a:pt x="27995" y="41308"/>
                  </a:lnTo>
                  <a:cubicBezTo>
                    <a:pt x="28360" y="41186"/>
                    <a:pt x="28724" y="41065"/>
                    <a:pt x="29089" y="40913"/>
                  </a:cubicBezTo>
                  <a:lnTo>
                    <a:pt x="28937" y="40578"/>
                  </a:lnTo>
                  <a:close/>
                  <a:moveTo>
                    <a:pt x="14590" y="40974"/>
                  </a:moveTo>
                  <a:lnTo>
                    <a:pt x="14469" y="41338"/>
                  </a:lnTo>
                  <a:cubicBezTo>
                    <a:pt x="14803" y="41460"/>
                    <a:pt x="15198" y="41551"/>
                    <a:pt x="15563" y="41673"/>
                  </a:cubicBezTo>
                  <a:lnTo>
                    <a:pt x="15654" y="41308"/>
                  </a:lnTo>
                  <a:cubicBezTo>
                    <a:pt x="15290" y="41217"/>
                    <a:pt x="14925" y="41095"/>
                    <a:pt x="14590" y="40974"/>
                  </a:cubicBezTo>
                  <a:close/>
                  <a:moveTo>
                    <a:pt x="26810" y="41278"/>
                  </a:moveTo>
                  <a:cubicBezTo>
                    <a:pt x="26445" y="41399"/>
                    <a:pt x="26080" y="41490"/>
                    <a:pt x="25715" y="41551"/>
                  </a:cubicBezTo>
                  <a:lnTo>
                    <a:pt x="25776" y="41946"/>
                  </a:lnTo>
                  <a:cubicBezTo>
                    <a:pt x="26171" y="41855"/>
                    <a:pt x="26536" y="41764"/>
                    <a:pt x="26901" y="41642"/>
                  </a:cubicBezTo>
                  <a:lnTo>
                    <a:pt x="26810" y="41278"/>
                  </a:lnTo>
                  <a:close/>
                  <a:moveTo>
                    <a:pt x="16749" y="41582"/>
                  </a:moveTo>
                  <a:lnTo>
                    <a:pt x="16657" y="41946"/>
                  </a:lnTo>
                  <a:cubicBezTo>
                    <a:pt x="17052" y="42037"/>
                    <a:pt x="17417" y="42098"/>
                    <a:pt x="17782" y="42159"/>
                  </a:cubicBezTo>
                  <a:lnTo>
                    <a:pt x="17843" y="41794"/>
                  </a:lnTo>
                  <a:cubicBezTo>
                    <a:pt x="17478" y="41733"/>
                    <a:pt x="17113" y="41642"/>
                    <a:pt x="16749" y="41582"/>
                  </a:cubicBezTo>
                  <a:close/>
                  <a:moveTo>
                    <a:pt x="24591" y="41764"/>
                  </a:moveTo>
                  <a:cubicBezTo>
                    <a:pt x="24226" y="41825"/>
                    <a:pt x="23861" y="41885"/>
                    <a:pt x="23466" y="41916"/>
                  </a:cubicBezTo>
                  <a:lnTo>
                    <a:pt x="23527" y="42311"/>
                  </a:lnTo>
                  <a:cubicBezTo>
                    <a:pt x="23892" y="42250"/>
                    <a:pt x="24287" y="42220"/>
                    <a:pt x="24651" y="42159"/>
                  </a:cubicBezTo>
                  <a:lnTo>
                    <a:pt x="24591" y="41764"/>
                  </a:lnTo>
                  <a:close/>
                  <a:moveTo>
                    <a:pt x="18967" y="41946"/>
                  </a:moveTo>
                  <a:lnTo>
                    <a:pt x="18937" y="42311"/>
                  </a:lnTo>
                  <a:cubicBezTo>
                    <a:pt x="19302" y="42341"/>
                    <a:pt x="19697" y="42372"/>
                    <a:pt x="20092" y="42402"/>
                  </a:cubicBezTo>
                  <a:lnTo>
                    <a:pt x="20092" y="42007"/>
                  </a:lnTo>
                  <a:cubicBezTo>
                    <a:pt x="19727" y="42007"/>
                    <a:pt x="19363" y="41977"/>
                    <a:pt x="18967" y="41946"/>
                  </a:cubicBezTo>
                  <a:close/>
                  <a:moveTo>
                    <a:pt x="22372" y="42007"/>
                  </a:moveTo>
                  <a:cubicBezTo>
                    <a:pt x="21977" y="42037"/>
                    <a:pt x="21612" y="42037"/>
                    <a:pt x="21217" y="42037"/>
                  </a:cubicBezTo>
                  <a:lnTo>
                    <a:pt x="21217" y="42433"/>
                  </a:lnTo>
                  <a:cubicBezTo>
                    <a:pt x="21612" y="42433"/>
                    <a:pt x="22007" y="42433"/>
                    <a:pt x="22372" y="42402"/>
                  </a:cubicBezTo>
                  <a:lnTo>
                    <a:pt x="22372" y="4200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74"/>
        <p:cNvGrpSpPr/>
        <p:nvPr/>
      </p:nvGrpSpPr>
      <p:grpSpPr>
        <a:xfrm>
          <a:off x="0" y="0"/>
          <a:ext cx="0" cy="0"/>
          <a:chOff x="0" y="0"/>
          <a:chExt cx="0" cy="0"/>
        </a:xfrm>
      </p:grpSpPr>
      <p:sp>
        <p:nvSpPr>
          <p:cNvPr id="175" name="Google Shape;175;p13"/>
          <p:cNvSpPr txBox="1">
            <a:spLocks noGrp="1"/>
          </p:cNvSpPr>
          <p:nvPr>
            <p:ph type="subTitle" idx="1"/>
          </p:nvPr>
        </p:nvSpPr>
        <p:spPr>
          <a:xfrm>
            <a:off x="1799415" y="1518025"/>
            <a:ext cx="2442900" cy="22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b="1">
                <a:solidFill>
                  <a:schemeClr val="accent2"/>
                </a:solidFill>
                <a:latin typeface="Quicksand"/>
                <a:ea typeface="Quicksand"/>
                <a:cs typeface="Quicksand"/>
                <a:sym typeface="Quicksand"/>
              </a:defRPr>
            </a:lvl1pPr>
            <a:lvl2pPr lvl="1" algn="ctr" rtl="0">
              <a:lnSpc>
                <a:spcPct val="100000"/>
              </a:lnSpc>
              <a:spcBef>
                <a:spcPts val="12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 name="Google Shape;176;p13"/>
          <p:cNvSpPr txBox="1">
            <a:spLocks noGrp="1"/>
          </p:cNvSpPr>
          <p:nvPr>
            <p:ph type="subTitle" idx="2"/>
          </p:nvPr>
        </p:nvSpPr>
        <p:spPr>
          <a:xfrm>
            <a:off x="1799416" y="1885920"/>
            <a:ext cx="2439900" cy="39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 name="Google Shape;177;p13"/>
          <p:cNvSpPr txBox="1">
            <a:spLocks noGrp="1"/>
          </p:cNvSpPr>
          <p:nvPr>
            <p:ph type="subTitle" idx="3"/>
          </p:nvPr>
        </p:nvSpPr>
        <p:spPr>
          <a:xfrm>
            <a:off x="1799414" y="2956318"/>
            <a:ext cx="2439900" cy="22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b="1">
                <a:solidFill>
                  <a:schemeClr val="accent2"/>
                </a:solidFill>
                <a:latin typeface="Quicksand"/>
                <a:ea typeface="Quicksand"/>
                <a:cs typeface="Quicksand"/>
                <a:sym typeface="Quicksand"/>
              </a:defRPr>
            </a:lvl1pPr>
            <a:lvl2pPr lvl="1" algn="ctr" rtl="0">
              <a:lnSpc>
                <a:spcPct val="100000"/>
              </a:lnSpc>
              <a:spcBef>
                <a:spcPts val="12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 name="Google Shape;178;p13"/>
          <p:cNvSpPr txBox="1">
            <a:spLocks noGrp="1"/>
          </p:cNvSpPr>
          <p:nvPr>
            <p:ph type="subTitle" idx="4"/>
          </p:nvPr>
        </p:nvSpPr>
        <p:spPr>
          <a:xfrm>
            <a:off x="1799416" y="3320750"/>
            <a:ext cx="2439900" cy="40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 name="Google Shape;179;p13"/>
          <p:cNvSpPr txBox="1">
            <a:spLocks noGrp="1"/>
          </p:cNvSpPr>
          <p:nvPr>
            <p:ph type="title" hasCustomPrompt="1"/>
          </p:nvPr>
        </p:nvSpPr>
        <p:spPr>
          <a:xfrm>
            <a:off x="665688" y="1726150"/>
            <a:ext cx="993300" cy="3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Arial"/>
              <a:buNone/>
              <a:defRPr sz="3000">
                <a:solidFill>
                  <a:schemeClr val="dk2"/>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r>
              <a:t>xx%</a:t>
            </a:r>
          </a:p>
        </p:txBody>
      </p:sp>
      <p:sp>
        <p:nvSpPr>
          <p:cNvPr id="180" name="Google Shape;180;p13"/>
          <p:cNvSpPr txBox="1">
            <a:spLocks noGrp="1"/>
          </p:cNvSpPr>
          <p:nvPr>
            <p:ph type="title" idx="5" hasCustomPrompt="1"/>
          </p:nvPr>
        </p:nvSpPr>
        <p:spPr>
          <a:xfrm>
            <a:off x="764539" y="3195425"/>
            <a:ext cx="795600" cy="2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Arial"/>
              <a:buNone/>
              <a:defRPr sz="3000">
                <a:solidFill>
                  <a:schemeClr val="dk2"/>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r>
              <a:t>xx%</a:t>
            </a:r>
          </a:p>
        </p:txBody>
      </p:sp>
      <p:sp>
        <p:nvSpPr>
          <p:cNvPr id="181" name="Google Shape;181;p13"/>
          <p:cNvSpPr txBox="1">
            <a:spLocks noGrp="1"/>
          </p:cNvSpPr>
          <p:nvPr>
            <p:ph type="subTitle" idx="6"/>
          </p:nvPr>
        </p:nvSpPr>
        <p:spPr>
          <a:xfrm>
            <a:off x="5987865" y="1518025"/>
            <a:ext cx="2442900" cy="22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b="1">
                <a:solidFill>
                  <a:schemeClr val="accent2"/>
                </a:solidFill>
                <a:latin typeface="Quicksand"/>
                <a:ea typeface="Quicksand"/>
                <a:cs typeface="Quicksand"/>
                <a:sym typeface="Quicksand"/>
              </a:defRPr>
            </a:lvl1pPr>
            <a:lvl2pPr lvl="1" algn="ctr" rtl="0">
              <a:lnSpc>
                <a:spcPct val="100000"/>
              </a:lnSpc>
              <a:spcBef>
                <a:spcPts val="12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3"/>
          <p:cNvSpPr txBox="1">
            <a:spLocks noGrp="1"/>
          </p:cNvSpPr>
          <p:nvPr>
            <p:ph type="subTitle" idx="7"/>
          </p:nvPr>
        </p:nvSpPr>
        <p:spPr>
          <a:xfrm>
            <a:off x="5987865" y="1885920"/>
            <a:ext cx="2439900" cy="39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3" name="Google Shape;183;p13"/>
          <p:cNvSpPr txBox="1">
            <a:spLocks noGrp="1"/>
          </p:cNvSpPr>
          <p:nvPr>
            <p:ph type="subTitle" idx="8"/>
          </p:nvPr>
        </p:nvSpPr>
        <p:spPr>
          <a:xfrm>
            <a:off x="5987865" y="2956318"/>
            <a:ext cx="2442900" cy="22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b="1">
                <a:solidFill>
                  <a:schemeClr val="accent2"/>
                </a:solidFill>
                <a:latin typeface="Quicksand"/>
                <a:ea typeface="Quicksand"/>
                <a:cs typeface="Quicksand"/>
                <a:sym typeface="Quicksand"/>
              </a:defRPr>
            </a:lvl1pPr>
            <a:lvl2pPr lvl="1" algn="ctr" rtl="0">
              <a:lnSpc>
                <a:spcPct val="100000"/>
              </a:lnSpc>
              <a:spcBef>
                <a:spcPts val="12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13"/>
          <p:cNvSpPr txBox="1">
            <a:spLocks noGrp="1"/>
          </p:cNvSpPr>
          <p:nvPr>
            <p:ph type="subTitle" idx="9"/>
          </p:nvPr>
        </p:nvSpPr>
        <p:spPr>
          <a:xfrm>
            <a:off x="5987865" y="3320750"/>
            <a:ext cx="2439900" cy="40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5" name="Google Shape;185;p13"/>
          <p:cNvSpPr txBox="1">
            <a:spLocks noGrp="1"/>
          </p:cNvSpPr>
          <p:nvPr>
            <p:ph type="title" idx="13" hasCustomPrompt="1"/>
          </p:nvPr>
        </p:nvSpPr>
        <p:spPr>
          <a:xfrm>
            <a:off x="4932589" y="1761700"/>
            <a:ext cx="797100" cy="2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Arial"/>
              <a:buNone/>
              <a:defRPr sz="3000">
                <a:solidFill>
                  <a:schemeClr val="dk2"/>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r>
              <a:t>xx%</a:t>
            </a:r>
          </a:p>
        </p:txBody>
      </p:sp>
      <p:sp>
        <p:nvSpPr>
          <p:cNvPr id="186" name="Google Shape;186;p13"/>
          <p:cNvSpPr txBox="1">
            <a:spLocks noGrp="1"/>
          </p:cNvSpPr>
          <p:nvPr>
            <p:ph type="title" idx="14" hasCustomPrompt="1"/>
          </p:nvPr>
        </p:nvSpPr>
        <p:spPr>
          <a:xfrm>
            <a:off x="4931689" y="3195425"/>
            <a:ext cx="798900" cy="2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Arial"/>
              <a:buNone/>
              <a:defRPr sz="3000">
                <a:solidFill>
                  <a:schemeClr val="dk2"/>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r>
              <a:t>xx%</a:t>
            </a:r>
          </a:p>
        </p:txBody>
      </p:sp>
      <p:sp>
        <p:nvSpPr>
          <p:cNvPr id="187" name="Google Shape;187;p13"/>
          <p:cNvSpPr txBox="1">
            <a:spLocks noGrp="1"/>
          </p:cNvSpPr>
          <p:nvPr>
            <p:ph type="title" idx="15"/>
          </p:nvPr>
        </p:nvSpPr>
        <p:spPr>
          <a:xfrm>
            <a:off x="754500" y="532650"/>
            <a:ext cx="7635000" cy="433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700"/>
              <a:buNone/>
              <a:defRPr sz="2748">
                <a:solidFill>
                  <a:schemeClr val="accent2"/>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endParaRPr/>
          </a:p>
        </p:txBody>
      </p:sp>
      <p:grpSp>
        <p:nvGrpSpPr>
          <p:cNvPr id="188" name="Google Shape;188;p13"/>
          <p:cNvGrpSpPr/>
          <p:nvPr/>
        </p:nvGrpSpPr>
        <p:grpSpPr>
          <a:xfrm>
            <a:off x="3058919" y="4173939"/>
            <a:ext cx="3026178" cy="3026148"/>
            <a:chOff x="3896445" y="840725"/>
            <a:chExt cx="2534275" cy="2534250"/>
          </a:xfrm>
        </p:grpSpPr>
        <p:sp>
          <p:nvSpPr>
            <p:cNvPr id="189" name="Google Shape;189;p13"/>
            <p:cNvSpPr/>
            <p:nvPr/>
          </p:nvSpPr>
          <p:spPr>
            <a:xfrm>
              <a:off x="3896445" y="840725"/>
              <a:ext cx="2534275" cy="2534250"/>
            </a:xfrm>
            <a:custGeom>
              <a:avLst/>
              <a:gdLst/>
              <a:ahLst/>
              <a:cxnLst/>
              <a:rect l="l" t="t" r="r" b="b"/>
              <a:pathLst>
                <a:path w="101371" h="101370" extrusionOk="0">
                  <a:moveTo>
                    <a:pt x="50062" y="1"/>
                  </a:moveTo>
                  <a:lnTo>
                    <a:pt x="50062" y="396"/>
                  </a:lnTo>
                  <a:cubicBezTo>
                    <a:pt x="50306" y="396"/>
                    <a:pt x="50562" y="382"/>
                    <a:pt x="50814" y="382"/>
                  </a:cubicBezTo>
                  <a:cubicBezTo>
                    <a:pt x="50940" y="382"/>
                    <a:pt x="51065" y="386"/>
                    <a:pt x="51187" y="396"/>
                  </a:cubicBezTo>
                  <a:lnTo>
                    <a:pt x="51187" y="1"/>
                  </a:lnTo>
                  <a:close/>
                  <a:moveTo>
                    <a:pt x="48907" y="31"/>
                  </a:moveTo>
                  <a:cubicBezTo>
                    <a:pt x="48543" y="31"/>
                    <a:pt x="48147" y="61"/>
                    <a:pt x="47783" y="92"/>
                  </a:cubicBezTo>
                  <a:lnTo>
                    <a:pt x="47783" y="457"/>
                  </a:lnTo>
                  <a:cubicBezTo>
                    <a:pt x="48178" y="426"/>
                    <a:pt x="48543" y="426"/>
                    <a:pt x="48938" y="396"/>
                  </a:cubicBezTo>
                  <a:lnTo>
                    <a:pt x="48907" y="31"/>
                  </a:lnTo>
                  <a:close/>
                  <a:moveTo>
                    <a:pt x="52342" y="31"/>
                  </a:moveTo>
                  <a:lnTo>
                    <a:pt x="52342" y="396"/>
                  </a:lnTo>
                  <a:cubicBezTo>
                    <a:pt x="52707" y="426"/>
                    <a:pt x="53102" y="426"/>
                    <a:pt x="53467" y="457"/>
                  </a:cubicBezTo>
                  <a:lnTo>
                    <a:pt x="53497" y="61"/>
                  </a:lnTo>
                  <a:cubicBezTo>
                    <a:pt x="53102" y="61"/>
                    <a:pt x="52737" y="31"/>
                    <a:pt x="52342" y="31"/>
                  </a:cubicBezTo>
                  <a:close/>
                  <a:moveTo>
                    <a:pt x="46628" y="153"/>
                  </a:moveTo>
                  <a:cubicBezTo>
                    <a:pt x="46263" y="183"/>
                    <a:pt x="45868" y="213"/>
                    <a:pt x="45503" y="274"/>
                  </a:cubicBezTo>
                  <a:lnTo>
                    <a:pt x="45533" y="639"/>
                  </a:lnTo>
                  <a:cubicBezTo>
                    <a:pt x="45898" y="609"/>
                    <a:pt x="46293" y="578"/>
                    <a:pt x="46658" y="548"/>
                  </a:cubicBezTo>
                  <a:lnTo>
                    <a:pt x="46628" y="153"/>
                  </a:lnTo>
                  <a:close/>
                  <a:moveTo>
                    <a:pt x="54652" y="153"/>
                  </a:moveTo>
                  <a:lnTo>
                    <a:pt x="54622" y="548"/>
                  </a:lnTo>
                  <a:cubicBezTo>
                    <a:pt x="54986" y="548"/>
                    <a:pt x="55351" y="578"/>
                    <a:pt x="55746" y="639"/>
                  </a:cubicBezTo>
                  <a:lnTo>
                    <a:pt x="55777" y="244"/>
                  </a:lnTo>
                  <a:cubicBezTo>
                    <a:pt x="55412" y="213"/>
                    <a:pt x="55017" y="183"/>
                    <a:pt x="54652" y="153"/>
                  </a:cubicBezTo>
                  <a:close/>
                  <a:moveTo>
                    <a:pt x="44348" y="396"/>
                  </a:moveTo>
                  <a:cubicBezTo>
                    <a:pt x="43983" y="426"/>
                    <a:pt x="43588" y="487"/>
                    <a:pt x="43223" y="548"/>
                  </a:cubicBezTo>
                  <a:lnTo>
                    <a:pt x="43284" y="913"/>
                  </a:lnTo>
                  <a:cubicBezTo>
                    <a:pt x="43649" y="882"/>
                    <a:pt x="44014" y="821"/>
                    <a:pt x="44409" y="761"/>
                  </a:cubicBezTo>
                  <a:lnTo>
                    <a:pt x="44348" y="396"/>
                  </a:lnTo>
                  <a:close/>
                  <a:moveTo>
                    <a:pt x="56901" y="365"/>
                  </a:moveTo>
                  <a:lnTo>
                    <a:pt x="56871" y="761"/>
                  </a:lnTo>
                  <a:cubicBezTo>
                    <a:pt x="57236" y="791"/>
                    <a:pt x="57631" y="852"/>
                    <a:pt x="57996" y="913"/>
                  </a:cubicBezTo>
                  <a:lnTo>
                    <a:pt x="58056" y="517"/>
                  </a:lnTo>
                  <a:cubicBezTo>
                    <a:pt x="57661" y="487"/>
                    <a:pt x="57297" y="426"/>
                    <a:pt x="56901" y="365"/>
                  </a:cubicBezTo>
                  <a:close/>
                  <a:moveTo>
                    <a:pt x="59181" y="700"/>
                  </a:moveTo>
                  <a:lnTo>
                    <a:pt x="59120" y="1095"/>
                  </a:lnTo>
                  <a:cubicBezTo>
                    <a:pt x="59485" y="1156"/>
                    <a:pt x="59880" y="1216"/>
                    <a:pt x="60245" y="1277"/>
                  </a:cubicBezTo>
                  <a:lnTo>
                    <a:pt x="60306" y="913"/>
                  </a:lnTo>
                  <a:cubicBezTo>
                    <a:pt x="59941" y="852"/>
                    <a:pt x="59546" y="761"/>
                    <a:pt x="59181" y="700"/>
                  </a:cubicBezTo>
                  <a:close/>
                  <a:moveTo>
                    <a:pt x="42099" y="730"/>
                  </a:moveTo>
                  <a:cubicBezTo>
                    <a:pt x="41704" y="791"/>
                    <a:pt x="41339" y="852"/>
                    <a:pt x="40944" y="943"/>
                  </a:cubicBezTo>
                  <a:lnTo>
                    <a:pt x="41035" y="1308"/>
                  </a:lnTo>
                  <a:cubicBezTo>
                    <a:pt x="41400" y="1247"/>
                    <a:pt x="41764" y="1156"/>
                    <a:pt x="42160" y="1095"/>
                  </a:cubicBezTo>
                  <a:lnTo>
                    <a:pt x="42099" y="730"/>
                  </a:lnTo>
                  <a:close/>
                  <a:moveTo>
                    <a:pt x="61430" y="1156"/>
                  </a:moveTo>
                  <a:lnTo>
                    <a:pt x="61339" y="1520"/>
                  </a:lnTo>
                  <a:cubicBezTo>
                    <a:pt x="61734" y="1581"/>
                    <a:pt x="62099" y="1672"/>
                    <a:pt x="62464" y="1764"/>
                  </a:cubicBezTo>
                  <a:lnTo>
                    <a:pt x="62555" y="1399"/>
                  </a:lnTo>
                  <a:cubicBezTo>
                    <a:pt x="62190" y="1308"/>
                    <a:pt x="61795" y="1216"/>
                    <a:pt x="61430" y="1156"/>
                  </a:cubicBezTo>
                  <a:close/>
                  <a:moveTo>
                    <a:pt x="39819" y="1156"/>
                  </a:moveTo>
                  <a:cubicBezTo>
                    <a:pt x="39454" y="1247"/>
                    <a:pt x="39090" y="1338"/>
                    <a:pt x="38725" y="1429"/>
                  </a:cubicBezTo>
                  <a:lnTo>
                    <a:pt x="38816" y="1794"/>
                  </a:lnTo>
                  <a:cubicBezTo>
                    <a:pt x="39181" y="1703"/>
                    <a:pt x="39545" y="1612"/>
                    <a:pt x="39910" y="1551"/>
                  </a:cubicBezTo>
                  <a:lnTo>
                    <a:pt x="39819" y="1156"/>
                  </a:lnTo>
                  <a:close/>
                  <a:moveTo>
                    <a:pt x="63680" y="1672"/>
                  </a:moveTo>
                  <a:lnTo>
                    <a:pt x="63558" y="2037"/>
                  </a:lnTo>
                  <a:cubicBezTo>
                    <a:pt x="63923" y="2128"/>
                    <a:pt x="64288" y="2250"/>
                    <a:pt x="64652" y="2341"/>
                  </a:cubicBezTo>
                  <a:lnTo>
                    <a:pt x="64774" y="1976"/>
                  </a:lnTo>
                  <a:cubicBezTo>
                    <a:pt x="64409" y="1885"/>
                    <a:pt x="64044" y="1764"/>
                    <a:pt x="63680" y="1672"/>
                  </a:cubicBezTo>
                  <a:close/>
                  <a:moveTo>
                    <a:pt x="37600" y="1703"/>
                  </a:moveTo>
                  <a:cubicBezTo>
                    <a:pt x="37235" y="1794"/>
                    <a:pt x="36871" y="1916"/>
                    <a:pt x="36506" y="2007"/>
                  </a:cubicBezTo>
                  <a:lnTo>
                    <a:pt x="36597" y="2372"/>
                  </a:lnTo>
                  <a:cubicBezTo>
                    <a:pt x="36962" y="2280"/>
                    <a:pt x="37327" y="2159"/>
                    <a:pt x="37691" y="2068"/>
                  </a:cubicBezTo>
                  <a:lnTo>
                    <a:pt x="37600" y="1703"/>
                  </a:lnTo>
                  <a:close/>
                  <a:moveTo>
                    <a:pt x="65868" y="2311"/>
                  </a:moveTo>
                  <a:lnTo>
                    <a:pt x="65747" y="2675"/>
                  </a:lnTo>
                  <a:cubicBezTo>
                    <a:pt x="66111" y="2797"/>
                    <a:pt x="66476" y="2919"/>
                    <a:pt x="66841" y="3040"/>
                  </a:cubicBezTo>
                  <a:lnTo>
                    <a:pt x="66962" y="2675"/>
                  </a:lnTo>
                  <a:cubicBezTo>
                    <a:pt x="66598" y="2554"/>
                    <a:pt x="66233" y="2432"/>
                    <a:pt x="65868" y="2311"/>
                  </a:cubicBezTo>
                  <a:close/>
                  <a:moveTo>
                    <a:pt x="35412" y="2341"/>
                  </a:moveTo>
                  <a:cubicBezTo>
                    <a:pt x="35047" y="2463"/>
                    <a:pt x="34682" y="2584"/>
                    <a:pt x="34317" y="2706"/>
                  </a:cubicBezTo>
                  <a:lnTo>
                    <a:pt x="34439" y="3071"/>
                  </a:lnTo>
                  <a:cubicBezTo>
                    <a:pt x="34804" y="2949"/>
                    <a:pt x="35168" y="2827"/>
                    <a:pt x="35533" y="2706"/>
                  </a:cubicBezTo>
                  <a:lnTo>
                    <a:pt x="35412" y="2341"/>
                  </a:lnTo>
                  <a:close/>
                  <a:moveTo>
                    <a:pt x="68026" y="3040"/>
                  </a:moveTo>
                  <a:lnTo>
                    <a:pt x="67905" y="3405"/>
                  </a:lnTo>
                  <a:cubicBezTo>
                    <a:pt x="68269" y="3527"/>
                    <a:pt x="68634" y="3679"/>
                    <a:pt x="68969" y="3800"/>
                  </a:cubicBezTo>
                  <a:lnTo>
                    <a:pt x="69120" y="3466"/>
                  </a:lnTo>
                  <a:cubicBezTo>
                    <a:pt x="68756" y="3314"/>
                    <a:pt x="68391" y="3192"/>
                    <a:pt x="68026" y="3040"/>
                  </a:cubicBezTo>
                  <a:close/>
                  <a:moveTo>
                    <a:pt x="33254" y="3071"/>
                  </a:moveTo>
                  <a:cubicBezTo>
                    <a:pt x="32889" y="3223"/>
                    <a:pt x="32524" y="3344"/>
                    <a:pt x="32159" y="3496"/>
                  </a:cubicBezTo>
                  <a:lnTo>
                    <a:pt x="32311" y="3830"/>
                  </a:lnTo>
                  <a:cubicBezTo>
                    <a:pt x="32646" y="3709"/>
                    <a:pt x="33010" y="3587"/>
                    <a:pt x="33375" y="3435"/>
                  </a:cubicBezTo>
                  <a:lnTo>
                    <a:pt x="33254" y="3071"/>
                  </a:lnTo>
                  <a:close/>
                  <a:moveTo>
                    <a:pt x="70184" y="3891"/>
                  </a:moveTo>
                  <a:lnTo>
                    <a:pt x="70032" y="4226"/>
                  </a:lnTo>
                  <a:cubicBezTo>
                    <a:pt x="70397" y="4378"/>
                    <a:pt x="70731" y="4530"/>
                    <a:pt x="71096" y="4682"/>
                  </a:cubicBezTo>
                  <a:lnTo>
                    <a:pt x="71248" y="4347"/>
                  </a:lnTo>
                  <a:cubicBezTo>
                    <a:pt x="70883" y="4195"/>
                    <a:pt x="70519" y="4043"/>
                    <a:pt x="70184" y="3891"/>
                  </a:cubicBezTo>
                  <a:close/>
                  <a:moveTo>
                    <a:pt x="31095" y="3922"/>
                  </a:moveTo>
                  <a:cubicBezTo>
                    <a:pt x="30761" y="4074"/>
                    <a:pt x="30396" y="4226"/>
                    <a:pt x="30062" y="4378"/>
                  </a:cubicBezTo>
                  <a:lnTo>
                    <a:pt x="30214" y="4712"/>
                  </a:lnTo>
                  <a:cubicBezTo>
                    <a:pt x="30548" y="4560"/>
                    <a:pt x="30913" y="4408"/>
                    <a:pt x="31247" y="4286"/>
                  </a:cubicBezTo>
                  <a:lnTo>
                    <a:pt x="31095" y="3922"/>
                  </a:lnTo>
                  <a:close/>
                  <a:moveTo>
                    <a:pt x="72282" y="4803"/>
                  </a:moveTo>
                  <a:lnTo>
                    <a:pt x="72130" y="5168"/>
                  </a:lnTo>
                  <a:cubicBezTo>
                    <a:pt x="72464" y="5320"/>
                    <a:pt x="72798" y="5472"/>
                    <a:pt x="73133" y="5654"/>
                  </a:cubicBezTo>
                  <a:lnTo>
                    <a:pt x="73315" y="5320"/>
                  </a:lnTo>
                  <a:cubicBezTo>
                    <a:pt x="72981" y="5137"/>
                    <a:pt x="72616" y="4986"/>
                    <a:pt x="72282" y="4803"/>
                  </a:cubicBezTo>
                  <a:close/>
                  <a:moveTo>
                    <a:pt x="29029" y="4864"/>
                  </a:moveTo>
                  <a:cubicBezTo>
                    <a:pt x="28694" y="5016"/>
                    <a:pt x="28329" y="5168"/>
                    <a:pt x="27995" y="5350"/>
                  </a:cubicBezTo>
                  <a:lnTo>
                    <a:pt x="28177" y="5685"/>
                  </a:lnTo>
                  <a:cubicBezTo>
                    <a:pt x="28512" y="5533"/>
                    <a:pt x="28846" y="5350"/>
                    <a:pt x="29181" y="5198"/>
                  </a:cubicBezTo>
                  <a:lnTo>
                    <a:pt x="29029" y="4864"/>
                  </a:lnTo>
                  <a:close/>
                  <a:moveTo>
                    <a:pt x="74349" y="5837"/>
                  </a:moveTo>
                  <a:lnTo>
                    <a:pt x="74166" y="6171"/>
                  </a:lnTo>
                  <a:cubicBezTo>
                    <a:pt x="74501" y="6353"/>
                    <a:pt x="74835" y="6536"/>
                    <a:pt x="75169" y="6718"/>
                  </a:cubicBezTo>
                  <a:lnTo>
                    <a:pt x="75352" y="6384"/>
                  </a:lnTo>
                  <a:cubicBezTo>
                    <a:pt x="75017" y="6201"/>
                    <a:pt x="74683" y="6019"/>
                    <a:pt x="74349" y="5837"/>
                  </a:cubicBezTo>
                  <a:close/>
                  <a:moveTo>
                    <a:pt x="26992" y="5867"/>
                  </a:moveTo>
                  <a:cubicBezTo>
                    <a:pt x="26658" y="6049"/>
                    <a:pt x="26323" y="6232"/>
                    <a:pt x="25989" y="6414"/>
                  </a:cubicBezTo>
                  <a:lnTo>
                    <a:pt x="26171" y="6748"/>
                  </a:lnTo>
                  <a:cubicBezTo>
                    <a:pt x="26506" y="6566"/>
                    <a:pt x="26840" y="6384"/>
                    <a:pt x="27174" y="6201"/>
                  </a:cubicBezTo>
                  <a:lnTo>
                    <a:pt x="26992" y="5867"/>
                  </a:lnTo>
                  <a:close/>
                  <a:moveTo>
                    <a:pt x="76324" y="6961"/>
                  </a:moveTo>
                  <a:lnTo>
                    <a:pt x="76142" y="7296"/>
                  </a:lnTo>
                  <a:cubicBezTo>
                    <a:pt x="76476" y="7478"/>
                    <a:pt x="76811" y="7660"/>
                    <a:pt x="77115" y="7873"/>
                  </a:cubicBezTo>
                  <a:lnTo>
                    <a:pt x="77327" y="7539"/>
                  </a:lnTo>
                  <a:cubicBezTo>
                    <a:pt x="76993" y="7356"/>
                    <a:pt x="76659" y="7144"/>
                    <a:pt x="76324" y="6961"/>
                  </a:cubicBezTo>
                  <a:close/>
                  <a:moveTo>
                    <a:pt x="24986" y="6992"/>
                  </a:moveTo>
                  <a:cubicBezTo>
                    <a:pt x="24652" y="7174"/>
                    <a:pt x="24348" y="7387"/>
                    <a:pt x="24013" y="7569"/>
                  </a:cubicBezTo>
                  <a:lnTo>
                    <a:pt x="24226" y="7903"/>
                  </a:lnTo>
                  <a:cubicBezTo>
                    <a:pt x="24530" y="7691"/>
                    <a:pt x="24864" y="7508"/>
                    <a:pt x="25199" y="7326"/>
                  </a:cubicBezTo>
                  <a:lnTo>
                    <a:pt x="24986" y="6992"/>
                  </a:lnTo>
                  <a:close/>
                  <a:moveTo>
                    <a:pt x="78300" y="8177"/>
                  </a:moveTo>
                  <a:lnTo>
                    <a:pt x="78087" y="8481"/>
                  </a:lnTo>
                  <a:cubicBezTo>
                    <a:pt x="78391" y="8694"/>
                    <a:pt x="78726" y="8907"/>
                    <a:pt x="79029" y="9119"/>
                  </a:cubicBezTo>
                  <a:lnTo>
                    <a:pt x="79242" y="8815"/>
                  </a:lnTo>
                  <a:cubicBezTo>
                    <a:pt x="78938" y="8603"/>
                    <a:pt x="78604" y="8390"/>
                    <a:pt x="78300" y="8177"/>
                  </a:cubicBezTo>
                  <a:close/>
                  <a:moveTo>
                    <a:pt x="23041" y="8207"/>
                  </a:moveTo>
                  <a:cubicBezTo>
                    <a:pt x="22737" y="8390"/>
                    <a:pt x="22402" y="8603"/>
                    <a:pt x="22098" y="8815"/>
                  </a:cubicBezTo>
                  <a:lnTo>
                    <a:pt x="22311" y="9150"/>
                  </a:lnTo>
                  <a:cubicBezTo>
                    <a:pt x="22615" y="8937"/>
                    <a:pt x="22949" y="8724"/>
                    <a:pt x="23253" y="8511"/>
                  </a:cubicBezTo>
                  <a:lnTo>
                    <a:pt x="23041" y="8207"/>
                  </a:lnTo>
                  <a:close/>
                  <a:moveTo>
                    <a:pt x="21156" y="9484"/>
                  </a:moveTo>
                  <a:cubicBezTo>
                    <a:pt x="20852" y="9697"/>
                    <a:pt x="20548" y="9940"/>
                    <a:pt x="20244" y="10153"/>
                  </a:cubicBezTo>
                  <a:lnTo>
                    <a:pt x="20457" y="10457"/>
                  </a:lnTo>
                  <a:cubicBezTo>
                    <a:pt x="20761" y="10244"/>
                    <a:pt x="21065" y="10001"/>
                    <a:pt x="21369" y="9788"/>
                  </a:cubicBezTo>
                  <a:lnTo>
                    <a:pt x="21156" y="9484"/>
                  </a:lnTo>
                  <a:close/>
                  <a:moveTo>
                    <a:pt x="80185" y="9454"/>
                  </a:moveTo>
                  <a:lnTo>
                    <a:pt x="79972" y="9758"/>
                  </a:lnTo>
                  <a:cubicBezTo>
                    <a:pt x="80276" y="10001"/>
                    <a:pt x="80580" y="10214"/>
                    <a:pt x="80884" y="10457"/>
                  </a:cubicBezTo>
                  <a:lnTo>
                    <a:pt x="81096" y="10153"/>
                  </a:lnTo>
                  <a:cubicBezTo>
                    <a:pt x="80792" y="9910"/>
                    <a:pt x="80488" y="9697"/>
                    <a:pt x="80185" y="9454"/>
                  </a:cubicBezTo>
                  <a:close/>
                  <a:moveTo>
                    <a:pt x="82008" y="10821"/>
                  </a:moveTo>
                  <a:lnTo>
                    <a:pt x="81795" y="11125"/>
                  </a:lnTo>
                  <a:cubicBezTo>
                    <a:pt x="82069" y="11369"/>
                    <a:pt x="82373" y="11612"/>
                    <a:pt x="82677" y="11855"/>
                  </a:cubicBezTo>
                  <a:lnTo>
                    <a:pt x="82920" y="11551"/>
                  </a:lnTo>
                  <a:cubicBezTo>
                    <a:pt x="82616" y="11308"/>
                    <a:pt x="82312" y="11065"/>
                    <a:pt x="82008" y="10821"/>
                  </a:cubicBezTo>
                  <a:close/>
                  <a:moveTo>
                    <a:pt x="19332" y="10852"/>
                  </a:moveTo>
                  <a:cubicBezTo>
                    <a:pt x="19028" y="11095"/>
                    <a:pt x="18724" y="11338"/>
                    <a:pt x="18451" y="11581"/>
                  </a:cubicBezTo>
                  <a:lnTo>
                    <a:pt x="18694" y="11885"/>
                  </a:lnTo>
                  <a:cubicBezTo>
                    <a:pt x="18968" y="11642"/>
                    <a:pt x="19272" y="11399"/>
                    <a:pt x="19575" y="11156"/>
                  </a:cubicBezTo>
                  <a:lnTo>
                    <a:pt x="19332" y="10852"/>
                  </a:lnTo>
                  <a:close/>
                  <a:moveTo>
                    <a:pt x="83771" y="12280"/>
                  </a:moveTo>
                  <a:lnTo>
                    <a:pt x="83528" y="12584"/>
                  </a:lnTo>
                  <a:cubicBezTo>
                    <a:pt x="83832" y="12828"/>
                    <a:pt x="84106" y="13071"/>
                    <a:pt x="84379" y="13344"/>
                  </a:cubicBezTo>
                  <a:lnTo>
                    <a:pt x="84653" y="13040"/>
                  </a:lnTo>
                  <a:cubicBezTo>
                    <a:pt x="84349" y="12797"/>
                    <a:pt x="84075" y="12554"/>
                    <a:pt x="83771" y="12280"/>
                  </a:cubicBezTo>
                  <a:close/>
                  <a:moveTo>
                    <a:pt x="17569" y="12311"/>
                  </a:moveTo>
                  <a:cubicBezTo>
                    <a:pt x="17265" y="12584"/>
                    <a:pt x="16992" y="12828"/>
                    <a:pt x="16718" y="13071"/>
                  </a:cubicBezTo>
                  <a:lnTo>
                    <a:pt x="16961" y="13375"/>
                  </a:lnTo>
                  <a:cubicBezTo>
                    <a:pt x="17235" y="13101"/>
                    <a:pt x="17539" y="12858"/>
                    <a:pt x="17813" y="12615"/>
                  </a:cubicBezTo>
                  <a:lnTo>
                    <a:pt x="17569" y="12311"/>
                  </a:lnTo>
                  <a:close/>
                  <a:moveTo>
                    <a:pt x="85504" y="13831"/>
                  </a:moveTo>
                  <a:lnTo>
                    <a:pt x="85230" y="14104"/>
                  </a:lnTo>
                  <a:cubicBezTo>
                    <a:pt x="85504" y="14378"/>
                    <a:pt x="85777" y="14621"/>
                    <a:pt x="86051" y="14894"/>
                  </a:cubicBezTo>
                  <a:lnTo>
                    <a:pt x="86324" y="14621"/>
                  </a:lnTo>
                  <a:cubicBezTo>
                    <a:pt x="86051" y="14347"/>
                    <a:pt x="85777" y="14074"/>
                    <a:pt x="85504" y="13831"/>
                  </a:cubicBezTo>
                  <a:close/>
                  <a:moveTo>
                    <a:pt x="15867" y="13861"/>
                  </a:moveTo>
                  <a:cubicBezTo>
                    <a:pt x="15594" y="14135"/>
                    <a:pt x="15320" y="14378"/>
                    <a:pt x="15047" y="14651"/>
                  </a:cubicBezTo>
                  <a:lnTo>
                    <a:pt x="15320" y="14925"/>
                  </a:lnTo>
                  <a:cubicBezTo>
                    <a:pt x="15594" y="14651"/>
                    <a:pt x="15867" y="14378"/>
                    <a:pt x="16141" y="14135"/>
                  </a:cubicBezTo>
                  <a:lnTo>
                    <a:pt x="15867" y="13861"/>
                  </a:lnTo>
                  <a:close/>
                  <a:moveTo>
                    <a:pt x="87115" y="15442"/>
                  </a:moveTo>
                  <a:lnTo>
                    <a:pt x="86841" y="15715"/>
                  </a:lnTo>
                  <a:cubicBezTo>
                    <a:pt x="87115" y="15989"/>
                    <a:pt x="87358" y="16262"/>
                    <a:pt x="87631" y="16536"/>
                  </a:cubicBezTo>
                  <a:lnTo>
                    <a:pt x="87905" y="16262"/>
                  </a:lnTo>
                  <a:cubicBezTo>
                    <a:pt x="87631" y="15989"/>
                    <a:pt x="87388" y="15715"/>
                    <a:pt x="87115" y="15442"/>
                  </a:cubicBezTo>
                  <a:close/>
                  <a:moveTo>
                    <a:pt x="14226" y="15472"/>
                  </a:moveTo>
                  <a:cubicBezTo>
                    <a:pt x="13983" y="15746"/>
                    <a:pt x="13709" y="16019"/>
                    <a:pt x="13466" y="16293"/>
                  </a:cubicBezTo>
                  <a:lnTo>
                    <a:pt x="13740" y="16566"/>
                  </a:lnTo>
                  <a:cubicBezTo>
                    <a:pt x="13983" y="16293"/>
                    <a:pt x="14256" y="15989"/>
                    <a:pt x="14499" y="15715"/>
                  </a:cubicBezTo>
                  <a:lnTo>
                    <a:pt x="14226" y="15472"/>
                  </a:lnTo>
                  <a:close/>
                  <a:moveTo>
                    <a:pt x="88665" y="17113"/>
                  </a:moveTo>
                  <a:lnTo>
                    <a:pt x="88391" y="17387"/>
                  </a:lnTo>
                  <a:cubicBezTo>
                    <a:pt x="88635" y="17660"/>
                    <a:pt x="88878" y="17934"/>
                    <a:pt x="89121" y="18238"/>
                  </a:cubicBezTo>
                  <a:lnTo>
                    <a:pt x="89425" y="17995"/>
                  </a:lnTo>
                  <a:cubicBezTo>
                    <a:pt x="89182" y="17691"/>
                    <a:pt x="88938" y="17417"/>
                    <a:pt x="88665" y="17113"/>
                  </a:cubicBezTo>
                  <a:close/>
                  <a:moveTo>
                    <a:pt x="12676" y="17144"/>
                  </a:moveTo>
                  <a:cubicBezTo>
                    <a:pt x="12433" y="17417"/>
                    <a:pt x="12189" y="17721"/>
                    <a:pt x="11946" y="18025"/>
                  </a:cubicBezTo>
                  <a:lnTo>
                    <a:pt x="12220" y="18268"/>
                  </a:lnTo>
                  <a:cubicBezTo>
                    <a:pt x="12463" y="17964"/>
                    <a:pt x="12706" y="17691"/>
                    <a:pt x="12980" y="17387"/>
                  </a:cubicBezTo>
                  <a:lnTo>
                    <a:pt x="12676" y="17144"/>
                  </a:lnTo>
                  <a:close/>
                  <a:moveTo>
                    <a:pt x="90154" y="18876"/>
                  </a:moveTo>
                  <a:lnTo>
                    <a:pt x="89850" y="19119"/>
                  </a:lnTo>
                  <a:cubicBezTo>
                    <a:pt x="90094" y="19393"/>
                    <a:pt x="90337" y="19697"/>
                    <a:pt x="90549" y="20001"/>
                  </a:cubicBezTo>
                  <a:lnTo>
                    <a:pt x="90853" y="19758"/>
                  </a:lnTo>
                  <a:cubicBezTo>
                    <a:pt x="90610" y="19454"/>
                    <a:pt x="90397" y="19150"/>
                    <a:pt x="90154" y="18876"/>
                  </a:cubicBezTo>
                  <a:close/>
                  <a:moveTo>
                    <a:pt x="11217" y="18907"/>
                  </a:moveTo>
                  <a:cubicBezTo>
                    <a:pt x="10974" y="19211"/>
                    <a:pt x="10730" y="19484"/>
                    <a:pt x="10487" y="19788"/>
                  </a:cubicBezTo>
                  <a:lnTo>
                    <a:pt x="10791" y="20031"/>
                  </a:lnTo>
                  <a:cubicBezTo>
                    <a:pt x="11034" y="19727"/>
                    <a:pt x="11277" y="19423"/>
                    <a:pt x="11490" y="19150"/>
                  </a:cubicBezTo>
                  <a:lnTo>
                    <a:pt x="11217" y="18907"/>
                  </a:lnTo>
                  <a:close/>
                  <a:moveTo>
                    <a:pt x="91553" y="20670"/>
                  </a:moveTo>
                  <a:lnTo>
                    <a:pt x="91249" y="20913"/>
                  </a:lnTo>
                  <a:cubicBezTo>
                    <a:pt x="91461" y="21217"/>
                    <a:pt x="91674" y="21521"/>
                    <a:pt x="91887" y="21825"/>
                  </a:cubicBezTo>
                  <a:lnTo>
                    <a:pt x="92221" y="21612"/>
                  </a:lnTo>
                  <a:cubicBezTo>
                    <a:pt x="91978" y="21308"/>
                    <a:pt x="91765" y="20974"/>
                    <a:pt x="91553" y="20670"/>
                  </a:cubicBezTo>
                  <a:close/>
                  <a:moveTo>
                    <a:pt x="9818" y="20730"/>
                  </a:moveTo>
                  <a:cubicBezTo>
                    <a:pt x="9575" y="21034"/>
                    <a:pt x="9363" y="21338"/>
                    <a:pt x="9150" y="21642"/>
                  </a:cubicBezTo>
                  <a:lnTo>
                    <a:pt x="9454" y="21855"/>
                  </a:lnTo>
                  <a:cubicBezTo>
                    <a:pt x="9666" y="21551"/>
                    <a:pt x="9879" y="21247"/>
                    <a:pt x="10122" y="20943"/>
                  </a:cubicBezTo>
                  <a:lnTo>
                    <a:pt x="9818" y="20730"/>
                  </a:lnTo>
                  <a:close/>
                  <a:moveTo>
                    <a:pt x="92860" y="22554"/>
                  </a:moveTo>
                  <a:lnTo>
                    <a:pt x="92556" y="22767"/>
                  </a:lnTo>
                  <a:cubicBezTo>
                    <a:pt x="92768" y="23071"/>
                    <a:pt x="92951" y="23405"/>
                    <a:pt x="93163" y="23709"/>
                  </a:cubicBezTo>
                  <a:lnTo>
                    <a:pt x="93498" y="23496"/>
                  </a:lnTo>
                  <a:cubicBezTo>
                    <a:pt x="93285" y="23192"/>
                    <a:pt x="93072" y="22858"/>
                    <a:pt x="92860" y="22554"/>
                  </a:cubicBezTo>
                  <a:close/>
                  <a:moveTo>
                    <a:pt x="8481" y="22585"/>
                  </a:moveTo>
                  <a:cubicBezTo>
                    <a:pt x="8268" y="22919"/>
                    <a:pt x="8086" y="23223"/>
                    <a:pt x="7873" y="23557"/>
                  </a:cubicBezTo>
                  <a:lnTo>
                    <a:pt x="8177" y="23770"/>
                  </a:lnTo>
                  <a:cubicBezTo>
                    <a:pt x="8390" y="23436"/>
                    <a:pt x="8603" y="23132"/>
                    <a:pt x="8815" y="22797"/>
                  </a:cubicBezTo>
                  <a:lnTo>
                    <a:pt x="8481" y="22585"/>
                  </a:lnTo>
                  <a:close/>
                  <a:moveTo>
                    <a:pt x="94075" y="24469"/>
                  </a:moveTo>
                  <a:lnTo>
                    <a:pt x="93771" y="24682"/>
                  </a:lnTo>
                  <a:cubicBezTo>
                    <a:pt x="93954" y="25016"/>
                    <a:pt x="94136" y="25320"/>
                    <a:pt x="94349" y="25655"/>
                  </a:cubicBezTo>
                  <a:lnTo>
                    <a:pt x="94683" y="25472"/>
                  </a:lnTo>
                  <a:cubicBezTo>
                    <a:pt x="94471" y="25138"/>
                    <a:pt x="94288" y="24803"/>
                    <a:pt x="94075" y="24469"/>
                  </a:cubicBezTo>
                  <a:close/>
                  <a:moveTo>
                    <a:pt x="7265" y="24530"/>
                  </a:moveTo>
                  <a:cubicBezTo>
                    <a:pt x="7052" y="24864"/>
                    <a:pt x="6870" y="25199"/>
                    <a:pt x="6688" y="25533"/>
                  </a:cubicBezTo>
                  <a:lnTo>
                    <a:pt x="7022" y="25715"/>
                  </a:lnTo>
                  <a:cubicBezTo>
                    <a:pt x="7204" y="25381"/>
                    <a:pt x="7387" y="25047"/>
                    <a:pt x="7600" y="24743"/>
                  </a:cubicBezTo>
                  <a:lnTo>
                    <a:pt x="7265" y="24530"/>
                  </a:lnTo>
                  <a:close/>
                  <a:moveTo>
                    <a:pt x="95230" y="26475"/>
                  </a:moveTo>
                  <a:lnTo>
                    <a:pt x="94896" y="26658"/>
                  </a:lnTo>
                  <a:cubicBezTo>
                    <a:pt x="95078" y="26992"/>
                    <a:pt x="95261" y="27326"/>
                    <a:pt x="95413" y="27661"/>
                  </a:cubicBezTo>
                  <a:lnTo>
                    <a:pt x="95778" y="27478"/>
                  </a:lnTo>
                  <a:cubicBezTo>
                    <a:pt x="95595" y="27144"/>
                    <a:pt x="95413" y="26779"/>
                    <a:pt x="95230" y="26475"/>
                  </a:cubicBezTo>
                  <a:close/>
                  <a:moveTo>
                    <a:pt x="6110" y="26536"/>
                  </a:moveTo>
                  <a:cubicBezTo>
                    <a:pt x="5928" y="26870"/>
                    <a:pt x="5745" y="27205"/>
                    <a:pt x="5593" y="27539"/>
                  </a:cubicBezTo>
                  <a:lnTo>
                    <a:pt x="5928" y="27721"/>
                  </a:lnTo>
                  <a:cubicBezTo>
                    <a:pt x="6110" y="27387"/>
                    <a:pt x="6262" y="27053"/>
                    <a:pt x="6445" y="26718"/>
                  </a:cubicBezTo>
                  <a:lnTo>
                    <a:pt x="6110" y="26536"/>
                  </a:lnTo>
                  <a:close/>
                  <a:moveTo>
                    <a:pt x="96264" y="28481"/>
                  </a:moveTo>
                  <a:lnTo>
                    <a:pt x="95929" y="28664"/>
                  </a:lnTo>
                  <a:cubicBezTo>
                    <a:pt x="96112" y="28998"/>
                    <a:pt x="96264" y="29332"/>
                    <a:pt x="96416" y="29697"/>
                  </a:cubicBezTo>
                  <a:lnTo>
                    <a:pt x="96781" y="29515"/>
                  </a:lnTo>
                  <a:cubicBezTo>
                    <a:pt x="96598" y="29180"/>
                    <a:pt x="96446" y="28846"/>
                    <a:pt x="96264" y="28481"/>
                  </a:cubicBezTo>
                  <a:close/>
                  <a:moveTo>
                    <a:pt x="5077" y="28572"/>
                  </a:moveTo>
                  <a:cubicBezTo>
                    <a:pt x="4894" y="28907"/>
                    <a:pt x="4742" y="29241"/>
                    <a:pt x="4590" y="29606"/>
                  </a:cubicBezTo>
                  <a:lnTo>
                    <a:pt x="4925" y="29758"/>
                  </a:lnTo>
                  <a:cubicBezTo>
                    <a:pt x="5077" y="29424"/>
                    <a:pt x="5259" y="29059"/>
                    <a:pt x="5411" y="28724"/>
                  </a:cubicBezTo>
                  <a:lnTo>
                    <a:pt x="5077" y="28572"/>
                  </a:lnTo>
                  <a:close/>
                  <a:moveTo>
                    <a:pt x="97237" y="30579"/>
                  </a:moveTo>
                  <a:lnTo>
                    <a:pt x="96872" y="30731"/>
                  </a:lnTo>
                  <a:cubicBezTo>
                    <a:pt x="97024" y="31065"/>
                    <a:pt x="97176" y="31430"/>
                    <a:pt x="97328" y="31764"/>
                  </a:cubicBezTo>
                  <a:lnTo>
                    <a:pt x="97662" y="31612"/>
                  </a:lnTo>
                  <a:cubicBezTo>
                    <a:pt x="97540" y="31278"/>
                    <a:pt x="97388" y="30913"/>
                    <a:pt x="97237" y="30579"/>
                  </a:cubicBezTo>
                  <a:close/>
                  <a:moveTo>
                    <a:pt x="4104" y="30639"/>
                  </a:moveTo>
                  <a:cubicBezTo>
                    <a:pt x="3952" y="31004"/>
                    <a:pt x="3800" y="31369"/>
                    <a:pt x="3679" y="31703"/>
                  </a:cubicBezTo>
                  <a:lnTo>
                    <a:pt x="4013" y="31855"/>
                  </a:lnTo>
                  <a:cubicBezTo>
                    <a:pt x="4165" y="31490"/>
                    <a:pt x="4317" y="31156"/>
                    <a:pt x="4469" y="30791"/>
                  </a:cubicBezTo>
                  <a:lnTo>
                    <a:pt x="4104" y="30639"/>
                  </a:lnTo>
                  <a:close/>
                  <a:moveTo>
                    <a:pt x="98088" y="32676"/>
                  </a:moveTo>
                  <a:lnTo>
                    <a:pt x="97723" y="32828"/>
                  </a:lnTo>
                  <a:cubicBezTo>
                    <a:pt x="97875" y="33162"/>
                    <a:pt x="97996" y="33527"/>
                    <a:pt x="98118" y="33892"/>
                  </a:cubicBezTo>
                  <a:lnTo>
                    <a:pt x="98483" y="33770"/>
                  </a:lnTo>
                  <a:cubicBezTo>
                    <a:pt x="98361" y="33405"/>
                    <a:pt x="98240" y="33041"/>
                    <a:pt x="98088" y="32676"/>
                  </a:cubicBezTo>
                  <a:close/>
                  <a:moveTo>
                    <a:pt x="3253" y="32767"/>
                  </a:moveTo>
                  <a:cubicBezTo>
                    <a:pt x="3131" y="33132"/>
                    <a:pt x="2979" y="33497"/>
                    <a:pt x="2858" y="33861"/>
                  </a:cubicBezTo>
                  <a:lnTo>
                    <a:pt x="3223" y="33983"/>
                  </a:lnTo>
                  <a:cubicBezTo>
                    <a:pt x="3344" y="33618"/>
                    <a:pt x="3466" y="33284"/>
                    <a:pt x="3618" y="32919"/>
                  </a:cubicBezTo>
                  <a:lnTo>
                    <a:pt x="3253" y="32767"/>
                  </a:lnTo>
                  <a:close/>
                  <a:moveTo>
                    <a:pt x="98847" y="34864"/>
                  </a:moveTo>
                  <a:lnTo>
                    <a:pt x="98483" y="34956"/>
                  </a:lnTo>
                  <a:cubicBezTo>
                    <a:pt x="98604" y="35320"/>
                    <a:pt x="98726" y="35685"/>
                    <a:pt x="98847" y="36050"/>
                  </a:cubicBezTo>
                  <a:lnTo>
                    <a:pt x="99212" y="35959"/>
                  </a:lnTo>
                  <a:cubicBezTo>
                    <a:pt x="99091" y="35563"/>
                    <a:pt x="98969" y="35199"/>
                    <a:pt x="98847" y="34864"/>
                  </a:cubicBezTo>
                  <a:close/>
                  <a:moveTo>
                    <a:pt x="2493" y="34956"/>
                  </a:moveTo>
                  <a:cubicBezTo>
                    <a:pt x="2372" y="35320"/>
                    <a:pt x="2250" y="35685"/>
                    <a:pt x="2159" y="36050"/>
                  </a:cubicBezTo>
                  <a:lnTo>
                    <a:pt x="2524" y="36171"/>
                  </a:lnTo>
                  <a:cubicBezTo>
                    <a:pt x="2615" y="35807"/>
                    <a:pt x="2736" y="35442"/>
                    <a:pt x="2858" y="35077"/>
                  </a:cubicBezTo>
                  <a:lnTo>
                    <a:pt x="2493" y="34956"/>
                  </a:lnTo>
                  <a:close/>
                  <a:moveTo>
                    <a:pt x="99516" y="37053"/>
                  </a:moveTo>
                  <a:lnTo>
                    <a:pt x="99151" y="37144"/>
                  </a:lnTo>
                  <a:cubicBezTo>
                    <a:pt x="99273" y="37509"/>
                    <a:pt x="99364" y="37874"/>
                    <a:pt x="99455" y="38238"/>
                  </a:cubicBezTo>
                  <a:lnTo>
                    <a:pt x="99820" y="38147"/>
                  </a:lnTo>
                  <a:cubicBezTo>
                    <a:pt x="99729" y="37782"/>
                    <a:pt x="99638" y="37418"/>
                    <a:pt x="99516" y="37053"/>
                  </a:cubicBezTo>
                  <a:close/>
                  <a:moveTo>
                    <a:pt x="1824" y="37144"/>
                  </a:moveTo>
                  <a:cubicBezTo>
                    <a:pt x="1733" y="37509"/>
                    <a:pt x="1642" y="37874"/>
                    <a:pt x="1520" y="38269"/>
                  </a:cubicBezTo>
                  <a:lnTo>
                    <a:pt x="1916" y="38360"/>
                  </a:lnTo>
                  <a:cubicBezTo>
                    <a:pt x="2007" y="37965"/>
                    <a:pt x="2098" y="37630"/>
                    <a:pt x="2189" y="37266"/>
                  </a:cubicBezTo>
                  <a:lnTo>
                    <a:pt x="1824" y="37144"/>
                  </a:lnTo>
                  <a:close/>
                  <a:moveTo>
                    <a:pt x="100094" y="39272"/>
                  </a:moveTo>
                  <a:lnTo>
                    <a:pt x="99729" y="39333"/>
                  </a:lnTo>
                  <a:cubicBezTo>
                    <a:pt x="99790" y="39728"/>
                    <a:pt x="99881" y="40092"/>
                    <a:pt x="99972" y="40457"/>
                  </a:cubicBezTo>
                  <a:lnTo>
                    <a:pt x="100337" y="40396"/>
                  </a:lnTo>
                  <a:cubicBezTo>
                    <a:pt x="100246" y="40001"/>
                    <a:pt x="100185" y="39636"/>
                    <a:pt x="100094" y="39272"/>
                  </a:cubicBezTo>
                  <a:close/>
                  <a:moveTo>
                    <a:pt x="1277" y="39363"/>
                  </a:moveTo>
                  <a:cubicBezTo>
                    <a:pt x="1186" y="39758"/>
                    <a:pt x="1095" y="40123"/>
                    <a:pt x="1034" y="40488"/>
                  </a:cubicBezTo>
                  <a:lnTo>
                    <a:pt x="1399" y="40579"/>
                  </a:lnTo>
                  <a:cubicBezTo>
                    <a:pt x="1460" y="40184"/>
                    <a:pt x="1551" y="39819"/>
                    <a:pt x="1642" y="39454"/>
                  </a:cubicBezTo>
                  <a:lnTo>
                    <a:pt x="1277" y="39363"/>
                  </a:lnTo>
                  <a:close/>
                  <a:moveTo>
                    <a:pt x="100550" y="41491"/>
                  </a:moveTo>
                  <a:lnTo>
                    <a:pt x="100185" y="41582"/>
                  </a:lnTo>
                  <a:cubicBezTo>
                    <a:pt x="100246" y="41947"/>
                    <a:pt x="100306" y="42311"/>
                    <a:pt x="100367" y="42706"/>
                  </a:cubicBezTo>
                  <a:lnTo>
                    <a:pt x="100732" y="42646"/>
                  </a:lnTo>
                  <a:cubicBezTo>
                    <a:pt x="100671" y="42250"/>
                    <a:pt x="100610" y="41886"/>
                    <a:pt x="100550" y="41491"/>
                  </a:cubicBezTo>
                  <a:close/>
                  <a:moveTo>
                    <a:pt x="821" y="41612"/>
                  </a:moveTo>
                  <a:cubicBezTo>
                    <a:pt x="730" y="41977"/>
                    <a:pt x="669" y="42372"/>
                    <a:pt x="609" y="42737"/>
                  </a:cubicBezTo>
                  <a:lnTo>
                    <a:pt x="1004" y="42798"/>
                  </a:lnTo>
                  <a:cubicBezTo>
                    <a:pt x="1065" y="42433"/>
                    <a:pt x="1125" y="42038"/>
                    <a:pt x="1186" y="41673"/>
                  </a:cubicBezTo>
                  <a:lnTo>
                    <a:pt x="821" y="41612"/>
                  </a:lnTo>
                  <a:close/>
                  <a:moveTo>
                    <a:pt x="100914" y="43770"/>
                  </a:moveTo>
                  <a:lnTo>
                    <a:pt x="100550" y="43831"/>
                  </a:lnTo>
                  <a:cubicBezTo>
                    <a:pt x="100580" y="44196"/>
                    <a:pt x="100641" y="44561"/>
                    <a:pt x="100671" y="44956"/>
                  </a:cubicBezTo>
                  <a:lnTo>
                    <a:pt x="101066" y="44895"/>
                  </a:lnTo>
                  <a:cubicBezTo>
                    <a:pt x="101006" y="44530"/>
                    <a:pt x="100975" y="44135"/>
                    <a:pt x="100914" y="43770"/>
                  </a:cubicBezTo>
                  <a:close/>
                  <a:moveTo>
                    <a:pt x="457" y="43861"/>
                  </a:moveTo>
                  <a:cubicBezTo>
                    <a:pt x="396" y="44257"/>
                    <a:pt x="365" y="44621"/>
                    <a:pt x="305" y="45016"/>
                  </a:cubicBezTo>
                  <a:lnTo>
                    <a:pt x="700" y="45047"/>
                  </a:lnTo>
                  <a:cubicBezTo>
                    <a:pt x="730" y="44682"/>
                    <a:pt x="791" y="44317"/>
                    <a:pt x="821" y="43922"/>
                  </a:cubicBezTo>
                  <a:lnTo>
                    <a:pt x="457" y="43861"/>
                  </a:lnTo>
                  <a:close/>
                  <a:moveTo>
                    <a:pt x="101158" y="46050"/>
                  </a:moveTo>
                  <a:lnTo>
                    <a:pt x="100793" y="46080"/>
                  </a:lnTo>
                  <a:cubicBezTo>
                    <a:pt x="100823" y="46445"/>
                    <a:pt x="100854" y="46840"/>
                    <a:pt x="100884" y="47205"/>
                  </a:cubicBezTo>
                  <a:lnTo>
                    <a:pt x="101249" y="47175"/>
                  </a:lnTo>
                  <a:cubicBezTo>
                    <a:pt x="101218" y="46810"/>
                    <a:pt x="101218" y="46415"/>
                    <a:pt x="101158" y="46050"/>
                  </a:cubicBezTo>
                  <a:close/>
                  <a:moveTo>
                    <a:pt x="183" y="46141"/>
                  </a:moveTo>
                  <a:cubicBezTo>
                    <a:pt x="153" y="46536"/>
                    <a:pt x="122" y="46931"/>
                    <a:pt x="122" y="47296"/>
                  </a:cubicBezTo>
                  <a:lnTo>
                    <a:pt x="487" y="47327"/>
                  </a:lnTo>
                  <a:cubicBezTo>
                    <a:pt x="517" y="46931"/>
                    <a:pt x="548" y="46567"/>
                    <a:pt x="578" y="46202"/>
                  </a:cubicBezTo>
                  <a:lnTo>
                    <a:pt x="183" y="46141"/>
                  </a:lnTo>
                  <a:close/>
                  <a:moveTo>
                    <a:pt x="100945" y="48330"/>
                  </a:moveTo>
                  <a:cubicBezTo>
                    <a:pt x="100975" y="48725"/>
                    <a:pt x="100975" y="49090"/>
                    <a:pt x="100975" y="49485"/>
                  </a:cubicBezTo>
                  <a:lnTo>
                    <a:pt x="101370" y="49454"/>
                  </a:lnTo>
                  <a:cubicBezTo>
                    <a:pt x="101370" y="49090"/>
                    <a:pt x="101340" y="48694"/>
                    <a:pt x="101340" y="48330"/>
                  </a:cubicBezTo>
                  <a:close/>
                  <a:moveTo>
                    <a:pt x="61" y="48451"/>
                  </a:moveTo>
                  <a:cubicBezTo>
                    <a:pt x="31" y="48816"/>
                    <a:pt x="31" y="49211"/>
                    <a:pt x="1" y="49576"/>
                  </a:cubicBezTo>
                  <a:lnTo>
                    <a:pt x="396" y="49606"/>
                  </a:lnTo>
                  <a:cubicBezTo>
                    <a:pt x="396" y="49211"/>
                    <a:pt x="426" y="48846"/>
                    <a:pt x="426" y="48451"/>
                  </a:cubicBezTo>
                  <a:close/>
                  <a:moveTo>
                    <a:pt x="101006" y="50609"/>
                  </a:moveTo>
                  <a:lnTo>
                    <a:pt x="101006" y="50700"/>
                  </a:lnTo>
                  <a:cubicBezTo>
                    <a:pt x="101006" y="51065"/>
                    <a:pt x="101006" y="51460"/>
                    <a:pt x="100975" y="51825"/>
                  </a:cubicBezTo>
                  <a:lnTo>
                    <a:pt x="101370" y="51825"/>
                  </a:lnTo>
                  <a:cubicBezTo>
                    <a:pt x="101370" y="51460"/>
                    <a:pt x="101370" y="51065"/>
                    <a:pt x="101370" y="50700"/>
                  </a:cubicBezTo>
                  <a:lnTo>
                    <a:pt x="101370" y="50609"/>
                  </a:lnTo>
                  <a:close/>
                  <a:moveTo>
                    <a:pt x="1" y="50731"/>
                  </a:moveTo>
                  <a:cubicBezTo>
                    <a:pt x="1" y="51126"/>
                    <a:pt x="1" y="51491"/>
                    <a:pt x="1" y="51886"/>
                  </a:cubicBezTo>
                  <a:lnTo>
                    <a:pt x="396" y="51855"/>
                  </a:lnTo>
                  <a:cubicBezTo>
                    <a:pt x="365" y="51491"/>
                    <a:pt x="365" y="51126"/>
                    <a:pt x="365" y="50731"/>
                  </a:cubicBezTo>
                  <a:close/>
                  <a:moveTo>
                    <a:pt x="100945" y="52950"/>
                  </a:moveTo>
                  <a:cubicBezTo>
                    <a:pt x="100945" y="53345"/>
                    <a:pt x="100914" y="53710"/>
                    <a:pt x="100884" y="54105"/>
                  </a:cubicBezTo>
                  <a:lnTo>
                    <a:pt x="101279" y="54135"/>
                  </a:lnTo>
                  <a:cubicBezTo>
                    <a:pt x="101279" y="53740"/>
                    <a:pt x="101310" y="53375"/>
                    <a:pt x="101340" y="52980"/>
                  </a:cubicBezTo>
                  <a:lnTo>
                    <a:pt x="100945" y="52950"/>
                  </a:lnTo>
                  <a:close/>
                  <a:moveTo>
                    <a:pt x="61" y="53011"/>
                  </a:moveTo>
                  <a:cubicBezTo>
                    <a:pt x="61" y="53406"/>
                    <a:pt x="92" y="53801"/>
                    <a:pt x="122" y="54166"/>
                  </a:cubicBezTo>
                  <a:lnTo>
                    <a:pt x="487" y="54135"/>
                  </a:lnTo>
                  <a:cubicBezTo>
                    <a:pt x="457" y="53770"/>
                    <a:pt x="457" y="53375"/>
                    <a:pt x="426" y="53011"/>
                  </a:cubicBezTo>
                  <a:close/>
                  <a:moveTo>
                    <a:pt x="100793" y="55229"/>
                  </a:moveTo>
                  <a:cubicBezTo>
                    <a:pt x="100762" y="55625"/>
                    <a:pt x="100732" y="55989"/>
                    <a:pt x="100671" y="56354"/>
                  </a:cubicBezTo>
                  <a:lnTo>
                    <a:pt x="101066" y="56415"/>
                  </a:lnTo>
                  <a:cubicBezTo>
                    <a:pt x="101097" y="56020"/>
                    <a:pt x="101158" y="55655"/>
                    <a:pt x="101188" y="55260"/>
                  </a:cubicBezTo>
                  <a:lnTo>
                    <a:pt x="100793" y="55229"/>
                  </a:lnTo>
                  <a:close/>
                  <a:moveTo>
                    <a:pt x="578" y="55260"/>
                  </a:moveTo>
                  <a:lnTo>
                    <a:pt x="213" y="55321"/>
                  </a:lnTo>
                  <a:cubicBezTo>
                    <a:pt x="244" y="55685"/>
                    <a:pt x="274" y="56080"/>
                    <a:pt x="335" y="56445"/>
                  </a:cubicBezTo>
                  <a:lnTo>
                    <a:pt x="700" y="56415"/>
                  </a:lnTo>
                  <a:cubicBezTo>
                    <a:pt x="669" y="56020"/>
                    <a:pt x="609" y="55655"/>
                    <a:pt x="578" y="55260"/>
                  </a:cubicBezTo>
                  <a:close/>
                  <a:moveTo>
                    <a:pt x="100550" y="57479"/>
                  </a:moveTo>
                  <a:cubicBezTo>
                    <a:pt x="100489" y="57874"/>
                    <a:pt x="100428" y="58239"/>
                    <a:pt x="100367" y="58603"/>
                  </a:cubicBezTo>
                  <a:lnTo>
                    <a:pt x="100762" y="58664"/>
                  </a:lnTo>
                  <a:cubicBezTo>
                    <a:pt x="100823" y="58299"/>
                    <a:pt x="100884" y="57935"/>
                    <a:pt x="100914" y="57539"/>
                  </a:cubicBezTo>
                  <a:lnTo>
                    <a:pt x="100550" y="57479"/>
                  </a:lnTo>
                  <a:close/>
                  <a:moveTo>
                    <a:pt x="852" y="57539"/>
                  </a:moveTo>
                  <a:lnTo>
                    <a:pt x="457" y="57570"/>
                  </a:lnTo>
                  <a:cubicBezTo>
                    <a:pt x="517" y="57965"/>
                    <a:pt x="578" y="58330"/>
                    <a:pt x="639" y="58725"/>
                  </a:cubicBezTo>
                  <a:lnTo>
                    <a:pt x="1004" y="58664"/>
                  </a:lnTo>
                  <a:cubicBezTo>
                    <a:pt x="943" y="58299"/>
                    <a:pt x="882" y="57904"/>
                    <a:pt x="852" y="57539"/>
                  </a:cubicBezTo>
                  <a:close/>
                  <a:moveTo>
                    <a:pt x="100185" y="59728"/>
                  </a:moveTo>
                  <a:cubicBezTo>
                    <a:pt x="100124" y="60123"/>
                    <a:pt x="100063" y="60488"/>
                    <a:pt x="99972" y="60853"/>
                  </a:cubicBezTo>
                  <a:lnTo>
                    <a:pt x="100337" y="60944"/>
                  </a:lnTo>
                  <a:cubicBezTo>
                    <a:pt x="100428" y="60549"/>
                    <a:pt x="100489" y="60184"/>
                    <a:pt x="100580" y="59819"/>
                  </a:cubicBezTo>
                  <a:lnTo>
                    <a:pt x="100185" y="59728"/>
                  </a:lnTo>
                  <a:close/>
                  <a:moveTo>
                    <a:pt x="1186" y="59789"/>
                  </a:moveTo>
                  <a:lnTo>
                    <a:pt x="821" y="59850"/>
                  </a:lnTo>
                  <a:cubicBezTo>
                    <a:pt x="882" y="60214"/>
                    <a:pt x="973" y="60609"/>
                    <a:pt x="1034" y="60974"/>
                  </a:cubicBezTo>
                  <a:lnTo>
                    <a:pt x="1399" y="60883"/>
                  </a:lnTo>
                  <a:cubicBezTo>
                    <a:pt x="1338" y="60518"/>
                    <a:pt x="1277" y="60153"/>
                    <a:pt x="1186" y="59789"/>
                  </a:cubicBezTo>
                  <a:close/>
                  <a:moveTo>
                    <a:pt x="99729" y="61977"/>
                  </a:moveTo>
                  <a:cubicBezTo>
                    <a:pt x="99638" y="62342"/>
                    <a:pt x="99547" y="62707"/>
                    <a:pt x="99455" y="63071"/>
                  </a:cubicBezTo>
                  <a:lnTo>
                    <a:pt x="99820" y="63163"/>
                  </a:lnTo>
                  <a:cubicBezTo>
                    <a:pt x="99942" y="62798"/>
                    <a:pt x="100033" y="62433"/>
                    <a:pt x="100094" y="62038"/>
                  </a:cubicBezTo>
                  <a:lnTo>
                    <a:pt x="99729" y="61977"/>
                  </a:lnTo>
                  <a:close/>
                  <a:moveTo>
                    <a:pt x="1642" y="62008"/>
                  </a:moveTo>
                  <a:lnTo>
                    <a:pt x="1277" y="62099"/>
                  </a:lnTo>
                  <a:cubicBezTo>
                    <a:pt x="1368" y="62464"/>
                    <a:pt x="1460" y="62828"/>
                    <a:pt x="1551" y="63193"/>
                  </a:cubicBezTo>
                  <a:lnTo>
                    <a:pt x="1916" y="63102"/>
                  </a:lnTo>
                  <a:cubicBezTo>
                    <a:pt x="1824" y="62737"/>
                    <a:pt x="1733" y="62372"/>
                    <a:pt x="1642" y="62008"/>
                  </a:cubicBezTo>
                  <a:close/>
                  <a:moveTo>
                    <a:pt x="99182" y="64166"/>
                  </a:moveTo>
                  <a:cubicBezTo>
                    <a:pt x="99091" y="64530"/>
                    <a:pt x="98969" y="64895"/>
                    <a:pt x="98847" y="65260"/>
                  </a:cubicBezTo>
                  <a:lnTo>
                    <a:pt x="99212" y="65382"/>
                  </a:lnTo>
                  <a:cubicBezTo>
                    <a:pt x="99334" y="65017"/>
                    <a:pt x="99455" y="64652"/>
                    <a:pt x="99547" y="64287"/>
                  </a:cubicBezTo>
                  <a:lnTo>
                    <a:pt x="99182" y="64166"/>
                  </a:lnTo>
                  <a:close/>
                  <a:moveTo>
                    <a:pt x="2220" y="64196"/>
                  </a:moveTo>
                  <a:lnTo>
                    <a:pt x="1855" y="64318"/>
                  </a:lnTo>
                  <a:cubicBezTo>
                    <a:pt x="1946" y="64682"/>
                    <a:pt x="2068" y="65047"/>
                    <a:pt x="2159" y="65412"/>
                  </a:cubicBezTo>
                  <a:lnTo>
                    <a:pt x="2524" y="65290"/>
                  </a:lnTo>
                  <a:cubicBezTo>
                    <a:pt x="2432" y="64926"/>
                    <a:pt x="2311" y="64561"/>
                    <a:pt x="2220" y="64196"/>
                  </a:cubicBezTo>
                  <a:close/>
                  <a:moveTo>
                    <a:pt x="98513" y="66354"/>
                  </a:moveTo>
                  <a:cubicBezTo>
                    <a:pt x="98392" y="66719"/>
                    <a:pt x="98270" y="67084"/>
                    <a:pt x="98148" y="67448"/>
                  </a:cubicBezTo>
                  <a:lnTo>
                    <a:pt x="98513" y="67570"/>
                  </a:lnTo>
                  <a:cubicBezTo>
                    <a:pt x="98635" y="67205"/>
                    <a:pt x="98756" y="66841"/>
                    <a:pt x="98878" y="66476"/>
                  </a:cubicBezTo>
                  <a:lnTo>
                    <a:pt x="98513" y="66354"/>
                  </a:lnTo>
                  <a:close/>
                  <a:moveTo>
                    <a:pt x="2858" y="66385"/>
                  </a:moveTo>
                  <a:lnTo>
                    <a:pt x="2524" y="66506"/>
                  </a:lnTo>
                  <a:cubicBezTo>
                    <a:pt x="2645" y="66871"/>
                    <a:pt x="2767" y="67236"/>
                    <a:pt x="2888" y="67600"/>
                  </a:cubicBezTo>
                  <a:lnTo>
                    <a:pt x="3253" y="67448"/>
                  </a:lnTo>
                  <a:cubicBezTo>
                    <a:pt x="3101" y="67114"/>
                    <a:pt x="2979" y="66749"/>
                    <a:pt x="2858" y="66385"/>
                  </a:cubicBezTo>
                  <a:close/>
                  <a:moveTo>
                    <a:pt x="97753" y="68512"/>
                  </a:moveTo>
                  <a:cubicBezTo>
                    <a:pt x="97632" y="68847"/>
                    <a:pt x="97480" y="69211"/>
                    <a:pt x="97328" y="69576"/>
                  </a:cubicBezTo>
                  <a:lnTo>
                    <a:pt x="97692" y="69698"/>
                  </a:lnTo>
                  <a:cubicBezTo>
                    <a:pt x="97844" y="69363"/>
                    <a:pt x="97966" y="68999"/>
                    <a:pt x="98118" y="68634"/>
                  </a:cubicBezTo>
                  <a:lnTo>
                    <a:pt x="97753" y="68512"/>
                  </a:lnTo>
                  <a:close/>
                  <a:moveTo>
                    <a:pt x="3618" y="68512"/>
                  </a:moveTo>
                  <a:lnTo>
                    <a:pt x="3283" y="68664"/>
                  </a:lnTo>
                  <a:cubicBezTo>
                    <a:pt x="3405" y="69029"/>
                    <a:pt x="3557" y="69363"/>
                    <a:pt x="3709" y="69728"/>
                  </a:cubicBezTo>
                  <a:lnTo>
                    <a:pt x="4043" y="69576"/>
                  </a:lnTo>
                  <a:cubicBezTo>
                    <a:pt x="3922" y="69242"/>
                    <a:pt x="3770" y="68877"/>
                    <a:pt x="3618" y="68512"/>
                  </a:cubicBezTo>
                  <a:close/>
                  <a:moveTo>
                    <a:pt x="4499" y="70640"/>
                  </a:moveTo>
                  <a:lnTo>
                    <a:pt x="4134" y="70792"/>
                  </a:lnTo>
                  <a:cubicBezTo>
                    <a:pt x="4286" y="71126"/>
                    <a:pt x="4438" y="71491"/>
                    <a:pt x="4590" y="71825"/>
                  </a:cubicBezTo>
                  <a:lnTo>
                    <a:pt x="4955" y="71673"/>
                  </a:lnTo>
                  <a:cubicBezTo>
                    <a:pt x="4803" y="71309"/>
                    <a:pt x="4621" y="70974"/>
                    <a:pt x="4499" y="70640"/>
                  </a:cubicBezTo>
                  <a:close/>
                  <a:moveTo>
                    <a:pt x="96902" y="70610"/>
                  </a:moveTo>
                  <a:cubicBezTo>
                    <a:pt x="96750" y="70974"/>
                    <a:pt x="96598" y="71309"/>
                    <a:pt x="96446" y="71673"/>
                  </a:cubicBezTo>
                  <a:lnTo>
                    <a:pt x="96781" y="71825"/>
                  </a:lnTo>
                  <a:cubicBezTo>
                    <a:pt x="96933" y="71461"/>
                    <a:pt x="97115" y="71126"/>
                    <a:pt x="97267" y="70762"/>
                  </a:cubicBezTo>
                  <a:lnTo>
                    <a:pt x="96902" y="70610"/>
                  </a:lnTo>
                  <a:close/>
                  <a:moveTo>
                    <a:pt x="5411" y="72676"/>
                  </a:moveTo>
                  <a:lnTo>
                    <a:pt x="5077" y="72859"/>
                  </a:lnTo>
                  <a:cubicBezTo>
                    <a:pt x="5259" y="73193"/>
                    <a:pt x="5411" y="73528"/>
                    <a:pt x="5593" y="73892"/>
                  </a:cubicBezTo>
                  <a:lnTo>
                    <a:pt x="5928" y="73710"/>
                  </a:lnTo>
                  <a:cubicBezTo>
                    <a:pt x="5745" y="73376"/>
                    <a:pt x="5593" y="73041"/>
                    <a:pt x="5411" y="72676"/>
                  </a:cubicBezTo>
                  <a:close/>
                  <a:moveTo>
                    <a:pt x="95960" y="72676"/>
                  </a:moveTo>
                  <a:cubicBezTo>
                    <a:pt x="95778" y="73041"/>
                    <a:pt x="95626" y="73376"/>
                    <a:pt x="95443" y="73710"/>
                  </a:cubicBezTo>
                  <a:lnTo>
                    <a:pt x="95778" y="73892"/>
                  </a:lnTo>
                  <a:cubicBezTo>
                    <a:pt x="95960" y="73528"/>
                    <a:pt x="96112" y="73193"/>
                    <a:pt x="96294" y="72859"/>
                  </a:cubicBezTo>
                  <a:lnTo>
                    <a:pt x="95960" y="72676"/>
                  </a:lnTo>
                  <a:close/>
                  <a:moveTo>
                    <a:pt x="6475" y="74713"/>
                  </a:moveTo>
                  <a:lnTo>
                    <a:pt x="6141" y="74895"/>
                  </a:lnTo>
                  <a:cubicBezTo>
                    <a:pt x="6323" y="75230"/>
                    <a:pt x="6505" y="75564"/>
                    <a:pt x="6688" y="75898"/>
                  </a:cubicBezTo>
                  <a:lnTo>
                    <a:pt x="7022" y="75686"/>
                  </a:lnTo>
                  <a:cubicBezTo>
                    <a:pt x="6840" y="75351"/>
                    <a:pt x="6657" y="75047"/>
                    <a:pt x="6475" y="74713"/>
                  </a:cubicBezTo>
                  <a:close/>
                  <a:moveTo>
                    <a:pt x="94896" y="74713"/>
                  </a:moveTo>
                  <a:cubicBezTo>
                    <a:pt x="94714" y="75047"/>
                    <a:pt x="94531" y="75382"/>
                    <a:pt x="94349" y="75716"/>
                  </a:cubicBezTo>
                  <a:lnTo>
                    <a:pt x="94683" y="75898"/>
                  </a:lnTo>
                  <a:cubicBezTo>
                    <a:pt x="94866" y="75564"/>
                    <a:pt x="95048" y="75230"/>
                    <a:pt x="95230" y="74895"/>
                  </a:cubicBezTo>
                  <a:lnTo>
                    <a:pt x="94896" y="74713"/>
                  </a:lnTo>
                  <a:close/>
                  <a:moveTo>
                    <a:pt x="7600" y="76658"/>
                  </a:moveTo>
                  <a:lnTo>
                    <a:pt x="7265" y="76871"/>
                  </a:lnTo>
                  <a:cubicBezTo>
                    <a:pt x="7478" y="77205"/>
                    <a:pt x="7660" y="77509"/>
                    <a:pt x="7873" y="77844"/>
                  </a:cubicBezTo>
                  <a:lnTo>
                    <a:pt x="8208" y="77631"/>
                  </a:lnTo>
                  <a:cubicBezTo>
                    <a:pt x="7995" y="77327"/>
                    <a:pt x="7782" y="76993"/>
                    <a:pt x="7600" y="76658"/>
                  </a:cubicBezTo>
                  <a:close/>
                  <a:moveTo>
                    <a:pt x="93771" y="76689"/>
                  </a:moveTo>
                  <a:cubicBezTo>
                    <a:pt x="93589" y="77023"/>
                    <a:pt x="93376" y="77327"/>
                    <a:pt x="93163" y="77661"/>
                  </a:cubicBezTo>
                  <a:lnTo>
                    <a:pt x="93498" y="77874"/>
                  </a:lnTo>
                  <a:cubicBezTo>
                    <a:pt x="93711" y="77540"/>
                    <a:pt x="93893" y="77205"/>
                    <a:pt x="94106" y="76871"/>
                  </a:cubicBezTo>
                  <a:lnTo>
                    <a:pt x="93771" y="76689"/>
                  </a:lnTo>
                  <a:close/>
                  <a:moveTo>
                    <a:pt x="8815" y="78604"/>
                  </a:moveTo>
                  <a:lnTo>
                    <a:pt x="8511" y="78786"/>
                  </a:lnTo>
                  <a:cubicBezTo>
                    <a:pt x="8724" y="79120"/>
                    <a:pt x="8937" y="79424"/>
                    <a:pt x="9150" y="79759"/>
                  </a:cubicBezTo>
                  <a:lnTo>
                    <a:pt x="9454" y="79515"/>
                  </a:lnTo>
                  <a:cubicBezTo>
                    <a:pt x="9241" y="79212"/>
                    <a:pt x="9028" y="78908"/>
                    <a:pt x="8815" y="78604"/>
                  </a:cubicBezTo>
                  <a:close/>
                  <a:moveTo>
                    <a:pt x="92556" y="78604"/>
                  </a:moveTo>
                  <a:cubicBezTo>
                    <a:pt x="92343" y="78938"/>
                    <a:pt x="92130" y="79242"/>
                    <a:pt x="91917" y="79546"/>
                  </a:cubicBezTo>
                  <a:lnTo>
                    <a:pt x="92221" y="79759"/>
                  </a:lnTo>
                  <a:cubicBezTo>
                    <a:pt x="92434" y="79455"/>
                    <a:pt x="92647" y="79151"/>
                    <a:pt x="92860" y="78816"/>
                  </a:cubicBezTo>
                  <a:lnTo>
                    <a:pt x="92556" y="78604"/>
                  </a:lnTo>
                  <a:close/>
                  <a:moveTo>
                    <a:pt x="10122" y="80458"/>
                  </a:moveTo>
                  <a:lnTo>
                    <a:pt x="9818" y="80671"/>
                  </a:lnTo>
                  <a:cubicBezTo>
                    <a:pt x="10031" y="80974"/>
                    <a:pt x="10274" y="81278"/>
                    <a:pt x="10487" y="81582"/>
                  </a:cubicBezTo>
                  <a:lnTo>
                    <a:pt x="10791" y="81370"/>
                  </a:lnTo>
                  <a:cubicBezTo>
                    <a:pt x="10578" y="81066"/>
                    <a:pt x="10335" y="80762"/>
                    <a:pt x="10122" y="80458"/>
                  </a:cubicBezTo>
                  <a:close/>
                  <a:moveTo>
                    <a:pt x="91249" y="80488"/>
                  </a:moveTo>
                  <a:cubicBezTo>
                    <a:pt x="91036" y="80762"/>
                    <a:pt x="90793" y="81096"/>
                    <a:pt x="90549" y="81370"/>
                  </a:cubicBezTo>
                  <a:lnTo>
                    <a:pt x="90853" y="81613"/>
                  </a:lnTo>
                  <a:cubicBezTo>
                    <a:pt x="91097" y="81309"/>
                    <a:pt x="91340" y="81005"/>
                    <a:pt x="91553" y="80701"/>
                  </a:cubicBezTo>
                  <a:lnTo>
                    <a:pt x="91249" y="80488"/>
                  </a:lnTo>
                  <a:close/>
                  <a:moveTo>
                    <a:pt x="11490" y="82251"/>
                  </a:moveTo>
                  <a:lnTo>
                    <a:pt x="11217" y="82494"/>
                  </a:lnTo>
                  <a:cubicBezTo>
                    <a:pt x="11460" y="82768"/>
                    <a:pt x="11703" y="83072"/>
                    <a:pt x="11946" y="83376"/>
                  </a:cubicBezTo>
                  <a:lnTo>
                    <a:pt x="12220" y="83133"/>
                  </a:lnTo>
                  <a:cubicBezTo>
                    <a:pt x="11977" y="82829"/>
                    <a:pt x="11733" y="82555"/>
                    <a:pt x="11490" y="82251"/>
                  </a:cubicBezTo>
                  <a:close/>
                  <a:moveTo>
                    <a:pt x="89850" y="82281"/>
                  </a:moveTo>
                  <a:cubicBezTo>
                    <a:pt x="89607" y="82585"/>
                    <a:pt x="89394" y="82859"/>
                    <a:pt x="89121" y="83163"/>
                  </a:cubicBezTo>
                  <a:lnTo>
                    <a:pt x="89425" y="83406"/>
                  </a:lnTo>
                  <a:cubicBezTo>
                    <a:pt x="89668" y="83102"/>
                    <a:pt x="89911" y="82798"/>
                    <a:pt x="90154" y="82525"/>
                  </a:cubicBezTo>
                  <a:lnTo>
                    <a:pt x="89850" y="82281"/>
                  </a:lnTo>
                  <a:close/>
                  <a:moveTo>
                    <a:pt x="12980" y="83984"/>
                  </a:moveTo>
                  <a:lnTo>
                    <a:pt x="12676" y="84227"/>
                  </a:lnTo>
                  <a:cubicBezTo>
                    <a:pt x="12949" y="84531"/>
                    <a:pt x="13192" y="84804"/>
                    <a:pt x="13466" y="85078"/>
                  </a:cubicBezTo>
                  <a:lnTo>
                    <a:pt x="13740" y="84835"/>
                  </a:lnTo>
                  <a:cubicBezTo>
                    <a:pt x="13466" y="84561"/>
                    <a:pt x="13223" y="84257"/>
                    <a:pt x="12980" y="83984"/>
                  </a:cubicBezTo>
                  <a:close/>
                  <a:moveTo>
                    <a:pt x="88391" y="84014"/>
                  </a:moveTo>
                  <a:cubicBezTo>
                    <a:pt x="88148" y="84288"/>
                    <a:pt x="87875" y="84592"/>
                    <a:pt x="87631" y="84865"/>
                  </a:cubicBezTo>
                  <a:lnTo>
                    <a:pt x="87905" y="85108"/>
                  </a:lnTo>
                  <a:cubicBezTo>
                    <a:pt x="88148" y="84835"/>
                    <a:pt x="88422" y="84561"/>
                    <a:pt x="88665" y="84257"/>
                  </a:cubicBezTo>
                  <a:lnTo>
                    <a:pt x="88391" y="84014"/>
                  </a:lnTo>
                  <a:close/>
                  <a:moveTo>
                    <a:pt x="14499" y="85655"/>
                  </a:moveTo>
                  <a:lnTo>
                    <a:pt x="14226" y="85929"/>
                  </a:lnTo>
                  <a:cubicBezTo>
                    <a:pt x="14499" y="86202"/>
                    <a:pt x="14773" y="86476"/>
                    <a:pt x="15047" y="86719"/>
                  </a:cubicBezTo>
                  <a:lnTo>
                    <a:pt x="15320" y="86476"/>
                  </a:lnTo>
                  <a:cubicBezTo>
                    <a:pt x="15047" y="86202"/>
                    <a:pt x="14773" y="85929"/>
                    <a:pt x="14499" y="85655"/>
                  </a:cubicBezTo>
                  <a:close/>
                  <a:moveTo>
                    <a:pt x="86841" y="85686"/>
                  </a:moveTo>
                  <a:cubicBezTo>
                    <a:pt x="86568" y="85959"/>
                    <a:pt x="86324" y="86233"/>
                    <a:pt x="86051" y="86506"/>
                  </a:cubicBezTo>
                  <a:lnTo>
                    <a:pt x="86324" y="86750"/>
                  </a:lnTo>
                  <a:cubicBezTo>
                    <a:pt x="86568" y="86506"/>
                    <a:pt x="86841" y="86233"/>
                    <a:pt x="87115" y="85959"/>
                  </a:cubicBezTo>
                  <a:lnTo>
                    <a:pt x="86841" y="85686"/>
                  </a:lnTo>
                  <a:close/>
                  <a:moveTo>
                    <a:pt x="16141" y="87236"/>
                  </a:moveTo>
                  <a:lnTo>
                    <a:pt x="15867" y="87540"/>
                  </a:lnTo>
                  <a:cubicBezTo>
                    <a:pt x="16141" y="87783"/>
                    <a:pt x="16414" y="88057"/>
                    <a:pt x="16718" y="88300"/>
                  </a:cubicBezTo>
                  <a:lnTo>
                    <a:pt x="16961" y="88026"/>
                  </a:lnTo>
                  <a:cubicBezTo>
                    <a:pt x="16688" y="87753"/>
                    <a:pt x="16414" y="87510"/>
                    <a:pt x="16141" y="87236"/>
                  </a:cubicBezTo>
                  <a:close/>
                  <a:moveTo>
                    <a:pt x="85230" y="87266"/>
                  </a:moveTo>
                  <a:cubicBezTo>
                    <a:pt x="84957" y="87540"/>
                    <a:pt x="84683" y="87783"/>
                    <a:pt x="84379" y="88057"/>
                  </a:cubicBezTo>
                  <a:lnTo>
                    <a:pt x="84653" y="88330"/>
                  </a:lnTo>
                  <a:cubicBezTo>
                    <a:pt x="84926" y="88087"/>
                    <a:pt x="85200" y="87813"/>
                    <a:pt x="85504" y="87570"/>
                  </a:cubicBezTo>
                  <a:lnTo>
                    <a:pt x="85230" y="87266"/>
                  </a:lnTo>
                  <a:close/>
                  <a:moveTo>
                    <a:pt x="17813" y="88786"/>
                  </a:moveTo>
                  <a:lnTo>
                    <a:pt x="17569" y="89060"/>
                  </a:lnTo>
                  <a:cubicBezTo>
                    <a:pt x="17843" y="89303"/>
                    <a:pt x="18147" y="89576"/>
                    <a:pt x="18451" y="89820"/>
                  </a:cubicBezTo>
                  <a:lnTo>
                    <a:pt x="18694" y="89516"/>
                  </a:lnTo>
                  <a:cubicBezTo>
                    <a:pt x="18390" y="89272"/>
                    <a:pt x="18086" y="89029"/>
                    <a:pt x="17813" y="88786"/>
                  </a:cubicBezTo>
                  <a:close/>
                  <a:moveTo>
                    <a:pt x="83528" y="88817"/>
                  </a:moveTo>
                  <a:cubicBezTo>
                    <a:pt x="83254" y="89060"/>
                    <a:pt x="82951" y="89303"/>
                    <a:pt x="82677" y="89546"/>
                  </a:cubicBezTo>
                  <a:lnTo>
                    <a:pt x="82920" y="89820"/>
                  </a:lnTo>
                  <a:cubicBezTo>
                    <a:pt x="83194" y="89576"/>
                    <a:pt x="83498" y="89333"/>
                    <a:pt x="83771" y="89090"/>
                  </a:cubicBezTo>
                  <a:lnTo>
                    <a:pt x="83528" y="88817"/>
                  </a:lnTo>
                  <a:close/>
                  <a:moveTo>
                    <a:pt x="19575" y="90215"/>
                  </a:moveTo>
                  <a:lnTo>
                    <a:pt x="19332" y="90519"/>
                  </a:lnTo>
                  <a:cubicBezTo>
                    <a:pt x="19636" y="90762"/>
                    <a:pt x="19940" y="91005"/>
                    <a:pt x="20244" y="91218"/>
                  </a:cubicBezTo>
                  <a:lnTo>
                    <a:pt x="20457" y="90914"/>
                  </a:lnTo>
                  <a:cubicBezTo>
                    <a:pt x="20153" y="90701"/>
                    <a:pt x="19879" y="90458"/>
                    <a:pt x="19575" y="90215"/>
                  </a:cubicBezTo>
                  <a:close/>
                  <a:moveTo>
                    <a:pt x="81795" y="90245"/>
                  </a:moveTo>
                  <a:cubicBezTo>
                    <a:pt x="81492" y="90488"/>
                    <a:pt x="81188" y="90701"/>
                    <a:pt x="80884" y="90944"/>
                  </a:cubicBezTo>
                  <a:lnTo>
                    <a:pt x="81127" y="91248"/>
                  </a:lnTo>
                  <a:cubicBezTo>
                    <a:pt x="81431" y="91005"/>
                    <a:pt x="81735" y="90792"/>
                    <a:pt x="82008" y="90549"/>
                  </a:cubicBezTo>
                  <a:lnTo>
                    <a:pt x="81795" y="90245"/>
                  </a:lnTo>
                  <a:close/>
                  <a:moveTo>
                    <a:pt x="21369" y="91583"/>
                  </a:moveTo>
                  <a:lnTo>
                    <a:pt x="21156" y="91886"/>
                  </a:lnTo>
                  <a:cubicBezTo>
                    <a:pt x="21460" y="92130"/>
                    <a:pt x="21794" y="92342"/>
                    <a:pt x="22098" y="92555"/>
                  </a:cubicBezTo>
                  <a:lnTo>
                    <a:pt x="22311" y="92251"/>
                  </a:lnTo>
                  <a:cubicBezTo>
                    <a:pt x="22007" y="92038"/>
                    <a:pt x="21703" y="91826"/>
                    <a:pt x="21369" y="91583"/>
                  </a:cubicBezTo>
                  <a:close/>
                  <a:moveTo>
                    <a:pt x="79972" y="91613"/>
                  </a:moveTo>
                  <a:cubicBezTo>
                    <a:pt x="79668" y="91826"/>
                    <a:pt x="79364" y="92038"/>
                    <a:pt x="79029" y="92251"/>
                  </a:cubicBezTo>
                  <a:lnTo>
                    <a:pt x="79242" y="92586"/>
                  </a:lnTo>
                  <a:cubicBezTo>
                    <a:pt x="79577" y="92373"/>
                    <a:pt x="79881" y="92130"/>
                    <a:pt x="80185" y="91917"/>
                  </a:cubicBezTo>
                  <a:lnTo>
                    <a:pt x="79972" y="91613"/>
                  </a:lnTo>
                  <a:close/>
                  <a:moveTo>
                    <a:pt x="23253" y="92890"/>
                  </a:moveTo>
                  <a:lnTo>
                    <a:pt x="23071" y="93193"/>
                  </a:lnTo>
                  <a:cubicBezTo>
                    <a:pt x="23375" y="93406"/>
                    <a:pt x="23709" y="93619"/>
                    <a:pt x="24013" y="93801"/>
                  </a:cubicBezTo>
                  <a:lnTo>
                    <a:pt x="24226" y="93497"/>
                  </a:lnTo>
                  <a:cubicBezTo>
                    <a:pt x="23892" y="93285"/>
                    <a:pt x="23588" y="93072"/>
                    <a:pt x="23253" y="92890"/>
                  </a:cubicBezTo>
                  <a:close/>
                  <a:moveTo>
                    <a:pt x="78087" y="92890"/>
                  </a:moveTo>
                  <a:cubicBezTo>
                    <a:pt x="77783" y="93102"/>
                    <a:pt x="77449" y="93315"/>
                    <a:pt x="77145" y="93497"/>
                  </a:cubicBezTo>
                  <a:lnTo>
                    <a:pt x="77327" y="93832"/>
                  </a:lnTo>
                  <a:cubicBezTo>
                    <a:pt x="77662" y="93619"/>
                    <a:pt x="77996" y="93406"/>
                    <a:pt x="78300" y="93224"/>
                  </a:cubicBezTo>
                  <a:lnTo>
                    <a:pt x="78087" y="92890"/>
                  </a:lnTo>
                  <a:close/>
                  <a:moveTo>
                    <a:pt x="25199" y="94075"/>
                  </a:moveTo>
                  <a:lnTo>
                    <a:pt x="25016" y="94409"/>
                  </a:lnTo>
                  <a:cubicBezTo>
                    <a:pt x="25351" y="94592"/>
                    <a:pt x="25685" y="94804"/>
                    <a:pt x="26019" y="94987"/>
                  </a:cubicBezTo>
                  <a:lnTo>
                    <a:pt x="26202" y="94652"/>
                  </a:lnTo>
                  <a:cubicBezTo>
                    <a:pt x="25867" y="94470"/>
                    <a:pt x="25533" y="94288"/>
                    <a:pt x="25199" y="94075"/>
                  </a:cubicBezTo>
                  <a:close/>
                  <a:moveTo>
                    <a:pt x="76172" y="94075"/>
                  </a:moveTo>
                  <a:cubicBezTo>
                    <a:pt x="75838" y="94288"/>
                    <a:pt x="75504" y="94470"/>
                    <a:pt x="75169" y="94652"/>
                  </a:cubicBezTo>
                  <a:lnTo>
                    <a:pt x="75382" y="94987"/>
                  </a:lnTo>
                  <a:cubicBezTo>
                    <a:pt x="75686" y="94804"/>
                    <a:pt x="76020" y="94592"/>
                    <a:pt x="76355" y="94409"/>
                  </a:cubicBezTo>
                  <a:lnTo>
                    <a:pt x="76172" y="94075"/>
                  </a:lnTo>
                  <a:close/>
                  <a:moveTo>
                    <a:pt x="27205" y="95200"/>
                  </a:moveTo>
                  <a:lnTo>
                    <a:pt x="27022" y="95534"/>
                  </a:lnTo>
                  <a:cubicBezTo>
                    <a:pt x="27357" y="95716"/>
                    <a:pt x="27691" y="95868"/>
                    <a:pt x="28025" y="96051"/>
                  </a:cubicBezTo>
                  <a:lnTo>
                    <a:pt x="28208" y="95716"/>
                  </a:lnTo>
                  <a:cubicBezTo>
                    <a:pt x="27874" y="95534"/>
                    <a:pt x="27539" y="95382"/>
                    <a:pt x="27205" y="95200"/>
                  </a:cubicBezTo>
                  <a:close/>
                  <a:moveTo>
                    <a:pt x="74197" y="95200"/>
                  </a:moveTo>
                  <a:cubicBezTo>
                    <a:pt x="73862" y="95382"/>
                    <a:pt x="73528" y="95534"/>
                    <a:pt x="73163" y="95716"/>
                  </a:cubicBezTo>
                  <a:lnTo>
                    <a:pt x="73345" y="96051"/>
                  </a:lnTo>
                  <a:cubicBezTo>
                    <a:pt x="73680" y="95868"/>
                    <a:pt x="74014" y="95716"/>
                    <a:pt x="74349" y="95534"/>
                  </a:cubicBezTo>
                  <a:lnTo>
                    <a:pt x="74197" y="95200"/>
                  </a:lnTo>
                  <a:close/>
                  <a:moveTo>
                    <a:pt x="29241" y="96203"/>
                  </a:moveTo>
                  <a:lnTo>
                    <a:pt x="29059" y="96567"/>
                  </a:lnTo>
                  <a:cubicBezTo>
                    <a:pt x="29424" y="96719"/>
                    <a:pt x="29758" y="96871"/>
                    <a:pt x="30123" y="97023"/>
                  </a:cubicBezTo>
                  <a:lnTo>
                    <a:pt x="30275" y="96689"/>
                  </a:lnTo>
                  <a:cubicBezTo>
                    <a:pt x="29910" y="96537"/>
                    <a:pt x="29576" y="96385"/>
                    <a:pt x="29241" y="96203"/>
                  </a:cubicBezTo>
                  <a:close/>
                  <a:moveTo>
                    <a:pt x="72160" y="96203"/>
                  </a:moveTo>
                  <a:cubicBezTo>
                    <a:pt x="71826" y="96355"/>
                    <a:pt x="71461" y="96537"/>
                    <a:pt x="71127" y="96689"/>
                  </a:cubicBezTo>
                  <a:lnTo>
                    <a:pt x="71279" y="97023"/>
                  </a:lnTo>
                  <a:cubicBezTo>
                    <a:pt x="71643" y="96871"/>
                    <a:pt x="71978" y="96719"/>
                    <a:pt x="72312" y="96537"/>
                  </a:cubicBezTo>
                  <a:lnTo>
                    <a:pt x="72160" y="96203"/>
                  </a:lnTo>
                  <a:close/>
                  <a:moveTo>
                    <a:pt x="31308" y="97145"/>
                  </a:moveTo>
                  <a:lnTo>
                    <a:pt x="31156" y="97479"/>
                  </a:lnTo>
                  <a:cubicBezTo>
                    <a:pt x="31521" y="97631"/>
                    <a:pt x="31886" y="97783"/>
                    <a:pt x="32220" y="97905"/>
                  </a:cubicBezTo>
                  <a:lnTo>
                    <a:pt x="32372" y="97570"/>
                  </a:lnTo>
                  <a:cubicBezTo>
                    <a:pt x="32007" y="97418"/>
                    <a:pt x="31673" y="97297"/>
                    <a:pt x="31308" y="97145"/>
                  </a:cubicBezTo>
                  <a:close/>
                  <a:moveTo>
                    <a:pt x="70093" y="97115"/>
                  </a:moveTo>
                  <a:cubicBezTo>
                    <a:pt x="69728" y="97266"/>
                    <a:pt x="69394" y="97418"/>
                    <a:pt x="69029" y="97540"/>
                  </a:cubicBezTo>
                  <a:lnTo>
                    <a:pt x="69181" y="97905"/>
                  </a:lnTo>
                  <a:cubicBezTo>
                    <a:pt x="69516" y="97753"/>
                    <a:pt x="69880" y="97631"/>
                    <a:pt x="70245" y="97479"/>
                  </a:cubicBezTo>
                  <a:lnTo>
                    <a:pt x="70093" y="97115"/>
                  </a:lnTo>
                  <a:close/>
                  <a:moveTo>
                    <a:pt x="33436" y="97966"/>
                  </a:moveTo>
                  <a:lnTo>
                    <a:pt x="33314" y="98330"/>
                  </a:lnTo>
                  <a:cubicBezTo>
                    <a:pt x="33649" y="98452"/>
                    <a:pt x="34013" y="98574"/>
                    <a:pt x="34378" y="98695"/>
                  </a:cubicBezTo>
                  <a:lnTo>
                    <a:pt x="34500" y="98361"/>
                  </a:lnTo>
                  <a:cubicBezTo>
                    <a:pt x="34135" y="98239"/>
                    <a:pt x="33801" y="98087"/>
                    <a:pt x="33436" y="97966"/>
                  </a:cubicBezTo>
                  <a:close/>
                  <a:moveTo>
                    <a:pt x="67965" y="97966"/>
                  </a:moveTo>
                  <a:cubicBezTo>
                    <a:pt x="67631" y="98087"/>
                    <a:pt x="67266" y="98209"/>
                    <a:pt x="66902" y="98330"/>
                  </a:cubicBezTo>
                  <a:lnTo>
                    <a:pt x="67023" y="98695"/>
                  </a:lnTo>
                  <a:cubicBezTo>
                    <a:pt x="67388" y="98574"/>
                    <a:pt x="67753" y="98452"/>
                    <a:pt x="68117" y="98300"/>
                  </a:cubicBezTo>
                  <a:lnTo>
                    <a:pt x="67965" y="97966"/>
                  </a:lnTo>
                  <a:close/>
                  <a:moveTo>
                    <a:pt x="35594" y="98695"/>
                  </a:moveTo>
                  <a:lnTo>
                    <a:pt x="35472" y="99060"/>
                  </a:lnTo>
                  <a:cubicBezTo>
                    <a:pt x="35837" y="99181"/>
                    <a:pt x="36202" y="99303"/>
                    <a:pt x="36567" y="99394"/>
                  </a:cubicBezTo>
                  <a:lnTo>
                    <a:pt x="36688" y="99029"/>
                  </a:lnTo>
                  <a:cubicBezTo>
                    <a:pt x="36324" y="98938"/>
                    <a:pt x="35959" y="98817"/>
                    <a:pt x="35594" y="98695"/>
                  </a:cubicBezTo>
                  <a:close/>
                  <a:moveTo>
                    <a:pt x="65807" y="98695"/>
                  </a:moveTo>
                  <a:cubicBezTo>
                    <a:pt x="65473" y="98817"/>
                    <a:pt x="65108" y="98908"/>
                    <a:pt x="64744" y="99029"/>
                  </a:cubicBezTo>
                  <a:lnTo>
                    <a:pt x="64835" y="99394"/>
                  </a:lnTo>
                  <a:cubicBezTo>
                    <a:pt x="65199" y="99273"/>
                    <a:pt x="65564" y="99151"/>
                    <a:pt x="65929" y="99060"/>
                  </a:cubicBezTo>
                  <a:lnTo>
                    <a:pt x="65807" y="98695"/>
                  </a:lnTo>
                  <a:close/>
                  <a:moveTo>
                    <a:pt x="37783" y="99333"/>
                  </a:moveTo>
                  <a:lnTo>
                    <a:pt x="37691" y="99698"/>
                  </a:lnTo>
                  <a:cubicBezTo>
                    <a:pt x="38056" y="99789"/>
                    <a:pt x="38421" y="99881"/>
                    <a:pt x="38786" y="99972"/>
                  </a:cubicBezTo>
                  <a:lnTo>
                    <a:pt x="38877" y="99607"/>
                  </a:lnTo>
                  <a:cubicBezTo>
                    <a:pt x="38512" y="99516"/>
                    <a:pt x="38147" y="99425"/>
                    <a:pt x="37783" y="99333"/>
                  </a:cubicBezTo>
                  <a:close/>
                  <a:moveTo>
                    <a:pt x="63649" y="99333"/>
                  </a:moveTo>
                  <a:cubicBezTo>
                    <a:pt x="63285" y="99425"/>
                    <a:pt x="62920" y="99516"/>
                    <a:pt x="62525" y="99607"/>
                  </a:cubicBezTo>
                  <a:lnTo>
                    <a:pt x="62616" y="99972"/>
                  </a:lnTo>
                  <a:cubicBezTo>
                    <a:pt x="63011" y="99881"/>
                    <a:pt x="63376" y="99789"/>
                    <a:pt x="63740" y="99698"/>
                  </a:cubicBezTo>
                  <a:lnTo>
                    <a:pt x="63649" y="99333"/>
                  </a:lnTo>
                  <a:close/>
                  <a:moveTo>
                    <a:pt x="40001" y="99850"/>
                  </a:moveTo>
                  <a:lnTo>
                    <a:pt x="39910" y="100245"/>
                  </a:lnTo>
                  <a:cubicBezTo>
                    <a:pt x="40275" y="100306"/>
                    <a:pt x="40670" y="100397"/>
                    <a:pt x="41035" y="100458"/>
                  </a:cubicBezTo>
                  <a:lnTo>
                    <a:pt x="41096" y="100093"/>
                  </a:lnTo>
                  <a:cubicBezTo>
                    <a:pt x="40731" y="100032"/>
                    <a:pt x="40366" y="99941"/>
                    <a:pt x="40001" y="99850"/>
                  </a:cubicBezTo>
                  <a:close/>
                  <a:moveTo>
                    <a:pt x="61430" y="99850"/>
                  </a:moveTo>
                  <a:cubicBezTo>
                    <a:pt x="61066" y="99941"/>
                    <a:pt x="60701" y="100002"/>
                    <a:pt x="60306" y="100093"/>
                  </a:cubicBezTo>
                  <a:lnTo>
                    <a:pt x="60397" y="100458"/>
                  </a:lnTo>
                  <a:cubicBezTo>
                    <a:pt x="60762" y="100397"/>
                    <a:pt x="61126" y="100306"/>
                    <a:pt x="61491" y="100245"/>
                  </a:cubicBezTo>
                  <a:lnTo>
                    <a:pt x="61430" y="99850"/>
                  </a:lnTo>
                  <a:close/>
                  <a:moveTo>
                    <a:pt x="42220" y="100276"/>
                  </a:moveTo>
                  <a:lnTo>
                    <a:pt x="42160" y="100671"/>
                  </a:lnTo>
                  <a:cubicBezTo>
                    <a:pt x="42524" y="100732"/>
                    <a:pt x="42919" y="100792"/>
                    <a:pt x="43284" y="100853"/>
                  </a:cubicBezTo>
                  <a:lnTo>
                    <a:pt x="43345" y="100458"/>
                  </a:lnTo>
                  <a:cubicBezTo>
                    <a:pt x="42980" y="100397"/>
                    <a:pt x="42585" y="100367"/>
                    <a:pt x="42220" y="100276"/>
                  </a:cubicBezTo>
                  <a:close/>
                  <a:moveTo>
                    <a:pt x="59211" y="100276"/>
                  </a:moveTo>
                  <a:cubicBezTo>
                    <a:pt x="58816" y="100367"/>
                    <a:pt x="58452" y="100428"/>
                    <a:pt x="58087" y="100458"/>
                  </a:cubicBezTo>
                  <a:lnTo>
                    <a:pt x="58117" y="100853"/>
                  </a:lnTo>
                  <a:cubicBezTo>
                    <a:pt x="58512" y="100792"/>
                    <a:pt x="58877" y="100732"/>
                    <a:pt x="59272" y="100671"/>
                  </a:cubicBezTo>
                  <a:lnTo>
                    <a:pt x="59211" y="100276"/>
                  </a:lnTo>
                  <a:close/>
                  <a:moveTo>
                    <a:pt x="44470" y="100640"/>
                  </a:moveTo>
                  <a:lnTo>
                    <a:pt x="44439" y="101005"/>
                  </a:lnTo>
                  <a:cubicBezTo>
                    <a:pt x="44804" y="101036"/>
                    <a:pt x="45199" y="101096"/>
                    <a:pt x="45564" y="101127"/>
                  </a:cubicBezTo>
                  <a:lnTo>
                    <a:pt x="45594" y="100762"/>
                  </a:lnTo>
                  <a:cubicBezTo>
                    <a:pt x="45229" y="100701"/>
                    <a:pt x="44834" y="100671"/>
                    <a:pt x="44470" y="100640"/>
                  </a:cubicBezTo>
                  <a:close/>
                  <a:moveTo>
                    <a:pt x="56932" y="100610"/>
                  </a:moveTo>
                  <a:cubicBezTo>
                    <a:pt x="56567" y="100671"/>
                    <a:pt x="56202" y="100701"/>
                    <a:pt x="55807" y="100762"/>
                  </a:cubicBezTo>
                  <a:lnTo>
                    <a:pt x="55838" y="101127"/>
                  </a:lnTo>
                  <a:cubicBezTo>
                    <a:pt x="56233" y="101096"/>
                    <a:pt x="56597" y="101036"/>
                    <a:pt x="56993" y="101005"/>
                  </a:cubicBezTo>
                  <a:lnTo>
                    <a:pt x="56932" y="100610"/>
                  </a:lnTo>
                  <a:close/>
                  <a:moveTo>
                    <a:pt x="46749" y="100853"/>
                  </a:moveTo>
                  <a:lnTo>
                    <a:pt x="46719" y="101218"/>
                  </a:lnTo>
                  <a:cubicBezTo>
                    <a:pt x="47084" y="101248"/>
                    <a:pt x="47479" y="101279"/>
                    <a:pt x="47843" y="101309"/>
                  </a:cubicBezTo>
                  <a:lnTo>
                    <a:pt x="47874" y="100914"/>
                  </a:lnTo>
                  <a:cubicBezTo>
                    <a:pt x="47479" y="100914"/>
                    <a:pt x="47114" y="100884"/>
                    <a:pt x="46749" y="100853"/>
                  </a:cubicBezTo>
                  <a:close/>
                  <a:moveTo>
                    <a:pt x="54683" y="100853"/>
                  </a:moveTo>
                  <a:cubicBezTo>
                    <a:pt x="54318" y="100884"/>
                    <a:pt x="53923" y="100914"/>
                    <a:pt x="53558" y="100914"/>
                  </a:cubicBezTo>
                  <a:lnTo>
                    <a:pt x="53558" y="101309"/>
                  </a:lnTo>
                  <a:cubicBezTo>
                    <a:pt x="53953" y="101279"/>
                    <a:pt x="54318" y="101248"/>
                    <a:pt x="54713" y="101218"/>
                  </a:cubicBezTo>
                  <a:lnTo>
                    <a:pt x="54683" y="100853"/>
                  </a:lnTo>
                  <a:close/>
                  <a:moveTo>
                    <a:pt x="48999" y="100975"/>
                  </a:moveTo>
                  <a:lnTo>
                    <a:pt x="48999" y="101370"/>
                  </a:lnTo>
                  <a:lnTo>
                    <a:pt x="50154" y="101370"/>
                  </a:lnTo>
                  <a:lnTo>
                    <a:pt x="50154" y="101005"/>
                  </a:lnTo>
                  <a:cubicBezTo>
                    <a:pt x="49758" y="101005"/>
                    <a:pt x="49394" y="100975"/>
                    <a:pt x="48999" y="100975"/>
                  </a:cubicBezTo>
                  <a:close/>
                  <a:moveTo>
                    <a:pt x="52403" y="100975"/>
                  </a:moveTo>
                  <a:cubicBezTo>
                    <a:pt x="52038" y="101005"/>
                    <a:pt x="51673" y="101005"/>
                    <a:pt x="51278" y="101005"/>
                  </a:cubicBezTo>
                  <a:lnTo>
                    <a:pt x="51278" y="101370"/>
                  </a:lnTo>
                  <a:lnTo>
                    <a:pt x="52433" y="101370"/>
                  </a:lnTo>
                  <a:lnTo>
                    <a:pt x="52403" y="10097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3"/>
            <p:cNvSpPr/>
            <p:nvPr/>
          </p:nvSpPr>
          <p:spPr>
            <a:xfrm>
              <a:off x="4187495" y="1131775"/>
              <a:ext cx="1952950" cy="1952175"/>
            </a:xfrm>
            <a:custGeom>
              <a:avLst/>
              <a:gdLst/>
              <a:ahLst/>
              <a:cxnLst/>
              <a:rect l="l" t="t" r="r" b="b"/>
              <a:pathLst>
                <a:path w="78118" h="78087" extrusionOk="0">
                  <a:moveTo>
                    <a:pt x="38420" y="0"/>
                  </a:moveTo>
                  <a:lnTo>
                    <a:pt x="38420" y="365"/>
                  </a:lnTo>
                  <a:lnTo>
                    <a:pt x="39575" y="365"/>
                  </a:lnTo>
                  <a:lnTo>
                    <a:pt x="39575" y="0"/>
                  </a:lnTo>
                  <a:close/>
                  <a:moveTo>
                    <a:pt x="37265" y="31"/>
                  </a:moveTo>
                  <a:cubicBezTo>
                    <a:pt x="36901" y="61"/>
                    <a:pt x="36505" y="91"/>
                    <a:pt x="36141" y="91"/>
                  </a:cubicBezTo>
                  <a:lnTo>
                    <a:pt x="36171" y="486"/>
                  </a:lnTo>
                  <a:cubicBezTo>
                    <a:pt x="36536" y="456"/>
                    <a:pt x="36931" y="426"/>
                    <a:pt x="37296" y="426"/>
                  </a:cubicBezTo>
                  <a:lnTo>
                    <a:pt x="37265" y="31"/>
                  </a:lnTo>
                  <a:close/>
                  <a:moveTo>
                    <a:pt x="40700" y="31"/>
                  </a:moveTo>
                  <a:lnTo>
                    <a:pt x="40700" y="395"/>
                  </a:lnTo>
                  <a:cubicBezTo>
                    <a:pt x="41065" y="426"/>
                    <a:pt x="41460" y="456"/>
                    <a:pt x="41825" y="486"/>
                  </a:cubicBezTo>
                  <a:lnTo>
                    <a:pt x="41855" y="91"/>
                  </a:lnTo>
                  <a:cubicBezTo>
                    <a:pt x="41490" y="61"/>
                    <a:pt x="41095" y="61"/>
                    <a:pt x="40700" y="31"/>
                  </a:cubicBezTo>
                  <a:close/>
                  <a:moveTo>
                    <a:pt x="43010" y="183"/>
                  </a:moveTo>
                  <a:lnTo>
                    <a:pt x="42949" y="578"/>
                  </a:lnTo>
                  <a:cubicBezTo>
                    <a:pt x="43344" y="608"/>
                    <a:pt x="43709" y="669"/>
                    <a:pt x="44104" y="699"/>
                  </a:cubicBezTo>
                  <a:lnTo>
                    <a:pt x="44135" y="335"/>
                  </a:lnTo>
                  <a:cubicBezTo>
                    <a:pt x="43770" y="274"/>
                    <a:pt x="43375" y="243"/>
                    <a:pt x="43010" y="183"/>
                  </a:cubicBezTo>
                  <a:close/>
                  <a:moveTo>
                    <a:pt x="34986" y="213"/>
                  </a:moveTo>
                  <a:cubicBezTo>
                    <a:pt x="34621" y="243"/>
                    <a:pt x="34226" y="304"/>
                    <a:pt x="33861" y="335"/>
                  </a:cubicBezTo>
                  <a:lnTo>
                    <a:pt x="33891" y="730"/>
                  </a:lnTo>
                  <a:cubicBezTo>
                    <a:pt x="34287" y="669"/>
                    <a:pt x="34651" y="608"/>
                    <a:pt x="35046" y="578"/>
                  </a:cubicBezTo>
                  <a:lnTo>
                    <a:pt x="34986" y="213"/>
                  </a:lnTo>
                  <a:close/>
                  <a:moveTo>
                    <a:pt x="45259" y="486"/>
                  </a:moveTo>
                  <a:lnTo>
                    <a:pt x="45199" y="851"/>
                  </a:lnTo>
                  <a:cubicBezTo>
                    <a:pt x="45594" y="912"/>
                    <a:pt x="45959" y="1003"/>
                    <a:pt x="46323" y="1064"/>
                  </a:cubicBezTo>
                  <a:lnTo>
                    <a:pt x="46414" y="699"/>
                  </a:lnTo>
                  <a:cubicBezTo>
                    <a:pt x="46019" y="608"/>
                    <a:pt x="45655" y="547"/>
                    <a:pt x="45259" y="486"/>
                  </a:cubicBezTo>
                  <a:close/>
                  <a:moveTo>
                    <a:pt x="32706" y="517"/>
                  </a:moveTo>
                  <a:cubicBezTo>
                    <a:pt x="32341" y="578"/>
                    <a:pt x="31976" y="638"/>
                    <a:pt x="31581" y="699"/>
                  </a:cubicBezTo>
                  <a:lnTo>
                    <a:pt x="31673" y="1094"/>
                  </a:lnTo>
                  <a:cubicBezTo>
                    <a:pt x="32037" y="1003"/>
                    <a:pt x="32402" y="942"/>
                    <a:pt x="32767" y="882"/>
                  </a:cubicBezTo>
                  <a:lnTo>
                    <a:pt x="32706" y="517"/>
                  </a:lnTo>
                  <a:close/>
                  <a:moveTo>
                    <a:pt x="47539" y="912"/>
                  </a:moveTo>
                  <a:lnTo>
                    <a:pt x="47448" y="1277"/>
                  </a:lnTo>
                  <a:cubicBezTo>
                    <a:pt x="47813" y="1368"/>
                    <a:pt x="48177" y="1459"/>
                    <a:pt x="48542" y="1550"/>
                  </a:cubicBezTo>
                  <a:lnTo>
                    <a:pt x="48633" y="1186"/>
                  </a:lnTo>
                  <a:cubicBezTo>
                    <a:pt x="48269" y="1094"/>
                    <a:pt x="47904" y="1003"/>
                    <a:pt x="47539" y="912"/>
                  </a:cubicBezTo>
                  <a:close/>
                  <a:moveTo>
                    <a:pt x="30457" y="942"/>
                  </a:moveTo>
                  <a:cubicBezTo>
                    <a:pt x="30092" y="1034"/>
                    <a:pt x="29727" y="1125"/>
                    <a:pt x="29362" y="1216"/>
                  </a:cubicBezTo>
                  <a:lnTo>
                    <a:pt x="29454" y="1581"/>
                  </a:lnTo>
                  <a:cubicBezTo>
                    <a:pt x="29818" y="1490"/>
                    <a:pt x="30183" y="1398"/>
                    <a:pt x="30548" y="1307"/>
                  </a:cubicBezTo>
                  <a:lnTo>
                    <a:pt x="30457" y="942"/>
                  </a:lnTo>
                  <a:close/>
                  <a:moveTo>
                    <a:pt x="49758" y="1490"/>
                  </a:moveTo>
                  <a:lnTo>
                    <a:pt x="49636" y="1854"/>
                  </a:lnTo>
                  <a:cubicBezTo>
                    <a:pt x="50001" y="1945"/>
                    <a:pt x="50366" y="2067"/>
                    <a:pt x="50731" y="2158"/>
                  </a:cubicBezTo>
                  <a:lnTo>
                    <a:pt x="50852" y="1824"/>
                  </a:lnTo>
                  <a:cubicBezTo>
                    <a:pt x="50487" y="1702"/>
                    <a:pt x="50123" y="1581"/>
                    <a:pt x="49758" y="1490"/>
                  </a:cubicBezTo>
                  <a:close/>
                  <a:moveTo>
                    <a:pt x="28238" y="1520"/>
                  </a:moveTo>
                  <a:cubicBezTo>
                    <a:pt x="27873" y="1611"/>
                    <a:pt x="27508" y="1733"/>
                    <a:pt x="27144" y="1854"/>
                  </a:cubicBezTo>
                  <a:lnTo>
                    <a:pt x="27265" y="2219"/>
                  </a:lnTo>
                  <a:cubicBezTo>
                    <a:pt x="27630" y="2097"/>
                    <a:pt x="27995" y="1976"/>
                    <a:pt x="28359" y="1885"/>
                  </a:cubicBezTo>
                  <a:lnTo>
                    <a:pt x="28238" y="1520"/>
                  </a:lnTo>
                  <a:close/>
                  <a:moveTo>
                    <a:pt x="51946" y="2189"/>
                  </a:moveTo>
                  <a:lnTo>
                    <a:pt x="51825" y="2523"/>
                  </a:lnTo>
                  <a:cubicBezTo>
                    <a:pt x="52159" y="2645"/>
                    <a:pt x="52524" y="2797"/>
                    <a:pt x="52889" y="2918"/>
                  </a:cubicBezTo>
                  <a:lnTo>
                    <a:pt x="53010" y="2584"/>
                  </a:lnTo>
                  <a:cubicBezTo>
                    <a:pt x="52676" y="2432"/>
                    <a:pt x="52311" y="2310"/>
                    <a:pt x="51946" y="2189"/>
                  </a:cubicBezTo>
                  <a:close/>
                  <a:moveTo>
                    <a:pt x="26049" y="2219"/>
                  </a:moveTo>
                  <a:cubicBezTo>
                    <a:pt x="25715" y="2341"/>
                    <a:pt x="25350" y="2462"/>
                    <a:pt x="24985" y="2614"/>
                  </a:cubicBezTo>
                  <a:lnTo>
                    <a:pt x="25137" y="2949"/>
                  </a:lnTo>
                  <a:cubicBezTo>
                    <a:pt x="25472" y="2827"/>
                    <a:pt x="25837" y="2705"/>
                    <a:pt x="26171" y="2553"/>
                  </a:cubicBezTo>
                  <a:lnTo>
                    <a:pt x="26049" y="2219"/>
                  </a:lnTo>
                  <a:close/>
                  <a:moveTo>
                    <a:pt x="54074" y="2979"/>
                  </a:moveTo>
                  <a:lnTo>
                    <a:pt x="53953" y="3344"/>
                  </a:lnTo>
                  <a:cubicBezTo>
                    <a:pt x="54287" y="3496"/>
                    <a:pt x="54652" y="3648"/>
                    <a:pt x="54986" y="3800"/>
                  </a:cubicBezTo>
                  <a:lnTo>
                    <a:pt x="55138" y="3465"/>
                  </a:lnTo>
                  <a:cubicBezTo>
                    <a:pt x="54804" y="3283"/>
                    <a:pt x="54439" y="3131"/>
                    <a:pt x="54074" y="2979"/>
                  </a:cubicBezTo>
                  <a:close/>
                  <a:moveTo>
                    <a:pt x="23922" y="3040"/>
                  </a:moveTo>
                  <a:cubicBezTo>
                    <a:pt x="23587" y="3192"/>
                    <a:pt x="23223" y="3344"/>
                    <a:pt x="22888" y="3496"/>
                  </a:cubicBezTo>
                  <a:lnTo>
                    <a:pt x="23040" y="3830"/>
                  </a:lnTo>
                  <a:cubicBezTo>
                    <a:pt x="23375" y="3678"/>
                    <a:pt x="23739" y="3526"/>
                    <a:pt x="24074" y="3374"/>
                  </a:cubicBezTo>
                  <a:lnTo>
                    <a:pt x="23922" y="3040"/>
                  </a:lnTo>
                  <a:close/>
                  <a:moveTo>
                    <a:pt x="56171" y="3952"/>
                  </a:moveTo>
                  <a:lnTo>
                    <a:pt x="56019" y="4286"/>
                  </a:lnTo>
                  <a:cubicBezTo>
                    <a:pt x="56354" y="4438"/>
                    <a:pt x="56688" y="4620"/>
                    <a:pt x="57023" y="4803"/>
                  </a:cubicBezTo>
                  <a:lnTo>
                    <a:pt x="57205" y="4468"/>
                  </a:lnTo>
                  <a:cubicBezTo>
                    <a:pt x="56871" y="4286"/>
                    <a:pt x="56536" y="4104"/>
                    <a:pt x="56171" y="3952"/>
                  </a:cubicBezTo>
                  <a:close/>
                  <a:moveTo>
                    <a:pt x="21855" y="3982"/>
                  </a:moveTo>
                  <a:cubicBezTo>
                    <a:pt x="21520" y="4164"/>
                    <a:pt x="21156" y="4316"/>
                    <a:pt x="20821" y="4499"/>
                  </a:cubicBezTo>
                  <a:lnTo>
                    <a:pt x="21004" y="4833"/>
                  </a:lnTo>
                  <a:cubicBezTo>
                    <a:pt x="21338" y="4651"/>
                    <a:pt x="21672" y="4499"/>
                    <a:pt x="22007" y="4316"/>
                  </a:cubicBezTo>
                  <a:lnTo>
                    <a:pt x="21855" y="3982"/>
                  </a:lnTo>
                  <a:close/>
                  <a:moveTo>
                    <a:pt x="58208" y="5015"/>
                  </a:moveTo>
                  <a:lnTo>
                    <a:pt x="58026" y="5350"/>
                  </a:lnTo>
                  <a:cubicBezTo>
                    <a:pt x="58360" y="5532"/>
                    <a:pt x="58694" y="5715"/>
                    <a:pt x="58998" y="5927"/>
                  </a:cubicBezTo>
                  <a:lnTo>
                    <a:pt x="59211" y="5593"/>
                  </a:lnTo>
                  <a:cubicBezTo>
                    <a:pt x="58877" y="5380"/>
                    <a:pt x="58542" y="5198"/>
                    <a:pt x="58208" y="5015"/>
                  </a:cubicBezTo>
                  <a:close/>
                  <a:moveTo>
                    <a:pt x="19818" y="5046"/>
                  </a:moveTo>
                  <a:cubicBezTo>
                    <a:pt x="19484" y="5228"/>
                    <a:pt x="19180" y="5441"/>
                    <a:pt x="18846" y="5623"/>
                  </a:cubicBezTo>
                  <a:lnTo>
                    <a:pt x="19028" y="5958"/>
                  </a:lnTo>
                  <a:cubicBezTo>
                    <a:pt x="19362" y="5745"/>
                    <a:pt x="19697" y="5563"/>
                    <a:pt x="20001" y="5380"/>
                  </a:cubicBezTo>
                  <a:lnTo>
                    <a:pt x="19818" y="5046"/>
                  </a:lnTo>
                  <a:close/>
                  <a:moveTo>
                    <a:pt x="60184" y="6201"/>
                  </a:moveTo>
                  <a:lnTo>
                    <a:pt x="59971" y="6535"/>
                  </a:lnTo>
                  <a:cubicBezTo>
                    <a:pt x="60305" y="6718"/>
                    <a:pt x="60609" y="6930"/>
                    <a:pt x="60913" y="7143"/>
                  </a:cubicBezTo>
                  <a:lnTo>
                    <a:pt x="61126" y="6839"/>
                  </a:lnTo>
                  <a:cubicBezTo>
                    <a:pt x="60822" y="6626"/>
                    <a:pt x="60488" y="6414"/>
                    <a:pt x="60184" y="6201"/>
                  </a:cubicBezTo>
                  <a:close/>
                  <a:moveTo>
                    <a:pt x="17873" y="6231"/>
                  </a:moveTo>
                  <a:cubicBezTo>
                    <a:pt x="17539" y="6444"/>
                    <a:pt x="17235" y="6657"/>
                    <a:pt x="16931" y="6870"/>
                  </a:cubicBezTo>
                  <a:lnTo>
                    <a:pt x="17143" y="7174"/>
                  </a:lnTo>
                  <a:cubicBezTo>
                    <a:pt x="17447" y="6961"/>
                    <a:pt x="17751" y="6748"/>
                    <a:pt x="18086" y="6566"/>
                  </a:cubicBezTo>
                  <a:lnTo>
                    <a:pt x="17873" y="6231"/>
                  </a:lnTo>
                  <a:close/>
                  <a:moveTo>
                    <a:pt x="62068" y="7508"/>
                  </a:moveTo>
                  <a:lnTo>
                    <a:pt x="61855" y="7812"/>
                  </a:lnTo>
                  <a:cubicBezTo>
                    <a:pt x="62159" y="8025"/>
                    <a:pt x="62463" y="8268"/>
                    <a:pt x="62767" y="8481"/>
                  </a:cubicBezTo>
                  <a:lnTo>
                    <a:pt x="62980" y="8177"/>
                  </a:lnTo>
                  <a:cubicBezTo>
                    <a:pt x="62676" y="7964"/>
                    <a:pt x="62372" y="7721"/>
                    <a:pt x="62068" y="7508"/>
                  </a:cubicBezTo>
                  <a:close/>
                  <a:moveTo>
                    <a:pt x="15988" y="7538"/>
                  </a:moveTo>
                  <a:cubicBezTo>
                    <a:pt x="15654" y="7751"/>
                    <a:pt x="15380" y="7994"/>
                    <a:pt x="15076" y="8237"/>
                  </a:cubicBezTo>
                  <a:lnTo>
                    <a:pt x="15289" y="8511"/>
                  </a:lnTo>
                  <a:cubicBezTo>
                    <a:pt x="15593" y="8298"/>
                    <a:pt x="15897" y="8055"/>
                    <a:pt x="16201" y="7842"/>
                  </a:cubicBezTo>
                  <a:lnTo>
                    <a:pt x="15988" y="7538"/>
                  </a:lnTo>
                  <a:close/>
                  <a:moveTo>
                    <a:pt x="63892" y="8906"/>
                  </a:moveTo>
                  <a:lnTo>
                    <a:pt x="63649" y="9210"/>
                  </a:lnTo>
                  <a:cubicBezTo>
                    <a:pt x="63922" y="9453"/>
                    <a:pt x="64226" y="9696"/>
                    <a:pt x="64500" y="9940"/>
                  </a:cubicBezTo>
                  <a:lnTo>
                    <a:pt x="64743" y="9636"/>
                  </a:lnTo>
                  <a:cubicBezTo>
                    <a:pt x="64470" y="9392"/>
                    <a:pt x="64166" y="9149"/>
                    <a:pt x="63892" y="8906"/>
                  </a:cubicBezTo>
                  <a:close/>
                  <a:moveTo>
                    <a:pt x="14165" y="8936"/>
                  </a:moveTo>
                  <a:cubicBezTo>
                    <a:pt x="13891" y="9180"/>
                    <a:pt x="13587" y="9423"/>
                    <a:pt x="13314" y="9696"/>
                  </a:cubicBezTo>
                  <a:lnTo>
                    <a:pt x="13557" y="9970"/>
                  </a:lnTo>
                  <a:cubicBezTo>
                    <a:pt x="13830" y="9727"/>
                    <a:pt x="14134" y="9484"/>
                    <a:pt x="14408" y="9240"/>
                  </a:cubicBezTo>
                  <a:lnTo>
                    <a:pt x="14165" y="8936"/>
                  </a:lnTo>
                  <a:close/>
                  <a:moveTo>
                    <a:pt x="65594" y="10426"/>
                  </a:moveTo>
                  <a:lnTo>
                    <a:pt x="65351" y="10699"/>
                  </a:lnTo>
                  <a:cubicBezTo>
                    <a:pt x="65625" y="10943"/>
                    <a:pt x="65898" y="11216"/>
                    <a:pt x="66172" y="11490"/>
                  </a:cubicBezTo>
                  <a:lnTo>
                    <a:pt x="66445" y="11216"/>
                  </a:lnTo>
                  <a:cubicBezTo>
                    <a:pt x="66172" y="10943"/>
                    <a:pt x="65898" y="10669"/>
                    <a:pt x="65594" y="10426"/>
                  </a:cubicBezTo>
                  <a:close/>
                  <a:moveTo>
                    <a:pt x="12462" y="10456"/>
                  </a:moveTo>
                  <a:cubicBezTo>
                    <a:pt x="12189" y="10699"/>
                    <a:pt x="11915" y="10973"/>
                    <a:pt x="11642" y="11247"/>
                  </a:cubicBezTo>
                  <a:lnTo>
                    <a:pt x="11885" y="11520"/>
                  </a:lnTo>
                  <a:cubicBezTo>
                    <a:pt x="12158" y="11247"/>
                    <a:pt x="12432" y="10973"/>
                    <a:pt x="12706" y="10730"/>
                  </a:cubicBezTo>
                  <a:lnTo>
                    <a:pt x="12462" y="10456"/>
                  </a:lnTo>
                  <a:close/>
                  <a:moveTo>
                    <a:pt x="67236" y="12037"/>
                  </a:moveTo>
                  <a:lnTo>
                    <a:pt x="66962" y="12280"/>
                  </a:lnTo>
                  <a:cubicBezTo>
                    <a:pt x="67236" y="12554"/>
                    <a:pt x="67479" y="12827"/>
                    <a:pt x="67752" y="13131"/>
                  </a:cubicBezTo>
                  <a:lnTo>
                    <a:pt x="68026" y="12857"/>
                  </a:lnTo>
                  <a:cubicBezTo>
                    <a:pt x="67752" y="12584"/>
                    <a:pt x="67509" y="12310"/>
                    <a:pt x="67236" y="12037"/>
                  </a:cubicBezTo>
                  <a:close/>
                  <a:moveTo>
                    <a:pt x="10821" y="12067"/>
                  </a:moveTo>
                  <a:cubicBezTo>
                    <a:pt x="10548" y="12341"/>
                    <a:pt x="10304" y="12614"/>
                    <a:pt x="10031" y="12888"/>
                  </a:cubicBezTo>
                  <a:lnTo>
                    <a:pt x="10335" y="13161"/>
                  </a:lnTo>
                  <a:cubicBezTo>
                    <a:pt x="10578" y="12888"/>
                    <a:pt x="10821" y="12584"/>
                    <a:pt x="11095" y="12310"/>
                  </a:cubicBezTo>
                  <a:lnTo>
                    <a:pt x="10821" y="12067"/>
                  </a:lnTo>
                  <a:close/>
                  <a:moveTo>
                    <a:pt x="68786" y="13739"/>
                  </a:moveTo>
                  <a:lnTo>
                    <a:pt x="68482" y="13982"/>
                  </a:lnTo>
                  <a:cubicBezTo>
                    <a:pt x="68725" y="14256"/>
                    <a:pt x="68968" y="14560"/>
                    <a:pt x="69211" y="14833"/>
                  </a:cubicBezTo>
                  <a:lnTo>
                    <a:pt x="69515" y="14620"/>
                  </a:lnTo>
                  <a:cubicBezTo>
                    <a:pt x="69272" y="14316"/>
                    <a:pt x="69029" y="14013"/>
                    <a:pt x="68786" y="13739"/>
                  </a:cubicBezTo>
                  <a:close/>
                  <a:moveTo>
                    <a:pt x="9301" y="13769"/>
                  </a:moveTo>
                  <a:cubicBezTo>
                    <a:pt x="9028" y="14043"/>
                    <a:pt x="8785" y="14347"/>
                    <a:pt x="8572" y="14651"/>
                  </a:cubicBezTo>
                  <a:lnTo>
                    <a:pt x="8845" y="14894"/>
                  </a:lnTo>
                  <a:cubicBezTo>
                    <a:pt x="9089" y="14590"/>
                    <a:pt x="9332" y="14286"/>
                    <a:pt x="9575" y="14013"/>
                  </a:cubicBezTo>
                  <a:lnTo>
                    <a:pt x="9301" y="13769"/>
                  </a:lnTo>
                  <a:close/>
                  <a:moveTo>
                    <a:pt x="70214" y="15502"/>
                  </a:moveTo>
                  <a:lnTo>
                    <a:pt x="69910" y="15745"/>
                  </a:lnTo>
                  <a:cubicBezTo>
                    <a:pt x="70123" y="16049"/>
                    <a:pt x="70366" y="16353"/>
                    <a:pt x="70579" y="16657"/>
                  </a:cubicBezTo>
                  <a:lnTo>
                    <a:pt x="70883" y="16444"/>
                  </a:lnTo>
                  <a:cubicBezTo>
                    <a:pt x="70670" y="16110"/>
                    <a:pt x="70457" y="15806"/>
                    <a:pt x="70214" y="15502"/>
                  </a:cubicBezTo>
                  <a:close/>
                  <a:moveTo>
                    <a:pt x="7842" y="15563"/>
                  </a:moveTo>
                  <a:cubicBezTo>
                    <a:pt x="7630" y="15867"/>
                    <a:pt x="7386" y="16171"/>
                    <a:pt x="7174" y="16475"/>
                  </a:cubicBezTo>
                  <a:lnTo>
                    <a:pt x="7478" y="16687"/>
                  </a:lnTo>
                  <a:cubicBezTo>
                    <a:pt x="7690" y="16383"/>
                    <a:pt x="7933" y="16079"/>
                    <a:pt x="8146" y="15775"/>
                  </a:cubicBezTo>
                  <a:lnTo>
                    <a:pt x="7842" y="15563"/>
                  </a:lnTo>
                  <a:close/>
                  <a:moveTo>
                    <a:pt x="71552" y="17386"/>
                  </a:moveTo>
                  <a:lnTo>
                    <a:pt x="71217" y="17599"/>
                  </a:lnTo>
                  <a:cubicBezTo>
                    <a:pt x="71430" y="17903"/>
                    <a:pt x="71643" y="18207"/>
                    <a:pt x="71856" y="18541"/>
                  </a:cubicBezTo>
                  <a:lnTo>
                    <a:pt x="72160" y="18329"/>
                  </a:lnTo>
                  <a:cubicBezTo>
                    <a:pt x="71947" y="18025"/>
                    <a:pt x="71764" y="17690"/>
                    <a:pt x="71552" y="17386"/>
                  </a:cubicBezTo>
                  <a:close/>
                  <a:moveTo>
                    <a:pt x="6535" y="17417"/>
                  </a:moveTo>
                  <a:cubicBezTo>
                    <a:pt x="6323" y="17751"/>
                    <a:pt x="6110" y="18055"/>
                    <a:pt x="5897" y="18389"/>
                  </a:cubicBezTo>
                  <a:lnTo>
                    <a:pt x="6231" y="18602"/>
                  </a:lnTo>
                  <a:cubicBezTo>
                    <a:pt x="6414" y="18268"/>
                    <a:pt x="6626" y="17964"/>
                    <a:pt x="6839" y="17630"/>
                  </a:cubicBezTo>
                  <a:lnTo>
                    <a:pt x="6535" y="17417"/>
                  </a:lnTo>
                  <a:close/>
                  <a:moveTo>
                    <a:pt x="72768" y="19301"/>
                  </a:moveTo>
                  <a:lnTo>
                    <a:pt x="72433" y="19514"/>
                  </a:lnTo>
                  <a:cubicBezTo>
                    <a:pt x="72616" y="19818"/>
                    <a:pt x="72798" y="20152"/>
                    <a:pt x="72980" y="20487"/>
                  </a:cubicBezTo>
                  <a:lnTo>
                    <a:pt x="73315" y="20304"/>
                  </a:lnTo>
                  <a:cubicBezTo>
                    <a:pt x="73132" y="19970"/>
                    <a:pt x="72950" y="19636"/>
                    <a:pt x="72768" y="19301"/>
                  </a:cubicBezTo>
                  <a:close/>
                  <a:moveTo>
                    <a:pt x="5319" y="19362"/>
                  </a:moveTo>
                  <a:cubicBezTo>
                    <a:pt x="5107" y="19696"/>
                    <a:pt x="4924" y="20031"/>
                    <a:pt x="4742" y="20365"/>
                  </a:cubicBezTo>
                  <a:lnTo>
                    <a:pt x="5076" y="20548"/>
                  </a:lnTo>
                  <a:cubicBezTo>
                    <a:pt x="5259" y="20213"/>
                    <a:pt x="5441" y="19879"/>
                    <a:pt x="5623" y="19575"/>
                  </a:cubicBezTo>
                  <a:lnTo>
                    <a:pt x="5319" y="19362"/>
                  </a:lnTo>
                  <a:close/>
                  <a:moveTo>
                    <a:pt x="73862" y="21338"/>
                  </a:moveTo>
                  <a:lnTo>
                    <a:pt x="73527" y="21490"/>
                  </a:lnTo>
                  <a:cubicBezTo>
                    <a:pt x="73679" y="21824"/>
                    <a:pt x="73862" y="22159"/>
                    <a:pt x="74014" y="22523"/>
                  </a:cubicBezTo>
                  <a:lnTo>
                    <a:pt x="74348" y="22341"/>
                  </a:lnTo>
                  <a:cubicBezTo>
                    <a:pt x="74196" y="22007"/>
                    <a:pt x="74044" y="21672"/>
                    <a:pt x="73862" y="21338"/>
                  </a:cubicBezTo>
                  <a:close/>
                  <a:moveTo>
                    <a:pt x="4225" y="21399"/>
                  </a:moveTo>
                  <a:cubicBezTo>
                    <a:pt x="4043" y="21733"/>
                    <a:pt x="3860" y="22067"/>
                    <a:pt x="3708" y="22432"/>
                  </a:cubicBezTo>
                  <a:lnTo>
                    <a:pt x="4043" y="22584"/>
                  </a:lnTo>
                  <a:cubicBezTo>
                    <a:pt x="4195" y="22250"/>
                    <a:pt x="4377" y="21885"/>
                    <a:pt x="4560" y="21551"/>
                  </a:cubicBezTo>
                  <a:lnTo>
                    <a:pt x="4225" y="21399"/>
                  </a:lnTo>
                  <a:close/>
                  <a:moveTo>
                    <a:pt x="74834" y="23374"/>
                  </a:moveTo>
                  <a:lnTo>
                    <a:pt x="74500" y="23526"/>
                  </a:lnTo>
                  <a:cubicBezTo>
                    <a:pt x="74652" y="23891"/>
                    <a:pt x="74774" y="24225"/>
                    <a:pt x="74926" y="24590"/>
                  </a:cubicBezTo>
                  <a:lnTo>
                    <a:pt x="75290" y="24438"/>
                  </a:lnTo>
                  <a:cubicBezTo>
                    <a:pt x="75138" y="24073"/>
                    <a:pt x="74986" y="23739"/>
                    <a:pt x="74834" y="23374"/>
                  </a:cubicBezTo>
                  <a:close/>
                  <a:moveTo>
                    <a:pt x="3222" y="23466"/>
                  </a:moveTo>
                  <a:cubicBezTo>
                    <a:pt x="3070" y="23830"/>
                    <a:pt x="2918" y="24165"/>
                    <a:pt x="2797" y="24529"/>
                  </a:cubicBezTo>
                  <a:lnTo>
                    <a:pt x="3131" y="24681"/>
                  </a:lnTo>
                  <a:cubicBezTo>
                    <a:pt x="3283" y="24317"/>
                    <a:pt x="3435" y="23952"/>
                    <a:pt x="3587" y="23618"/>
                  </a:cubicBezTo>
                  <a:lnTo>
                    <a:pt x="3222" y="23466"/>
                  </a:lnTo>
                  <a:close/>
                  <a:moveTo>
                    <a:pt x="75686" y="25502"/>
                  </a:moveTo>
                  <a:lnTo>
                    <a:pt x="75321" y="25654"/>
                  </a:lnTo>
                  <a:cubicBezTo>
                    <a:pt x="75473" y="25988"/>
                    <a:pt x="75594" y="26353"/>
                    <a:pt x="75716" y="26718"/>
                  </a:cubicBezTo>
                  <a:lnTo>
                    <a:pt x="76081" y="26596"/>
                  </a:lnTo>
                  <a:cubicBezTo>
                    <a:pt x="75959" y="26232"/>
                    <a:pt x="75837" y="25867"/>
                    <a:pt x="75686" y="25502"/>
                  </a:cubicBezTo>
                  <a:close/>
                  <a:moveTo>
                    <a:pt x="2371" y="25593"/>
                  </a:moveTo>
                  <a:cubicBezTo>
                    <a:pt x="2249" y="25958"/>
                    <a:pt x="2128" y="26323"/>
                    <a:pt x="2006" y="26687"/>
                  </a:cubicBezTo>
                  <a:lnTo>
                    <a:pt x="2341" y="26809"/>
                  </a:lnTo>
                  <a:cubicBezTo>
                    <a:pt x="2462" y="26444"/>
                    <a:pt x="2614" y="26080"/>
                    <a:pt x="2736" y="25715"/>
                  </a:cubicBezTo>
                  <a:lnTo>
                    <a:pt x="2371" y="25593"/>
                  </a:lnTo>
                  <a:close/>
                  <a:moveTo>
                    <a:pt x="76415" y="27691"/>
                  </a:moveTo>
                  <a:lnTo>
                    <a:pt x="76050" y="27782"/>
                  </a:lnTo>
                  <a:cubicBezTo>
                    <a:pt x="76172" y="28146"/>
                    <a:pt x="76263" y="28511"/>
                    <a:pt x="76385" y="28876"/>
                  </a:cubicBezTo>
                  <a:lnTo>
                    <a:pt x="76749" y="28785"/>
                  </a:lnTo>
                  <a:cubicBezTo>
                    <a:pt x="76628" y="28420"/>
                    <a:pt x="76537" y="28055"/>
                    <a:pt x="76415" y="27691"/>
                  </a:cubicBezTo>
                  <a:close/>
                  <a:moveTo>
                    <a:pt x="1642" y="27782"/>
                  </a:moveTo>
                  <a:cubicBezTo>
                    <a:pt x="1550" y="28146"/>
                    <a:pt x="1429" y="28511"/>
                    <a:pt x="1338" y="28876"/>
                  </a:cubicBezTo>
                  <a:lnTo>
                    <a:pt x="1702" y="28998"/>
                  </a:lnTo>
                  <a:cubicBezTo>
                    <a:pt x="1794" y="28602"/>
                    <a:pt x="1915" y="28268"/>
                    <a:pt x="2006" y="27903"/>
                  </a:cubicBezTo>
                  <a:lnTo>
                    <a:pt x="1642" y="27782"/>
                  </a:lnTo>
                  <a:close/>
                  <a:moveTo>
                    <a:pt x="77023" y="29909"/>
                  </a:moveTo>
                  <a:lnTo>
                    <a:pt x="76658" y="29970"/>
                  </a:lnTo>
                  <a:cubicBezTo>
                    <a:pt x="76749" y="30365"/>
                    <a:pt x="76841" y="30730"/>
                    <a:pt x="76901" y="31095"/>
                  </a:cubicBezTo>
                  <a:lnTo>
                    <a:pt x="77266" y="31004"/>
                  </a:lnTo>
                  <a:cubicBezTo>
                    <a:pt x="77205" y="30639"/>
                    <a:pt x="77114" y="30274"/>
                    <a:pt x="77023" y="29909"/>
                  </a:cubicBezTo>
                  <a:close/>
                  <a:moveTo>
                    <a:pt x="1034" y="30001"/>
                  </a:moveTo>
                  <a:cubicBezTo>
                    <a:pt x="973" y="30365"/>
                    <a:pt x="882" y="30730"/>
                    <a:pt x="791" y="31125"/>
                  </a:cubicBezTo>
                  <a:lnTo>
                    <a:pt x="1186" y="31186"/>
                  </a:lnTo>
                  <a:cubicBezTo>
                    <a:pt x="1246" y="30821"/>
                    <a:pt x="1338" y="30457"/>
                    <a:pt x="1429" y="30092"/>
                  </a:cubicBezTo>
                  <a:lnTo>
                    <a:pt x="1034" y="30001"/>
                  </a:lnTo>
                  <a:close/>
                  <a:moveTo>
                    <a:pt x="77479" y="32128"/>
                  </a:moveTo>
                  <a:lnTo>
                    <a:pt x="77114" y="32219"/>
                  </a:lnTo>
                  <a:cubicBezTo>
                    <a:pt x="77175" y="32584"/>
                    <a:pt x="77236" y="32949"/>
                    <a:pt x="77296" y="33314"/>
                  </a:cubicBezTo>
                  <a:lnTo>
                    <a:pt x="77692" y="33283"/>
                  </a:lnTo>
                  <a:cubicBezTo>
                    <a:pt x="77631" y="32888"/>
                    <a:pt x="77570" y="32523"/>
                    <a:pt x="77479" y="32128"/>
                  </a:cubicBezTo>
                  <a:close/>
                  <a:moveTo>
                    <a:pt x="578" y="32250"/>
                  </a:moveTo>
                  <a:cubicBezTo>
                    <a:pt x="517" y="32615"/>
                    <a:pt x="456" y="33010"/>
                    <a:pt x="395" y="33374"/>
                  </a:cubicBezTo>
                  <a:lnTo>
                    <a:pt x="791" y="33435"/>
                  </a:lnTo>
                  <a:cubicBezTo>
                    <a:pt x="821" y="33040"/>
                    <a:pt x="882" y="32675"/>
                    <a:pt x="973" y="32311"/>
                  </a:cubicBezTo>
                  <a:lnTo>
                    <a:pt x="578" y="32250"/>
                  </a:lnTo>
                  <a:close/>
                  <a:moveTo>
                    <a:pt x="77813" y="34408"/>
                  </a:moveTo>
                  <a:lnTo>
                    <a:pt x="77448" y="34469"/>
                  </a:lnTo>
                  <a:cubicBezTo>
                    <a:pt x="77509" y="34833"/>
                    <a:pt x="77540" y="35198"/>
                    <a:pt x="77570" y="35593"/>
                  </a:cubicBezTo>
                  <a:lnTo>
                    <a:pt x="77935" y="35563"/>
                  </a:lnTo>
                  <a:cubicBezTo>
                    <a:pt x="77904" y="35168"/>
                    <a:pt x="77874" y="34803"/>
                    <a:pt x="77813" y="34408"/>
                  </a:cubicBezTo>
                  <a:close/>
                  <a:moveTo>
                    <a:pt x="243" y="34499"/>
                  </a:moveTo>
                  <a:cubicBezTo>
                    <a:pt x="213" y="34894"/>
                    <a:pt x="183" y="35259"/>
                    <a:pt x="152" y="35654"/>
                  </a:cubicBezTo>
                  <a:lnTo>
                    <a:pt x="517" y="35685"/>
                  </a:lnTo>
                  <a:cubicBezTo>
                    <a:pt x="547" y="35320"/>
                    <a:pt x="578" y="34925"/>
                    <a:pt x="639" y="34560"/>
                  </a:cubicBezTo>
                  <a:lnTo>
                    <a:pt x="243" y="34499"/>
                  </a:lnTo>
                  <a:close/>
                  <a:moveTo>
                    <a:pt x="78026" y="36688"/>
                  </a:moveTo>
                  <a:lnTo>
                    <a:pt x="77661" y="36718"/>
                  </a:lnTo>
                  <a:cubicBezTo>
                    <a:pt x="77692" y="37083"/>
                    <a:pt x="77692" y="37478"/>
                    <a:pt x="77692" y="37843"/>
                  </a:cubicBezTo>
                  <a:lnTo>
                    <a:pt x="78087" y="37843"/>
                  </a:lnTo>
                  <a:cubicBezTo>
                    <a:pt x="78087" y="37448"/>
                    <a:pt x="78056" y="37083"/>
                    <a:pt x="78026" y="36688"/>
                  </a:cubicBezTo>
                  <a:close/>
                  <a:moveTo>
                    <a:pt x="61" y="36809"/>
                  </a:moveTo>
                  <a:cubicBezTo>
                    <a:pt x="31" y="37174"/>
                    <a:pt x="31" y="37569"/>
                    <a:pt x="0" y="37934"/>
                  </a:cubicBezTo>
                  <a:lnTo>
                    <a:pt x="395" y="37964"/>
                  </a:lnTo>
                  <a:cubicBezTo>
                    <a:pt x="395" y="37569"/>
                    <a:pt x="426" y="37204"/>
                    <a:pt x="426" y="36809"/>
                  </a:cubicBezTo>
                  <a:close/>
                  <a:moveTo>
                    <a:pt x="77722" y="38967"/>
                  </a:moveTo>
                  <a:lnTo>
                    <a:pt x="77722" y="39058"/>
                  </a:lnTo>
                  <a:cubicBezTo>
                    <a:pt x="77722" y="39423"/>
                    <a:pt x="77722" y="39818"/>
                    <a:pt x="77692" y="40183"/>
                  </a:cubicBezTo>
                  <a:lnTo>
                    <a:pt x="78087" y="40183"/>
                  </a:lnTo>
                  <a:cubicBezTo>
                    <a:pt x="78087" y="39818"/>
                    <a:pt x="78117" y="39423"/>
                    <a:pt x="78087" y="39058"/>
                  </a:cubicBezTo>
                  <a:lnTo>
                    <a:pt x="78087" y="38967"/>
                  </a:lnTo>
                  <a:close/>
                  <a:moveTo>
                    <a:pt x="0" y="39089"/>
                  </a:moveTo>
                  <a:cubicBezTo>
                    <a:pt x="0" y="39454"/>
                    <a:pt x="0" y="39849"/>
                    <a:pt x="0" y="40244"/>
                  </a:cubicBezTo>
                  <a:lnTo>
                    <a:pt x="395" y="40213"/>
                  </a:lnTo>
                  <a:cubicBezTo>
                    <a:pt x="365" y="39849"/>
                    <a:pt x="365" y="39454"/>
                    <a:pt x="365" y="39089"/>
                  </a:cubicBezTo>
                  <a:close/>
                  <a:moveTo>
                    <a:pt x="77661" y="41308"/>
                  </a:moveTo>
                  <a:cubicBezTo>
                    <a:pt x="77631" y="41703"/>
                    <a:pt x="77600" y="42068"/>
                    <a:pt x="77570" y="42463"/>
                  </a:cubicBezTo>
                  <a:lnTo>
                    <a:pt x="77965" y="42493"/>
                  </a:lnTo>
                  <a:cubicBezTo>
                    <a:pt x="77996" y="42098"/>
                    <a:pt x="78026" y="41733"/>
                    <a:pt x="78026" y="41338"/>
                  </a:cubicBezTo>
                  <a:lnTo>
                    <a:pt x="77661" y="41308"/>
                  </a:lnTo>
                  <a:close/>
                  <a:moveTo>
                    <a:pt x="61" y="41369"/>
                  </a:moveTo>
                  <a:cubicBezTo>
                    <a:pt x="91" y="41764"/>
                    <a:pt x="122" y="42128"/>
                    <a:pt x="152" y="42524"/>
                  </a:cubicBezTo>
                  <a:lnTo>
                    <a:pt x="517" y="42493"/>
                  </a:lnTo>
                  <a:cubicBezTo>
                    <a:pt x="487" y="42098"/>
                    <a:pt x="456" y="41733"/>
                    <a:pt x="456" y="41369"/>
                  </a:cubicBezTo>
                  <a:close/>
                  <a:moveTo>
                    <a:pt x="77448" y="43587"/>
                  </a:moveTo>
                  <a:cubicBezTo>
                    <a:pt x="77418" y="43952"/>
                    <a:pt x="77357" y="44347"/>
                    <a:pt x="77327" y="44712"/>
                  </a:cubicBezTo>
                  <a:lnTo>
                    <a:pt x="77692" y="44773"/>
                  </a:lnTo>
                  <a:cubicBezTo>
                    <a:pt x="77752" y="44378"/>
                    <a:pt x="77783" y="44013"/>
                    <a:pt x="77844" y="43618"/>
                  </a:cubicBezTo>
                  <a:lnTo>
                    <a:pt x="77448" y="43587"/>
                  </a:lnTo>
                  <a:close/>
                  <a:moveTo>
                    <a:pt x="639" y="43618"/>
                  </a:moveTo>
                  <a:lnTo>
                    <a:pt x="274" y="43648"/>
                  </a:lnTo>
                  <a:cubicBezTo>
                    <a:pt x="304" y="44043"/>
                    <a:pt x="365" y="44408"/>
                    <a:pt x="426" y="44803"/>
                  </a:cubicBezTo>
                  <a:lnTo>
                    <a:pt x="791" y="44742"/>
                  </a:lnTo>
                  <a:cubicBezTo>
                    <a:pt x="730" y="44378"/>
                    <a:pt x="699" y="43983"/>
                    <a:pt x="639" y="43618"/>
                  </a:cubicBezTo>
                  <a:close/>
                  <a:moveTo>
                    <a:pt x="77114" y="45837"/>
                  </a:moveTo>
                  <a:cubicBezTo>
                    <a:pt x="77053" y="46201"/>
                    <a:pt x="76993" y="46566"/>
                    <a:pt x="76932" y="46931"/>
                  </a:cubicBezTo>
                  <a:lnTo>
                    <a:pt x="77296" y="47022"/>
                  </a:lnTo>
                  <a:cubicBezTo>
                    <a:pt x="77357" y="46657"/>
                    <a:pt x="77448" y="46262"/>
                    <a:pt x="77509" y="45897"/>
                  </a:cubicBezTo>
                  <a:lnTo>
                    <a:pt x="77114" y="45837"/>
                  </a:lnTo>
                  <a:close/>
                  <a:moveTo>
                    <a:pt x="973" y="45867"/>
                  </a:moveTo>
                  <a:lnTo>
                    <a:pt x="608" y="45928"/>
                  </a:lnTo>
                  <a:cubicBezTo>
                    <a:pt x="669" y="46293"/>
                    <a:pt x="730" y="46688"/>
                    <a:pt x="821" y="47053"/>
                  </a:cubicBezTo>
                  <a:lnTo>
                    <a:pt x="1186" y="46992"/>
                  </a:lnTo>
                  <a:cubicBezTo>
                    <a:pt x="1094" y="46597"/>
                    <a:pt x="1034" y="46232"/>
                    <a:pt x="973" y="45867"/>
                  </a:cubicBezTo>
                  <a:close/>
                  <a:moveTo>
                    <a:pt x="76689" y="48056"/>
                  </a:moveTo>
                  <a:cubicBezTo>
                    <a:pt x="76597" y="48420"/>
                    <a:pt x="76506" y="48785"/>
                    <a:pt x="76385" y="49150"/>
                  </a:cubicBezTo>
                  <a:lnTo>
                    <a:pt x="76749" y="49241"/>
                  </a:lnTo>
                  <a:cubicBezTo>
                    <a:pt x="76871" y="48876"/>
                    <a:pt x="76962" y="48511"/>
                    <a:pt x="77053" y="48147"/>
                  </a:cubicBezTo>
                  <a:lnTo>
                    <a:pt x="76689" y="48056"/>
                  </a:lnTo>
                  <a:close/>
                  <a:moveTo>
                    <a:pt x="1429" y="48086"/>
                  </a:moveTo>
                  <a:lnTo>
                    <a:pt x="1064" y="48177"/>
                  </a:lnTo>
                  <a:cubicBezTo>
                    <a:pt x="1155" y="48542"/>
                    <a:pt x="1246" y="48907"/>
                    <a:pt x="1338" y="49271"/>
                  </a:cubicBezTo>
                  <a:lnTo>
                    <a:pt x="1702" y="49180"/>
                  </a:lnTo>
                  <a:cubicBezTo>
                    <a:pt x="1611" y="48815"/>
                    <a:pt x="1520" y="48451"/>
                    <a:pt x="1429" y="48086"/>
                  </a:cubicBezTo>
                  <a:close/>
                  <a:moveTo>
                    <a:pt x="76081" y="50244"/>
                  </a:moveTo>
                  <a:cubicBezTo>
                    <a:pt x="75959" y="50609"/>
                    <a:pt x="75868" y="50974"/>
                    <a:pt x="75746" y="51338"/>
                  </a:cubicBezTo>
                  <a:lnTo>
                    <a:pt x="76081" y="51460"/>
                  </a:lnTo>
                  <a:cubicBezTo>
                    <a:pt x="76202" y="51095"/>
                    <a:pt x="76324" y="50730"/>
                    <a:pt x="76445" y="50335"/>
                  </a:cubicBezTo>
                  <a:lnTo>
                    <a:pt x="76081" y="50244"/>
                  </a:lnTo>
                  <a:close/>
                  <a:moveTo>
                    <a:pt x="2037" y="50274"/>
                  </a:moveTo>
                  <a:lnTo>
                    <a:pt x="1672" y="50396"/>
                  </a:lnTo>
                  <a:cubicBezTo>
                    <a:pt x="1763" y="50761"/>
                    <a:pt x="1885" y="51126"/>
                    <a:pt x="2006" y="51490"/>
                  </a:cubicBezTo>
                  <a:lnTo>
                    <a:pt x="2371" y="51369"/>
                  </a:lnTo>
                  <a:cubicBezTo>
                    <a:pt x="2249" y="51004"/>
                    <a:pt x="2128" y="50639"/>
                    <a:pt x="2037" y="50274"/>
                  </a:cubicBezTo>
                  <a:close/>
                  <a:moveTo>
                    <a:pt x="2766" y="52433"/>
                  </a:moveTo>
                  <a:lnTo>
                    <a:pt x="2401" y="52554"/>
                  </a:lnTo>
                  <a:cubicBezTo>
                    <a:pt x="2523" y="52919"/>
                    <a:pt x="2675" y="53284"/>
                    <a:pt x="2797" y="53618"/>
                  </a:cubicBezTo>
                  <a:lnTo>
                    <a:pt x="3161" y="53496"/>
                  </a:lnTo>
                  <a:cubicBezTo>
                    <a:pt x="3009" y="53132"/>
                    <a:pt x="2888" y="52797"/>
                    <a:pt x="2766" y="52433"/>
                  </a:cubicBezTo>
                  <a:close/>
                  <a:moveTo>
                    <a:pt x="75351" y="52402"/>
                  </a:moveTo>
                  <a:cubicBezTo>
                    <a:pt x="75230" y="52767"/>
                    <a:pt x="75078" y="53101"/>
                    <a:pt x="74956" y="53466"/>
                  </a:cubicBezTo>
                  <a:lnTo>
                    <a:pt x="75290" y="53618"/>
                  </a:lnTo>
                  <a:cubicBezTo>
                    <a:pt x="75442" y="53253"/>
                    <a:pt x="75594" y="52888"/>
                    <a:pt x="75716" y="52524"/>
                  </a:cubicBezTo>
                  <a:lnTo>
                    <a:pt x="75351" y="52402"/>
                  </a:lnTo>
                  <a:close/>
                  <a:moveTo>
                    <a:pt x="3587" y="54530"/>
                  </a:moveTo>
                  <a:lnTo>
                    <a:pt x="3253" y="54682"/>
                  </a:lnTo>
                  <a:cubicBezTo>
                    <a:pt x="3405" y="55047"/>
                    <a:pt x="3557" y="55381"/>
                    <a:pt x="3708" y="55715"/>
                  </a:cubicBezTo>
                  <a:lnTo>
                    <a:pt x="4073" y="55563"/>
                  </a:lnTo>
                  <a:cubicBezTo>
                    <a:pt x="3891" y="55229"/>
                    <a:pt x="3739" y="54864"/>
                    <a:pt x="3587" y="54530"/>
                  </a:cubicBezTo>
                  <a:close/>
                  <a:moveTo>
                    <a:pt x="74500" y="54499"/>
                  </a:moveTo>
                  <a:cubicBezTo>
                    <a:pt x="74348" y="54864"/>
                    <a:pt x="74196" y="55199"/>
                    <a:pt x="74044" y="55563"/>
                  </a:cubicBezTo>
                  <a:lnTo>
                    <a:pt x="74379" y="55715"/>
                  </a:lnTo>
                  <a:cubicBezTo>
                    <a:pt x="74530" y="55381"/>
                    <a:pt x="74713" y="55016"/>
                    <a:pt x="74865" y="54651"/>
                  </a:cubicBezTo>
                  <a:lnTo>
                    <a:pt x="74500" y="54499"/>
                  </a:lnTo>
                  <a:close/>
                  <a:moveTo>
                    <a:pt x="4560" y="56566"/>
                  </a:moveTo>
                  <a:lnTo>
                    <a:pt x="4225" y="56749"/>
                  </a:lnTo>
                  <a:cubicBezTo>
                    <a:pt x="4408" y="57083"/>
                    <a:pt x="4590" y="57417"/>
                    <a:pt x="4772" y="57752"/>
                  </a:cubicBezTo>
                  <a:lnTo>
                    <a:pt x="5076" y="57569"/>
                  </a:lnTo>
                  <a:cubicBezTo>
                    <a:pt x="4894" y="57265"/>
                    <a:pt x="4742" y="56931"/>
                    <a:pt x="4560" y="56566"/>
                  </a:cubicBezTo>
                  <a:close/>
                  <a:moveTo>
                    <a:pt x="73527" y="56566"/>
                  </a:moveTo>
                  <a:cubicBezTo>
                    <a:pt x="73375" y="56901"/>
                    <a:pt x="73193" y="57235"/>
                    <a:pt x="73011" y="57569"/>
                  </a:cubicBezTo>
                  <a:lnTo>
                    <a:pt x="73345" y="57752"/>
                  </a:lnTo>
                  <a:cubicBezTo>
                    <a:pt x="73527" y="57417"/>
                    <a:pt x="73710" y="57083"/>
                    <a:pt x="73862" y="56749"/>
                  </a:cubicBezTo>
                  <a:lnTo>
                    <a:pt x="73527" y="56566"/>
                  </a:lnTo>
                  <a:close/>
                  <a:moveTo>
                    <a:pt x="5654" y="58572"/>
                  </a:moveTo>
                  <a:lnTo>
                    <a:pt x="5319" y="58755"/>
                  </a:lnTo>
                  <a:cubicBezTo>
                    <a:pt x="5532" y="59089"/>
                    <a:pt x="5715" y="59424"/>
                    <a:pt x="5927" y="59727"/>
                  </a:cubicBezTo>
                  <a:lnTo>
                    <a:pt x="6231" y="59545"/>
                  </a:lnTo>
                  <a:cubicBezTo>
                    <a:pt x="6049" y="59211"/>
                    <a:pt x="5836" y="58876"/>
                    <a:pt x="5654" y="58572"/>
                  </a:cubicBezTo>
                  <a:close/>
                  <a:moveTo>
                    <a:pt x="72433" y="58572"/>
                  </a:moveTo>
                  <a:cubicBezTo>
                    <a:pt x="72251" y="58907"/>
                    <a:pt x="72038" y="59211"/>
                    <a:pt x="71856" y="59545"/>
                  </a:cubicBezTo>
                  <a:lnTo>
                    <a:pt x="72190" y="59727"/>
                  </a:lnTo>
                  <a:cubicBezTo>
                    <a:pt x="72372" y="59424"/>
                    <a:pt x="72585" y="59089"/>
                    <a:pt x="72768" y="58755"/>
                  </a:cubicBezTo>
                  <a:lnTo>
                    <a:pt x="72433" y="58572"/>
                  </a:lnTo>
                  <a:close/>
                  <a:moveTo>
                    <a:pt x="6839" y="60487"/>
                  </a:moveTo>
                  <a:lnTo>
                    <a:pt x="6535" y="60700"/>
                  </a:lnTo>
                  <a:cubicBezTo>
                    <a:pt x="6748" y="61004"/>
                    <a:pt x="6961" y="61338"/>
                    <a:pt x="7174" y="61642"/>
                  </a:cubicBezTo>
                  <a:lnTo>
                    <a:pt x="7508" y="61430"/>
                  </a:lnTo>
                  <a:cubicBezTo>
                    <a:pt x="7265" y="61126"/>
                    <a:pt x="7052" y="60791"/>
                    <a:pt x="6839" y="60487"/>
                  </a:cubicBezTo>
                  <a:close/>
                  <a:moveTo>
                    <a:pt x="71248" y="60487"/>
                  </a:moveTo>
                  <a:cubicBezTo>
                    <a:pt x="71035" y="60822"/>
                    <a:pt x="70822" y="61126"/>
                    <a:pt x="70609" y="61430"/>
                  </a:cubicBezTo>
                  <a:lnTo>
                    <a:pt x="70913" y="61642"/>
                  </a:lnTo>
                  <a:cubicBezTo>
                    <a:pt x="71126" y="61338"/>
                    <a:pt x="71339" y="61034"/>
                    <a:pt x="71552" y="60700"/>
                  </a:cubicBezTo>
                  <a:lnTo>
                    <a:pt x="71248" y="60487"/>
                  </a:lnTo>
                  <a:close/>
                  <a:moveTo>
                    <a:pt x="8177" y="62341"/>
                  </a:moveTo>
                  <a:lnTo>
                    <a:pt x="7873" y="62554"/>
                  </a:lnTo>
                  <a:cubicBezTo>
                    <a:pt x="8085" y="62858"/>
                    <a:pt x="8329" y="63162"/>
                    <a:pt x="8572" y="63466"/>
                  </a:cubicBezTo>
                  <a:lnTo>
                    <a:pt x="8876" y="63223"/>
                  </a:lnTo>
                  <a:cubicBezTo>
                    <a:pt x="8633" y="62949"/>
                    <a:pt x="8389" y="62645"/>
                    <a:pt x="8177" y="62341"/>
                  </a:cubicBezTo>
                  <a:close/>
                  <a:moveTo>
                    <a:pt x="69910" y="62341"/>
                  </a:moveTo>
                  <a:cubicBezTo>
                    <a:pt x="69698" y="62645"/>
                    <a:pt x="69454" y="62949"/>
                    <a:pt x="69211" y="63253"/>
                  </a:cubicBezTo>
                  <a:lnTo>
                    <a:pt x="69515" y="63497"/>
                  </a:lnTo>
                  <a:cubicBezTo>
                    <a:pt x="69758" y="63193"/>
                    <a:pt x="70002" y="62889"/>
                    <a:pt x="70214" y="62585"/>
                  </a:cubicBezTo>
                  <a:lnTo>
                    <a:pt x="69910" y="62341"/>
                  </a:lnTo>
                  <a:close/>
                  <a:moveTo>
                    <a:pt x="9575" y="64104"/>
                  </a:moveTo>
                  <a:lnTo>
                    <a:pt x="9301" y="64348"/>
                  </a:lnTo>
                  <a:cubicBezTo>
                    <a:pt x="9544" y="64652"/>
                    <a:pt x="9788" y="64925"/>
                    <a:pt x="10061" y="65199"/>
                  </a:cubicBezTo>
                  <a:lnTo>
                    <a:pt x="10335" y="64955"/>
                  </a:lnTo>
                  <a:cubicBezTo>
                    <a:pt x="10092" y="64682"/>
                    <a:pt x="9818" y="64378"/>
                    <a:pt x="9575" y="64104"/>
                  </a:cubicBezTo>
                  <a:close/>
                  <a:moveTo>
                    <a:pt x="68512" y="64104"/>
                  </a:moveTo>
                  <a:cubicBezTo>
                    <a:pt x="68269" y="64408"/>
                    <a:pt x="67995" y="64682"/>
                    <a:pt x="67752" y="64986"/>
                  </a:cubicBezTo>
                  <a:lnTo>
                    <a:pt x="68026" y="65229"/>
                  </a:lnTo>
                  <a:cubicBezTo>
                    <a:pt x="68299" y="64955"/>
                    <a:pt x="68543" y="64652"/>
                    <a:pt x="68786" y="64378"/>
                  </a:cubicBezTo>
                  <a:lnTo>
                    <a:pt x="68512" y="64104"/>
                  </a:lnTo>
                  <a:close/>
                  <a:moveTo>
                    <a:pt x="11095" y="65776"/>
                  </a:moveTo>
                  <a:lnTo>
                    <a:pt x="10821" y="66050"/>
                  </a:lnTo>
                  <a:cubicBezTo>
                    <a:pt x="11095" y="66323"/>
                    <a:pt x="11368" y="66597"/>
                    <a:pt x="11642" y="66870"/>
                  </a:cubicBezTo>
                  <a:lnTo>
                    <a:pt x="11915" y="66597"/>
                  </a:lnTo>
                  <a:cubicBezTo>
                    <a:pt x="11642" y="66323"/>
                    <a:pt x="11368" y="66050"/>
                    <a:pt x="11095" y="65776"/>
                  </a:cubicBezTo>
                  <a:close/>
                  <a:moveTo>
                    <a:pt x="66992" y="65807"/>
                  </a:moveTo>
                  <a:cubicBezTo>
                    <a:pt x="66719" y="66080"/>
                    <a:pt x="66445" y="66354"/>
                    <a:pt x="66172" y="66627"/>
                  </a:cubicBezTo>
                  <a:lnTo>
                    <a:pt x="66445" y="66870"/>
                  </a:lnTo>
                  <a:cubicBezTo>
                    <a:pt x="66719" y="66627"/>
                    <a:pt x="66992" y="66354"/>
                    <a:pt x="67266" y="66080"/>
                  </a:cubicBezTo>
                  <a:lnTo>
                    <a:pt x="66992" y="65807"/>
                  </a:lnTo>
                  <a:close/>
                  <a:moveTo>
                    <a:pt x="12736" y="67387"/>
                  </a:moveTo>
                  <a:lnTo>
                    <a:pt x="12462" y="67661"/>
                  </a:lnTo>
                  <a:cubicBezTo>
                    <a:pt x="12736" y="67934"/>
                    <a:pt x="13040" y="68177"/>
                    <a:pt x="13314" y="68421"/>
                  </a:cubicBezTo>
                  <a:lnTo>
                    <a:pt x="13557" y="68147"/>
                  </a:lnTo>
                  <a:cubicBezTo>
                    <a:pt x="13283" y="67904"/>
                    <a:pt x="13010" y="67630"/>
                    <a:pt x="12736" y="67387"/>
                  </a:cubicBezTo>
                  <a:close/>
                  <a:moveTo>
                    <a:pt x="65351" y="67387"/>
                  </a:moveTo>
                  <a:cubicBezTo>
                    <a:pt x="65077" y="67661"/>
                    <a:pt x="64804" y="67904"/>
                    <a:pt x="64530" y="68147"/>
                  </a:cubicBezTo>
                  <a:lnTo>
                    <a:pt x="64773" y="68451"/>
                  </a:lnTo>
                  <a:cubicBezTo>
                    <a:pt x="65047" y="68177"/>
                    <a:pt x="65351" y="67934"/>
                    <a:pt x="65625" y="67661"/>
                  </a:cubicBezTo>
                  <a:lnTo>
                    <a:pt x="65351" y="67387"/>
                  </a:lnTo>
                  <a:close/>
                  <a:moveTo>
                    <a:pt x="14438" y="68877"/>
                  </a:moveTo>
                  <a:lnTo>
                    <a:pt x="14195" y="69180"/>
                  </a:lnTo>
                  <a:cubicBezTo>
                    <a:pt x="14499" y="69424"/>
                    <a:pt x="14773" y="69667"/>
                    <a:pt x="15076" y="69880"/>
                  </a:cubicBezTo>
                  <a:lnTo>
                    <a:pt x="15320" y="69576"/>
                  </a:lnTo>
                  <a:cubicBezTo>
                    <a:pt x="15016" y="69363"/>
                    <a:pt x="14712" y="69120"/>
                    <a:pt x="14438" y="68877"/>
                  </a:cubicBezTo>
                  <a:close/>
                  <a:moveTo>
                    <a:pt x="63649" y="68877"/>
                  </a:moveTo>
                  <a:cubicBezTo>
                    <a:pt x="63345" y="69120"/>
                    <a:pt x="63071" y="69363"/>
                    <a:pt x="62767" y="69606"/>
                  </a:cubicBezTo>
                  <a:lnTo>
                    <a:pt x="63011" y="69910"/>
                  </a:lnTo>
                  <a:cubicBezTo>
                    <a:pt x="63314" y="69667"/>
                    <a:pt x="63588" y="69424"/>
                    <a:pt x="63892" y="69180"/>
                  </a:cubicBezTo>
                  <a:lnTo>
                    <a:pt x="63649" y="68877"/>
                  </a:lnTo>
                  <a:close/>
                  <a:moveTo>
                    <a:pt x="16232" y="70275"/>
                  </a:moveTo>
                  <a:lnTo>
                    <a:pt x="15988" y="70579"/>
                  </a:lnTo>
                  <a:cubicBezTo>
                    <a:pt x="16323" y="70822"/>
                    <a:pt x="16627" y="71035"/>
                    <a:pt x="16931" y="71247"/>
                  </a:cubicBezTo>
                  <a:lnTo>
                    <a:pt x="17143" y="70943"/>
                  </a:lnTo>
                  <a:cubicBezTo>
                    <a:pt x="16839" y="70731"/>
                    <a:pt x="16535" y="70487"/>
                    <a:pt x="16232" y="70275"/>
                  </a:cubicBezTo>
                  <a:close/>
                  <a:moveTo>
                    <a:pt x="61855" y="70275"/>
                  </a:moveTo>
                  <a:cubicBezTo>
                    <a:pt x="61552" y="70518"/>
                    <a:pt x="61248" y="70731"/>
                    <a:pt x="60944" y="70943"/>
                  </a:cubicBezTo>
                  <a:lnTo>
                    <a:pt x="61156" y="71247"/>
                  </a:lnTo>
                  <a:cubicBezTo>
                    <a:pt x="61460" y="71035"/>
                    <a:pt x="61764" y="70822"/>
                    <a:pt x="62099" y="70579"/>
                  </a:cubicBezTo>
                  <a:lnTo>
                    <a:pt x="61855" y="70275"/>
                  </a:lnTo>
                  <a:close/>
                  <a:moveTo>
                    <a:pt x="18086" y="71551"/>
                  </a:moveTo>
                  <a:lnTo>
                    <a:pt x="17903" y="71886"/>
                  </a:lnTo>
                  <a:cubicBezTo>
                    <a:pt x="18207" y="72098"/>
                    <a:pt x="18542" y="72281"/>
                    <a:pt x="18876" y="72494"/>
                  </a:cubicBezTo>
                  <a:lnTo>
                    <a:pt x="19058" y="72159"/>
                  </a:lnTo>
                  <a:cubicBezTo>
                    <a:pt x="18724" y="71977"/>
                    <a:pt x="18420" y="71764"/>
                    <a:pt x="18086" y="71551"/>
                  </a:cubicBezTo>
                  <a:close/>
                  <a:moveTo>
                    <a:pt x="60001" y="71551"/>
                  </a:moveTo>
                  <a:cubicBezTo>
                    <a:pt x="59667" y="71764"/>
                    <a:pt x="59363" y="71977"/>
                    <a:pt x="59029" y="72159"/>
                  </a:cubicBezTo>
                  <a:lnTo>
                    <a:pt x="59241" y="72494"/>
                  </a:lnTo>
                  <a:cubicBezTo>
                    <a:pt x="59545" y="72311"/>
                    <a:pt x="59880" y="72098"/>
                    <a:pt x="60184" y="71886"/>
                  </a:cubicBezTo>
                  <a:lnTo>
                    <a:pt x="60001" y="71551"/>
                  </a:lnTo>
                  <a:close/>
                  <a:moveTo>
                    <a:pt x="20031" y="72737"/>
                  </a:moveTo>
                  <a:lnTo>
                    <a:pt x="19849" y="73071"/>
                  </a:lnTo>
                  <a:cubicBezTo>
                    <a:pt x="20183" y="73253"/>
                    <a:pt x="20517" y="73436"/>
                    <a:pt x="20852" y="73618"/>
                  </a:cubicBezTo>
                  <a:lnTo>
                    <a:pt x="21034" y="73284"/>
                  </a:lnTo>
                  <a:cubicBezTo>
                    <a:pt x="20700" y="73102"/>
                    <a:pt x="20365" y="72919"/>
                    <a:pt x="20031" y="72737"/>
                  </a:cubicBezTo>
                  <a:close/>
                  <a:moveTo>
                    <a:pt x="58056" y="72737"/>
                  </a:moveTo>
                  <a:cubicBezTo>
                    <a:pt x="57722" y="72919"/>
                    <a:pt x="57387" y="73102"/>
                    <a:pt x="57053" y="73284"/>
                  </a:cubicBezTo>
                  <a:lnTo>
                    <a:pt x="57235" y="73618"/>
                  </a:lnTo>
                  <a:cubicBezTo>
                    <a:pt x="57570" y="73436"/>
                    <a:pt x="57904" y="73253"/>
                    <a:pt x="58238" y="73071"/>
                  </a:cubicBezTo>
                  <a:lnTo>
                    <a:pt x="58056" y="72737"/>
                  </a:lnTo>
                  <a:close/>
                  <a:moveTo>
                    <a:pt x="22067" y="73801"/>
                  </a:moveTo>
                  <a:lnTo>
                    <a:pt x="21885" y="74135"/>
                  </a:lnTo>
                  <a:cubicBezTo>
                    <a:pt x="22219" y="74317"/>
                    <a:pt x="22584" y="74469"/>
                    <a:pt x="22919" y="74621"/>
                  </a:cubicBezTo>
                  <a:lnTo>
                    <a:pt x="23071" y="74287"/>
                  </a:lnTo>
                  <a:cubicBezTo>
                    <a:pt x="22736" y="74135"/>
                    <a:pt x="22402" y="73953"/>
                    <a:pt x="22067" y="73801"/>
                  </a:cubicBezTo>
                  <a:close/>
                  <a:moveTo>
                    <a:pt x="56050" y="73801"/>
                  </a:moveTo>
                  <a:cubicBezTo>
                    <a:pt x="55716" y="73953"/>
                    <a:pt x="55381" y="74135"/>
                    <a:pt x="55016" y="74287"/>
                  </a:cubicBezTo>
                  <a:lnTo>
                    <a:pt x="55168" y="74621"/>
                  </a:lnTo>
                  <a:cubicBezTo>
                    <a:pt x="55533" y="74469"/>
                    <a:pt x="55868" y="74317"/>
                    <a:pt x="56232" y="74135"/>
                  </a:cubicBezTo>
                  <a:lnTo>
                    <a:pt x="56050" y="73801"/>
                  </a:lnTo>
                  <a:close/>
                  <a:moveTo>
                    <a:pt x="53983" y="74743"/>
                  </a:moveTo>
                  <a:cubicBezTo>
                    <a:pt x="53649" y="74864"/>
                    <a:pt x="53284" y="75016"/>
                    <a:pt x="52950" y="75138"/>
                  </a:cubicBezTo>
                  <a:lnTo>
                    <a:pt x="53071" y="75503"/>
                  </a:lnTo>
                  <a:cubicBezTo>
                    <a:pt x="53436" y="75381"/>
                    <a:pt x="53801" y="75229"/>
                    <a:pt x="54135" y="75077"/>
                  </a:cubicBezTo>
                  <a:lnTo>
                    <a:pt x="53983" y="74743"/>
                  </a:lnTo>
                  <a:close/>
                  <a:moveTo>
                    <a:pt x="24134" y="74743"/>
                  </a:moveTo>
                  <a:lnTo>
                    <a:pt x="23982" y="75077"/>
                  </a:lnTo>
                  <a:cubicBezTo>
                    <a:pt x="24347" y="75229"/>
                    <a:pt x="24682" y="75381"/>
                    <a:pt x="25046" y="75533"/>
                  </a:cubicBezTo>
                  <a:lnTo>
                    <a:pt x="25198" y="75168"/>
                  </a:lnTo>
                  <a:cubicBezTo>
                    <a:pt x="24834" y="75016"/>
                    <a:pt x="24469" y="74895"/>
                    <a:pt x="24134" y="74743"/>
                  </a:cubicBezTo>
                  <a:close/>
                  <a:moveTo>
                    <a:pt x="51886" y="75533"/>
                  </a:moveTo>
                  <a:cubicBezTo>
                    <a:pt x="51521" y="75685"/>
                    <a:pt x="51156" y="75807"/>
                    <a:pt x="50791" y="75898"/>
                  </a:cubicBezTo>
                  <a:lnTo>
                    <a:pt x="50913" y="76263"/>
                  </a:lnTo>
                  <a:cubicBezTo>
                    <a:pt x="51278" y="76141"/>
                    <a:pt x="51643" y="76019"/>
                    <a:pt x="52007" y="75898"/>
                  </a:cubicBezTo>
                  <a:lnTo>
                    <a:pt x="51886" y="75533"/>
                  </a:lnTo>
                  <a:close/>
                  <a:moveTo>
                    <a:pt x="26262" y="75564"/>
                  </a:moveTo>
                  <a:lnTo>
                    <a:pt x="26141" y="75928"/>
                  </a:lnTo>
                  <a:cubicBezTo>
                    <a:pt x="26475" y="76050"/>
                    <a:pt x="26840" y="76171"/>
                    <a:pt x="27204" y="76293"/>
                  </a:cubicBezTo>
                  <a:lnTo>
                    <a:pt x="27326" y="75928"/>
                  </a:lnTo>
                  <a:cubicBezTo>
                    <a:pt x="26961" y="75807"/>
                    <a:pt x="26596" y="75685"/>
                    <a:pt x="26262" y="75564"/>
                  </a:cubicBezTo>
                  <a:close/>
                  <a:moveTo>
                    <a:pt x="28420" y="76232"/>
                  </a:moveTo>
                  <a:lnTo>
                    <a:pt x="28329" y="76597"/>
                  </a:lnTo>
                  <a:cubicBezTo>
                    <a:pt x="28694" y="76719"/>
                    <a:pt x="29059" y="76810"/>
                    <a:pt x="29423" y="76901"/>
                  </a:cubicBezTo>
                  <a:lnTo>
                    <a:pt x="29514" y="76536"/>
                  </a:lnTo>
                  <a:cubicBezTo>
                    <a:pt x="29150" y="76445"/>
                    <a:pt x="28785" y="76354"/>
                    <a:pt x="28420" y="76232"/>
                  </a:cubicBezTo>
                  <a:close/>
                  <a:moveTo>
                    <a:pt x="49728" y="76232"/>
                  </a:moveTo>
                  <a:cubicBezTo>
                    <a:pt x="49332" y="76354"/>
                    <a:pt x="48998" y="76445"/>
                    <a:pt x="48603" y="76536"/>
                  </a:cubicBezTo>
                  <a:lnTo>
                    <a:pt x="48725" y="76901"/>
                  </a:lnTo>
                  <a:cubicBezTo>
                    <a:pt x="49089" y="76810"/>
                    <a:pt x="49454" y="76719"/>
                    <a:pt x="49819" y="76597"/>
                  </a:cubicBezTo>
                  <a:lnTo>
                    <a:pt x="49728" y="76232"/>
                  </a:lnTo>
                  <a:close/>
                  <a:moveTo>
                    <a:pt x="47509" y="76779"/>
                  </a:moveTo>
                  <a:cubicBezTo>
                    <a:pt x="47144" y="76871"/>
                    <a:pt x="46779" y="76962"/>
                    <a:pt x="46384" y="77023"/>
                  </a:cubicBezTo>
                  <a:lnTo>
                    <a:pt x="46475" y="77387"/>
                  </a:lnTo>
                  <a:cubicBezTo>
                    <a:pt x="46840" y="77326"/>
                    <a:pt x="47235" y="77266"/>
                    <a:pt x="47600" y="77175"/>
                  </a:cubicBezTo>
                  <a:lnTo>
                    <a:pt x="47509" y="76779"/>
                  </a:lnTo>
                  <a:close/>
                  <a:moveTo>
                    <a:pt x="30609" y="76810"/>
                  </a:moveTo>
                  <a:lnTo>
                    <a:pt x="30548" y="77175"/>
                  </a:lnTo>
                  <a:cubicBezTo>
                    <a:pt x="30913" y="77266"/>
                    <a:pt x="31277" y="77326"/>
                    <a:pt x="31673" y="77418"/>
                  </a:cubicBezTo>
                  <a:lnTo>
                    <a:pt x="31733" y="77023"/>
                  </a:lnTo>
                  <a:cubicBezTo>
                    <a:pt x="31369" y="76962"/>
                    <a:pt x="30973" y="76871"/>
                    <a:pt x="30609" y="76810"/>
                  </a:cubicBezTo>
                  <a:close/>
                  <a:moveTo>
                    <a:pt x="45290" y="77235"/>
                  </a:moveTo>
                  <a:cubicBezTo>
                    <a:pt x="44925" y="77296"/>
                    <a:pt x="44530" y="77326"/>
                    <a:pt x="44165" y="77387"/>
                  </a:cubicBezTo>
                  <a:lnTo>
                    <a:pt x="44196" y="77752"/>
                  </a:lnTo>
                  <a:cubicBezTo>
                    <a:pt x="44591" y="77722"/>
                    <a:pt x="44955" y="77661"/>
                    <a:pt x="45351" y="77600"/>
                  </a:cubicBezTo>
                  <a:lnTo>
                    <a:pt x="45290" y="77235"/>
                  </a:lnTo>
                  <a:close/>
                  <a:moveTo>
                    <a:pt x="32858" y="77235"/>
                  </a:moveTo>
                  <a:lnTo>
                    <a:pt x="32797" y="77600"/>
                  </a:lnTo>
                  <a:cubicBezTo>
                    <a:pt x="33162" y="77661"/>
                    <a:pt x="33557" y="77722"/>
                    <a:pt x="33922" y="77782"/>
                  </a:cubicBezTo>
                  <a:lnTo>
                    <a:pt x="33983" y="77387"/>
                  </a:lnTo>
                  <a:cubicBezTo>
                    <a:pt x="33587" y="77357"/>
                    <a:pt x="33223" y="77296"/>
                    <a:pt x="32858" y="77235"/>
                  </a:cubicBezTo>
                  <a:close/>
                  <a:moveTo>
                    <a:pt x="35107" y="77539"/>
                  </a:moveTo>
                  <a:lnTo>
                    <a:pt x="35077" y="77904"/>
                  </a:lnTo>
                  <a:cubicBezTo>
                    <a:pt x="35442" y="77934"/>
                    <a:pt x="35806" y="77965"/>
                    <a:pt x="36201" y="77995"/>
                  </a:cubicBezTo>
                  <a:lnTo>
                    <a:pt x="36232" y="77630"/>
                  </a:lnTo>
                  <a:cubicBezTo>
                    <a:pt x="35867" y="77600"/>
                    <a:pt x="35472" y="77570"/>
                    <a:pt x="35107" y="77539"/>
                  </a:cubicBezTo>
                  <a:close/>
                  <a:moveTo>
                    <a:pt x="43041" y="77509"/>
                  </a:moveTo>
                  <a:cubicBezTo>
                    <a:pt x="42645" y="77570"/>
                    <a:pt x="42281" y="77600"/>
                    <a:pt x="41885" y="77630"/>
                  </a:cubicBezTo>
                  <a:lnTo>
                    <a:pt x="41916" y="77995"/>
                  </a:lnTo>
                  <a:cubicBezTo>
                    <a:pt x="42311" y="77965"/>
                    <a:pt x="42676" y="77934"/>
                    <a:pt x="43071" y="77904"/>
                  </a:cubicBezTo>
                  <a:lnTo>
                    <a:pt x="43041" y="77509"/>
                  </a:lnTo>
                  <a:close/>
                  <a:moveTo>
                    <a:pt x="37357" y="77691"/>
                  </a:moveTo>
                  <a:lnTo>
                    <a:pt x="37357" y="78056"/>
                  </a:lnTo>
                  <a:cubicBezTo>
                    <a:pt x="37721" y="78086"/>
                    <a:pt x="38116" y="78086"/>
                    <a:pt x="38481" y="78086"/>
                  </a:cubicBezTo>
                  <a:lnTo>
                    <a:pt x="38512" y="77722"/>
                  </a:lnTo>
                  <a:cubicBezTo>
                    <a:pt x="38116" y="77722"/>
                    <a:pt x="37752" y="77691"/>
                    <a:pt x="37357" y="77691"/>
                  </a:cubicBezTo>
                  <a:close/>
                  <a:moveTo>
                    <a:pt x="40761" y="77691"/>
                  </a:moveTo>
                  <a:cubicBezTo>
                    <a:pt x="40396" y="77691"/>
                    <a:pt x="40031" y="77722"/>
                    <a:pt x="39636" y="77722"/>
                  </a:cubicBezTo>
                  <a:lnTo>
                    <a:pt x="39636" y="78086"/>
                  </a:lnTo>
                  <a:cubicBezTo>
                    <a:pt x="40031" y="78086"/>
                    <a:pt x="40396" y="78086"/>
                    <a:pt x="40791" y="78056"/>
                  </a:cubicBezTo>
                  <a:lnTo>
                    <a:pt x="40761" y="7769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3"/>
            <p:cNvSpPr/>
            <p:nvPr/>
          </p:nvSpPr>
          <p:spPr>
            <a:xfrm>
              <a:off x="4633545" y="1577825"/>
              <a:ext cx="1060825" cy="1060825"/>
            </a:xfrm>
            <a:custGeom>
              <a:avLst/>
              <a:gdLst/>
              <a:ahLst/>
              <a:cxnLst/>
              <a:rect l="l" t="t" r="r" b="b"/>
              <a:pathLst>
                <a:path w="42433" h="42433" extrusionOk="0">
                  <a:moveTo>
                    <a:pt x="21156" y="0"/>
                  </a:moveTo>
                  <a:cubicBezTo>
                    <a:pt x="20761" y="0"/>
                    <a:pt x="20366" y="0"/>
                    <a:pt x="20001" y="31"/>
                  </a:cubicBezTo>
                  <a:lnTo>
                    <a:pt x="20031" y="395"/>
                  </a:lnTo>
                  <a:cubicBezTo>
                    <a:pt x="20396" y="395"/>
                    <a:pt x="20761" y="365"/>
                    <a:pt x="21156" y="365"/>
                  </a:cubicBezTo>
                  <a:lnTo>
                    <a:pt x="21156" y="0"/>
                  </a:lnTo>
                  <a:close/>
                  <a:moveTo>
                    <a:pt x="22281" y="31"/>
                  </a:moveTo>
                  <a:lnTo>
                    <a:pt x="22281" y="395"/>
                  </a:lnTo>
                  <a:cubicBezTo>
                    <a:pt x="22645" y="426"/>
                    <a:pt x="23010" y="456"/>
                    <a:pt x="23405" y="487"/>
                  </a:cubicBezTo>
                  <a:lnTo>
                    <a:pt x="23436" y="92"/>
                  </a:lnTo>
                  <a:cubicBezTo>
                    <a:pt x="23040" y="61"/>
                    <a:pt x="22676" y="31"/>
                    <a:pt x="22281" y="31"/>
                  </a:cubicBezTo>
                  <a:close/>
                  <a:moveTo>
                    <a:pt x="18846" y="122"/>
                  </a:moveTo>
                  <a:cubicBezTo>
                    <a:pt x="18481" y="152"/>
                    <a:pt x="18086" y="213"/>
                    <a:pt x="17721" y="274"/>
                  </a:cubicBezTo>
                  <a:lnTo>
                    <a:pt x="17782" y="639"/>
                  </a:lnTo>
                  <a:cubicBezTo>
                    <a:pt x="18147" y="578"/>
                    <a:pt x="18511" y="547"/>
                    <a:pt x="18907" y="487"/>
                  </a:cubicBezTo>
                  <a:lnTo>
                    <a:pt x="18846" y="122"/>
                  </a:lnTo>
                  <a:close/>
                  <a:moveTo>
                    <a:pt x="24560" y="244"/>
                  </a:moveTo>
                  <a:lnTo>
                    <a:pt x="24499" y="639"/>
                  </a:lnTo>
                  <a:cubicBezTo>
                    <a:pt x="24895" y="699"/>
                    <a:pt x="25259" y="760"/>
                    <a:pt x="25624" y="851"/>
                  </a:cubicBezTo>
                  <a:lnTo>
                    <a:pt x="25715" y="456"/>
                  </a:lnTo>
                  <a:cubicBezTo>
                    <a:pt x="25320" y="395"/>
                    <a:pt x="24955" y="304"/>
                    <a:pt x="24560" y="244"/>
                  </a:cubicBezTo>
                  <a:close/>
                  <a:moveTo>
                    <a:pt x="16597" y="487"/>
                  </a:moveTo>
                  <a:cubicBezTo>
                    <a:pt x="16201" y="578"/>
                    <a:pt x="15837" y="669"/>
                    <a:pt x="15472" y="760"/>
                  </a:cubicBezTo>
                  <a:lnTo>
                    <a:pt x="15563" y="1125"/>
                  </a:lnTo>
                  <a:cubicBezTo>
                    <a:pt x="15928" y="1034"/>
                    <a:pt x="16293" y="943"/>
                    <a:pt x="16657" y="851"/>
                  </a:cubicBezTo>
                  <a:lnTo>
                    <a:pt x="16597" y="487"/>
                  </a:lnTo>
                  <a:close/>
                  <a:moveTo>
                    <a:pt x="26810" y="730"/>
                  </a:moveTo>
                  <a:lnTo>
                    <a:pt x="26718" y="1095"/>
                  </a:lnTo>
                  <a:cubicBezTo>
                    <a:pt x="27083" y="1216"/>
                    <a:pt x="27448" y="1307"/>
                    <a:pt x="27782" y="1429"/>
                  </a:cubicBezTo>
                  <a:lnTo>
                    <a:pt x="27904" y="1064"/>
                  </a:lnTo>
                  <a:cubicBezTo>
                    <a:pt x="27569" y="943"/>
                    <a:pt x="27174" y="851"/>
                    <a:pt x="26810" y="730"/>
                  </a:cubicBezTo>
                  <a:close/>
                  <a:moveTo>
                    <a:pt x="14378" y="1095"/>
                  </a:moveTo>
                  <a:cubicBezTo>
                    <a:pt x="14013" y="1216"/>
                    <a:pt x="13648" y="1368"/>
                    <a:pt x="13283" y="1520"/>
                  </a:cubicBezTo>
                  <a:lnTo>
                    <a:pt x="13435" y="1854"/>
                  </a:lnTo>
                  <a:cubicBezTo>
                    <a:pt x="13800" y="1733"/>
                    <a:pt x="14134" y="1581"/>
                    <a:pt x="14499" y="1459"/>
                  </a:cubicBezTo>
                  <a:lnTo>
                    <a:pt x="14378" y="1095"/>
                  </a:lnTo>
                  <a:close/>
                  <a:moveTo>
                    <a:pt x="28998" y="1459"/>
                  </a:moveTo>
                  <a:lnTo>
                    <a:pt x="28876" y="1824"/>
                  </a:lnTo>
                  <a:cubicBezTo>
                    <a:pt x="29211" y="1946"/>
                    <a:pt x="29545" y="2098"/>
                    <a:pt x="29910" y="2250"/>
                  </a:cubicBezTo>
                  <a:lnTo>
                    <a:pt x="30062" y="1915"/>
                  </a:lnTo>
                  <a:cubicBezTo>
                    <a:pt x="29727" y="1763"/>
                    <a:pt x="29363" y="1611"/>
                    <a:pt x="28998" y="1459"/>
                  </a:cubicBezTo>
                  <a:close/>
                  <a:moveTo>
                    <a:pt x="12250" y="1976"/>
                  </a:moveTo>
                  <a:cubicBezTo>
                    <a:pt x="11885" y="2128"/>
                    <a:pt x="11551" y="2310"/>
                    <a:pt x="11217" y="2493"/>
                  </a:cubicBezTo>
                  <a:lnTo>
                    <a:pt x="11399" y="2827"/>
                  </a:lnTo>
                  <a:cubicBezTo>
                    <a:pt x="11733" y="2645"/>
                    <a:pt x="12068" y="2462"/>
                    <a:pt x="12402" y="2310"/>
                  </a:cubicBezTo>
                  <a:lnTo>
                    <a:pt x="12250" y="1976"/>
                  </a:lnTo>
                  <a:close/>
                  <a:moveTo>
                    <a:pt x="31095" y="2432"/>
                  </a:moveTo>
                  <a:lnTo>
                    <a:pt x="30913" y="2766"/>
                  </a:lnTo>
                  <a:cubicBezTo>
                    <a:pt x="31247" y="2949"/>
                    <a:pt x="31582" y="3131"/>
                    <a:pt x="31886" y="3313"/>
                  </a:cubicBezTo>
                  <a:lnTo>
                    <a:pt x="32098" y="2979"/>
                  </a:lnTo>
                  <a:cubicBezTo>
                    <a:pt x="31764" y="2797"/>
                    <a:pt x="31430" y="2614"/>
                    <a:pt x="31095" y="2432"/>
                  </a:cubicBezTo>
                  <a:close/>
                  <a:moveTo>
                    <a:pt x="10213" y="3040"/>
                  </a:moveTo>
                  <a:cubicBezTo>
                    <a:pt x="9909" y="3253"/>
                    <a:pt x="9575" y="3465"/>
                    <a:pt x="9271" y="3678"/>
                  </a:cubicBezTo>
                  <a:lnTo>
                    <a:pt x="9484" y="3982"/>
                  </a:lnTo>
                  <a:cubicBezTo>
                    <a:pt x="9788" y="3769"/>
                    <a:pt x="10092" y="3557"/>
                    <a:pt x="10426" y="3374"/>
                  </a:cubicBezTo>
                  <a:lnTo>
                    <a:pt x="10213" y="3040"/>
                  </a:lnTo>
                  <a:close/>
                  <a:moveTo>
                    <a:pt x="33071" y="3617"/>
                  </a:moveTo>
                  <a:lnTo>
                    <a:pt x="32858" y="3921"/>
                  </a:lnTo>
                  <a:cubicBezTo>
                    <a:pt x="33162" y="4134"/>
                    <a:pt x="33466" y="4347"/>
                    <a:pt x="33770" y="4590"/>
                  </a:cubicBezTo>
                  <a:lnTo>
                    <a:pt x="33983" y="4286"/>
                  </a:lnTo>
                  <a:cubicBezTo>
                    <a:pt x="33679" y="4043"/>
                    <a:pt x="33375" y="3830"/>
                    <a:pt x="33071" y="3617"/>
                  </a:cubicBezTo>
                  <a:close/>
                  <a:moveTo>
                    <a:pt x="8329" y="4347"/>
                  </a:moveTo>
                  <a:cubicBezTo>
                    <a:pt x="8025" y="4590"/>
                    <a:pt x="7721" y="4833"/>
                    <a:pt x="7447" y="5076"/>
                  </a:cubicBezTo>
                  <a:lnTo>
                    <a:pt x="7691" y="5350"/>
                  </a:lnTo>
                  <a:cubicBezTo>
                    <a:pt x="7964" y="5107"/>
                    <a:pt x="8268" y="4864"/>
                    <a:pt x="8572" y="4651"/>
                  </a:cubicBezTo>
                  <a:lnTo>
                    <a:pt x="8329" y="4347"/>
                  </a:lnTo>
                  <a:close/>
                  <a:moveTo>
                    <a:pt x="34895" y="4985"/>
                  </a:moveTo>
                  <a:lnTo>
                    <a:pt x="34652" y="5289"/>
                  </a:lnTo>
                  <a:cubicBezTo>
                    <a:pt x="34925" y="5532"/>
                    <a:pt x="35199" y="5776"/>
                    <a:pt x="35472" y="6049"/>
                  </a:cubicBezTo>
                  <a:lnTo>
                    <a:pt x="35746" y="5745"/>
                  </a:lnTo>
                  <a:cubicBezTo>
                    <a:pt x="35472" y="5502"/>
                    <a:pt x="35168" y="5228"/>
                    <a:pt x="34895" y="4985"/>
                  </a:cubicBezTo>
                  <a:close/>
                  <a:moveTo>
                    <a:pt x="6566" y="5836"/>
                  </a:moveTo>
                  <a:cubicBezTo>
                    <a:pt x="6292" y="6110"/>
                    <a:pt x="6019" y="6383"/>
                    <a:pt x="5776" y="6657"/>
                  </a:cubicBezTo>
                  <a:lnTo>
                    <a:pt x="6049" y="6900"/>
                  </a:lnTo>
                  <a:cubicBezTo>
                    <a:pt x="6292" y="6627"/>
                    <a:pt x="6566" y="6383"/>
                    <a:pt x="6840" y="6110"/>
                  </a:cubicBezTo>
                  <a:lnTo>
                    <a:pt x="6566" y="5836"/>
                  </a:lnTo>
                  <a:close/>
                  <a:moveTo>
                    <a:pt x="36567" y="6566"/>
                  </a:moveTo>
                  <a:lnTo>
                    <a:pt x="36293" y="6839"/>
                  </a:lnTo>
                  <a:cubicBezTo>
                    <a:pt x="36536" y="7113"/>
                    <a:pt x="36810" y="7386"/>
                    <a:pt x="37053" y="7660"/>
                  </a:cubicBezTo>
                  <a:lnTo>
                    <a:pt x="37326" y="7417"/>
                  </a:lnTo>
                  <a:cubicBezTo>
                    <a:pt x="37083" y="7143"/>
                    <a:pt x="36840" y="6839"/>
                    <a:pt x="36567" y="6566"/>
                  </a:cubicBezTo>
                  <a:close/>
                  <a:moveTo>
                    <a:pt x="4985" y="7508"/>
                  </a:moveTo>
                  <a:cubicBezTo>
                    <a:pt x="4773" y="7782"/>
                    <a:pt x="4529" y="8086"/>
                    <a:pt x="4286" y="8390"/>
                  </a:cubicBezTo>
                  <a:lnTo>
                    <a:pt x="4590" y="8633"/>
                  </a:lnTo>
                  <a:cubicBezTo>
                    <a:pt x="4803" y="8329"/>
                    <a:pt x="5046" y="8025"/>
                    <a:pt x="5289" y="7751"/>
                  </a:cubicBezTo>
                  <a:lnTo>
                    <a:pt x="4985" y="7508"/>
                  </a:lnTo>
                  <a:close/>
                  <a:moveTo>
                    <a:pt x="38056" y="8298"/>
                  </a:moveTo>
                  <a:lnTo>
                    <a:pt x="37752" y="8542"/>
                  </a:lnTo>
                  <a:cubicBezTo>
                    <a:pt x="37995" y="8845"/>
                    <a:pt x="38208" y="9149"/>
                    <a:pt x="38421" y="9453"/>
                  </a:cubicBezTo>
                  <a:lnTo>
                    <a:pt x="38725" y="9241"/>
                  </a:lnTo>
                  <a:cubicBezTo>
                    <a:pt x="38512" y="8937"/>
                    <a:pt x="38299" y="8602"/>
                    <a:pt x="38056" y="8298"/>
                  </a:cubicBezTo>
                  <a:close/>
                  <a:moveTo>
                    <a:pt x="3618" y="9332"/>
                  </a:moveTo>
                  <a:cubicBezTo>
                    <a:pt x="3405" y="9666"/>
                    <a:pt x="3192" y="9970"/>
                    <a:pt x="3010" y="10304"/>
                  </a:cubicBezTo>
                  <a:lnTo>
                    <a:pt x="3314" y="10487"/>
                  </a:lnTo>
                  <a:cubicBezTo>
                    <a:pt x="3526" y="10183"/>
                    <a:pt x="3709" y="9849"/>
                    <a:pt x="3922" y="9545"/>
                  </a:cubicBezTo>
                  <a:lnTo>
                    <a:pt x="3618" y="9332"/>
                  </a:lnTo>
                  <a:close/>
                  <a:moveTo>
                    <a:pt x="39363" y="10213"/>
                  </a:moveTo>
                  <a:lnTo>
                    <a:pt x="39029" y="10396"/>
                  </a:lnTo>
                  <a:cubicBezTo>
                    <a:pt x="39241" y="10730"/>
                    <a:pt x="39424" y="11064"/>
                    <a:pt x="39576" y="11368"/>
                  </a:cubicBezTo>
                  <a:lnTo>
                    <a:pt x="39940" y="11216"/>
                  </a:lnTo>
                  <a:cubicBezTo>
                    <a:pt x="39758" y="10882"/>
                    <a:pt x="39545" y="10548"/>
                    <a:pt x="39363" y="10213"/>
                  </a:cubicBezTo>
                  <a:close/>
                  <a:moveTo>
                    <a:pt x="2432" y="11308"/>
                  </a:moveTo>
                  <a:cubicBezTo>
                    <a:pt x="2250" y="11642"/>
                    <a:pt x="2098" y="12007"/>
                    <a:pt x="1915" y="12341"/>
                  </a:cubicBezTo>
                  <a:lnTo>
                    <a:pt x="2280" y="12493"/>
                  </a:lnTo>
                  <a:cubicBezTo>
                    <a:pt x="2432" y="12159"/>
                    <a:pt x="2584" y="11824"/>
                    <a:pt x="2767" y="11490"/>
                  </a:cubicBezTo>
                  <a:lnTo>
                    <a:pt x="2432" y="11308"/>
                  </a:lnTo>
                  <a:close/>
                  <a:moveTo>
                    <a:pt x="40427" y="12219"/>
                  </a:moveTo>
                  <a:lnTo>
                    <a:pt x="40092" y="12402"/>
                  </a:lnTo>
                  <a:cubicBezTo>
                    <a:pt x="40244" y="12736"/>
                    <a:pt x="40396" y="13070"/>
                    <a:pt x="40548" y="13435"/>
                  </a:cubicBezTo>
                  <a:lnTo>
                    <a:pt x="40883" y="13283"/>
                  </a:lnTo>
                  <a:cubicBezTo>
                    <a:pt x="40761" y="12918"/>
                    <a:pt x="40609" y="12584"/>
                    <a:pt x="40427" y="12219"/>
                  </a:cubicBezTo>
                  <a:close/>
                  <a:moveTo>
                    <a:pt x="1459" y="13405"/>
                  </a:moveTo>
                  <a:cubicBezTo>
                    <a:pt x="1338" y="13770"/>
                    <a:pt x="1186" y="14134"/>
                    <a:pt x="1064" y="14469"/>
                  </a:cubicBezTo>
                  <a:lnTo>
                    <a:pt x="1429" y="14590"/>
                  </a:lnTo>
                  <a:cubicBezTo>
                    <a:pt x="1551" y="14256"/>
                    <a:pt x="1672" y="13891"/>
                    <a:pt x="1824" y="13526"/>
                  </a:cubicBezTo>
                  <a:lnTo>
                    <a:pt x="1459" y="13405"/>
                  </a:lnTo>
                  <a:close/>
                  <a:moveTo>
                    <a:pt x="41308" y="14347"/>
                  </a:moveTo>
                  <a:lnTo>
                    <a:pt x="40944" y="14469"/>
                  </a:lnTo>
                  <a:cubicBezTo>
                    <a:pt x="41065" y="14833"/>
                    <a:pt x="41156" y="15198"/>
                    <a:pt x="41278" y="15563"/>
                  </a:cubicBezTo>
                  <a:lnTo>
                    <a:pt x="41643" y="15441"/>
                  </a:lnTo>
                  <a:cubicBezTo>
                    <a:pt x="41521" y="15107"/>
                    <a:pt x="41430" y="14712"/>
                    <a:pt x="41308" y="14347"/>
                  </a:cubicBezTo>
                  <a:close/>
                  <a:moveTo>
                    <a:pt x="730" y="15563"/>
                  </a:moveTo>
                  <a:cubicBezTo>
                    <a:pt x="639" y="15928"/>
                    <a:pt x="548" y="16323"/>
                    <a:pt x="456" y="16688"/>
                  </a:cubicBezTo>
                  <a:lnTo>
                    <a:pt x="852" y="16779"/>
                  </a:lnTo>
                  <a:cubicBezTo>
                    <a:pt x="912" y="16414"/>
                    <a:pt x="1004" y="16049"/>
                    <a:pt x="1095" y="15684"/>
                  </a:cubicBezTo>
                  <a:lnTo>
                    <a:pt x="730" y="15563"/>
                  </a:lnTo>
                  <a:close/>
                  <a:moveTo>
                    <a:pt x="41916" y="16566"/>
                  </a:moveTo>
                  <a:lnTo>
                    <a:pt x="41551" y="16657"/>
                  </a:lnTo>
                  <a:cubicBezTo>
                    <a:pt x="41612" y="17022"/>
                    <a:pt x="41703" y="17387"/>
                    <a:pt x="41764" y="17751"/>
                  </a:cubicBezTo>
                  <a:lnTo>
                    <a:pt x="42129" y="17691"/>
                  </a:lnTo>
                  <a:cubicBezTo>
                    <a:pt x="42068" y="17326"/>
                    <a:pt x="42007" y="16931"/>
                    <a:pt x="41916" y="16566"/>
                  </a:cubicBezTo>
                  <a:close/>
                  <a:moveTo>
                    <a:pt x="274" y="17812"/>
                  </a:moveTo>
                  <a:cubicBezTo>
                    <a:pt x="213" y="18207"/>
                    <a:pt x="152" y="18572"/>
                    <a:pt x="122" y="18967"/>
                  </a:cubicBezTo>
                  <a:lnTo>
                    <a:pt x="487" y="18998"/>
                  </a:lnTo>
                  <a:cubicBezTo>
                    <a:pt x="517" y="18633"/>
                    <a:pt x="578" y="18268"/>
                    <a:pt x="639" y="17873"/>
                  </a:cubicBezTo>
                  <a:lnTo>
                    <a:pt x="274" y="17812"/>
                  </a:lnTo>
                  <a:close/>
                  <a:moveTo>
                    <a:pt x="42281" y="18815"/>
                  </a:moveTo>
                  <a:lnTo>
                    <a:pt x="41916" y="18876"/>
                  </a:lnTo>
                  <a:cubicBezTo>
                    <a:pt x="41947" y="19241"/>
                    <a:pt x="41977" y="19636"/>
                    <a:pt x="42007" y="20001"/>
                  </a:cubicBezTo>
                  <a:lnTo>
                    <a:pt x="42402" y="19970"/>
                  </a:lnTo>
                  <a:cubicBezTo>
                    <a:pt x="42372" y="19606"/>
                    <a:pt x="42342" y="19210"/>
                    <a:pt x="42281" y="18815"/>
                  </a:cubicBezTo>
                  <a:close/>
                  <a:moveTo>
                    <a:pt x="0" y="20092"/>
                  </a:moveTo>
                  <a:cubicBezTo>
                    <a:pt x="0" y="20457"/>
                    <a:pt x="0" y="20852"/>
                    <a:pt x="0" y="21216"/>
                  </a:cubicBezTo>
                  <a:lnTo>
                    <a:pt x="0" y="21247"/>
                  </a:lnTo>
                  <a:lnTo>
                    <a:pt x="365" y="21247"/>
                  </a:lnTo>
                  <a:lnTo>
                    <a:pt x="365" y="21216"/>
                  </a:lnTo>
                  <a:cubicBezTo>
                    <a:pt x="365" y="20852"/>
                    <a:pt x="365" y="20487"/>
                    <a:pt x="396" y="20122"/>
                  </a:cubicBezTo>
                  <a:lnTo>
                    <a:pt x="0" y="20092"/>
                  </a:lnTo>
                  <a:close/>
                  <a:moveTo>
                    <a:pt x="42038" y="21125"/>
                  </a:moveTo>
                  <a:lnTo>
                    <a:pt x="42038" y="21216"/>
                  </a:lnTo>
                  <a:cubicBezTo>
                    <a:pt x="42038" y="21581"/>
                    <a:pt x="42038" y="21976"/>
                    <a:pt x="42007" y="22341"/>
                  </a:cubicBezTo>
                  <a:lnTo>
                    <a:pt x="42402" y="22371"/>
                  </a:lnTo>
                  <a:cubicBezTo>
                    <a:pt x="42402" y="21976"/>
                    <a:pt x="42433" y="21581"/>
                    <a:pt x="42433" y="21216"/>
                  </a:cubicBezTo>
                  <a:lnTo>
                    <a:pt x="42433" y="21125"/>
                  </a:lnTo>
                  <a:close/>
                  <a:moveTo>
                    <a:pt x="396" y="22371"/>
                  </a:moveTo>
                  <a:lnTo>
                    <a:pt x="31" y="22402"/>
                  </a:lnTo>
                  <a:cubicBezTo>
                    <a:pt x="31" y="22767"/>
                    <a:pt x="61" y="23162"/>
                    <a:pt x="122" y="23557"/>
                  </a:cubicBezTo>
                  <a:lnTo>
                    <a:pt x="487" y="23496"/>
                  </a:lnTo>
                  <a:cubicBezTo>
                    <a:pt x="456" y="23131"/>
                    <a:pt x="426" y="22767"/>
                    <a:pt x="396" y="22371"/>
                  </a:cubicBezTo>
                  <a:close/>
                  <a:moveTo>
                    <a:pt x="41916" y="23466"/>
                  </a:moveTo>
                  <a:cubicBezTo>
                    <a:pt x="41886" y="23830"/>
                    <a:pt x="41825" y="24195"/>
                    <a:pt x="41764" y="24590"/>
                  </a:cubicBezTo>
                  <a:lnTo>
                    <a:pt x="42159" y="24651"/>
                  </a:lnTo>
                  <a:cubicBezTo>
                    <a:pt x="42220" y="24256"/>
                    <a:pt x="42251" y="23891"/>
                    <a:pt x="42311" y="23496"/>
                  </a:cubicBezTo>
                  <a:lnTo>
                    <a:pt x="41916" y="23466"/>
                  </a:lnTo>
                  <a:close/>
                  <a:moveTo>
                    <a:pt x="639" y="24621"/>
                  </a:moveTo>
                  <a:lnTo>
                    <a:pt x="274" y="24682"/>
                  </a:lnTo>
                  <a:cubicBezTo>
                    <a:pt x="335" y="25046"/>
                    <a:pt x="396" y="25441"/>
                    <a:pt x="487" y="25806"/>
                  </a:cubicBezTo>
                  <a:lnTo>
                    <a:pt x="852" y="25745"/>
                  </a:lnTo>
                  <a:cubicBezTo>
                    <a:pt x="791" y="25350"/>
                    <a:pt x="700" y="24986"/>
                    <a:pt x="639" y="24621"/>
                  </a:cubicBezTo>
                  <a:close/>
                  <a:moveTo>
                    <a:pt x="41551" y="25685"/>
                  </a:moveTo>
                  <a:cubicBezTo>
                    <a:pt x="41491" y="26049"/>
                    <a:pt x="41399" y="26414"/>
                    <a:pt x="41278" y="26779"/>
                  </a:cubicBezTo>
                  <a:lnTo>
                    <a:pt x="41673" y="26870"/>
                  </a:lnTo>
                  <a:cubicBezTo>
                    <a:pt x="41764" y="26505"/>
                    <a:pt x="41855" y="26141"/>
                    <a:pt x="41947" y="25776"/>
                  </a:cubicBezTo>
                  <a:lnTo>
                    <a:pt x="41551" y="25685"/>
                  </a:lnTo>
                  <a:close/>
                  <a:moveTo>
                    <a:pt x="1125" y="26809"/>
                  </a:moveTo>
                  <a:lnTo>
                    <a:pt x="760" y="26931"/>
                  </a:lnTo>
                  <a:cubicBezTo>
                    <a:pt x="882" y="27296"/>
                    <a:pt x="973" y="27660"/>
                    <a:pt x="1095" y="28025"/>
                  </a:cubicBezTo>
                  <a:lnTo>
                    <a:pt x="1459" y="27903"/>
                  </a:lnTo>
                  <a:cubicBezTo>
                    <a:pt x="1338" y="27539"/>
                    <a:pt x="1247" y="27174"/>
                    <a:pt x="1125" y="26809"/>
                  </a:cubicBezTo>
                  <a:close/>
                  <a:moveTo>
                    <a:pt x="40974" y="27873"/>
                  </a:moveTo>
                  <a:cubicBezTo>
                    <a:pt x="40852" y="28207"/>
                    <a:pt x="40700" y="28572"/>
                    <a:pt x="40579" y="28907"/>
                  </a:cubicBezTo>
                  <a:lnTo>
                    <a:pt x="40913" y="29059"/>
                  </a:lnTo>
                  <a:cubicBezTo>
                    <a:pt x="41065" y="28694"/>
                    <a:pt x="41217" y="28329"/>
                    <a:pt x="41339" y="27995"/>
                  </a:cubicBezTo>
                  <a:lnTo>
                    <a:pt x="40974" y="27873"/>
                  </a:lnTo>
                  <a:close/>
                  <a:moveTo>
                    <a:pt x="1855" y="28967"/>
                  </a:moveTo>
                  <a:lnTo>
                    <a:pt x="1490" y="29089"/>
                  </a:lnTo>
                  <a:cubicBezTo>
                    <a:pt x="1642" y="29454"/>
                    <a:pt x="1794" y="29818"/>
                    <a:pt x="1946" y="30153"/>
                  </a:cubicBezTo>
                  <a:lnTo>
                    <a:pt x="2311" y="30001"/>
                  </a:lnTo>
                  <a:cubicBezTo>
                    <a:pt x="2159" y="29636"/>
                    <a:pt x="2007" y="29302"/>
                    <a:pt x="1855" y="28967"/>
                  </a:cubicBezTo>
                  <a:close/>
                  <a:moveTo>
                    <a:pt x="40123" y="29970"/>
                  </a:moveTo>
                  <a:cubicBezTo>
                    <a:pt x="39971" y="30305"/>
                    <a:pt x="39788" y="30639"/>
                    <a:pt x="39606" y="30973"/>
                  </a:cubicBezTo>
                  <a:lnTo>
                    <a:pt x="39940" y="31156"/>
                  </a:lnTo>
                  <a:cubicBezTo>
                    <a:pt x="40153" y="30821"/>
                    <a:pt x="40305" y="30457"/>
                    <a:pt x="40457" y="30122"/>
                  </a:cubicBezTo>
                  <a:lnTo>
                    <a:pt x="40123" y="29970"/>
                  </a:lnTo>
                  <a:close/>
                  <a:moveTo>
                    <a:pt x="2797" y="31004"/>
                  </a:moveTo>
                  <a:lnTo>
                    <a:pt x="2463" y="31186"/>
                  </a:lnTo>
                  <a:cubicBezTo>
                    <a:pt x="2645" y="31521"/>
                    <a:pt x="2827" y="31855"/>
                    <a:pt x="3040" y="32189"/>
                  </a:cubicBezTo>
                  <a:lnTo>
                    <a:pt x="3344" y="31977"/>
                  </a:lnTo>
                  <a:cubicBezTo>
                    <a:pt x="3162" y="31673"/>
                    <a:pt x="2979" y="31338"/>
                    <a:pt x="2797" y="31004"/>
                  </a:cubicBezTo>
                  <a:close/>
                  <a:moveTo>
                    <a:pt x="39059" y="31946"/>
                  </a:moveTo>
                  <a:cubicBezTo>
                    <a:pt x="38877" y="32280"/>
                    <a:pt x="38664" y="32584"/>
                    <a:pt x="38451" y="32919"/>
                  </a:cubicBezTo>
                  <a:lnTo>
                    <a:pt x="38755" y="33132"/>
                  </a:lnTo>
                  <a:cubicBezTo>
                    <a:pt x="38998" y="32797"/>
                    <a:pt x="39181" y="32463"/>
                    <a:pt x="39393" y="32159"/>
                  </a:cubicBezTo>
                  <a:lnTo>
                    <a:pt x="39059" y="31946"/>
                  </a:lnTo>
                  <a:close/>
                  <a:moveTo>
                    <a:pt x="3982" y="32919"/>
                  </a:moveTo>
                  <a:lnTo>
                    <a:pt x="3648" y="33132"/>
                  </a:lnTo>
                  <a:cubicBezTo>
                    <a:pt x="3861" y="33466"/>
                    <a:pt x="4104" y="33770"/>
                    <a:pt x="4317" y="34074"/>
                  </a:cubicBezTo>
                  <a:lnTo>
                    <a:pt x="4621" y="33831"/>
                  </a:lnTo>
                  <a:cubicBezTo>
                    <a:pt x="4408" y="33557"/>
                    <a:pt x="4195" y="33253"/>
                    <a:pt x="3982" y="32919"/>
                  </a:cubicBezTo>
                  <a:close/>
                  <a:moveTo>
                    <a:pt x="37813" y="33831"/>
                  </a:moveTo>
                  <a:cubicBezTo>
                    <a:pt x="37570" y="34104"/>
                    <a:pt x="37326" y="34408"/>
                    <a:pt x="37083" y="34712"/>
                  </a:cubicBezTo>
                  <a:lnTo>
                    <a:pt x="37387" y="34955"/>
                  </a:lnTo>
                  <a:cubicBezTo>
                    <a:pt x="37630" y="34651"/>
                    <a:pt x="37874" y="34347"/>
                    <a:pt x="38086" y="34043"/>
                  </a:cubicBezTo>
                  <a:lnTo>
                    <a:pt x="37813" y="33831"/>
                  </a:lnTo>
                  <a:close/>
                  <a:moveTo>
                    <a:pt x="5350" y="34712"/>
                  </a:moveTo>
                  <a:lnTo>
                    <a:pt x="5046" y="34955"/>
                  </a:lnTo>
                  <a:cubicBezTo>
                    <a:pt x="5289" y="35259"/>
                    <a:pt x="5563" y="35533"/>
                    <a:pt x="5806" y="35806"/>
                  </a:cubicBezTo>
                  <a:lnTo>
                    <a:pt x="6080" y="35563"/>
                  </a:lnTo>
                  <a:cubicBezTo>
                    <a:pt x="5836" y="35290"/>
                    <a:pt x="5593" y="35016"/>
                    <a:pt x="5350" y="34712"/>
                  </a:cubicBezTo>
                  <a:close/>
                  <a:moveTo>
                    <a:pt x="36323" y="35533"/>
                  </a:moveTo>
                  <a:cubicBezTo>
                    <a:pt x="36080" y="35806"/>
                    <a:pt x="35807" y="36080"/>
                    <a:pt x="35533" y="36323"/>
                  </a:cubicBezTo>
                  <a:lnTo>
                    <a:pt x="35807" y="36627"/>
                  </a:lnTo>
                  <a:cubicBezTo>
                    <a:pt x="36080" y="36353"/>
                    <a:pt x="36354" y="36080"/>
                    <a:pt x="36627" y="35806"/>
                  </a:cubicBezTo>
                  <a:lnTo>
                    <a:pt x="36323" y="35533"/>
                  </a:lnTo>
                  <a:close/>
                  <a:moveTo>
                    <a:pt x="6900" y="36353"/>
                  </a:moveTo>
                  <a:lnTo>
                    <a:pt x="6627" y="36627"/>
                  </a:lnTo>
                  <a:cubicBezTo>
                    <a:pt x="6900" y="36901"/>
                    <a:pt x="7204" y="37144"/>
                    <a:pt x="7478" y="37387"/>
                  </a:cubicBezTo>
                  <a:lnTo>
                    <a:pt x="7721" y="37113"/>
                  </a:lnTo>
                  <a:cubicBezTo>
                    <a:pt x="7447" y="36870"/>
                    <a:pt x="7174" y="36597"/>
                    <a:pt x="6900" y="36353"/>
                  </a:cubicBezTo>
                  <a:close/>
                  <a:moveTo>
                    <a:pt x="34682" y="37083"/>
                  </a:moveTo>
                  <a:cubicBezTo>
                    <a:pt x="34408" y="37326"/>
                    <a:pt x="34104" y="37569"/>
                    <a:pt x="33831" y="37782"/>
                  </a:cubicBezTo>
                  <a:lnTo>
                    <a:pt x="34044" y="38086"/>
                  </a:lnTo>
                  <a:cubicBezTo>
                    <a:pt x="34348" y="37873"/>
                    <a:pt x="34652" y="37630"/>
                    <a:pt x="34956" y="37387"/>
                  </a:cubicBezTo>
                  <a:lnTo>
                    <a:pt x="34682" y="37083"/>
                  </a:lnTo>
                  <a:close/>
                  <a:moveTo>
                    <a:pt x="8602" y="37812"/>
                  </a:moveTo>
                  <a:lnTo>
                    <a:pt x="8390" y="38116"/>
                  </a:lnTo>
                  <a:cubicBezTo>
                    <a:pt x="8694" y="38360"/>
                    <a:pt x="8998" y="38572"/>
                    <a:pt x="9302" y="38785"/>
                  </a:cubicBezTo>
                  <a:lnTo>
                    <a:pt x="9514" y="38481"/>
                  </a:lnTo>
                  <a:cubicBezTo>
                    <a:pt x="9210" y="38268"/>
                    <a:pt x="8906" y="38025"/>
                    <a:pt x="8602" y="37812"/>
                  </a:cubicBezTo>
                  <a:close/>
                  <a:moveTo>
                    <a:pt x="32919" y="38451"/>
                  </a:moveTo>
                  <a:cubicBezTo>
                    <a:pt x="32585" y="38664"/>
                    <a:pt x="32281" y="38876"/>
                    <a:pt x="31946" y="39059"/>
                  </a:cubicBezTo>
                  <a:lnTo>
                    <a:pt x="32159" y="39393"/>
                  </a:lnTo>
                  <a:cubicBezTo>
                    <a:pt x="32493" y="39180"/>
                    <a:pt x="32797" y="38998"/>
                    <a:pt x="33101" y="38785"/>
                  </a:cubicBezTo>
                  <a:lnTo>
                    <a:pt x="32919" y="38451"/>
                  </a:lnTo>
                  <a:close/>
                  <a:moveTo>
                    <a:pt x="10487" y="39089"/>
                  </a:moveTo>
                  <a:lnTo>
                    <a:pt x="10274" y="39393"/>
                  </a:lnTo>
                  <a:cubicBezTo>
                    <a:pt x="10609" y="39606"/>
                    <a:pt x="10943" y="39788"/>
                    <a:pt x="11277" y="39971"/>
                  </a:cubicBezTo>
                  <a:lnTo>
                    <a:pt x="11460" y="39636"/>
                  </a:lnTo>
                  <a:cubicBezTo>
                    <a:pt x="11125" y="39454"/>
                    <a:pt x="10791" y="39271"/>
                    <a:pt x="10487" y="39089"/>
                  </a:cubicBezTo>
                  <a:close/>
                  <a:moveTo>
                    <a:pt x="30974" y="39606"/>
                  </a:moveTo>
                  <a:cubicBezTo>
                    <a:pt x="30639" y="39788"/>
                    <a:pt x="30305" y="39971"/>
                    <a:pt x="29971" y="40123"/>
                  </a:cubicBezTo>
                  <a:lnTo>
                    <a:pt x="30123" y="40457"/>
                  </a:lnTo>
                  <a:cubicBezTo>
                    <a:pt x="30487" y="40305"/>
                    <a:pt x="30822" y="40123"/>
                    <a:pt x="31156" y="39940"/>
                  </a:cubicBezTo>
                  <a:lnTo>
                    <a:pt x="30974" y="39606"/>
                  </a:lnTo>
                  <a:close/>
                  <a:moveTo>
                    <a:pt x="12463" y="40153"/>
                  </a:moveTo>
                  <a:lnTo>
                    <a:pt x="12311" y="40487"/>
                  </a:lnTo>
                  <a:cubicBezTo>
                    <a:pt x="12676" y="40639"/>
                    <a:pt x="13010" y="40791"/>
                    <a:pt x="13375" y="40943"/>
                  </a:cubicBezTo>
                  <a:lnTo>
                    <a:pt x="13527" y="40578"/>
                  </a:lnTo>
                  <a:cubicBezTo>
                    <a:pt x="13162" y="40457"/>
                    <a:pt x="12827" y="40305"/>
                    <a:pt x="12463" y="40153"/>
                  </a:cubicBezTo>
                  <a:close/>
                  <a:moveTo>
                    <a:pt x="28937" y="40578"/>
                  </a:moveTo>
                  <a:cubicBezTo>
                    <a:pt x="28603" y="40700"/>
                    <a:pt x="28238" y="40822"/>
                    <a:pt x="27873" y="40943"/>
                  </a:cubicBezTo>
                  <a:lnTo>
                    <a:pt x="27995" y="41308"/>
                  </a:lnTo>
                  <a:cubicBezTo>
                    <a:pt x="28360" y="41186"/>
                    <a:pt x="28724" y="41065"/>
                    <a:pt x="29089" y="40913"/>
                  </a:cubicBezTo>
                  <a:lnTo>
                    <a:pt x="28937" y="40578"/>
                  </a:lnTo>
                  <a:close/>
                  <a:moveTo>
                    <a:pt x="14590" y="40974"/>
                  </a:moveTo>
                  <a:lnTo>
                    <a:pt x="14469" y="41338"/>
                  </a:lnTo>
                  <a:cubicBezTo>
                    <a:pt x="14803" y="41460"/>
                    <a:pt x="15198" y="41551"/>
                    <a:pt x="15563" y="41673"/>
                  </a:cubicBezTo>
                  <a:lnTo>
                    <a:pt x="15654" y="41308"/>
                  </a:lnTo>
                  <a:cubicBezTo>
                    <a:pt x="15290" y="41217"/>
                    <a:pt x="14925" y="41095"/>
                    <a:pt x="14590" y="40974"/>
                  </a:cubicBezTo>
                  <a:close/>
                  <a:moveTo>
                    <a:pt x="26810" y="41278"/>
                  </a:moveTo>
                  <a:cubicBezTo>
                    <a:pt x="26445" y="41399"/>
                    <a:pt x="26080" y="41490"/>
                    <a:pt x="25715" y="41551"/>
                  </a:cubicBezTo>
                  <a:lnTo>
                    <a:pt x="25776" y="41946"/>
                  </a:lnTo>
                  <a:cubicBezTo>
                    <a:pt x="26171" y="41855"/>
                    <a:pt x="26536" y="41764"/>
                    <a:pt x="26901" y="41642"/>
                  </a:cubicBezTo>
                  <a:lnTo>
                    <a:pt x="26810" y="41278"/>
                  </a:lnTo>
                  <a:close/>
                  <a:moveTo>
                    <a:pt x="16749" y="41582"/>
                  </a:moveTo>
                  <a:lnTo>
                    <a:pt x="16657" y="41946"/>
                  </a:lnTo>
                  <a:cubicBezTo>
                    <a:pt x="17052" y="42037"/>
                    <a:pt x="17417" y="42098"/>
                    <a:pt x="17782" y="42159"/>
                  </a:cubicBezTo>
                  <a:lnTo>
                    <a:pt x="17843" y="41794"/>
                  </a:lnTo>
                  <a:cubicBezTo>
                    <a:pt x="17478" y="41733"/>
                    <a:pt x="17113" y="41642"/>
                    <a:pt x="16749" y="41582"/>
                  </a:cubicBezTo>
                  <a:close/>
                  <a:moveTo>
                    <a:pt x="24591" y="41764"/>
                  </a:moveTo>
                  <a:cubicBezTo>
                    <a:pt x="24226" y="41825"/>
                    <a:pt x="23861" y="41885"/>
                    <a:pt x="23466" y="41916"/>
                  </a:cubicBezTo>
                  <a:lnTo>
                    <a:pt x="23527" y="42311"/>
                  </a:lnTo>
                  <a:cubicBezTo>
                    <a:pt x="23892" y="42250"/>
                    <a:pt x="24287" y="42220"/>
                    <a:pt x="24651" y="42159"/>
                  </a:cubicBezTo>
                  <a:lnTo>
                    <a:pt x="24591" y="41764"/>
                  </a:lnTo>
                  <a:close/>
                  <a:moveTo>
                    <a:pt x="18967" y="41946"/>
                  </a:moveTo>
                  <a:lnTo>
                    <a:pt x="18937" y="42311"/>
                  </a:lnTo>
                  <a:cubicBezTo>
                    <a:pt x="19302" y="42341"/>
                    <a:pt x="19697" y="42372"/>
                    <a:pt x="20092" y="42402"/>
                  </a:cubicBezTo>
                  <a:lnTo>
                    <a:pt x="20092" y="42007"/>
                  </a:lnTo>
                  <a:cubicBezTo>
                    <a:pt x="19727" y="42007"/>
                    <a:pt x="19363" y="41977"/>
                    <a:pt x="18967" y="41946"/>
                  </a:cubicBezTo>
                  <a:close/>
                  <a:moveTo>
                    <a:pt x="22372" y="42007"/>
                  </a:moveTo>
                  <a:cubicBezTo>
                    <a:pt x="21977" y="42037"/>
                    <a:pt x="21612" y="42037"/>
                    <a:pt x="21217" y="42037"/>
                  </a:cubicBezTo>
                  <a:lnTo>
                    <a:pt x="21217" y="42433"/>
                  </a:lnTo>
                  <a:cubicBezTo>
                    <a:pt x="21612" y="42433"/>
                    <a:pt x="22007" y="42433"/>
                    <a:pt x="22372" y="42402"/>
                  </a:cubicBezTo>
                  <a:lnTo>
                    <a:pt x="22372" y="4200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 name="Google Shape;192;p13"/>
          <p:cNvSpPr/>
          <p:nvPr/>
        </p:nvSpPr>
        <p:spPr>
          <a:xfrm>
            <a:off x="8624175" y="3069550"/>
            <a:ext cx="1693956" cy="1693956"/>
          </a:xfrm>
          <a:custGeom>
            <a:avLst/>
            <a:gdLst/>
            <a:ahLst/>
            <a:cxnLst/>
            <a:rect l="l" t="t" r="r" b="b"/>
            <a:pathLst>
              <a:path w="28543" h="28543" extrusionOk="0">
                <a:moveTo>
                  <a:pt x="14287" y="6505"/>
                </a:moveTo>
                <a:cubicBezTo>
                  <a:pt x="18542" y="6505"/>
                  <a:pt x="22038" y="10001"/>
                  <a:pt x="22038" y="14256"/>
                </a:cubicBezTo>
                <a:cubicBezTo>
                  <a:pt x="22038" y="18542"/>
                  <a:pt x="18542" y="22038"/>
                  <a:pt x="14287" y="22038"/>
                </a:cubicBezTo>
                <a:cubicBezTo>
                  <a:pt x="10001" y="22038"/>
                  <a:pt x="6506" y="18542"/>
                  <a:pt x="6506" y="14256"/>
                </a:cubicBezTo>
                <a:cubicBezTo>
                  <a:pt x="6506" y="10001"/>
                  <a:pt x="10001" y="6505"/>
                  <a:pt x="14287" y="6505"/>
                </a:cubicBezTo>
                <a:close/>
                <a:moveTo>
                  <a:pt x="14287" y="6141"/>
                </a:moveTo>
                <a:cubicBezTo>
                  <a:pt x="9788" y="6141"/>
                  <a:pt x="6141" y="9788"/>
                  <a:pt x="6141" y="14287"/>
                </a:cubicBezTo>
                <a:cubicBezTo>
                  <a:pt x="6141" y="18755"/>
                  <a:pt x="9788" y="22402"/>
                  <a:pt x="14287" y="22402"/>
                </a:cubicBezTo>
                <a:cubicBezTo>
                  <a:pt x="18755" y="22402"/>
                  <a:pt x="22403" y="18755"/>
                  <a:pt x="22403" y="14287"/>
                </a:cubicBezTo>
                <a:cubicBezTo>
                  <a:pt x="22403" y="9788"/>
                  <a:pt x="18755" y="6141"/>
                  <a:pt x="14287" y="6141"/>
                </a:cubicBezTo>
                <a:close/>
                <a:moveTo>
                  <a:pt x="15381" y="366"/>
                </a:moveTo>
                <a:lnTo>
                  <a:pt x="15746" y="3040"/>
                </a:lnTo>
                <a:lnTo>
                  <a:pt x="15868" y="3071"/>
                </a:lnTo>
                <a:cubicBezTo>
                  <a:pt x="16871" y="3192"/>
                  <a:pt x="17843" y="3466"/>
                  <a:pt x="18694" y="3831"/>
                </a:cubicBezTo>
                <a:lnTo>
                  <a:pt x="18846" y="3891"/>
                </a:lnTo>
                <a:lnTo>
                  <a:pt x="20518" y="1794"/>
                </a:lnTo>
                <a:lnTo>
                  <a:pt x="22372" y="2919"/>
                </a:lnTo>
                <a:lnTo>
                  <a:pt x="21308" y="5381"/>
                </a:lnTo>
                <a:lnTo>
                  <a:pt x="21430" y="5472"/>
                </a:lnTo>
                <a:cubicBezTo>
                  <a:pt x="22007" y="5958"/>
                  <a:pt x="22524" y="6475"/>
                  <a:pt x="23011" y="7022"/>
                </a:cubicBezTo>
                <a:lnTo>
                  <a:pt x="23102" y="7144"/>
                </a:lnTo>
                <a:lnTo>
                  <a:pt x="25533" y="6049"/>
                </a:lnTo>
                <a:lnTo>
                  <a:pt x="26688" y="7934"/>
                </a:lnTo>
                <a:lnTo>
                  <a:pt x="24622" y="9606"/>
                </a:lnTo>
                <a:lnTo>
                  <a:pt x="24682" y="9758"/>
                </a:lnTo>
                <a:cubicBezTo>
                  <a:pt x="25077" y="10670"/>
                  <a:pt x="25351" y="11642"/>
                  <a:pt x="25503" y="12676"/>
                </a:cubicBezTo>
                <a:lnTo>
                  <a:pt x="25503" y="12828"/>
                </a:lnTo>
                <a:lnTo>
                  <a:pt x="28178" y="13192"/>
                </a:lnTo>
                <a:lnTo>
                  <a:pt x="28178" y="15381"/>
                </a:lnTo>
                <a:lnTo>
                  <a:pt x="25503" y="15746"/>
                </a:lnTo>
                <a:lnTo>
                  <a:pt x="25473" y="15867"/>
                </a:lnTo>
                <a:cubicBezTo>
                  <a:pt x="25351" y="16870"/>
                  <a:pt x="25077" y="17843"/>
                  <a:pt x="24713" y="18694"/>
                </a:cubicBezTo>
                <a:lnTo>
                  <a:pt x="24652" y="18846"/>
                </a:lnTo>
                <a:lnTo>
                  <a:pt x="26749" y="20487"/>
                </a:lnTo>
                <a:lnTo>
                  <a:pt x="25625" y="22372"/>
                </a:lnTo>
                <a:lnTo>
                  <a:pt x="23163" y="21308"/>
                </a:lnTo>
                <a:lnTo>
                  <a:pt x="23071" y="21430"/>
                </a:lnTo>
                <a:cubicBezTo>
                  <a:pt x="22615" y="22007"/>
                  <a:pt x="22068" y="22524"/>
                  <a:pt x="21521" y="23010"/>
                </a:cubicBezTo>
                <a:lnTo>
                  <a:pt x="21400" y="23101"/>
                </a:lnTo>
                <a:lnTo>
                  <a:pt x="22494" y="25533"/>
                </a:lnTo>
                <a:lnTo>
                  <a:pt x="20640" y="26688"/>
                </a:lnTo>
                <a:lnTo>
                  <a:pt x="18938" y="24591"/>
                </a:lnTo>
                <a:lnTo>
                  <a:pt x="18786" y="24652"/>
                </a:lnTo>
                <a:cubicBezTo>
                  <a:pt x="17904" y="25047"/>
                  <a:pt x="16901" y="25351"/>
                  <a:pt x="15868" y="25472"/>
                </a:cubicBezTo>
                <a:lnTo>
                  <a:pt x="15716" y="25503"/>
                </a:lnTo>
                <a:lnTo>
                  <a:pt x="15381" y="28177"/>
                </a:lnTo>
                <a:lnTo>
                  <a:pt x="13193" y="28177"/>
                </a:lnTo>
                <a:lnTo>
                  <a:pt x="12798" y="25503"/>
                </a:lnTo>
                <a:lnTo>
                  <a:pt x="12676" y="25472"/>
                </a:lnTo>
                <a:cubicBezTo>
                  <a:pt x="11673" y="25320"/>
                  <a:pt x="10700" y="25077"/>
                  <a:pt x="9849" y="24712"/>
                </a:cubicBezTo>
                <a:lnTo>
                  <a:pt x="9697" y="24652"/>
                </a:lnTo>
                <a:lnTo>
                  <a:pt x="8056" y="26718"/>
                </a:lnTo>
                <a:lnTo>
                  <a:pt x="6171" y="25594"/>
                </a:lnTo>
                <a:lnTo>
                  <a:pt x="7235" y="23162"/>
                </a:lnTo>
                <a:lnTo>
                  <a:pt x="7114" y="23071"/>
                </a:lnTo>
                <a:cubicBezTo>
                  <a:pt x="6536" y="22585"/>
                  <a:pt x="6019" y="22068"/>
                  <a:pt x="5533" y="21521"/>
                </a:cubicBezTo>
                <a:lnTo>
                  <a:pt x="5442" y="21399"/>
                </a:lnTo>
                <a:lnTo>
                  <a:pt x="3010" y="22493"/>
                </a:lnTo>
                <a:lnTo>
                  <a:pt x="1855" y="20609"/>
                </a:lnTo>
                <a:lnTo>
                  <a:pt x="3952" y="18937"/>
                </a:lnTo>
                <a:lnTo>
                  <a:pt x="3892" y="18785"/>
                </a:lnTo>
                <a:cubicBezTo>
                  <a:pt x="3496" y="17873"/>
                  <a:pt x="3193" y="16901"/>
                  <a:pt x="3071" y="15867"/>
                </a:cubicBezTo>
                <a:lnTo>
                  <a:pt x="3041" y="15715"/>
                </a:lnTo>
                <a:lnTo>
                  <a:pt x="396" y="15351"/>
                </a:lnTo>
                <a:lnTo>
                  <a:pt x="396" y="13162"/>
                </a:lnTo>
                <a:lnTo>
                  <a:pt x="3041" y="12828"/>
                </a:lnTo>
                <a:lnTo>
                  <a:pt x="3071" y="12676"/>
                </a:lnTo>
                <a:cubicBezTo>
                  <a:pt x="3193" y="11673"/>
                  <a:pt x="3466" y="10700"/>
                  <a:pt x="3831" y="9849"/>
                </a:cubicBezTo>
                <a:lnTo>
                  <a:pt x="3892" y="9697"/>
                </a:lnTo>
                <a:lnTo>
                  <a:pt x="1794" y="8056"/>
                </a:lnTo>
                <a:lnTo>
                  <a:pt x="2919" y="6171"/>
                </a:lnTo>
                <a:lnTo>
                  <a:pt x="5381" y="7235"/>
                </a:lnTo>
                <a:lnTo>
                  <a:pt x="5472" y="7113"/>
                </a:lnTo>
                <a:cubicBezTo>
                  <a:pt x="5959" y="6536"/>
                  <a:pt x="6475" y="6019"/>
                  <a:pt x="7022" y="5533"/>
                </a:cubicBezTo>
                <a:lnTo>
                  <a:pt x="7144" y="5442"/>
                </a:lnTo>
                <a:lnTo>
                  <a:pt x="6050" y="3010"/>
                </a:lnTo>
                <a:lnTo>
                  <a:pt x="7934" y="1855"/>
                </a:lnTo>
                <a:lnTo>
                  <a:pt x="9606" y="3952"/>
                </a:lnTo>
                <a:lnTo>
                  <a:pt x="9758" y="3891"/>
                </a:lnTo>
                <a:cubicBezTo>
                  <a:pt x="10670" y="3496"/>
                  <a:pt x="11643" y="3192"/>
                  <a:pt x="12676" y="3071"/>
                </a:cubicBezTo>
                <a:lnTo>
                  <a:pt x="12828" y="3040"/>
                </a:lnTo>
                <a:lnTo>
                  <a:pt x="13193" y="366"/>
                </a:lnTo>
                <a:close/>
                <a:moveTo>
                  <a:pt x="12858" y="1"/>
                </a:moveTo>
                <a:lnTo>
                  <a:pt x="12494" y="2706"/>
                </a:lnTo>
                <a:cubicBezTo>
                  <a:pt x="11521" y="2858"/>
                  <a:pt x="10579" y="3101"/>
                  <a:pt x="9728" y="3496"/>
                </a:cubicBezTo>
                <a:lnTo>
                  <a:pt x="7995" y="1369"/>
                </a:lnTo>
                <a:lnTo>
                  <a:pt x="5594" y="2858"/>
                </a:lnTo>
                <a:lnTo>
                  <a:pt x="6688" y="5350"/>
                </a:lnTo>
                <a:cubicBezTo>
                  <a:pt x="6171" y="5776"/>
                  <a:pt x="5715" y="6262"/>
                  <a:pt x="5290" y="6779"/>
                </a:cubicBezTo>
                <a:lnTo>
                  <a:pt x="2767" y="5685"/>
                </a:lnTo>
                <a:lnTo>
                  <a:pt x="1308" y="8147"/>
                </a:lnTo>
                <a:lnTo>
                  <a:pt x="3436" y="9849"/>
                </a:lnTo>
                <a:cubicBezTo>
                  <a:pt x="3101" y="10670"/>
                  <a:pt x="2858" y="11551"/>
                  <a:pt x="2706" y="12493"/>
                </a:cubicBezTo>
                <a:lnTo>
                  <a:pt x="1" y="12858"/>
                </a:lnTo>
                <a:lnTo>
                  <a:pt x="1" y="15685"/>
                </a:lnTo>
                <a:lnTo>
                  <a:pt x="2706" y="16050"/>
                </a:lnTo>
                <a:cubicBezTo>
                  <a:pt x="2858" y="17022"/>
                  <a:pt x="3132" y="17934"/>
                  <a:pt x="3496" y="18816"/>
                </a:cubicBezTo>
                <a:lnTo>
                  <a:pt x="1369" y="20548"/>
                </a:lnTo>
                <a:lnTo>
                  <a:pt x="2858" y="22949"/>
                </a:lnTo>
                <a:lnTo>
                  <a:pt x="5351" y="21855"/>
                </a:lnTo>
                <a:cubicBezTo>
                  <a:pt x="5776" y="22372"/>
                  <a:pt x="6263" y="22828"/>
                  <a:pt x="6779" y="23253"/>
                </a:cubicBezTo>
                <a:lnTo>
                  <a:pt x="5685" y="25776"/>
                </a:lnTo>
                <a:lnTo>
                  <a:pt x="8147" y="27235"/>
                </a:lnTo>
                <a:lnTo>
                  <a:pt x="9849" y="25108"/>
                </a:lnTo>
                <a:cubicBezTo>
                  <a:pt x="10670" y="25442"/>
                  <a:pt x="11551" y="25685"/>
                  <a:pt x="12494" y="25837"/>
                </a:cubicBezTo>
                <a:lnTo>
                  <a:pt x="12858" y="28542"/>
                </a:lnTo>
                <a:lnTo>
                  <a:pt x="15685" y="28542"/>
                </a:lnTo>
                <a:lnTo>
                  <a:pt x="16050" y="25837"/>
                </a:lnTo>
                <a:cubicBezTo>
                  <a:pt x="17023" y="25685"/>
                  <a:pt x="17934" y="25442"/>
                  <a:pt x="18816" y="25077"/>
                </a:cubicBezTo>
                <a:lnTo>
                  <a:pt x="20518" y="27174"/>
                </a:lnTo>
                <a:lnTo>
                  <a:pt x="22950" y="25685"/>
                </a:lnTo>
                <a:lnTo>
                  <a:pt x="21856" y="23193"/>
                </a:lnTo>
                <a:cubicBezTo>
                  <a:pt x="22342" y="22767"/>
                  <a:pt x="22828" y="22281"/>
                  <a:pt x="23254" y="21764"/>
                </a:cubicBezTo>
                <a:lnTo>
                  <a:pt x="25746" y="22858"/>
                </a:lnTo>
                <a:lnTo>
                  <a:pt x="27236" y="20427"/>
                </a:lnTo>
                <a:lnTo>
                  <a:pt x="25108" y="18724"/>
                </a:lnTo>
                <a:cubicBezTo>
                  <a:pt x="25442" y="17904"/>
                  <a:pt x="25685" y="16992"/>
                  <a:pt x="25837" y="16080"/>
                </a:cubicBezTo>
                <a:lnTo>
                  <a:pt x="28543" y="15685"/>
                </a:lnTo>
                <a:lnTo>
                  <a:pt x="28543" y="12858"/>
                </a:lnTo>
                <a:lnTo>
                  <a:pt x="25837" y="12493"/>
                </a:lnTo>
                <a:cubicBezTo>
                  <a:pt x="25685" y="11521"/>
                  <a:pt x="25412" y="10609"/>
                  <a:pt x="25047" y="9727"/>
                </a:cubicBezTo>
                <a:lnTo>
                  <a:pt x="27175" y="7995"/>
                </a:lnTo>
                <a:lnTo>
                  <a:pt x="25685" y="5594"/>
                </a:lnTo>
                <a:lnTo>
                  <a:pt x="23193" y="6688"/>
                </a:lnTo>
                <a:cubicBezTo>
                  <a:pt x="22767" y="6171"/>
                  <a:pt x="22281" y="5715"/>
                  <a:pt x="21764" y="5290"/>
                </a:cubicBezTo>
                <a:lnTo>
                  <a:pt x="22859" y="2797"/>
                </a:lnTo>
                <a:lnTo>
                  <a:pt x="20397" y="1308"/>
                </a:lnTo>
                <a:lnTo>
                  <a:pt x="18694" y="3435"/>
                </a:lnTo>
                <a:cubicBezTo>
                  <a:pt x="17874" y="3101"/>
                  <a:pt x="16992" y="2858"/>
                  <a:pt x="16050" y="2706"/>
                </a:cubicBezTo>
                <a:lnTo>
                  <a:pt x="156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 name="Google Shape;193;p13"/>
          <p:cNvGrpSpPr/>
          <p:nvPr/>
        </p:nvGrpSpPr>
        <p:grpSpPr>
          <a:xfrm flipH="1">
            <a:off x="-771285" y="4173938"/>
            <a:ext cx="2162798" cy="1206590"/>
            <a:chOff x="7572340" y="2404875"/>
            <a:chExt cx="2162798" cy="1206590"/>
          </a:xfrm>
        </p:grpSpPr>
        <p:sp>
          <p:nvSpPr>
            <p:cNvPr id="194" name="Google Shape;194;p13"/>
            <p:cNvSpPr/>
            <p:nvPr/>
          </p:nvSpPr>
          <p:spPr>
            <a:xfrm flipH="1">
              <a:off x="7572340" y="2404875"/>
              <a:ext cx="2162798" cy="116887"/>
            </a:xfrm>
            <a:custGeom>
              <a:avLst/>
              <a:gdLst/>
              <a:ahLst/>
              <a:cxnLst/>
              <a:rect l="l" t="t" r="r" b="b"/>
              <a:pathLst>
                <a:path w="27570" h="1490" extrusionOk="0">
                  <a:moveTo>
                    <a:pt x="760" y="1"/>
                  </a:moveTo>
                  <a:cubicBezTo>
                    <a:pt x="335" y="1"/>
                    <a:pt x="0" y="335"/>
                    <a:pt x="0" y="760"/>
                  </a:cubicBezTo>
                  <a:cubicBezTo>
                    <a:pt x="0" y="1156"/>
                    <a:pt x="335" y="1490"/>
                    <a:pt x="760" y="1490"/>
                  </a:cubicBezTo>
                  <a:lnTo>
                    <a:pt x="26809" y="1490"/>
                  </a:lnTo>
                  <a:cubicBezTo>
                    <a:pt x="27235" y="1490"/>
                    <a:pt x="27569" y="1156"/>
                    <a:pt x="27569" y="760"/>
                  </a:cubicBezTo>
                  <a:cubicBezTo>
                    <a:pt x="27569" y="335"/>
                    <a:pt x="27235" y="1"/>
                    <a:pt x="26809"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3"/>
            <p:cNvSpPr/>
            <p:nvPr/>
          </p:nvSpPr>
          <p:spPr>
            <a:xfrm flipH="1">
              <a:off x="8182818" y="2767299"/>
              <a:ext cx="1552319" cy="119319"/>
            </a:xfrm>
            <a:custGeom>
              <a:avLst/>
              <a:gdLst/>
              <a:ahLst/>
              <a:cxnLst/>
              <a:rect l="l" t="t" r="r" b="b"/>
              <a:pathLst>
                <a:path w="19788" h="1521" extrusionOk="0">
                  <a:moveTo>
                    <a:pt x="760" y="1"/>
                  </a:moveTo>
                  <a:cubicBezTo>
                    <a:pt x="335" y="1"/>
                    <a:pt x="0" y="365"/>
                    <a:pt x="0" y="761"/>
                  </a:cubicBezTo>
                  <a:cubicBezTo>
                    <a:pt x="0" y="1186"/>
                    <a:pt x="335" y="1520"/>
                    <a:pt x="760" y="1520"/>
                  </a:cubicBezTo>
                  <a:lnTo>
                    <a:pt x="19028" y="1520"/>
                  </a:lnTo>
                  <a:cubicBezTo>
                    <a:pt x="19454" y="1520"/>
                    <a:pt x="19788" y="1186"/>
                    <a:pt x="19788" y="761"/>
                  </a:cubicBezTo>
                  <a:cubicBezTo>
                    <a:pt x="19788" y="335"/>
                    <a:pt x="19454" y="1"/>
                    <a:pt x="19028"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3"/>
            <p:cNvSpPr/>
            <p:nvPr/>
          </p:nvSpPr>
          <p:spPr>
            <a:xfrm flipH="1">
              <a:off x="7889503" y="3132154"/>
              <a:ext cx="1845634" cy="116887"/>
            </a:xfrm>
            <a:custGeom>
              <a:avLst/>
              <a:gdLst/>
              <a:ahLst/>
              <a:cxnLst/>
              <a:rect l="l" t="t" r="r" b="b"/>
              <a:pathLst>
                <a:path w="23527" h="1490" extrusionOk="0">
                  <a:moveTo>
                    <a:pt x="760" y="0"/>
                  </a:moveTo>
                  <a:cubicBezTo>
                    <a:pt x="335" y="0"/>
                    <a:pt x="0" y="335"/>
                    <a:pt x="0" y="730"/>
                  </a:cubicBezTo>
                  <a:cubicBezTo>
                    <a:pt x="0" y="1155"/>
                    <a:pt x="335" y="1490"/>
                    <a:pt x="760" y="1490"/>
                  </a:cubicBezTo>
                  <a:lnTo>
                    <a:pt x="22767" y="1490"/>
                  </a:lnTo>
                  <a:cubicBezTo>
                    <a:pt x="23192" y="1490"/>
                    <a:pt x="23527" y="1155"/>
                    <a:pt x="23527" y="730"/>
                  </a:cubicBezTo>
                  <a:cubicBezTo>
                    <a:pt x="23527" y="335"/>
                    <a:pt x="23192" y="0"/>
                    <a:pt x="22767"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3"/>
            <p:cNvSpPr/>
            <p:nvPr/>
          </p:nvSpPr>
          <p:spPr>
            <a:xfrm flipH="1">
              <a:off x="8812281" y="3494578"/>
              <a:ext cx="922856" cy="116887"/>
            </a:xfrm>
            <a:custGeom>
              <a:avLst/>
              <a:gdLst/>
              <a:ahLst/>
              <a:cxnLst/>
              <a:rect l="l" t="t" r="r" b="b"/>
              <a:pathLst>
                <a:path w="11764" h="1490" extrusionOk="0">
                  <a:moveTo>
                    <a:pt x="760" y="0"/>
                  </a:moveTo>
                  <a:cubicBezTo>
                    <a:pt x="335" y="0"/>
                    <a:pt x="0" y="335"/>
                    <a:pt x="0" y="760"/>
                  </a:cubicBezTo>
                  <a:cubicBezTo>
                    <a:pt x="0" y="1155"/>
                    <a:pt x="335" y="1490"/>
                    <a:pt x="760" y="1490"/>
                  </a:cubicBezTo>
                  <a:lnTo>
                    <a:pt x="11004" y="1490"/>
                  </a:lnTo>
                  <a:cubicBezTo>
                    <a:pt x="11429" y="1490"/>
                    <a:pt x="11764" y="1155"/>
                    <a:pt x="11764" y="760"/>
                  </a:cubicBezTo>
                  <a:cubicBezTo>
                    <a:pt x="11764" y="335"/>
                    <a:pt x="11429" y="0"/>
                    <a:pt x="11004"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8" name="Google Shape;198;p13"/>
          <p:cNvSpPr/>
          <p:nvPr/>
        </p:nvSpPr>
        <p:spPr>
          <a:xfrm>
            <a:off x="-822800" y="163450"/>
            <a:ext cx="1354579" cy="1354579"/>
          </a:xfrm>
          <a:custGeom>
            <a:avLst/>
            <a:gdLst/>
            <a:ahLst/>
            <a:cxnLst/>
            <a:rect l="l" t="t" r="r" b="b"/>
            <a:pathLst>
              <a:path w="28543" h="28543" extrusionOk="0">
                <a:moveTo>
                  <a:pt x="14287" y="6505"/>
                </a:moveTo>
                <a:cubicBezTo>
                  <a:pt x="18542" y="6505"/>
                  <a:pt x="22038" y="10001"/>
                  <a:pt x="22038" y="14256"/>
                </a:cubicBezTo>
                <a:cubicBezTo>
                  <a:pt x="22038" y="18542"/>
                  <a:pt x="18542" y="22038"/>
                  <a:pt x="14287" y="22038"/>
                </a:cubicBezTo>
                <a:cubicBezTo>
                  <a:pt x="10001" y="22038"/>
                  <a:pt x="6506" y="18542"/>
                  <a:pt x="6506" y="14256"/>
                </a:cubicBezTo>
                <a:cubicBezTo>
                  <a:pt x="6506" y="10001"/>
                  <a:pt x="10001" y="6505"/>
                  <a:pt x="14287" y="6505"/>
                </a:cubicBezTo>
                <a:close/>
                <a:moveTo>
                  <a:pt x="14287" y="6141"/>
                </a:moveTo>
                <a:cubicBezTo>
                  <a:pt x="9788" y="6141"/>
                  <a:pt x="6141" y="9788"/>
                  <a:pt x="6141" y="14287"/>
                </a:cubicBezTo>
                <a:cubicBezTo>
                  <a:pt x="6141" y="18755"/>
                  <a:pt x="9788" y="22402"/>
                  <a:pt x="14287" y="22402"/>
                </a:cubicBezTo>
                <a:cubicBezTo>
                  <a:pt x="18755" y="22402"/>
                  <a:pt x="22403" y="18755"/>
                  <a:pt x="22403" y="14287"/>
                </a:cubicBezTo>
                <a:cubicBezTo>
                  <a:pt x="22403" y="9788"/>
                  <a:pt x="18755" y="6141"/>
                  <a:pt x="14287" y="6141"/>
                </a:cubicBezTo>
                <a:close/>
                <a:moveTo>
                  <a:pt x="15381" y="366"/>
                </a:moveTo>
                <a:lnTo>
                  <a:pt x="15746" y="3040"/>
                </a:lnTo>
                <a:lnTo>
                  <a:pt x="15868" y="3071"/>
                </a:lnTo>
                <a:cubicBezTo>
                  <a:pt x="16871" y="3192"/>
                  <a:pt x="17843" y="3466"/>
                  <a:pt x="18694" y="3831"/>
                </a:cubicBezTo>
                <a:lnTo>
                  <a:pt x="18846" y="3891"/>
                </a:lnTo>
                <a:lnTo>
                  <a:pt x="20518" y="1794"/>
                </a:lnTo>
                <a:lnTo>
                  <a:pt x="22372" y="2919"/>
                </a:lnTo>
                <a:lnTo>
                  <a:pt x="21308" y="5381"/>
                </a:lnTo>
                <a:lnTo>
                  <a:pt x="21430" y="5472"/>
                </a:lnTo>
                <a:cubicBezTo>
                  <a:pt x="22007" y="5958"/>
                  <a:pt x="22524" y="6475"/>
                  <a:pt x="23011" y="7022"/>
                </a:cubicBezTo>
                <a:lnTo>
                  <a:pt x="23102" y="7144"/>
                </a:lnTo>
                <a:lnTo>
                  <a:pt x="25533" y="6049"/>
                </a:lnTo>
                <a:lnTo>
                  <a:pt x="26688" y="7934"/>
                </a:lnTo>
                <a:lnTo>
                  <a:pt x="24622" y="9606"/>
                </a:lnTo>
                <a:lnTo>
                  <a:pt x="24682" y="9758"/>
                </a:lnTo>
                <a:cubicBezTo>
                  <a:pt x="25077" y="10670"/>
                  <a:pt x="25351" y="11642"/>
                  <a:pt x="25503" y="12676"/>
                </a:cubicBezTo>
                <a:lnTo>
                  <a:pt x="25503" y="12828"/>
                </a:lnTo>
                <a:lnTo>
                  <a:pt x="28178" y="13192"/>
                </a:lnTo>
                <a:lnTo>
                  <a:pt x="28178" y="15381"/>
                </a:lnTo>
                <a:lnTo>
                  <a:pt x="25503" y="15746"/>
                </a:lnTo>
                <a:lnTo>
                  <a:pt x="25473" y="15867"/>
                </a:lnTo>
                <a:cubicBezTo>
                  <a:pt x="25351" y="16870"/>
                  <a:pt x="25077" y="17843"/>
                  <a:pt x="24713" y="18694"/>
                </a:cubicBezTo>
                <a:lnTo>
                  <a:pt x="24652" y="18846"/>
                </a:lnTo>
                <a:lnTo>
                  <a:pt x="26749" y="20487"/>
                </a:lnTo>
                <a:lnTo>
                  <a:pt x="25625" y="22372"/>
                </a:lnTo>
                <a:lnTo>
                  <a:pt x="23163" y="21308"/>
                </a:lnTo>
                <a:lnTo>
                  <a:pt x="23071" y="21430"/>
                </a:lnTo>
                <a:cubicBezTo>
                  <a:pt x="22615" y="22007"/>
                  <a:pt x="22068" y="22524"/>
                  <a:pt x="21521" y="23010"/>
                </a:cubicBezTo>
                <a:lnTo>
                  <a:pt x="21400" y="23101"/>
                </a:lnTo>
                <a:lnTo>
                  <a:pt x="22494" y="25533"/>
                </a:lnTo>
                <a:lnTo>
                  <a:pt x="20640" y="26688"/>
                </a:lnTo>
                <a:lnTo>
                  <a:pt x="18938" y="24591"/>
                </a:lnTo>
                <a:lnTo>
                  <a:pt x="18786" y="24652"/>
                </a:lnTo>
                <a:cubicBezTo>
                  <a:pt x="17904" y="25047"/>
                  <a:pt x="16901" y="25351"/>
                  <a:pt x="15868" y="25472"/>
                </a:cubicBezTo>
                <a:lnTo>
                  <a:pt x="15716" y="25503"/>
                </a:lnTo>
                <a:lnTo>
                  <a:pt x="15381" y="28177"/>
                </a:lnTo>
                <a:lnTo>
                  <a:pt x="13193" y="28177"/>
                </a:lnTo>
                <a:lnTo>
                  <a:pt x="12798" y="25503"/>
                </a:lnTo>
                <a:lnTo>
                  <a:pt x="12676" y="25472"/>
                </a:lnTo>
                <a:cubicBezTo>
                  <a:pt x="11673" y="25320"/>
                  <a:pt x="10700" y="25077"/>
                  <a:pt x="9849" y="24712"/>
                </a:cubicBezTo>
                <a:lnTo>
                  <a:pt x="9697" y="24652"/>
                </a:lnTo>
                <a:lnTo>
                  <a:pt x="8056" y="26718"/>
                </a:lnTo>
                <a:lnTo>
                  <a:pt x="6171" y="25594"/>
                </a:lnTo>
                <a:lnTo>
                  <a:pt x="7235" y="23162"/>
                </a:lnTo>
                <a:lnTo>
                  <a:pt x="7114" y="23071"/>
                </a:lnTo>
                <a:cubicBezTo>
                  <a:pt x="6536" y="22585"/>
                  <a:pt x="6019" y="22068"/>
                  <a:pt x="5533" y="21521"/>
                </a:cubicBezTo>
                <a:lnTo>
                  <a:pt x="5442" y="21399"/>
                </a:lnTo>
                <a:lnTo>
                  <a:pt x="3010" y="22493"/>
                </a:lnTo>
                <a:lnTo>
                  <a:pt x="1855" y="20609"/>
                </a:lnTo>
                <a:lnTo>
                  <a:pt x="3952" y="18937"/>
                </a:lnTo>
                <a:lnTo>
                  <a:pt x="3892" y="18785"/>
                </a:lnTo>
                <a:cubicBezTo>
                  <a:pt x="3496" y="17873"/>
                  <a:pt x="3193" y="16901"/>
                  <a:pt x="3071" y="15867"/>
                </a:cubicBezTo>
                <a:lnTo>
                  <a:pt x="3041" y="15715"/>
                </a:lnTo>
                <a:lnTo>
                  <a:pt x="396" y="15351"/>
                </a:lnTo>
                <a:lnTo>
                  <a:pt x="396" y="13162"/>
                </a:lnTo>
                <a:lnTo>
                  <a:pt x="3041" y="12828"/>
                </a:lnTo>
                <a:lnTo>
                  <a:pt x="3071" y="12676"/>
                </a:lnTo>
                <a:cubicBezTo>
                  <a:pt x="3193" y="11673"/>
                  <a:pt x="3466" y="10700"/>
                  <a:pt x="3831" y="9849"/>
                </a:cubicBezTo>
                <a:lnTo>
                  <a:pt x="3892" y="9697"/>
                </a:lnTo>
                <a:lnTo>
                  <a:pt x="1794" y="8056"/>
                </a:lnTo>
                <a:lnTo>
                  <a:pt x="2919" y="6171"/>
                </a:lnTo>
                <a:lnTo>
                  <a:pt x="5381" y="7235"/>
                </a:lnTo>
                <a:lnTo>
                  <a:pt x="5472" y="7113"/>
                </a:lnTo>
                <a:cubicBezTo>
                  <a:pt x="5959" y="6536"/>
                  <a:pt x="6475" y="6019"/>
                  <a:pt x="7022" y="5533"/>
                </a:cubicBezTo>
                <a:lnTo>
                  <a:pt x="7144" y="5442"/>
                </a:lnTo>
                <a:lnTo>
                  <a:pt x="6050" y="3010"/>
                </a:lnTo>
                <a:lnTo>
                  <a:pt x="7934" y="1855"/>
                </a:lnTo>
                <a:lnTo>
                  <a:pt x="9606" y="3952"/>
                </a:lnTo>
                <a:lnTo>
                  <a:pt x="9758" y="3891"/>
                </a:lnTo>
                <a:cubicBezTo>
                  <a:pt x="10670" y="3496"/>
                  <a:pt x="11643" y="3192"/>
                  <a:pt x="12676" y="3071"/>
                </a:cubicBezTo>
                <a:lnTo>
                  <a:pt x="12828" y="3040"/>
                </a:lnTo>
                <a:lnTo>
                  <a:pt x="13193" y="366"/>
                </a:lnTo>
                <a:close/>
                <a:moveTo>
                  <a:pt x="12858" y="1"/>
                </a:moveTo>
                <a:lnTo>
                  <a:pt x="12494" y="2706"/>
                </a:lnTo>
                <a:cubicBezTo>
                  <a:pt x="11521" y="2858"/>
                  <a:pt x="10579" y="3101"/>
                  <a:pt x="9728" y="3496"/>
                </a:cubicBezTo>
                <a:lnTo>
                  <a:pt x="7995" y="1369"/>
                </a:lnTo>
                <a:lnTo>
                  <a:pt x="5594" y="2858"/>
                </a:lnTo>
                <a:lnTo>
                  <a:pt x="6688" y="5350"/>
                </a:lnTo>
                <a:cubicBezTo>
                  <a:pt x="6171" y="5776"/>
                  <a:pt x="5715" y="6262"/>
                  <a:pt x="5290" y="6779"/>
                </a:cubicBezTo>
                <a:lnTo>
                  <a:pt x="2767" y="5685"/>
                </a:lnTo>
                <a:lnTo>
                  <a:pt x="1308" y="8147"/>
                </a:lnTo>
                <a:lnTo>
                  <a:pt x="3436" y="9849"/>
                </a:lnTo>
                <a:cubicBezTo>
                  <a:pt x="3101" y="10670"/>
                  <a:pt x="2858" y="11551"/>
                  <a:pt x="2706" y="12493"/>
                </a:cubicBezTo>
                <a:lnTo>
                  <a:pt x="1" y="12858"/>
                </a:lnTo>
                <a:lnTo>
                  <a:pt x="1" y="15685"/>
                </a:lnTo>
                <a:lnTo>
                  <a:pt x="2706" y="16050"/>
                </a:lnTo>
                <a:cubicBezTo>
                  <a:pt x="2858" y="17022"/>
                  <a:pt x="3132" y="17934"/>
                  <a:pt x="3496" y="18816"/>
                </a:cubicBezTo>
                <a:lnTo>
                  <a:pt x="1369" y="20548"/>
                </a:lnTo>
                <a:lnTo>
                  <a:pt x="2858" y="22949"/>
                </a:lnTo>
                <a:lnTo>
                  <a:pt x="5351" y="21855"/>
                </a:lnTo>
                <a:cubicBezTo>
                  <a:pt x="5776" y="22372"/>
                  <a:pt x="6263" y="22828"/>
                  <a:pt x="6779" y="23253"/>
                </a:cubicBezTo>
                <a:lnTo>
                  <a:pt x="5685" y="25776"/>
                </a:lnTo>
                <a:lnTo>
                  <a:pt x="8147" y="27235"/>
                </a:lnTo>
                <a:lnTo>
                  <a:pt x="9849" y="25108"/>
                </a:lnTo>
                <a:cubicBezTo>
                  <a:pt x="10670" y="25442"/>
                  <a:pt x="11551" y="25685"/>
                  <a:pt x="12494" y="25837"/>
                </a:cubicBezTo>
                <a:lnTo>
                  <a:pt x="12858" y="28542"/>
                </a:lnTo>
                <a:lnTo>
                  <a:pt x="15685" y="28542"/>
                </a:lnTo>
                <a:lnTo>
                  <a:pt x="16050" y="25837"/>
                </a:lnTo>
                <a:cubicBezTo>
                  <a:pt x="17023" y="25685"/>
                  <a:pt x="17934" y="25442"/>
                  <a:pt x="18816" y="25077"/>
                </a:cubicBezTo>
                <a:lnTo>
                  <a:pt x="20518" y="27174"/>
                </a:lnTo>
                <a:lnTo>
                  <a:pt x="22950" y="25685"/>
                </a:lnTo>
                <a:lnTo>
                  <a:pt x="21856" y="23193"/>
                </a:lnTo>
                <a:cubicBezTo>
                  <a:pt x="22342" y="22767"/>
                  <a:pt x="22828" y="22281"/>
                  <a:pt x="23254" y="21764"/>
                </a:cubicBezTo>
                <a:lnTo>
                  <a:pt x="25746" y="22858"/>
                </a:lnTo>
                <a:lnTo>
                  <a:pt x="27236" y="20427"/>
                </a:lnTo>
                <a:lnTo>
                  <a:pt x="25108" y="18724"/>
                </a:lnTo>
                <a:cubicBezTo>
                  <a:pt x="25442" y="17904"/>
                  <a:pt x="25685" y="16992"/>
                  <a:pt x="25837" y="16080"/>
                </a:cubicBezTo>
                <a:lnTo>
                  <a:pt x="28543" y="15685"/>
                </a:lnTo>
                <a:lnTo>
                  <a:pt x="28543" y="12858"/>
                </a:lnTo>
                <a:lnTo>
                  <a:pt x="25837" y="12493"/>
                </a:lnTo>
                <a:cubicBezTo>
                  <a:pt x="25685" y="11521"/>
                  <a:pt x="25412" y="10609"/>
                  <a:pt x="25047" y="9727"/>
                </a:cubicBezTo>
                <a:lnTo>
                  <a:pt x="27175" y="7995"/>
                </a:lnTo>
                <a:lnTo>
                  <a:pt x="25685" y="5594"/>
                </a:lnTo>
                <a:lnTo>
                  <a:pt x="23193" y="6688"/>
                </a:lnTo>
                <a:cubicBezTo>
                  <a:pt x="22767" y="6171"/>
                  <a:pt x="22281" y="5715"/>
                  <a:pt x="21764" y="5290"/>
                </a:cubicBezTo>
                <a:lnTo>
                  <a:pt x="22859" y="2797"/>
                </a:lnTo>
                <a:lnTo>
                  <a:pt x="20397" y="1308"/>
                </a:lnTo>
                <a:lnTo>
                  <a:pt x="18694" y="3435"/>
                </a:lnTo>
                <a:cubicBezTo>
                  <a:pt x="17874" y="3101"/>
                  <a:pt x="16992" y="2858"/>
                  <a:pt x="16050" y="2706"/>
                </a:cubicBezTo>
                <a:lnTo>
                  <a:pt x="156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CUSTOM_12">
    <p:spTree>
      <p:nvGrpSpPr>
        <p:cNvPr id="1" name="Shape 283"/>
        <p:cNvGrpSpPr/>
        <p:nvPr/>
      </p:nvGrpSpPr>
      <p:grpSpPr>
        <a:xfrm>
          <a:off x="0" y="0"/>
          <a:ext cx="0" cy="0"/>
          <a:chOff x="0" y="0"/>
          <a:chExt cx="0" cy="0"/>
        </a:xfrm>
      </p:grpSpPr>
      <p:sp>
        <p:nvSpPr>
          <p:cNvPr id="284" name="Google Shape;284;p18"/>
          <p:cNvSpPr txBox="1">
            <a:spLocks noGrp="1"/>
          </p:cNvSpPr>
          <p:nvPr>
            <p:ph type="body" idx="1"/>
          </p:nvPr>
        </p:nvSpPr>
        <p:spPr>
          <a:xfrm>
            <a:off x="1698750" y="3277550"/>
            <a:ext cx="5746500" cy="7593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1000"/>
              </a:spcBef>
              <a:spcAft>
                <a:spcPts val="0"/>
              </a:spcAft>
              <a:buSzPts val="1400"/>
              <a:buFont typeface="Catamaran ExtraBold"/>
              <a:buAutoNum type="arabicPeriod"/>
              <a:defRPr sz="1400">
                <a:solidFill>
                  <a:schemeClr val="accent2"/>
                </a:solidFill>
              </a:defRPr>
            </a:lvl1pPr>
            <a:lvl2pPr marL="914400" lvl="1" indent="-317500" rtl="0">
              <a:spcBef>
                <a:spcPts val="0"/>
              </a:spcBef>
              <a:spcAft>
                <a:spcPts val="0"/>
              </a:spcAft>
              <a:buSzPts val="1400"/>
              <a:buFont typeface="Open Sans"/>
              <a:buAutoNum type="alphaLcPeriod"/>
              <a:defRPr/>
            </a:lvl2pPr>
            <a:lvl3pPr marL="1371600" lvl="2" indent="-317500" rtl="0">
              <a:spcBef>
                <a:spcPts val="0"/>
              </a:spcBef>
              <a:spcAft>
                <a:spcPts val="0"/>
              </a:spcAft>
              <a:buSzPts val="1400"/>
              <a:buFont typeface="Open Sans"/>
              <a:buAutoNum type="romanLcPeriod"/>
              <a:defRPr/>
            </a:lvl3pPr>
            <a:lvl4pPr marL="1828800" lvl="3" indent="-317500" rtl="0">
              <a:spcBef>
                <a:spcPts val="0"/>
              </a:spcBef>
              <a:spcAft>
                <a:spcPts val="0"/>
              </a:spcAft>
              <a:buSzPts val="1400"/>
              <a:buFont typeface="Open Sans"/>
              <a:buAutoNum type="arabicPeriod"/>
              <a:defRPr/>
            </a:lvl4pPr>
            <a:lvl5pPr marL="2286000" lvl="4" indent="-317500" rtl="0">
              <a:spcBef>
                <a:spcPts val="0"/>
              </a:spcBef>
              <a:spcAft>
                <a:spcPts val="0"/>
              </a:spcAft>
              <a:buSzPts val="1400"/>
              <a:buFont typeface="Open Sans"/>
              <a:buAutoNum type="alphaLcPeriod"/>
              <a:defRPr/>
            </a:lvl5pPr>
            <a:lvl6pPr marL="2743200" lvl="5" indent="-317500" rtl="0">
              <a:spcBef>
                <a:spcPts val="0"/>
              </a:spcBef>
              <a:spcAft>
                <a:spcPts val="0"/>
              </a:spcAft>
              <a:buSzPts val="1400"/>
              <a:buFont typeface="Open Sans"/>
              <a:buAutoNum type="romanLcPeriod"/>
              <a:defRPr/>
            </a:lvl6pPr>
            <a:lvl7pPr marL="3200400" lvl="6" indent="-317500" rtl="0">
              <a:spcBef>
                <a:spcPts val="0"/>
              </a:spcBef>
              <a:spcAft>
                <a:spcPts val="0"/>
              </a:spcAft>
              <a:buSzPts val="1400"/>
              <a:buFont typeface="Open Sans"/>
              <a:buAutoNum type="arabicPeriod"/>
              <a:defRPr/>
            </a:lvl7pPr>
            <a:lvl8pPr marL="3657600" lvl="7" indent="-317500" rtl="0">
              <a:spcBef>
                <a:spcPts val="0"/>
              </a:spcBef>
              <a:spcAft>
                <a:spcPts val="0"/>
              </a:spcAft>
              <a:buSzPts val="1400"/>
              <a:buFont typeface="Open Sans"/>
              <a:buAutoNum type="alphaLcPeriod"/>
              <a:defRPr/>
            </a:lvl8pPr>
            <a:lvl9pPr marL="4114800" lvl="8" indent="-317500" rtl="0">
              <a:spcBef>
                <a:spcPts val="0"/>
              </a:spcBef>
              <a:spcAft>
                <a:spcPts val="0"/>
              </a:spcAft>
              <a:buSzPts val="1400"/>
              <a:buFont typeface="Open Sans"/>
              <a:buAutoNum type="romanLcPeriod"/>
              <a:defRPr/>
            </a:lvl9pPr>
          </a:lstStyle>
          <a:p>
            <a:endParaRPr/>
          </a:p>
        </p:txBody>
      </p:sp>
      <p:sp>
        <p:nvSpPr>
          <p:cNvPr id="285" name="Google Shape;285;p18"/>
          <p:cNvSpPr txBox="1">
            <a:spLocks noGrp="1"/>
          </p:cNvSpPr>
          <p:nvPr>
            <p:ph type="title"/>
          </p:nvPr>
        </p:nvSpPr>
        <p:spPr>
          <a:xfrm>
            <a:off x="1698750" y="1788436"/>
            <a:ext cx="5746500" cy="1420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700"/>
              <a:buNone/>
              <a:defRPr sz="10500">
                <a:solidFill>
                  <a:schemeClr val="accent2"/>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endParaRPr/>
          </a:p>
        </p:txBody>
      </p:sp>
      <p:grpSp>
        <p:nvGrpSpPr>
          <p:cNvPr id="286" name="Google Shape;286;p18"/>
          <p:cNvGrpSpPr/>
          <p:nvPr/>
        </p:nvGrpSpPr>
        <p:grpSpPr>
          <a:xfrm>
            <a:off x="-2111118" y="2279314"/>
            <a:ext cx="3026178" cy="3026148"/>
            <a:chOff x="3896445" y="840725"/>
            <a:chExt cx="2534275" cy="2534250"/>
          </a:xfrm>
        </p:grpSpPr>
        <p:sp>
          <p:nvSpPr>
            <p:cNvPr id="287" name="Google Shape;287;p18"/>
            <p:cNvSpPr/>
            <p:nvPr/>
          </p:nvSpPr>
          <p:spPr>
            <a:xfrm>
              <a:off x="3896445" y="840725"/>
              <a:ext cx="2534275" cy="2534250"/>
            </a:xfrm>
            <a:custGeom>
              <a:avLst/>
              <a:gdLst/>
              <a:ahLst/>
              <a:cxnLst/>
              <a:rect l="l" t="t" r="r" b="b"/>
              <a:pathLst>
                <a:path w="101371" h="101370" extrusionOk="0">
                  <a:moveTo>
                    <a:pt x="50062" y="1"/>
                  </a:moveTo>
                  <a:lnTo>
                    <a:pt x="50062" y="396"/>
                  </a:lnTo>
                  <a:cubicBezTo>
                    <a:pt x="50306" y="396"/>
                    <a:pt x="50562" y="382"/>
                    <a:pt x="50814" y="382"/>
                  </a:cubicBezTo>
                  <a:cubicBezTo>
                    <a:pt x="50940" y="382"/>
                    <a:pt x="51065" y="386"/>
                    <a:pt x="51187" y="396"/>
                  </a:cubicBezTo>
                  <a:lnTo>
                    <a:pt x="51187" y="1"/>
                  </a:lnTo>
                  <a:close/>
                  <a:moveTo>
                    <a:pt x="48907" y="31"/>
                  </a:moveTo>
                  <a:cubicBezTo>
                    <a:pt x="48543" y="31"/>
                    <a:pt x="48147" y="61"/>
                    <a:pt x="47783" y="92"/>
                  </a:cubicBezTo>
                  <a:lnTo>
                    <a:pt x="47783" y="457"/>
                  </a:lnTo>
                  <a:cubicBezTo>
                    <a:pt x="48178" y="426"/>
                    <a:pt x="48543" y="426"/>
                    <a:pt x="48938" y="396"/>
                  </a:cubicBezTo>
                  <a:lnTo>
                    <a:pt x="48907" y="31"/>
                  </a:lnTo>
                  <a:close/>
                  <a:moveTo>
                    <a:pt x="52342" y="31"/>
                  </a:moveTo>
                  <a:lnTo>
                    <a:pt x="52342" y="396"/>
                  </a:lnTo>
                  <a:cubicBezTo>
                    <a:pt x="52707" y="426"/>
                    <a:pt x="53102" y="426"/>
                    <a:pt x="53467" y="457"/>
                  </a:cubicBezTo>
                  <a:lnTo>
                    <a:pt x="53497" y="61"/>
                  </a:lnTo>
                  <a:cubicBezTo>
                    <a:pt x="53102" y="61"/>
                    <a:pt x="52737" y="31"/>
                    <a:pt x="52342" y="31"/>
                  </a:cubicBezTo>
                  <a:close/>
                  <a:moveTo>
                    <a:pt x="46628" y="153"/>
                  </a:moveTo>
                  <a:cubicBezTo>
                    <a:pt x="46263" y="183"/>
                    <a:pt x="45868" y="213"/>
                    <a:pt x="45503" y="274"/>
                  </a:cubicBezTo>
                  <a:lnTo>
                    <a:pt x="45533" y="639"/>
                  </a:lnTo>
                  <a:cubicBezTo>
                    <a:pt x="45898" y="609"/>
                    <a:pt x="46293" y="578"/>
                    <a:pt x="46658" y="548"/>
                  </a:cubicBezTo>
                  <a:lnTo>
                    <a:pt x="46628" y="153"/>
                  </a:lnTo>
                  <a:close/>
                  <a:moveTo>
                    <a:pt x="54652" y="153"/>
                  </a:moveTo>
                  <a:lnTo>
                    <a:pt x="54622" y="548"/>
                  </a:lnTo>
                  <a:cubicBezTo>
                    <a:pt x="54986" y="548"/>
                    <a:pt x="55351" y="578"/>
                    <a:pt x="55746" y="639"/>
                  </a:cubicBezTo>
                  <a:lnTo>
                    <a:pt x="55777" y="244"/>
                  </a:lnTo>
                  <a:cubicBezTo>
                    <a:pt x="55412" y="213"/>
                    <a:pt x="55017" y="183"/>
                    <a:pt x="54652" y="153"/>
                  </a:cubicBezTo>
                  <a:close/>
                  <a:moveTo>
                    <a:pt x="44348" y="396"/>
                  </a:moveTo>
                  <a:cubicBezTo>
                    <a:pt x="43983" y="426"/>
                    <a:pt x="43588" y="487"/>
                    <a:pt x="43223" y="548"/>
                  </a:cubicBezTo>
                  <a:lnTo>
                    <a:pt x="43284" y="913"/>
                  </a:lnTo>
                  <a:cubicBezTo>
                    <a:pt x="43649" y="882"/>
                    <a:pt x="44014" y="821"/>
                    <a:pt x="44409" y="761"/>
                  </a:cubicBezTo>
                  <a:lnTo>
                    <a:pt x="44348" y="396"/>
                  </a:lnTo>
                  <a:close/>
                  <a:moveTo>
                    <a:pt x="56901" y="365"/>
                  </a:moveTo>
                  <a:lnTo>
                    <a:pt x="56871" y="761"/>
                  </a:lnTo>
                  <a:cubicBezTo>
                    <a:pt x="57236" y="791"/>
                    <a:pt x="57631" y="852"/>
                    <a:pt x="57996" y="913"/>
                  </a:cubicBezTo>
                  <a:lnTo>
                    <a:pt x="58056" y="517"/>
                  </a:lnTo>
                  <a:cubicBezTo>
                    <a:pt x="57661" y="487"/>
                    <a:pt x="57297" y="426"/>
                    <a:pt x="56901" y="365"/>
                  </a:cubicBezTo>
                  <a:close/>
                  <a:moveTo>
                    <a:pt x="59181" y="700"/>
                  </a:moveTo>
                  <a:lnTo>
                    <a:pt x="59120" y="1095"/>
                  </a:lnTo>
                  <a:cubicBezTo>
                    <a:pt x="59485" y="1156"/>
                    <a:pt x="59880" y="1216"/>
                    <a:pt x="60245" y="1277"/>
                  </a:cubicBezTo>
                  <a:lnTo>
                    <a:pt x="60306" y="913"/>
                  </a:lnTo>
                  <a:cubicBezTo>
                    <a:pt x="59941" y="852"/>
                    <a:pt x="59546" y="761"/>
                    <a:pt x="59181" y="700"/>
                  </a:cubicBezTo>
                  <a:close/>
                  <a:moveTo>
                    <a:pt x="42099" y="730"/>
                  </a:moveTo>
                  <a:cubicBezTo>
                    <a:pt x="41704" y="791"/>
                    <a:pt x="41339" y="852"/>
                    <a:pt x="40944" y="943"/>
                  </a:cubicBezTo>
                  <a:lnTo>
                    <a:pt x="41035" y="1308"/>
                  </a:lnTo>
                  <a:cubicBezTo>
                    <a:pt x="41400" y="1247"/>
                    <a:pt x="41764" y="1156"/>
                    <a:pt x="42160" y="1095"/>
                  </a:cubicBezTo>
                  <a:lnTo>
                    <a:pt x="42099" y="730"/>
                  </a:lnTo>
                  <a:close/>
                  <a:moveTo>
                    <a:pt x="61430" y="1156"/>
                  </a:moveTo>
                  <a:lnTo>
                    <a:pt x="61339" y="1520"/>
                  </a:lnTo>
                  <a:cubicBezTo>
                    <a:pt x="61734" y="1581"/>
                    <a:pt x="62099" y="1672"/>
                    <a:pt x="62464" y="1764"/>
                  </a:cubicBezTo>
                  <a:lnTo>
                    <a:pt x="62555" y="1399"/>
                  </a:lnTo>
                  <a:cubicBezTo>
                    <a:pt x="62190" y="1308"/>
                    <a:pt x="61795" y="1216"/>
                    <a:pt x="61430" y="1156"/>
                  </a:cubicBezTo>
                  <a:close/>
                  <a:moveTo>
                    <a:pt x="39819" y="1156"/>
                  </a:moveTo>
                  <a:cubicBezTo>
                    <a:pt x="39454" y="1247"/>
                    <a:pt x="39090" y="1338"/>
                    <a:pt x="38725" y="1429"/>
                  </a:cubicBezTo>
                  <a:lnTo>
                    <a:pt x="38816" y="1794"/>
                  </a:lnTo>
                  <a:cubicBezTo>
                    <a:pt x="39181" y="1703"/>
                    <a:pt x="39545" y="1612"/>
                    <a:pt x="39910" y="1551"/>
                  </a:cubicBezTo>
                  <a:lnTo>
                    <a:pt x="39819" y="1156"/>
                  </a:lnTo>
                  <a:close/>
                  <a:moveTo>
                    <a:pt x="63680" y="1672"/>
                  </a:moveTo>
                  <a:lnTo>
                    <a:pt x="63558" y="2037"/>
                  </a:lnTo>
                  <a:cubicBezTo>
                    <a:pt x="63923" y="2128"/>
                    <a:pt x="64288" y="2250"/>
                    <a:pt x="64652" y="2341"/>
                  </a:cubicBezTo>
                  <a:lnTo>
                    <a:pt x="64774" y="1976"/>
                  </a:lnTo>
                  <a:cubicBezTo>
                    <a:pt x="64409" y="1885"/>
                    <a:pt x="64044" y="1764"/>
                    <a:pt x="63680" y="1672"/>
                  </a:cubicBezTo>
                  <a:close/>
                  <a:moveTo>
                    <a:pt x="37600" y="1703"/>
                  </a:moveTo>
                  <a:cubicBezTo>
                    <a:pt x="37235" y="1794"/>
                    <a:pt x="36871" y="1916"/>
                    <a:pt x="36506" y="2007"/>
                  </a:cubicBezTo>
                  <a:lnTo>
                    <a:pt x="36597" y="2372"/>
                  </a:lnTo>
                  <a:cubicBezTo>
                    <a:pt x="36962" y="2280"/>
                    <a:pt x="37327" y="2159"/>
                    <a:pt x="37691" y="2068"/>
                  </a:cubicBezTo>
                  <a:lnTo>
                    <a:pt x="37600" y="1703"/>
                  </a:lnTo>
                  <a:close/>
                  <a:moveTo>
                    <a:pt x="65868" y="2311"/>
                  </a:moveTo>
                  <a:lnTo>
                    <a:pt x="65747" y="2675"/>
                  </a:lnTo>
                  <a:cubicBezTo>
                    <a:pt x="66111" y="2797"/>
                    <a:pt x="66476" y="2919"/>
                    <a:pt x="66841" y="3040"/>
                  </a:cubicBezTo>
                  <a:lnTo>
                    <a:pt x="66962" y="2675"/>
                  </a:lnTo>
                  <a:cubicBezTo>
                    <a:pt x="66598" y="2554"/>
                    <a:pt x="66233" y="2432"/>
                    <a:pt x="65868" y="2311"/>
                  </a:cubicBezTo>
                  <a:close/>
                  <a:moveTo>
                    <a:pt x="35412" y="2341"/>
                  </a:moveTo>
                  <a:cubicBezTo>
                    <a:pt x="35047" y="2463"/>
                    <a:pt x="34682" y="2584"/>
                    <a:pt x="34317" y="2706"/>
                  </a:cubicBezTo>
                  <a:lnTo>
                    <a:pt x="34439" y="3071"/>
                  </a:lnTo>
                  <a:cubicBezTo>
                    <a:pt x="34804" y="2949"/>
                    <a:pt x="35168" y="2827"/>
                    <a:pt x="35533" y="2706"/>
                  </a:cubicBezTo>
                  <a:lnTo>
                    <a:pt x="35412" y="2341"/>
                  </a:lnTo>
                  <a:close/>
                  <a:moveTo>
                    <a:pt x="68026" y="3040"/>
                  </a:moveTo>
                  <a:lnTo>
                    <a:pt x="67905" y="3405"/>
                  </a:lnTo>
                  <a:cubicBezTo>
                    <a:pt x="68269" y="3527"/>
                    <a:pt x="68634" y="3679"/>
                    <a:pt x="68969" y="3800"/>
                  </a:cubicBezTo>
                  <a:lnTo>
                    <a:pt x="69120" y="3466"/>
                  </a:lnTo>
                  <a:cubicBezTo>
                    <a:pt x="68756" y="3314"/>
                    <a:pt x="68391" y="3192"/>
                    <a:pt x="68026" y="3040"/>
                  </a:cubicBezTo>
                  <a:close/>
                  <a:moveTo>
                    <a:pt x="33254" y="3071"/>
                  </a:moveTo>
                  <a:cubicBezTo>
                    <a:pt x="32889" y="3223"/>
                    <a:pt x="32524" y="3344"/>
                    <a:pt x="32159" y="3496"/>
                  </a:cubicBezTo>
                  <a:lnTo>
                    <a:pt x="32311" y="3830"/>
                  </a:lnTo>
                  <a:cubicBezTo>
                    <a:pt x="32646" y="3709"/>
                    <a:pt x="33010" y="3587"/>
                    <a:pt x="33375" y="3435"/>
                  </a:cubicBezTo>
                  <a:lnTo>
                    <a:pt x="33254" y="3071"/>
                  </a:lnTo>
                  <a:close/>
                  <a:moveTo>
                    <a:pt x="70184" y="3891"/>
                  </a:moveTo>
                  <a:lnTo>
                    <a:pt x="70032" y="4226"/>
                  </a:lnTo>
                  <a:cubicBezTo>
                    <a:pt x="70397" y="4378"/>
                    <a:pt x="70731" y="4530"/>
                    <a:pt x="71096" y="4682"/>
                  </a:cubicBezTo>
                  <a:lnTo>
                    <a:pt x="71248" y="4347"/>
                  </a:lnTo>
                  <a:cubicBezTo>
                    <a:pt x="70883" y="4195"/>
                    <a:pt x="70519" y="4043"/>
                    <a:pt x="70184" y="3891"/>
                  </a:cubicBezTo>
                  <a:close/>
                  <a:moveTo>
                    <a:pt x="31095" y="3922"/>
                  </a:moveTo>
                  <a:cubicBezTo>
                    <a:pt x="30761" y="4074"/>
                    <a:pt x="30396" y="4226"/>
                    <a:pt x="30062" y="4378"/>
                  </a:cubicBezTo>
                  <a:lnTo>
                    <a:pt x="30214" y="4712"/>
                  </a:lnTo>
                  <a:cubicBezTo>
                    <a:pt x="30548" y="4560"/>
                    <a:pt x="30913" y="4408"/>
                    <a:pt x="31247" y="4286"/>
                  </a:cubicBezTo>
                  <a:lnTo>
                    <a:pt x="31095" y="3922"/>
                  </a:lnTo>
                  <a:close/>
                  <a:moveTo>
                    <a:pt x="72282" y="4803"/>
                  </a:moveTo>
                  <a:lnTo>
                    <a:pt x="72130" y="5168"/>
                  </a:lnTo>
                  <a:cubicBezTo>
                    <a:pt x="72464" y="5320"/>
                    <a:pt x="72798" y="5472"/>
                    <a:pt x="73133" y="5654"/>
                  </a:cubicBezTo>
                  <a:lnTo>
                    <a:pt x="73315" y="5320"/>
                  </a:lnTo>
                  <a:cubicBezTo>
                    <a:pt x="72981" y="5137"/>
                    <a:pt x="72616" y="4986"/>
                    <a:pt x="72282" y="4803"/>
                  </a:cubicBezTo>
                  <a:close/>
                  <a:moveTo>
                    <a:pt x="29029" y="4864"/>
                  </a:moveTo>
                  <a:cubicBezTo>
                    <a:pt x="28694" y="5016"/>
                    <a:pt x="28329" y="5168"/>
                    <a:pt x="27995" y="5350"/>
                  </a:cubicBezTo>
                  <a:lnTo>
                    <a:pt x="28177" y="5685"/>
                  </a:lnTo>
                  <a:cubicBezTo>
                    <a:pt x="28512" y="5533"/>
                    <a:pt x="28846" y="5350"/>
                    <a:pt x="29181" y="5198"/>
                  </a:cubicBezTo>
                  <a:lnTo>
                    <a:pt x="29029" y="4864"/>
                  </a:lnTo>
                  <a:close/>
                  <a:moveTo>
                    <a:pt x="74349" y="5837"/>
                  </a:moveTo>
                  <a:lnTo>
                    <a:pt x="74166" y="6171"/>
                  </a:lnTo>
                  <a:cubicBezTo>
                    <a:pt x="74501" y="6353"/>
                    <a:pt x="74835" y="6536"/>
                    <a:pt x="75169" y="6718"/>
                  </a:cubicBezTo>
                  <a:lnTo>
                    <a:pt x="75352" y="6384"/>
                  </a:lnTo>
                  <a:cubicBezTo>
                    <a:pt x="75017" y="6201"/>
                    <a:pt x="74683" y="6019"/>
                    <a:pt x="74349" y="5837"/>
                  </a:cubicBezTo>
                  <a:close/>
                  <a:moveTo>
                    <a:pt x="26992" y="5867"/>
                  </a:moveTo>
                  <a:cubicBezTo>
                    <a:pt x="26658" y="6049"/>
                    <a:pt x="26323" y="6232"/>
                    <a:pt x="25989" y="6414"/>
                  </a:cubicBezTo>
                  <a:lnTo>
                    <a:pt x="26171" y="6748"/>
                  </a:lnTo>
                  <a:cubicBezTo>
                    <a:pt x="26506" y="6566"/>
                    <a:pt x="26840" y="6384"/>
                    <a:pt x="27174" y="6201"/>
                  </a:cubicBezTo>
                  <a:lnTo>
                    <a:pt x="26992" y="5867"/>
                  </a:lnTo>
                  <a:close/>
                  <a:moveTo>
                    <a:pt x="76324" y="6961"/>
                  </a:moveTo>
                  <a:lnTo>
                    <a:pt x="76142" y="7296"/>
                  </a:lnTo>
                  <a:cubicBezTo>
                    <a:pt x="76476" y="7478"/>
                    <a:pt x="76811" y="7660"/>
                    <a:pt x="77115" y="7873"/>
                  </a:cubicBezTo>
                  <a:lnTo>
                    <a:pt x="77327" y="7539"/>
                  </a:lnTo>
                  <a:cubicBezTo>
                    <a:pt x="76993" y="7356"/>
                    <a:pt x="76659" y="7144"/>
                    <a:pt x="76324" y="6961"/>
                  </a:cubicBezTo>
                  <a:close/>
                  <a:moveTo>
                    <a:pt x="24986" y="6992"/>
                  </a:moveTo>
                  <a:cubicBezTo>
                    <a:pt x="24652" y="7174"/>
                    <a:pt x="24348" y="7387"/>
                    <a:pt x="24013" y="7569"/>
                  </a:cubicBezTo>
                  <a:lnTo>
                    <a:pt x="24226" y="7903"/>
                  </a:lnTo>
                  <a:cubicBezTo>
                    <a:pt x="24530" y="7691"/>
                    <a:pt x="24864" y="7508"/>
                    <a:pt x="25199" y="7326"/>
                  </a:cubicBezTo>
                  <a:lnTo>
                    <a:pt x="24986" y="6992"/>
                  </a:lnTo>
                  <a:close/>
                  <a:moveTo>
                    <a:pt x="78300" y="8177"/>
                  </a:moveTo>
                  <a:lnTo>
                    <a:pt x="78087" y="8481"/>
                  </a:lnTo>
                  <a:cubicBezTo>
                    <a:pt x="78391" y="8694"/>
                    <a:pt x="78726" y="8907"/>
                    <a:pt x="79029" y="9119"/>
                  </a:cubicBezTo>
                  <a:lnTo>
                    <a:pt x="79242" y="8815"/>
                  </a:lnTo>
                  <a:cubicBezTo>
                    <a:pt x="78938" y="8603"/>
                    <a:pt x="78604" y="8390"/>
                    <a:pt x="78300" y="8177"/>
                  </a:cubicBezTo>
                  <a:close/>
                  <a:moveTo>
                    <a:pt x="23041" y="8207"/>
                  </a:moveTo>
                  <a:cubicBezTo>
                    <a:pt x="22737" y="8390"/>
                    <a:pt x="22402" y="8603"/>
                    <a:pt x="22098" y="8815"/>
                  </a:cubicBezTo>
                  <a:lnTo>
                    <a:pt x="22311" y="9150"/>
                  </a:lnTo>
                  <a:cubicBezTo>
                    <a:pt x="22615" y="8937"/>
                    <a:pt x="22949" y="8724"/>
                    <a:pt x="23253" y="8511"/>
                  </a:cubicBezTo>
                  <a:lnTo>
                    <a:pt x="23041" y="8207"/>
                  </a:lnTo>
                  <a:close/>
                  <a:moveTo>
                    <a:pt x="21156" y="9484"/>
                  </a:moveTo>
                  <a:cubicBezTo>
                    <a:pt x="20852" y="9697"/>
                    <a:pt x="20548" y="9940"/>
                    <a:pt x="20244" y="10153"/>
                  </a:cubicBezTo>
                  <a:lnTo>
                    <a:pt x="20457" y="10457"/>
                  </a:lnTo>
                  <a:cubicBezTo>
                    <a:pt x="20761" y="10244"/>
                    <a:pt x="21065" y="10001"/>
                    <a:pt x="21369" y="9788"/>
                  </a:cubicBezTo>
                  <a:lnTo>
                    <a:pt x="21156" y="9484"/>
                  </a:lnTo>
                  <a:close/>
                  <a:moveTo>
                    <a:pt x="80185" y="9454"/>
                  </a:moveTo>
                  <a:lnTo>
                    <a:pt x="79972" y="9758"/>
                  </a:lnTo>
                  <a:cubicBezTo>
                    <a:pt x="80276" y="10001"/>
                    <a:pt x="80580" y="10214"/>
                    <a:pt x="80884" y="10457"/>
                  </a:cubicBezTo>
                  <a:lnTo>
                    <a:pt x="81096" y="10153"/>
                  </a:lnTo>
                  <a:cubicBezTo>
                    <a:pt x="80792" y="9910"/>
                    <a:pt x="80488" y="9697"/>
                    <a:pt x="80185" y="9454"/>
                  </a:cubicBezTo>
                  <a:close/>
                  <a:moveTo>
                    <a:pt x="82008" y="10821"/>
                  </a:moveTo>
                  <a:lnTo>
                    <a:pt x="81795" y="11125"/>
                  </a:lnTo>
                  <a:cubicBezTo>
                    <a:pt x="82069" y="11369"/>
                    <a:pt x="82373" y="11612"/>
                    <a:pt x="82677" y="11855"/>
                  </a:cubicBezTo>
                  <a:lnTo>
                    <a:pt x="82920" y="11551"/>
                  </a:lnTo>
                  <a:cubicBezTo>
                    <a:pt x="82616" y="11308"/>
                    <a:pt x="82312" y="11065"/>
                    <a:pt x="82008" y="10821"/>
                  </a:cubicBezTo>
                  <a:close/>
                  <a:moveTo>
                    <a:pt x="19332" y="10852"/>
                  </a:moveTo>
                  <a:cubicBezTo>
                    <a:pt x="19028" y="11095"/>
                    <a:pt x="18724" y="11338"/>
                    <a:pt x="18451" y="11581"/>
                  </a:cubicBezTo>
                  <a:lnTo>
                    <a:pt x="18694" y="11885"/>
                  </a:lnTo>
                  <a:cubicBezTo>
                    <a:pt x="18968" y="11642"/>
                    <a:pt x="19272" y="11399"/>
                    <a:pt x="19575" y="11156"/>
                  </a:cubicBezTo>
                  <a:lnTo>
                    <a:pt x="19332" y="10852"/>
                  </a:lnTo>
                  <a:close/>
                  <a:moveTo>
                    <a:pt x="83771" y="12280"/>
                  </a:moveTo>
                  <a:lnTo>
                    <a:pt x="83528" y="12584"/>
                  </a:lnTo>
                  <a:cubicBezTo>
                    <a:pt x="83832" y="12828"/>
                    <a:pt x="84106" y="13071"/>
                    <a:pt x="84379" y="13344"/>
                  </a:cubicBezTo>
                  <a:lnTo>
                    <a:pt x="84653" y="13040"/>
                  </a:lnTo>
                  <a:cubicBezTo>
                    <a:pt x="84349" y="12797"/>
                    <a:pt x="84075" y="12554"/>
                    <a:pt x="83771" y="12280"/>
                  </a:cubicBezTo>
                  <a:close/>
                  <a:moveTo>
                    <a:pt x="17569" y="12311"/>
                  </a:moveTo>
                  <a:cubicBezTo>
                    <a:pt x="17265" y="12584"/>
                    <a:pt x="16992" y="12828"/>
                    <a:pt x="16718" y="13071"/>
                  </a:cubicBezTo>
                  <a:lnTo>
                    <a:pt x="16961" y="13375"/>
                  </a:lnTo>
                  <a:cubicBezTo>
                    <a:pt x="17235" y="13101"/>
                    <a:pt x="17539" y="12858"/>
                    <a:pt x="17813" y="12615"/>
                  </a:cubicBezTo>
                  <a:lnTo>
                    <a:pt x="17569" y="12311"/>
                  </a:lnTo>
                  <a:close/>
                  <a:moveTo>
                    <a:pt x="85504" y="13831"/>
                  </a:moveTo>
                  <a:lnTo>
                    <a:pt x="85230" y="14104"/>
                  </a:lnTo>
                  <a:cubicBezTo>
                    <a:pt x="85504" y="14378"/>
                    <a:pt x="85777" y="14621"/>
                    <a:pt x="86051" y="14894"/>
                  </a:cubicBezTo>
                  <a:lnTo>
                    <a:pt x="86324" y="14621"/>
                  </a:lnTo>
                  <a:cubicBezTo>
                    <a:pt x="86051" y="14347"/>
                    <a:pt x="85777" y="14074"/>
                    <a:pt x="85504" y="13831"/>
                  </a:cubicBezTo>
                  <a:close/>
                  <a:moveTo>
                    <a:pt x="15867" y="13861"/>
                  </a:moveTo>
                  <a:cubicBezTo>
                    <a:pt x="15594" y="14135"/>
                    <a:pt x="15320" y="14378"/>
                    <a:pt x="15047" y="14651"/>
                  </a:cubicBezTo>
                  <a:lnTo>
                    <a:pt x="15320" y="14925"/>
                  </a:lnTo>
                  <a:cubicBezTo>
                    <a:pt x="15594" y="14651"/>
                    <a:pt x="15867" y="14378"/>
                    <a:pt x="16141" y="14135"/>
                  </a:cubicBezTo>
                  <a:lnTo>
                    <a:pt x="15867" y="13861"/>
                  </a:lnTo>
                  <a:close/>
                  <a:moveTo>
                    <a:pt x="87115" y="15442"/>
                  </a:moveTo>
                  <a:lnTo>
                    <a:pt x="86841" y="15715"/>
                  </a:lnTo>
                  <a:cubicBezTo>
                    <a:pt x="87115" y="15989"/>
                    <a:pt x="87358" y="16262"/>
                    <a:pt x="87631" y="16536"/>
                  </a:cubicBezTo>
                  <a:lnTo>
                    <a:pt x="87905" y="16262"/>
                  </a:lnTo>
                  <a:cubicBezTo>
                    <a:pt x="87631" y="15989"/>
                    <a:pt x="87388" y="15715"/>
                    <a:pt x="87115" y="15442"/>
                  </a:cubicBezTo>
                  <a:close/>
                  <a:moveTo>
                    <a:pt x="14226" y="15472"/>
                  </a:moveTo>
                  <a:cubicBezTo>
                    <a:pt x="13983" y="15746"/>
                    <a:pt x="13709" y="16019"/>
                    <a:pt x="13466" y="16293"/>
                  </a:cubicBezTo>
                  <a:lnTo>
                    <a:pt x="13740" y="16566"/>
                  </a:lnTo>
                  <a:cubicBezTo>
                    <a:pt x="13983" y="16293"/>
                    <a:pt x="14256" y="15989"/>
                    <a:pt x="14499" y="15715"/>
                  </a:cubicBezTo>
                  <a:lnTo>
                    <a:pt x="14226" y="15472"/>
                  </a:lnTo>
                  <a:close/>
                  <a:moveTo>
                    <a:pt x="88665" y="17113"/>
                  </a:moveTo>
                  <a:lnTo>
                    <a:pt x="88391" y="17387"/>
                  </a:lnTo>
                  <a:cubicBezTo>
                    <a:pt x="88635" y="17660"/>
                    <a:pt x="88878" y="17934"/>
                    <a:pt x="89121" y="18238"/>
                  </a:cubicBezTo>
                  <a:lnTo>
                    <a:pt x="89425" y="17995"/>
                  </a:lnTo>
                  <a:cubicBezTo>
                    <a:pt x="89182" y="17691"/>
                    <a:pt x="88938" y="17417"/>
                    <a:pt x="88665" y="17113"/>
                  </a:cubicBezTo>
                  <a:close/>
                  <a:moveTo>
                    <a:pt x="12676" y="17144"/>
                  </a:moveTo>
                  <a:cubicBezTo>
                    <a:pt x="12433" y="17417"/>
                    <a:pt x="12189" y="17721"/>
                    <a:pt x="11946" y="18025"/>
                  </a:cubicBezTo>
                  <a:lnTo>
                    <a:pt x="12220" y="18268"/>
                  </a:lnTo>
                  <a:cubicBezTo>
                    <a:pt x="12463" y="17964"/>
                    <a:pt x="12706" y="17691"/>
                    <a:pt x="12980" y="17387"/>
                  </a:cubicBezTo>
                  <a:lnTo>
                    <a:pt x="12676" y="17144"/>
                  </a:lnTo>
                  <a:close/>
                  <a:moveTo>
                    <a:pt x="90154" y="18876"/>
                  </a:moveTo>
                  <a:lnTo>
                    <a:pt x="89850" y="19119"/>
                  </a:lnTo>
                  <a:cubicBezTo>
                    <a:pt x="90094" y="19393"/>
                    <a:pt x="90337" y="19697"/>
                    <a:pt x="90549" y="20001"/>
                  </a:cubicBezTo>
                  <a:lnTo>
                    <a:pt x="90853" y="19758"/>
                  </a:lnTo>
                  <a:cubicBezTo>
                    <a:pt x="90610" y="19454"/>
                    <a:pt x="90397" y="19150"/>
                    <a:pt x="90154" y="18876"/>
                  </a:cubicBezTo>
                  <a:close/>
                  <a:moveTo>
                    <a:pt x="11217" y="18907"/>
                  </a:moveTo>
                  <a:cubicBezTo>
                    <a:pt x="10974" y="19211"/>
                    <a:pt x="10730" y="19484"/>
                    <a:pt x="10487" y="19788"/>
                  </a:cubicBezTo>
                  <a:lnTo>
                    <a:pt x="10791" y="20031"/>
                  </a:lnTo>
                  <a:cubicBezTo>
                    <a:pt x="11034" y="19727"/>
                    <a:pt x="11277" y="19423"/>
                    <a:pt x="11490" y="19150"/>
                  </a:cubicBezTo>
                  <a:lnTo>
                    <a:pt x="11217" y="18907"/>
                  </a:lnTo>
                  <a:close/>
                  <a:moveTo>
                    <a:pt x="91553" y="20670"/>
                  </a:moveTo>
                  <a:lnTo>
                    <a:pt x="91249" y="20913"/>
                  </a:lnTo>
                  <a:cubicBezTo>
                    <a:pt x="91461" y="21217"/>
                    <a:pt x="91674" y="21521"/>
                    <a:pt x="91887" y="21825"/>
                  </a:cubicBezTo>
                  <a:lnTo>
                    <a:pt x="92221" y="21612"/>
                  </a:lnTo>
                  <a:cubicBezTo>
                    <a:pt x="91978" y="21308"/>
                    <a:pt x="91765" y="20974"/>
                    <a:pt x="91553" y="20670"/>
                  </a:cubicBezTo>
                  <a:close/>
                  <a:moveTo>
                    <a:pt x="9818" y="20730"/>
                  </a:moveTo>
                  <a:cubicBezTo>
                    <a:pt x="9575" y="21034"/>
                    <a:pt x="9363" y="21338"/>
                    <a:pt x="9150" y="21642"/>
                  </a:cubicBezTo>
                  <a:lnTo>
                    <a:pt x="9454" y="21855"/>
                  </a:lnTo>
                  <a:cubicBezTo>
                    <a:pt x="9666" y="21551"/>
                    <a:pt x="9879" y="21247"/>
                    <a:pt x="10122" y="20943"/>
                  </a:cubicBezTo>
                  <a:lnTo>
                    <a:pt x="9818" y="20730"/>
                  </a:lnTo>
                  <a:close/>
                  <a:moveTo>
                    <a:pt x="92860" y="22554"/>
                  </a:moveTo>
                  <a:lnTo>
                    <a:pt x="92556" y="22767"/>
                  </a:lnTo>
                  <a:cubicBezTo>
                    <a:pt x="92768" y="23071"/>
                    <a:pt x="92951" y="23405"/>
                    <a:pt x="93163" y="23709"/>
                  </a:cubicBezTo>
                  <a:lnTo>
                    <a:pt x="93498" y="23496"/>
                  </a:lnTo>
                  <a:cubicBezTo>
                    <a:pt x="93285" y="23192"/>
                    <a:pt x="93072" y="22858"/>
                    <a:pt x="92860" y="22554"/>
                  </a:cubicBezTo>
                  <a:close/>
                  <a:moveTo>
                    <a:pt x="8481" y="22585"/>
                  </a:moveTo>
                  <a:cubicBezTo>
                    <a:pt x="8268" y="22919"/>
                    <a:pt x="8086" y="23223"/>
                    <a:pt x="7873" y="23557"/>
                  </a:cubicBezTo>
                  <a:lnTo>
                    <a:pt x="8177" y="23770"/>
                  </a:lnTo>
                  <a:cubicBezTo>
                    <a:pt x="8390" y="23436"/>
                    <a:pt x="8603" y="23132"/>
                    <a:pt x="8815" y="22797"/>
                  </a:cubicBezTo>
                  <a:lnTo>
                    <a:pt x="8481" y="22585"/>
                  </a:lnTo>
                  <a:close/>
                  <a:moveTo>
                    <a:pt x="94075" y="24469"/>
                  </a:moveTo>
                  <a:lnTo>
                    <a:pt x="93771" y="24682"/>
                  </a:lnTo>
                  <a:cubicBezTo>
                    <a:pt x="93954" y="25016"/>
                    <a:pt x="94136" y="25320"/>
                    <a:pt x="94349" y="25655"/>
                  </a:cubicBezTo>
                  <a:lnTo>
                    <a:pt x="94683" y="25472"/>
                  </a:lnTo>
                  <a:cubicBezTo>
                    <a:pt x="94471" y="25138"/>
                    <a:pt x="94288" y="24803"/>
                    <a:pt x="94075" y="24469"/>
                  </a:cubicBezTo>
                  <a:close/>
                  <a:moveTo>
                    <a:pt x="7265" y="24530"/>
                  </a:moveTo>
                  <a:cubicBezTo>
                    <a:pt x="7052" y="24864"/>
                    <a:pt x="6870" y="25199"/>
                    <a:pt x="6688" y="25533"/>
                  </a:cubicBezTo>
                  <a:lnTo>
                    <a:pt x="7022" y="25715"/>
                  </a:lnTo>
                  <a:cubicBezTo>
                    <a:pt x="7204" y="25381"/>
                    <a:pt x="7387" y="25047"/>
                    <a:pt x="7600" y="24743"/>
                  </a:cubicBezTo>
                  <a:lnTo>
                    <a:pt x="7265" y="24530"/>
                  </a:lnTo>
                  <a:close/>
                  <a:moveTo>
                    <a:pt x="95230" y="26475"/>
                  </a:moveTo>
                  <a:lnTo>
                    <a:pt x="94896" y="26658"/>
                  </a:lnTo>
                  <a:cubicBezTo>
                    <a:pt x="95078" y="26992"/>
                    <a:pt x="95261" y="27326"/>
                    <a:pt x="95413" y="27661"/>
                  </a:cubicBezTo>
                  <a:lnTo>
                    <a:pt x="95778" y="27478"/>
                  </a:lnTo>
                  <a:cubicBezTo>
                    <a:pt x="95595" y="27144"/>
                    <a:pt x="95413" y="26779"/>
                    <a:pt x="95230" y="26475"/>
                  </a:cubicBezTo>
                  <a:close/>
                  <a:moveTo>
                    <a:pt x="6110" y="26536"/>
                  </a:moveTo>
                  <a:cubicBezTo>
                    <a:pt x="5928" y="26870"/>
                    <a:pt x="5745" y="27205"/>
                    <a:pt x="5593" y="27539"/>
                  </a:cubicBezTo>
                  <a:lnTo>
                    <a:pt x="5928" y="27721"/>
                  </a:lnTo>
                  <a:cubicBezTo>
                    <a:pt x="6110" y="27387"/>
                    <a:pt x="6262" y="27053"/>
                    <a:pt x="6445" y="26718"/>
                  </a:cubicBezTo>
                  <a:lnTo>
                    <a:pt x="6110" y="26536"/>
                  </a:lnTo>
                  <a:close/>
                  <a:moveTo>
                    <a:pt x="96264" y="28481"/>
                  </a:moveTo>
                  <a:lnTo>
                    <a:pt x="95929" y="28664"/>
                  </a:lnTo>
                  <a:cubicBezTo>
                    <a:pt x="96112" y="28998"/>
                    <a:pt x="96264" y="29332"/>
                    <a:pt x="96416" y="29697"/>
                  </a:cubicBezTo>
                  <a:lnTo>
                    <a:pt x="96781" y="29515"/>
                  </a:lnTo>
                  <a:cubicBezTo>
                    <a:pt x="96598" y="29180"/>
                    <a:pt x="96446" y="28846"/>
                    <a:pt x="96264" y="28481"/>
                  </a:cubicBezTo>
                  <a:close/>
                  <a:moveTo>
                    <a:pt x="5077" y="28572"/>
                  </a:moveTo>
                  <a:cubicBezTo>
                    <a:pt x="4894" y="28907"/>
                    <a:pt x="4742" y="29241"/>
                    <a:pt x="4590" y="29606"/>
                  </a:cubicBezTo>
                  <a:lnTo>
                    <a:pt x="4925" y="29758"/>
                  </a:lnTo>
                  <a:cubicBezTo>
                    <a:pt x="5077" y="29424"/>
                    <a:pt x="5259" y="29059"/>
                    <a:pt x="5411" y="28724"/>
                  </a:cubicBezTo>
                  <a:lnTo>
                    <a:pt x="5077" y="28572"/>
                  </a:lnTo>
                  <a:close/>
                  <a:moveTo>
                    <a:pt x="97237" y="30579"/>
                  </a:moveTo>
                  <a:lnTo>
                    <a:pt x="96872" y="30731"/>
                  </a:lnTo>
                  <a:cubicBezTo>
                    <a:pt x="97024" y="31065"/>
                    <a:pt x="97176" y="31430"/>
                    <a:pt x="97328" y="31764"/>
                  </a:cubicBezTo>
                  <a:lnTo>
                    <a:pt x="97662" y="31612"/>
                  </a:lnTo>
                  <a:cubicBezTo>
                    <a:pt x="97540" y="31278"/>
                    <a:pt x="97388" y="30913"/>
                    <a:pt x="97237" y="30579"/>
                  </a:cubicBezTo>
                  <a:close/>
                  <a:moveTo>
                    <a:pt x="4104" y="30639"/>
                  </a:moveTo>
                  <a:cubicBezTo>
                    <a:pt x="3952" y="31004"/>
                    <a:pt x="3800" y="31369"/>
                    <a:pt x="3679" y="31703"/>
                  </a:cubicBezTo>
                  <a:lnTo>
                    <a:pt x="4013" y="31855"/>
                  </a:lnTo>
                  <a:cubicBezTo>
                    <a:pt x="4165" y="31490"/>
                    <a:pt x="4317" y="31156"/>
                    <a:pt x="4469" y="30791"/>
                  </a:cubicBezTo>
                  <a:lnTo>
                    <a:pt x="4104" y="30639"/>
                  </a:lnTo>
                  <a:close/>
                  <a:moveTo>
                    <a:pt x="98088" y="32676"/>
                  </a:moveTo>
                  <a:lnTo>
                    <a:pt x="97723" y="32828"/>
                  </a:lnTo>
                  <a:cubicBezTo>
                    <a:pt x="97875" y="33162"/>
                    <a:pt x="97996" y="33527"/>
                    <a:pt x="98118" y="33892"/>
                  </a:cubicBezTo>
                  <a:lnTo>
                    <a:pt x="98483" y="33770"/>
                  </a:lnTo>
                  <a:cubicBezTo>
                    <a:pt x="98361" y="33405"/>
                    <a:pt x="98240" y="33041"/>
                    <a:pt x="98088" y="32676"/>
                  </a:cubicBezTo>
                  <a:close/>
                  <a:moveTo>
                    <a:pt x="3253" y="32767"/>
                  </a:moveTo>
                  <a:cubicBezTo>
                    <a:pt x="3131" y="33132"/>
                    <a:pt x="2979" y="33497"/>
                    <a:pt x="2858" y="33861"/>
                  </a:cubicBezTo>
                  <a:lnTo>
                    <a:pt x="3223" y="33983"/>
                  </a:lnTo>
                  <a:cubicBezTo>
                    <a:pt x="3344" y="33618"/>
                    <a:pt x="3466" y="33284"/>
                    <a:pt x="3618" y="32919"/>
                  </a:cubicBezTo>
                  <a:lnTo>
                    <a:pt x="3253" y="32767"/>
                  </a:lnTo>
                  <a:close/>
                  <a:moveTo>
                    <a:pt x="98847" y="34864"/>
                  </a:moveTo>
                  <a:lnTo>
                    <a:pt x="98483" y="34956"/>
                  </a:lnTo>
                  <a:cubicBezTo>
                    <a:pt x="98604" y="35320"/>
                    <a:pt x="98726" y="35685"/>
                    <a:pt x="98847" y="36050"/>
                  </a:cubicBezTo>
                  <a:lnTo>
                    <a:pt x="99212" y="35959"/>
                  </a:lnTo>
                  <a:cubicBezTo>
                    <a:pt x="99091" y="35563"/>
                    <a:pt x="98969" y="35199"/>
                    <a:pt x="98847" y="34864"/>
                  </a:cubicBezTo>
                  <a:close/>
                  <a:moveTo>
                    <a:pt x="2493" y="34956"/>
                  </a:moveTo>
                  <a:cubicBezTo>
                    <a:pt x="2372" y="35320"/>
                    <a:pt x="2250" y="35685"/>
                    <a:pt x="2159" y="36050"/>
                  </a:cubicBezTo>
                  <a:lnTo>
                    <a:pt x="2524" y="36171"/>
                  </a:lnTo>
                  <a:cubicBezTo>
                    <a:pt x="2615" y="35807"/>
                    <a:pt x="2736" y="35442"/>
                    <a:pt x="2858" y="35077"/>
                  </a:cubicBezTo>
                  <a:lnTo>
                    <a:pt x="2493" y="34956"/>
                  </a:lnTo>
                  <a:close/>
                  <a:moveTo>
                    <a:pt x="99516" y="37053"/>
                  </a:moveTo>
                  <a:lnTo>
                    <a:pt x="99151" y="37144"/>
                  </a:lnTo>
                  <a:cubicBezTo>
                    <a:pt x="99273" y="37509"/>
                    <a:pt x="99364" y="37874"/>
                    <a:pt x="99455" y="38238"/>
                  </a:cubicBezTo>
                  <a:lnTo>
                    <a:pt x="99820" y="38147"/>
                  </a:lnTo>
                  <a:cubicBezTo>
                    <a:pt x="99729" y="37782"/>
                    <a:pt x="99638" y="37418"/>
                    <a:pt x="99516" y="37053"/>
                  </a:cubicBezTo>
                  <a:close/>
                  <a:moveTo>
                    <a:pt x="1824" y="37144"/>
                  </a:moveTo>
                  <a:cubicBezTo>
                    <a:pt x="1733" y="37509"/>
                    <a:pt x="1642" y="37874"/>
                    <a:pt x="1520" y="38269"/>
                  </a:cubicBezTo>
                  <a:lnTo>
                    <a:pt x="1916" y="38360"/>
                  </a:lnTo>
                  <a:cubicBezTo>
                    <a:pt x="2007" y="37965"/>
                    <a:pt x="2098" y="37630"/>
                    <a:pt x="2189" y="37266"/>
                  </a:cubicBezTo>
                  <a:lnTo>
                    <a:pt x="1824" y="37144"/>
                  </a:lnTo>
                  <a:close/>
                  <a:moveTo>
                    <a:pt x="100094" y="39272"/>
                  </a:moveTo>
                  <a:lnTo>
                    <a:pt x="99729" y="39333"/>
                  </a:lnTo>
                  <a:cubicBezTo>
                    <a:pt x="99790" y="39728"/>
                    <a:pt x="99881" y="40092"/>
                    <a:pt x="99972" y="40457"/>
                  </a:cubicBezTo>
                  <a:lnTo>
                    <a:pt x="100337" y="40396"/>
                  </a:lnTo>
                  <a:cubicBezTo>
                    <a:pt x="100246" y="40001"/>
                    <a:pt x="100185" y="39636"/>
                    <a:pt x="100094" y="39272"/>
                  </a:cubicBezTo>
                  <a:close/>
                  <a:moveTo>
                    <a:pt x="1277" y="39363"/>
                  </a:moveTo>
                  <a:cubicBezTo>
                    <a:pt x="1186" y="39758"/>
                    <a:pt x="1095" y="40123"/>
                    <a:pt x="1034" y="40488"/>
                  </a:cubicBezTo>
                  <a:lnTo>
                    <a:pt x="1399" y="40579"/>
                  </a:lnTo>
                  <a:cubicBezTo>
                    <a:pt x="1460" y="40184"/>
                    <a:pt x="1551" y="39819"/>
                    <a:pt x="1642" y="39454"/>
                  </a:cubicBezTo>
                  <a:lnTo>
                    <a:pt x="1277" y="39363"/>
                  </a:lnTo>
                  <a:close/>
                  <a:moveTo>
                    <a:pt x="100550" y="41491"/>
                  </a:moveTo>
                  <a:lnTo>
                    <a:pt x="100185" y="41582"/>
                  </a:lnTo>
                  <a:cubicBezTo>
                    <a:pt x="100246" y="41947"/>
                    <a:pt x="100306" y="42311"/>
                    <a:pt x="100367" y="42706"/>
                  </a:cubicBezTo>
                  <a:lnTo>
                    <a:pt x="100732" y="42646"/>
                  </a:lnTo>
                  <a:cubicBezTo>
                    <a:pt x="100671" y="42250"/>
                    <a:pt x="100610" y="41886"/>
                    <a:pt x="100550" y="41491"/>
                  </a:cubicBezTo>
                  <a:close/>
                  <a:moveTo>
                    <a:pt x="821" y="41612"/>
                  </a:moveTo>
                  <a:cubicBezTo>
                    <a:pt x="730" y="41977"/>
                    <a:pt x="669" y="42372"/>
                    <a:pt x="609" y="42737"/>
                  </a:cubicBezTo>
                  <a:lnTo>
                    <a:pt x="1004" y="42798"/>
                  </a:lnTo>
                  <a:cubicBezTo>
                    <a:pt x="1065" y="42433"/>
                    <a:pt x="1125" y="42038"/>
                    <a:pt x="1186" y="41673"/>
                  </a:cubicBezTo>
                  <a:lnTo>
                    <a:pt x="821" y="41612"/>
                  </a:lnTo>
                  <a:close/>
                  <a:moveTo>
                    <a:pt x="100914" y="43770"/>
                  </a:moveTo>
                  <a:lnTo>
                    <a:pt x="100550" y="43831"/>
                  </a:lnTo>
                  <a:cubicBezTo>
                    <a:pt x="100580" y="44196"/>
                    <a:pt x="100641" y="44561"/>
                    <a:pt x="100671" y="44956"/>
                  </a:cubicBezTo>
                  <a:lnTo>
                    <a:pt x="101066" y="44895"/>
                  </a:lnTo>
                  <a:cubicBezTo>
                    <a:pt x="101006" y="44530"/>
                    <a:pt x="100975" y="44135"/>
                    <a:pt x="100914" y="43770"/>
                  </a:cubicBezTo>
                  <a:close/>
                  <a:moveTo>
                    <a:pt x="457" y="43861"/>
                  </a:moveTo>
                  <a:cubicBezTo>
                    <a:pt x="396" y="44257"/>
                    <a:pt x="365" y="44621"/>
                    <a:pt x="305" y="45016"/>
                  </a:cubicBezTo>
                  <a:lnTo>
                    <a:pt x="700" y="45047"/>
                  </a:lnTo>
                  <a:cubicBezTo>
                    <a:pt x="730" y="44682"/>
                    <a:pt x="791" y="44317"/>
                    <a:pt x="821" y="43922"/>
                  </a:cubicBezTo>
                  <a:lnTo>
                    <a:pt x="457" y="43861"/>
                  </a:lnTo>
                  <a:close/>
                  <a:moveTo>
                    <a:pt x="101158" y="46050"/>
                  </a:moveTo>
                  <a:lnTo>
                    <a:pt x="100793" y="46080"/>
                  </a:lnTo>
                  <a:cubicBezTo>
                    <a:pt x="100823" y="46445"/>
                    <a:pt x="100854" y="46840"/>
                    <a:pt x="100884" y="47205"/>
                  </a:cubicBezTo>
                  <a:lnTo>
                    <a:pt x="101249" y="47175"/>
                  </a:lnTo>
                  <a:cubicBezTo>
                    <a:pt x="101218" y="46810"/>
                    <a:pt x="101218" y="46415"/>
                    <a:pt x="101158" y="46050"/>
                  </a:cubicBezTo>
                  <a:close/>
                  <a:moveTo>
                    <a:pt x="183" y="46141"/>
                  </a:moveTo>
                  <a:cubicBezTo>
                    <a:pt x="153" y="46536"/>
                    <a:pt x="122" y="46931"/>
                    <a:pt x="122" y="47296"/>
                  </a:cubicBezTo>
                  <a:lnTo>
                    <a:pt x="487" y="47327"/>
                  </a:lnTo>
                  <a:cubicBezTo>
                    <a:pt x="517" y="46931"/>
                    <a:pt x="548" y="46567"/>
                    <a:pt x="578" y="46202"/>
                  </a:cubicBezTo>
                  <a:lnTo>
                    <a:pt x="183" y="46141"/>
                  </a:lnTo>
                  <a:close/>
                  <a:moveTo>
                    <a:pt x="100945" y="48330"/>
                  </a:moveTo>
                  <a:cubicBezTo>
                    <a:pt x="100975" y="48725"/>
                    <a:pt x="100975" y="49090"/>
                    <a:pt x="100975" y="49485"/>
                  </a:cubicBezTo>
                  <a:lnTo>
                    <a:pt x="101370" y="49454"/>
                  </a:lnTo>
                  <a:cubicBezTo>
                    <a:pt x="101370" y="49090"/>
                    <a:pt x="101340" y="48694"/>
                    <a:pt x="101340" y="48330"/>
                  </a:cubicBezTo>
                  <a:close/>
                  <a:moveTo>
                    <a:pt x="61" y="48451"/>
                  </a:moveTo>
                  <a:cubicBezTo>
                    <a:pt x="31" y="48816"/>
                    <a:pt x="31" y="49211"/>
                    <a:pt x="1" y="49576"/>
                  </a:cubicBezTo>
                  <a:lnTo>
                    <a:pt x="396" y="49606"/>
                  </a:lnTo>
                  <a:cubicBezTo>
                    <a:pt x="396" y="49211"/>
                    <a:pt x="426" y="48846"/>
                    <a:pt x="426" y="48451"/>
                  </a:cubicBezTo>
                  <a:close/>
                  <a:moveTo>
                    <a:pt x="101006" y="50609"/>
                  </a:moveTo>
                  <a:lnTo>
                    <a:pt x="101006" y="50700"/>
                  </a:lnTo>
                  <a:cubicBezTo>
                    <a:pt x="101006" y="51065"/>
                    <a:pt x="101006" y="51460"/>
                    <a:pt x="100975" y="51825"/>
                  </a:cubicBezTo>
                  <a:lnTo>
                    <a:pt x="101370" y="51825"/>
                  </a:lnTo>
                  <a:cubicBezTo>
                    <a:pt x="101370" y="51460"/>
                    <a:pt x="101370" y="51065"/>
                    <a:pt x="101370" y="50700"/>
                  </a:cubicBezTo>
                  <a:lnTo>
                    <a:pt x="101370" y="50609"/>
                  </a:lnTo>
                  <a:close/>
                  <a:moveTo>
                    <a:pt x="1" y="50731"/>
                  </a:moveTo>
                  <a:cubicBezTo>
                    <a:pt x="1" y="51126"/>
                    <a:pt x="1" y="51491"/>
                    <a:pt x="1" y="51886"/>
                  </a:cubicBezTo>
                  <a:lnTo>
                    <a:pt x="396" y="51855"/>
                  </a:lnTo>
                  <a:cubicBezTo>
                    <a:pt x="365" y="51491"/>
                    <a:pt x="365" y="51126"/>
                    <a:pt x="365" y="50731"/>
                  </a:cubicBezTo>
                  <a:close/>
                  <a:moveTo>
                    <a:pt x="100945" y="52950"/>
                  </a:moveTo>
                  <a:cubicBezTo>
                    <a:pt x="100945" y="53345"/>
                    <a:pt x="100914" y="53710"/>
                    <a:pt x="100884" y="54105"/>
                  </a:cubicBezTo>
                  <a:lnTo>
                    <a:pt x="101279" y="54135"/>
                  </a:lnTo>
                  <a:cubicBezTo>
                    <a:pt x="101279" y="53740"/>
                    <a:pt x="101310" y="53375"/>
                    <a:pt x="101340" y="52980"/>
                  </a:cubicBezTo>
                  <a:lnTo>
                    <a:pt x="100945" y="52950"/>
                  </a:lnTo>
                  <a:close/>
                  <a:moveTo>
                    <a:pt x="61" y="53011"/>
                  </a:moveTo>
                  <a:cubicBezTo>
                    <a:pt x="61" y="53406"/>
                    <a:pt x="92" y="53801"/>
                    <a:pt x="122" y="54166"/>
                  </a:cubicBezTo>
                  <a:lnTo>
                    <a:pt x="487" y="54135"/>
                  </a:lnTo>
                  <a:cubicBezTo>
                    <a:pt x="457" y="53770"/>
                    <a:pt x="457" y="53375"/>
                    <a:pt x="426" y="53011"/>
                  </a:cubicBezTo>
                  <a:close/>
                  <a:moveTo>
                    <a:pt x="100793" y="55229"/>
                  </a:moveTo>
                  <a:cubicBezTo>
                    <a:pt x="100762" y="55625"/>
                    <a:pt x="100732" y="55989"/>
                    <a:pt x="100671" y="56354"/>
                  </a:cubicBezTo>
                  <a:lnTo>
                    <a:pt x="101066" y="56415"/>
                  </a:lnTo>
                  <a:cubicBezTo>
                    <a:pt x="101097" y="56020"/>
                    <a:pt x="101158" y="55655"/>
                    <a:pt x="101188" y="55260"/>
                  </a:cubicBezTo>
                  <a:lnTo>
                    <a:pt x="100793" y="55229"/>
                  </a:lnTo>
                  <a:close/>
                  <a:moveTo>
                    <a:pt x="578" y="55260"/>
                  </a:moveTo>
                  <a:lnTo>
                    <a:pt x="213" y="55321"/>
                  </a:lnTo>
                  <a:cubicBezTo>
                    <a:pt x="244" y="55685"/>
                    <a:pt x="274" y="56080"/>
                    <a:pt x="335" y="56445"/>
                  </a:cubicBezTo>
                  <a:lnTo>
                    <a:pt x="700" y="56415"/>
                  </a:lnTo>
                  <a:cubicBezTo>
                    <a:pt x="669" y="56020"/>
                    <a:pt x="609" y="55655"/>
                    <a:pt x="578" y="55260"/>
                  </a:cubicBezTo>
                  <a:close/>
                  <a:moveTo>
                    <a:pt x="100550" y="57479"/>
                  </a:moveTo>
                  <a:cubicBezTo>
                    <a:pt x="100489" y="57874"/>
                    <a:pt x="100428" y="58239"/>
                    <a:pt x="100367" y="58603"/>
                  </a:cubicBezTo>
                  <a:lnTo>
                    <a:pt x="100762" y="58664"/>
                  </a:lnTo>
                  <a:cubicBezTo>
                    <a:pt x="100823" y="58299"/>
                    <a:pt x="100884" y="57935"/>
                    <a:pt x="100914" y="57539"/>
                  </a:cubicBezTo>
                  <a:lnTo>
                    <a:pt x="100550" y="57479"/>
                  </a:lnTo>
                  <a:close/>
                  <a:moveTo>
                    <a:pt x="852" y="57539"/>
                  </a:moveTo>
                  <a:lnTo>
                    <a:pt x="457" y="57570"/>
                  </a:lnTo>
                  <a:cubicBezTo>
                    <a:pt x="517" y="57965"/>
                    <a:pt x="578" y="58330"/>
                    <a:pt x="639" y="58725"/>
                  </a:cubicBezTo>
                  <a:lnTo>
                    <a:pt x="1004" y="58664"/>
                  </a:lnTo>
                  <a:cubicBezTo>
                    <a:pt x="943" y="58299"/>
                    <a:pt x="882" y="57904"/>
                    <a:pt x="852" y="57539"/>
                  </a:cubicBezTo>
                  <a:close/>
                  <a:moveTo>
                    <a:pt x="100185" y="59728"/>
                  </a:moveTo>
                  <a:cubicBezTo>
                    <a:pt x="100124" y="60123"/>
                    <a:pt x="100063" y="60488"/>
                    <a:pt x="99972" y="60853"/>
                  </a:cubicBezTo>
                  <a:lnTo>
                    <a:pt x="100337" y="60944"/>
                  </a:lnTo>
                  <a:cubicBezTo>
                    <a:pt x="100428" y="60549"/>
                    <a:pt x="100489" y="60184"/>
                    <a:pt x="100580" y="59819"/>
                  </a:cubicBezTo>
                  <a:lnTo>
                    <a:pt x="100185" y="59728"/>
                  </a:lnTo>
                  <a:close/>
                  <a:moveTo>
                    <a:pt x="1186" y="59789"/>
                  </a:moveTo>
                  <a:lnTo>
                    <a:pt x="821" y="59850"/>
                  </a:lnTo>
                  <a:cubicBezTo>
                    <a:pt x="882" y="60214"/>
                    <a:pt x="973" y="60609"/>
                    <a:pt x="1034" y="60974"/>
                  </a:cubicBezTo>
                  <a:lnTo>
                    <a:pt x="1399" y="60883"/>
                  </a:lnTo>
                  <a:cubicBezTo>
                    <a:pt x="1338" y="60518"/>
                    <a:pt x="1277" y="60153"/>
                    <a:pt x="1186" y="59789"/>
                  </a:cubicBezTo>
                  <a:close/>
                  <a:moveTo>
                    <a:pt x="99729" y="61977"/>
                  </a:moveTo>
                  <a:cubicBezTo>
                    <a:pt x="99638" y="62342"/>
                    <a:pt x="99547" y="62707"/>
                    <a:pt x="99455" y="63071"/>
                  </a:cubicBezTo>
                  <a:lnTo>
                    <a:pt x="99820" y="63163"/>
                  </a:lnTo>
                  <a:cubicBezTo>
                    <a:pt x="99942" y="62798"/>
                    <a:pt x="100033" y="62433"/>
                    <a:pt x="100094" y="62038"/>
                  </a:cubicBezTo>
                  <a:lnTo>
                    <a:pt x="99729" y="61977"/>
                  </a:lnTo>
                  <a:close/>
                  <a:moveTo>
                    <a:pt x="1642" y="62008"/>
                  </a:moveTo>
                  <a:lnTo>
                    <a:pt x="1277" y="62099"/>
                  </a:lnTo>
                  <a:cubicBezTo>
                    <a:pt x="1368" y="62464"/>
                    <a:pt x="1460" y="62828"/>
                    <a:pt x="1551" y="63193"/>
                  </a:cubicBezTo>
                  <a:lnTo>
                    <a:pt x="1916" y="63102"/>
                  </a:lnTo>
                  <a:cubicBezTo>
                    <a:pt x="1824" y="62737"/>
                    <a:pt x="1733" y="62372"/>
                    <a:pt x="1642" y="62008"/>
                  </a:cubicBezTo>
                  <a:close/>
                  <a:moveTo>
                    <a:pt x="99182" y="64166"/>
                  </a:moveTo>
                  <a:cubicBezTo>
                    <a:pt x="99091" y="64530"/>
                    <a:pt x="98969" y="64895"/>
                    <a:pt x="98847" y="65260"/>
                  </a:cubicBezTo>
                  <a:lnTo>
                    <a:pt x="99212" y="65382"/>
                  </a:lnTo>
                  <a:cubicBezTo>
                    <a:pt x="99334" y="65017"/>
                    <a:pt x="99455" y="64652"/>
                    <a:pt x="99547" y="64287"/>
                  </a:cubicBezTo>
                  <a:lnTo>
                    <a:pt x="99182" y="64166"/>
                  </a:lnTo>
                  <a:close/>
                  <a:moveTo>
                    <a:pt x="2220" y="64196"/>
                  </a:moveTo>
                  <a:lnTo>
                    <a:pt x="1855" y="64318"/>
                  </a:lnTo>
                  <a:cubicBezTo>
                    <a:pt x="1946" y="64682"/>
                    <a:pt x="2068" y="65047"/>
                    <a:pt x="2159" y="65412"/>
                  </a:cubicBezTo>
                  <a:lnTo>
                    <a:pt x="2524" y="65290"/>
                  </a:lnTo>
                  <a:cubicBezTo>
                    <a:pt x="2432" y="64926"/>
                    <a:pt x="2311" y="64561"/>
                    <a:pt x="2220" y="64196"/>
                  </a:cubicBezTo>
                  <a:close/>
                  <a:moveTo>
                    <a:pt x="98513" y="66354"/>
                  </a:moveTo>
                  <a:cubicBezTo>
                    <a:pt x="98392" y="66719"/>
                    <a:pt x="98270" y="67084"/>
                    <a:pt x="98148" y="67448"/>
                  </a:cubicBezTo>
                  <a:lnTo>
                    <a:pt x="98513" y="67570"/>
                  </a:lnTo>
                  <a:cubicBezTo>
                    <a:pt x="98635" y="67205"/>
                    <a:pt x="98756" y="66841"/>
                    <a:pt x="98878" y="66476"/>
                  </a:cubicBezTo>
                  <a:lnTo>
                    <a:pt x="98513" y="66354"/>
                  </a:lnTo>
                  <a:close/>
                  <a:moveTo>
                    <a:pt x="2858" y="66385"/>
                  </a:moveTo>
                  <a:lnTo>
                    <a:pt x="2524" y="66506"/>
                  </a:lnTo>
                  <a:cubicBezTo>
                    <a:pt x="2645" y="66871"/>
                    <a:pt x="2767" y="67236"/>
                    <a:pt x="2888" y="67600"/>
                  </a:cubicBezTo>
                  <a:lnTo>
                    <a:pt x="3253" y="67448"/>
                  </a:lnTo>
                  <a:cubicBezTo>
                    <a:pt x="3101" y="67114"/>
                    <a:pt x="2979" y="66749"/>
                    <a:pt x="2858" y="66385"/>
                  </a:cubicBezTo>
                  <a:close/>
                  <a:moveTo>
                    <a:pt x="97753" y="68512"/>
                  </a:moveTo>
                  <a:cubicBezTo>
                    <a:pt x="97632" y="68847"/>
                    <a:pt x="97480" y="69211"/>
                    <a:pt x="97328" y="69576"/>
                  </a:cubicBezTo>
                  <a:lnTo>
                    <a:pt x="97692" y="69698"/>
                  </a:lnTo>
                  <a:cubicBezTo>
                    <a:pt x="97844" y="69363"/>
                    <a:pt x="97966" y="68999"/>
                    <a:pt x="98118" y="68634"/>
                  </a:cubicBezTo>
                  <a:lnTo>
                    <a:pt x="97753" y="68512"/>
                  </a:lnTo>
                  <a:close/>
                  <a:moveTo>
                    <a:pt x="3618" y="68512"/>
                  </a:moveTo>
                  <a:lnTo>
                    <a:pt x="3283" y="68664"/>
                  </a:lnTo>
                  <a:cubicBezTo>
                    <a:pt x="3405" y="69029"/>
                    <a:pt x="3557" y="69363"/>
                    <a:pt x="3709" y="69728"/>
                  </a:cubicBezTo>
                  <a:lnTo>
                    <a:pt x="4043" y="69576"/>
                  </a:lnTo>
                  <a:cubicBezTo>
                    <a:pt x="3922" y="69242"/>
                    <a:pt x="3770" y="68877"/>
                    <a:pt x="3618" y="68512"/>
                  </a:cubicBezTo>
                  <a:close/>
                  <a:moveTo>
                    <a:pt x="4499" y="70640"/>
                  </a:moveTo>
                  <a:lnTo>
                    <a:pt x="4134" y="70792"/>
                  </a:lnTo>
                  <a:cubicBezTo>
                    <a:pt x="4286" y="71126"/>
                    <a:pt x="4438" y="71491"/>
                    <a:pt x="4590" y="71825"/>
                  </a:cubicBezTo>
                  <a:lnTo>
                    <a:pt x="4955" y="71673"/>
                  </a:lnTo>
                  <a:cubicBezTo>
                    <a:pt x="4803" y="71309"/>
                    <a:pt x="4621" y="70974"/>
                    <a:pt x="4499" y="70640"/>
                  </a:cubicBezTo>
                  <a:close/>
                  <a:moveTo>
                    <a:pt x="96902" y="70610"/>
                  </a:moveTo>
                  <a:cubicBezTo>
                    <a:pt x="96750" y="70974"/>
                    <a:pt x="96598" y="71309"/>
                    <a:pt x="96446" y="71673"/>
                  </a:cubicBezTo>
                  <a:lnTo>
                    <a:pt x="96781" y="71825"/>
                  </a:lnTo>
                  <a:cubicBezTo>
                    <a:pt x="96933" y="71461"/>
                    <a:pt x="97115" y="71126"/>
                    <a:pt x="97267" y="70762"/>
                  </a:cubicBezTo>
                  <a:lnTo>
                    <a:pt x="96902" y="70610"/>
                  </a:lnTo>
                  <a:close/>
                  <a:moveTo>
                    <a:pt x="5411" y="72676"/>
                  </a:moveTo>
                  <a:lnTo>
                    <a:pt x="5077" y="72859"/>
                  </a:lnTo>
                  <a:cubicBezTo>
                    <a:pt x="5259" y="73193"/>
                    <a:pt x="5411" y="73528"/>
                    <a:pt x="5593" y="73892"/>
                  </a:cubicBezTo>
                  <a:lnTo>
                    <a:pt x="5928" y="73710"/>
                  </a:lnTo>
                  <a:cubicBezTo>
                    <a:pt x="5745" y="73376"/>
                    <a:pt x="5593" y="73041"/>
                    <a:pt x="5411" y="72676"/>
                  </a:cubicBezTo>
                  <a:close/>
                  <a:moveTo>
                    <a:pt x="95960" y="72676"/>
                  </a:moveTo>
                  <a:cubicBezTo>
                    <a:pt x="95778" y="73041"/>
                    <a:pt x="95626" y="73376"/>
                    <a:pt x="95443" y="73710"/>
                  </a:cubicBezTo>
                  <a:lnTo>
                    <a:pt x="95778" y="73892"/>
                  </a:lnTo>
                  <a:cubicBezTo>
                    <a:pt x="95960" y="73528"/>
                    <a:pt x="96112" y="73193"/>
                    <a:pt x="96294" y="72859"/>
                  </a:cubicBezTo>
                  <a:lnTo>
                    <a:pt x="95960" y="72676"/>
                  </a:lnTo>
                  <a:close/>
                  <a:moveTo>
                    <a:pt x="6475" y="74713"/>
                  </a:moveTo>
                  <a:lnTo>
                    <a:pt x="6141" y="74895"/>
                  </a:lnTo>
                  <a:cubicBezTo>
                    <a:pt x="6323" y="75230"/>
                    <a:pt x="6505" y="75564"/>
                    <a:pt x="6688" y="75898"/>
                  </a:cubicBezTo>
                  <a:lnTo>
                    <a:pt x="7022" y="75686"/>
                  </a:lnTo>
                  <a:cubicBezTo>
                    <a:pt x="6840" y="75351"/>
                    <a:pt x="6657" y="75047"/>
                    <a:pt x="6475" y="74713"/>
                  </a:cubicBezTo>
                  <a:close/>
                  <a:moveTo>
                    <a:pt x="94896" y="74713"/>
                  </a:moveTo>
                  <a:cubicBezTo>
                    <a:pt x="94714" y="75047"/>
                    <a:pt x="94531" y="75382"/>
                    <a:pt x="94349" y="75716"/>
                  </a:cubicBezTo>
                  <a:lnTo>
                    <a:pt x="94683" y="75898"/>
                  </a:lnTo>
                  <a:cubicBezTo>
                    <a:pt x="94866" y="75564"/>
                    <a:pt x="95048" y="75230"/>
                    <a:pt x="95230" y="74895"/>
                  </a:cubicBezTo>
                  <a:lnTo>
                    <a:pt x="94896" y="74713"/>
                  </a:lnTo>
                  <a:close/>
                  <a:moveTo>
                    <a:pt x="7600" y="76658"/>
                  </a:moveTo>
                  <a:lnTo>
                    <a:pt x="7265" y="76871"/>
                  </a:lnTo>
                  <a:cubicBezTo>
                    <a:pt x="7478" y="77205"/>
                    <a:pt x="7660" y="77509"/>
                    <a:pt x="7873" y="77844"/>
                  </a:cubicBezTo>
                  <a:lnTo>
                    <a:pt x="8208" y="77631"/>
                  </a:lnTo>
                  <a:cubicBezTo>
                    <a:pt x="7995" y="77327"/>
                    <a:pt x="7782" y="76993"/>
                    <a:pt x="7600" y="76658"/>
                  </a:cubicBezTo>
                  <a:close/>
                  <a:moveTo>
                    <a:pt x="93771" y="76689"/>
                  </a:moveTo>
                  <a:cubicBezTo>
                    <a:pt x="93589" y="77023"/>
                    <a:pt x="93376" y="77327"/>
                    <a:pt x="93163" y="77661"/>
                  </a:cubicBezTo>
                  <a:lnTo>
                    <a:pt x="93498" y="77874"/>
                  </a:lnTo>
                  <a:cubicBezTo>
                    <a:pt x="93711" y="77540"/>
                    <a:pt x="93893" y="77205"/>
                    <a:pt x="94106" y="76871"/>
                  </a:cubicBezTo>
                  <a:lnTo>
                    <a:pt x="93771" y="76689"/>
                  </a:lnTo>
                  <a:close/>
                  <a:moveTo>
                    <a:pt x="8815" y="78604"/>
                  </a:moveTo>
                  <a:lnTo>
                    <a:pt x="8511" y="78786"/>
                  </a:lnTo>
                  <a:cubicBezTo>
                    <a:pt x="8724" y="79120"/>
                    <a:pt x="8937" y="79424"/>
                    <a:pt x="9150" y="79759"/>
                  </a:cubicBezTo>
                  <a:lnTo>
                    <a:pt x="9454" y="79515"/>
                  </a:lnTo>
                  <a:cubicBezTo>
                    <a:pt x="9241" y="79212"/>
                    <a:pt x="9028" y="78908"/>
                    <a:pt x="8815" y="78604"/>
                  </a:cubicBezTo>
                  <a:close/>
                  <a:moveTo>
                    <a:pt x="92556" y="78604"/>
                  </a:moveTo>
                  <a:cubicBezTo>
                    <a:pt x="92343" y="78938"/>
                    <a:pt x="92130" y="79242"/>
                    <a:pt x="91917" y="79546"/>
                  </a:cubicBezTo>
                  <a:lnTo>
                    <a:pt x="92221" y="79759"/>
                  </a:lnTo>
                  <a:cubicBezTo>
                    <a:pt x="92434" y="79455"/>
                    <a:pt x="92647" y="79151"/>
                    <a:pt x="92860" y="78816"/>
                  </a:cubicBezTo>
                  <a:lnTo>
                    <a:pt x="92556" y="78604"/>
                  </a:lnTo>
                  <a:close/>
                  <a:moveTo>
                    <a:pt x="10122" y="80458"/>
                  </a:moveTo>
                  <a:lnTo>
                    <a:pt x="9818" y="80671"/>
                  </a:lnTo>
                  <a:cubicBezTo>
                    <a:pt x="10031" y="80974"/>
                    <a:pt x="10274" y="81278"/>
                    <a:pt x="10487" y="81582"/>
                  </a:cubicBezTo>
                  <a:lnTo>
                    <a:pt x="10791" y="81370"/>
                  </a:lnTo>
                  <a:cubicBezTo>
                    <a:pt x="10578" y="81066"/>
                    <a:pt x="10335" y="80762"/>
                    <a:pt x="10122" y="80458"/>
                  </a:cubicBezTo>
                  <a:close/>
                  <a:moveTo>
                    <a:pt x="91249" y="80488"/>
                  </a:moveTo>
                  <a:cubicBezTo>
                    <a:pt x="91036" y="80762"/>
                    <a:pt x="90793" y="81096"/>
                    <a:pt x="90549" y="81370"/>
                  </a:cubicBezTo>
                  <a:lnTo>
                    <a:pt x="90853" y="81613"/>
                  </a:lnTo>
                  <a:cubicBezTo>
                    <a:pt x="91097" y="81309"/>
                    <a:pt x="91340" y="81005"/>
                    <a:pt x="91553" y="80701"/>
                  </a:cubicBezTo>
                  <a:lnTo>
                    <a:pt x="91249" y="80488"/>
                  </a:lnTo>
                  <a:close/>
                  <a:moveTo>
                    <a:pt x="11490" y="82251"/>
                  </a:moveTo>
                  <a:lnTo>
                    <a:pt x="11217" y="82494"/>
                  </a:lnTo>
                  <a:cubicBezTo>
                    <a:pt x="11460" y="82768"/>
                    <a:pt x="11703" y="83072"/>
                    <a:pt x="11946" y="83376"/>
                  </a:cubicBezTo>
                  <a:lnTo>
                    <a:pt x="12220" y="83133"/>
                  </a:lnTo>
                  <a:cubicBezTo>
                    <a:pt x="11977" y="82829"/>
                    <a:pt x="11733" y="82555"/>
                    <a:pt x="11490" y="82251"/>
                  </a:cubicBezTo>
                  <a:close/>
                  <a:moveTo>
                    <a:pt x="89850" y="82281"/>
                  </a:moveTo>
                  <a:cubicBezTo>
                    <a:pt x="89607" y="82585"/>
                    <a:pt x="89394" y="82859"/>
                    <a:pt x="89121" y="83163"/>
                  </a:cubicBezTo>
                  <a:lnTo>
                    <a:pt x="89425" y="83406"/>
                  </a:lnTo>
                  <a:cubicBezTo>
                    <a:pt x="89668" y="83102"/>
                    <a:pt x="89911" y="82798"/>
                    <a:pt x="90154" y="82525"/>
                  </a:cubicBezTo>
                  <a:lnTo>
                    <a:pt x="89850" y="82281"/>
                  </a:lnTo>
                  <a:close/>
                  <a:moveTo>
                    <a:pt x="12980" y="83984"/>
                  </a:moveTo>
                  <a:lnTo>
                    <a:pt x="12676" y="84227"/>
                  </a:lnTo>
                  <a:cubicBezTo>
                    <a:pt x="12949" y="84531"/>
                    <a:pt x="13192" y="84804"/>
                    <a:pt x="13466" y="85078"/>
                  </a:cubicBezTo>
                  <a:lnTo>
                    <a:pt x="13740" y="84835"/>
                  </a:lnTo>
                  <a:cubicBezTo>
                    <a:pt x="13466" y="84561"/>
                    <a:pt x="13223" y="84257"/>
                    <a:pt x="12980" y="83984"/>
                  </a:cubicBezTo>
                  <a:close/>
                  <a:moveTo>
                    <a:pt x="88391" y="84014"/>
                  </a:moveTo>
                  <a:cubicBezTo>
                    <a:pt x="88148" y="84288"/>
                    <a:pt x="87875" y="84592"/>
                    <a:pt x="87631" y="84865"/>
                  </a:cubicBezTo>
                  <a:lnTo>
                    <a:pt x="87905" y="85108"/>
                  </a:lnTo>
                  <a:cubicBezTo>
                    <a:pt x="88148" y="84835"/>
                    <a:pt x="88422" y="84561"/>
                    <a:pt x="88665" y="84257"/>
                  </a:cubicBezTo>
                  <a:lnTo>
                    <a:pt x="88391" y="84014"/>
                  </a:lnTo>
                  <a:close/>
                  <a:moveTo>
                    <a:pt x="14499" y="85655"/>
                  </a:moveTo>
                  <a:lnTo>
                    <a:pt x="14226" y="85929"/>
                  </a:lnTo>
                  <a:cubicBezTo>
                    <a:pt x="14499" y="86202"/>
                    <a:pt x="14773" y="86476"/>
                    <a:pt x="15047" y="86719"/>
                  </a:cubicBezTo>
                  <a:lnTo>
                    <a:pt x="15320" y="86476"/>
                  </a:lnTo>
                  <a:cubicBezTo>
                    <a:pt x="15047" y="86202"/>
                    <a:pt x="14773" y="85929"/>
                    <a:pt x="14499" y="85655"/>
                  </a:cubicBezTo>
                  <a:close/>
                  <a:moveTo>
                    <a:pt x="86841" y="85686"/>
                  </a:moveTo>
                  <a:cubicBezTo>
                    <a:pt x="86568" y="85959"/>
                    <a:pt x="86324" y="86233"/>
                    <a:pt x="86051" y="86506"/>
                  </a:cubicBezTo>
                  <a:lnTo>
                    <a:pt x="86324" y="86750"/>
                  </a:lnTo>
                  <a:cubicBezTo>
                    <a:pt x="86568" y="86506"/>
                    <a:pt x="86841" y="86233"/>
                    <a:pt x="87115" y="85959"/>
                  </a:cubicBezTo>
                  <a:lnTo>
                    <a:pt x="86841" y="85686"/>
                  </a:lnTo>
                  <a:close/>
                  <a:moveTo>
                    <a:pt x="16141" y="87236"/>
                  </a:moveTo>
                  <a:lnTo>
                    <a:pt x="15867" y="87540"/>
                  </a:lnTo>
                  <a:cubicBezTo>
                    <a:pt x="16141" y="87783"/>
                    <a:pt x="16414" y="88057"/>
                    <a:pt x="16718" y="88300"/>
                  </a:cubicBezTo>
                  <a:lnTo>
                    <a:pt x="16961" y="88026"/>
                  </a:lnTo>
                  <a:cubicBezTo>
                    <a:pt x="16688" y="87753"/>
                    <a:pt x="16414" y="87510"/>
                    <a:pt x="16141" y="87236"/>
                  </a:cubicBezTo>
                  <a:close/>
                  <a:moveTo>
                    <a:pt x="85230" y="87266"/>
                  </a:moveTo>
                  <a:cubicBezTo>
                    <a:pt x="84957" y="87540"/>
                    <a:pt x="84683" y="87783"/>
                    <a:pt x="84379" y="88057"/>
                  </a:cubicBezTo>
                  <a:lnTo>
                    <a:pt x="84653" y="88330"/>
                  </a:lnTo>
                  <a:cubicBezTo>
                    <a:pt x="84926" y="88087"/>
                    <a:pt x="85200" y="87813"/>
                    <a:pt x="85504" y="87570"/>
                  </a:cubicBezTo>
                  <a:lnTo>
                    <a:pt x="85230" y="87266"/>
                  </a:lnTo>
                  <a:close/>
                  <a:moveTo>
                    <a:pt x="17813" y="88786"/>
                  </a:moveTo>
                  <a:lnTo>
                    <a:pt x="17569" y="89060"/>
                  </a:lnTo>
                  <a:cubicBezTo>
                    <a:pt x="17843" y="89303"/>
                    <a:pt x="18147" y="89576"/>
                    <a:pt x="18451" y="89820"/>
                  </a:cubicBezTo>
                  <a:lnTo>
                    <a:pt x="18694" y="89516"/>
                  </a:lnTo>
                  <a:cubicBezTo>
                    <a:pt x="18390" y="89272"/>
                    <a:pt x="18086" y="89029"/>
                    <a:pt x="17813" y="88786"/>
                  </a:cubicBezTo>
                  <a:close/>
                  <a:moveTo>
                    <a:pt x="83528" y="88817"/>
                  </a:moveTo>
                  <a:cubicBezTo>
                    <a:pt x="83254" y="89060"/>
                    <a:pt x="82951" y="89303"/>
                    <a:pt x="82677" y="89546"/>
                  </a:cubicBezTo>
                  <a:lnTo>
                    <a:pt x="82920" y="89820"/>
                  </a:lnTo>
                  <a:cubicBezTo>
                    <a:pt x="83194" y="89576"/>
                    <a:pt x="83498" y="89333"/>
                    <a:pt x="83771" y="89090"/>
                  </a:cubicBezTo>
                  <a:lnTo>
                    <a:pt x="83528" y="88817"/>
                  </a:lnTo>
                  <a:close/>
                  <a:moveTo>
                    <a:pt x="19575" y="90215"/>
                  </a:moveTo>
                  <a:lnTo>
                    <a:pt x="19332" y="90519"/>
                  </a:lnTo>
                  <a:cubicBezTo>
                    <a:pt x="19636" y="90762"/>
                    <a:pt x="19940" y="91005"/>
                    <a:pt x="20244" y="91218"/>
                  </a:cubicBezTo>
                  <a:lnTo>
                    <a:pt x="20457" y="90914"/>
                  </a:lnTo>
                  <a:cubicBezTo>
                    <a:pt x="20153" y="90701"/>
                    <a:pt x="19879" y="90458"/>
                    <a:pt x="19575" y="90215"/>
                  </a:cubicBezTo>
                  <a:close/>
                  <a:moveTo>
                    <a:pt x="81795" y="90245"/>
                  </a:moveTo>
                  <a:cubicBezTo>
                    <a:pt x="81492" y="90488"/>
                    <a:pt x="81188" y="90701"/>
                    <a:pt x="80884" y="90944"/>
                  </a:cubicBezTo>
                  <a:lnTo>
                    <a:pt x="81127" y="91248"/>
                  </a:lnTo>
                  <a:cubicBezTo>
                    <a:pt x="81431" y="91005"/>
                    <a:pt x="81735" y="90792"/>
                    <a:pt x="82008" y="90549"/>
                  </a:cubicBezTo>
                  <a:lnTo>
                    <a:pt x="81795" y="90245"/>
                  </a:lnTo>
                  <a:close/>
                  <a:moveTo>
                    <a:pt x="21369" y="91583"/>
                  </a:moveTo>
                  <a:lnTo>
                    <a:pt x="21156" y="91886"/>
                  </a:lnTo>
                  <a:cubicBezTo>
                    <a:pt x="21460" y="92130"/>
                    <a:pt x="21794" y="92342"/>
                    <a:pt x="22098" y="92555"/>
                  </a:cubicBezTo>
                  <a:lnTo>
                    <a:pt x="22311" y="92251"/>
                  </a:lnTo>
                  <a:cubicBezTo>
                    <a:pt x="22007" y="92038"/>
                    <a:pt x="21703" y="91826"/>
                    <a:pt x="21369" y="91583"/>
                  </a:cubicBezTo>
                  <a:close/>
                  <a:moveTo>
                    <a:pt x="79972" y="91613"/>
                  </a:moveTo>
                  <a:cubicBezTo>
                    <a:pt x="79668" y="91826"/>
                    <a:pt x="79364" y="92038"/>
                    <a:pt x="79029" y="92251"/>
                  </a:cubicBezTo>
                  <a:lnTo>
                    <a:pt x="79242" y="92586"/>
                  </a:lnTo>
                  <a:cubicBezTo>
                    <a:pt x="79577" y="92373"/>
                    <a:pt x="79881" y="92130"/>
                    <a:pt x="80185" y="91917"/>
                  </a:cubicBezTo>
                  <a:lnTo>
                    <a:pt x="79972" y="91613"/>
                  </a:lnTo>
                  <a:close/>
                  <a:moveTo>
                    <a:pt x="23253" y="92890"/>
                  </a:moveTo>
                  <a:lnTo>
                    <a:pt x="23071" y="93193"/>
                  </a:lnTo>
                  <a:cubicBezTo>
                    <a:pt x="23375" y="93406"/>
                    <a:pt x="23709" y="93619"/>
                    <a:pt x="24013" y="93801"/>
                  </a:cubicBezTo>
                  <a:lnTo>
                    <a:pt x="24226" y="93497"/>
                  </a:lnTo>
                  <a:cubicBezTo>
                    <a:pt x="23892" y="93285"/>
                    <a:pt x="23588" y="93072"/>
                    <a:pt x="23253" y="92890"/>
                  </a:cubicBezTo>
                  <a:close/>
                  <a:moveTo>
                    <a:pt x="78087" y="92890"/>
                  </a:moveTo>
                  <a:cubicBezTo>
                    <a:pt x="77783" y="93102"/>
                    <a:pt x="77449" y="93315"/>
                    <a:pt x="77145" y="93497"/>
                  </a:cubicBezTo>
                  <a:lnTo>
                    <a:pt x="77327" y="93832"/>
                  </a:lnTo>
                  <a:cubicBezTo>
                    <a:pt x="77662" y="93619"/>
                    <a:pt x="77996" y="93406"/>
                    <a:pt x="78300" y="93224"/>
                  </a:cubicBezTo>
                  <a:lnTo>
                    <a:pt x="78087" y="92890"/>
                  </a:lnTo>
                  <a:close/>
                  <a:moveTo>
                    <a:pt x="25199" y="94075"/>
                  </a:moveTo>
                  <a:lnTo>
                    <a:pt x="25016" y="94409"/>
                  </a:lnTo>
                  <a:cubicBezTo>
                    <a:pt x="25351" y="94592"/>
                    <a:pt x="25685" y="94804"/>
                    <a:pt x="26019" y="94987"/>
                  </a:cubicBezTo>
                  <a:lnTo>
                    <a:pt x="26202" y="94652"/>
                  </a:lnTo>
                  <a:cubicBezTo>
                    <a:pt x="25867" y="94470"/>
                    <a:pt x="25533" y="94288"/>
                    <a:pt x="25199" y="94075"/>
                  </a:cubicBezTo>
                  <a:close/>
                  <a:moveTo>
                    <a:pt x="76172" y="94075"/>
                  </a:moveTo>
                  <a:cubicBezTo>
                    <a:pt x="75838" y="94288"/>
                    <a:pt x="75504" y="94470"/>
                    <a:pt x="75169" y="94652"/>
                  </a:cubicBezTo>
                  <a:lnTo>
                    <a:pt x="75382" y="94987"/>
                  </a:lnTo>
                  <a:cubicBezTo>
                    <a:pt x="75686" y="94804"/>
                    <a:pt x="76020" y="94592"/>
                    <a:pt x="76355" y="94409"/>
                  </a:cubicBezTo>
                  <a:lnTo>
                    <a:pt x="76172" y="94075"/>
                  </a:lnTo>
                  <a:close/>
                  <a:moveTo>
                    <a:pt x="27205" y="95200"/>
                  </a:moveTo>
                  <a:lnTo>
                    <a:pt x="27022" y="95534"/>
                  </a:lnTo>
                  <a:cubicBezTo>
                    <a:pt x="27357" y="95716"/>
                    <a:pt x="27691" y="95868"/>
                    <a:pt x="28025" y="96051"/>
                  </a:cubicBezTo>
                  <a:lnTo>
                    <a:pt x="28208" y="95716"/>
                  </a:lnTo>
                  <a:cubicBezTo>
                    <a:pt x="27874" y="95534"/>
                    <a:pt x="27539" y="95382"/>
                    <a:pt x="27205" y="95200"/>
                  </a:cubicBezTo>
                  <a:close/>
                  <a:moveTo>
                    <a:pt x="74197" y="95200"/>
                  </a:moveTo>
                  <a:cubicBezTo>
                    <a:pt x="73862" y="95382"/>
                    <a:pt x="73528" y="95534"/>
                    <a:pt x="73163" y="95716"/>
                  </a:cubicBezTo>
                  <a:lnTo>
                    <a:pt x="73345" y="96051"/>
                  </a:lnTo>
                  <a:cubicBezTo>
                    <a:pt x="73680" y="95868"/>
                    <a:pt x="74014" y="95716"/>
                    <a:pt x="74349" y="95534"/>
                  </a:cubicBezTo>
                  <a:lnTo>
                    <a:pt x="74197" y="95200"/>
                  </a:lnTo>
                  <a:close/>
                  <a:moveTo>
                    <a:pt x="29241" y="96203"/>
                  </a:moveTo>
                  <a:lnTo>
                    <a:pt x="29059" y="96567"/>
                  </a:lnTo>
                  <a:cubicBezTo>
                    <a:pt x="29424" y="96719"/>
                    <a:pt x="29758" y="96871"/>
                    <a:pt x="30123" y="97023"/>
                  </a:cubicBezTo>
                  <a:lnTo>
                    <a:pt x="30275" y="96689"/>
                  </a:lnTo>
                  <a:cubicBezTo>
                    <a:pt x="29910" y="96537"/>
                    <a:pt x="29576" y="96385"/>
                    <a:pt x="29241" y="96203"/>
                  </a:cubicBezTo>
                  <a:close/>
                  <a:moveTo>
                    <a:pt x="72160" y="96203"/>
                  </a:moveTo>
                  <a:cubicBezTo>
                    <a:pt x="71826" y="96355"/>
                    <a:pt x="71461" y="96537"/>
                    <a:pt x="71127" y="96689"/>
                  </a:cubicBezTo>
                  <a:lnTo>
                    <a:pt x="71279" y="97023"/>
                  </a:lnTo>
                  <a:cubicBezTo>
                    <a:pt x="71643" y="96871"/>
                    <a:pt x="71978" y="96719"/>
                    <a:pt x="72312" y="96537"/>
                  </a:cubicBezTo>
                  <a:lnTo>
                    <a:pt x="72160" y="96203"/>
                  </a:lnTo>
                  <a:close/>
                  <a:moveTo>
                    <a:pt x="31308" y="97145"/>
                  </a:moveTo>
                  <a:lnTo>
                    <a:pt x="31156" y="97479"/>
                  </a:lnTo>
                  <a:cubicBezTo>
                    <a:pt x="31521" y="97631"/>
                    <a:pt x="31886" y="97783"/>
                    <a:pt x="32220" y="97905"/>
                  </a:cubicBezTo>
                  <a:lnTo>
                    <a:pt x="32372" y="97570"/>
                  </a:lnTo>
                  <a:cubicBezTo>
                    <a:pt x="32007" y="97418"/>
                    <a:pt x="31673" y="97297"/>
                    <a:pt x="31308" y="97145"/>
                  </a:cubicBezTo>
                  <a:close/>
                  <a:moveTo>
                    <a:pt x="70093" y="97115"/>
                  </a:moveTo>
                  <a:cubicBezTo>
                    <a:pt x="69728" y="97266"/>
                    <a:pt x="69394" y="97418"/>
                    <a:pt x="69029" y="97540"/>
                  </a:cubicBezTo>
                  <a:lnTo>
                    <a:pt x="69181" y="97905"/>
                  </a:lnTo>
                  <a:cubicBezTo>
                    <a:pt x="69516" y="97753"/>
                    <a:pt x="69880" y="97631"/>
                    <a:pt x="70245" y="97479"/>
                  </a:cubicBezTo>
                  <a:lnTo>
                    <a:pt x="70093" y="97115"/>
                  </a:lnTo>
                  <a:close/>
                  <a:moveTo>
                    <a:pt x="33436" y="97966"/>
                  </a:moveTo>
                  <a:lnTo>
                    <a:pt x="33314" y="98330"/>
                  </a:lnTo>
                  <a:cubicBezTo>
                    <a:pt x="33649" y="98452"/>
                    <a:pt x="34013" y="98574"/>
                    <a:pt x="34378" y="98695"/>
                  </a:cubicBezTo>
                  <a:lnTo>
                    <a:pt x="34500" y="98361"/>
                  </a:lnTo>
                  <a:cubicBezTo>
                    <a:pt x="34135" y="98239"/>
                    <a:pt x="33801" y="98087"/>
                    <a:pt x="33436" y="97966"/>
                  </a:cubicBezTo>
                  <a:close/>
                  <a:moveTo>
                    <a:pt x="67965" y="97966"/>
                  </a:moveTo>
                  <a:cubicBezTo>
                    <a:pt x="67631" y="98087"/>
                    <a:pt x="67266" y="98209"/>
                    <a:pt x="66902" y="98330"/>
                  </a:cubicBezTo>
                  <a:lnTo>
                    <a:pt x="67023" y="98695"/>
                  </a:lnTo>
                  <a:cubicBezTo>
                    <a:pt x="67388" y="98574"/>
                    <a:pt x="67753" y="98452"/>
                    <a:pt x="68117" y="98300"/>
                  </a:cubicBezTo>
                  <a:lnTo>
                    <a:pt x="67965" y="97966"/>
                  </a:lnTo>
                  <a:close/>
                  <a:moveTo>
                    <a:pt x="35594" y="98695"/>
                  </a:moveTo>
                  <a:lnTo>
                    <a:pt x="35472" y="99060"/>
                  </a:lnTo>
                  <a:cubicBezTo>
                    <a:pt x="35837" y="99181"/>
                    <a:pt x="36202" y="99303"/>
                    <a:pt x="36567" y="99394"/>
                  </a:cubicBezTo>
                  <a:lnTo>
                    <a:pt x="36688" y="99029"/>
                  </a:lnTo>
                  <a:cubicBezTo>
                    <a:pt x="36324" y="98938"/>
                    <a:pt x="35959" y="98817"/>
                    <a:pt x="35594" y="98695"/>
                  </a:cubicBezTo>
                  <a:close/>
                  <a:moveTo>
                    <a:pt x="65807" y="98695"/>
                  </a:moveTo>
                  <a:cubicBezTo>
                    <a:pt x="65473" y="98817"/>
                    <a:pt x="65108" y="98908"/>
                    <a:pt x="64744" y="99029"/>
                  </a:cubicBezTo>
                  <a:lnTo>
                    <a:pt x="64835" y="99394"/>
                  </a:lnTo>
                  <a:cubicBezTo>
                    <a:pt x="65199" y="99273"/>
                    <a:pt x="65564" y="99151"/>
                    <a:pt x="65929" y="99060"/>
                  </a:cubicBezTo>
                  <a:lnTo>
                    <a:pt x="65807" y="98695"/>
                  </a:lnTo>
                  <a:close/>
                  <a:moveTo>
                    <a:pt x="37783" y="99333"/>
                  </a:moveTo>
                  <a:lnTo>
                    <a:pt x="37691" y="99698"/>
                  </a:lnTo>
                  <a:cubicBezTo>
                    <a:pt x="38056" y="99789"/>
                    <a:pt x="38421" y="99881"/>
                    <a:pt x="38786" y="99972"/>
                  </a:cubicBezTo>
                  <a:lnTo>
                    <a:pt x="38877" y="99607"/>
                  </a:lnTo>
                  <a:cubicBezTo>
                    <a:pt x="38512" y="99516"/>
                    <a:pt x="38147" y="99425"/>
                    <a:pt x="37783" y="99333"/>
                  </a:cubicBezTo>
                  <a:close/>
                  <a:moveTo>
                    <a:pt x="63649" y="99333"/>
                  </a:moveTo>
                  <a:cubicBezTo>
                    <a:pt x="63285" y="99425"/>
                    <a:pt x="62920" y="99516"/>
                    <a:pt x="62525" y="99607"/>
                  </a:cubicBezTo>
                  <a:lnTo>
                    <a:pt x="62616" y="99972"/>
                  </a:lnTo>
                  <a:cubicBezTo>
                    <a:pt x="63011" y="99881"/>
                    <a:pt x="63376" y="99789"/>
                    <a:pt x="63740" y="99698"/>
                  </a:cubicBezTo>
                  <a:lnTo>
                    <a:pt x="63649" y="99333"/>
                  </a:lnTo>
                  <a:close/>
                  <a:moveTo>
                    <a:pt x="40001" y="99850"/>
                  </a:moveTo>
                  <a:lnTo>
                    <a:pt x="39910" y="100245"/>
                  </a:lnTo>
                  <a:cubicBezTo>
                    <a:pt x="40275" y="100306"/>
                    <a:pt x="40670" y="100397"/>
                    <a:pt x="41035" y="100458"/>
                  </a:cubicBezTo>
                  <a:lnTo>
                    <a:pt x="41096" y="100093"/>
                  </a:lnTo>
                  <a:cubicBezTo>
                    <a:pt x="40731" y="100032"/>
                    <a:pt x="40366" y="99941"/>
                    <a:pt x="40001" y="99850"/>
                  </a:cubicBezTo>
                  <a:close/>
                  <a:moveTo>
                    <a:pt x="61430" y="99850"/>
                  </a:moveTo>
                  <a:cubicBezTo>
                    <a:pt x="61066" y="99941"/>
                    <a:pt x="60701" y="100002"/>
                    <a:pt x="60306" y="100093"/>
                  </a:cubicBezTo>
                  <a:lnTo>
                    <a:pt x="60397" y="100458"/>
                  </a:lnTo>
                  <a:cubicBezTo>
                    <a:pt x="60762" y="100397"/>
                    <a:pt x="61126" y="100306"/>
                    <a:pt x="61491" y="100245"/>
                  </a:cubicBezTo>
                  <a:lnTo>
                    <a:pt x="61430" y="99850"/>
                  </a:lnTo>
                  <a:close/>
                  <a:moveTo>
                    <a:pt x="42220" y="100276"/>
                  </a:moveTo>
                  <a:lnTo>
                    <a:pt x="42160" y="100671"/>
                  </a:lnTo>
                  <a:cubicBezTo>
                    <a:pt x="42524" y="100732"/>
                    <a:pt x="42919" y="100792"/>
                    <a:pt x="43284" y="100853"/>
                  </a:cubicBezTo>
                  <a:lnTo>
                    <a:pt x="43345" y="100458"/>
                  </a:lnTo>
                  <a:cubicBezTo>
                    <a:pt x="42980" y="100397"/>
                    <a:pt x="42585" y="100367"/>
                    <a:pt x="42220" y="100276"/>
                  </a:cubicBezTo>
                  <a:close/>
                  <a:moveTo>
                    <a:pt x="59211" y="100276"/>
                  </a:moveTo>
                  <a:cubicBezTo>
                    <a:pt x="58816" y="100367"/>
                    <a:pt x="58452" y="100428"/>
                    <a:pt x="58087" y="100458"/>
                  </a:cubicBezTo>
                  <a:lnTo>
                    <a:pt x="58117" y="100853"/>
                  </a:lnTo>
                  <a:cubicBezTo>
                    <a:pt x="58512" y="100792"/>
                    <a:pt x="58877" y="100732"/>
                    <a:pt x="59272" y="100671"/>
                  </a:cubicBezTo>
                  <a:lnTo>
                    <a:pt x="59211" y="100276"/>
                  </a:lnTo>
                  <a:close/>
                  <a:moveTo>
                    <a:pt x="44470" y="100640"/>
                  </a:moveTo>
                  <a:lnTo>
                    <a:pt x="44439" y="101005"/>
                  </a:lnTo>
                  <a:cubicBezTo>
                    <a:pt x="44804" y="101036"/>
                    <a:pt x="45199" y="101096"/>
                    <a:pt x="45564" y="101127"/>
                  </a:cubicBezTo>
                  <a:lnTo>
                    <a:pt x="45594" y="100762"/>
                  </a:lnTo>
                  <a:cubicBezTo>
                    <a:pt x="45229" y="100701"/>
                    <a:pt x="44834" y="100671"/>
                    <a:pt x="44470" y="100640"/>
                  </a:cubicBezTo>
                  <a:close/>
                  <a:moveTo>
                    <a:pt x="56932" y="100610"/>
                  </a:moveTo>
                  <a:cubicBezTo>
                    <a:pt x="56567" y="100671"/>
                    <a:pt x="56202" y="100701"/>
                    <a:pt x="55807" y="100762"/>
                  </a:cubicBezTo>
                  <a:lnTo>
                    <a:pt x="55838" y="101127"/>
                  </a:lnTo>
                  <a:cubicBezTo>
                    <a:pt x="56233" y="101096"/>
                    <a:pt x="56597" y="101036"/>
                    <a:pt x="56993" y="101005"/>
                  </a:cubicBezTo>
                  <a:lnTo>
                    <a:pt x="56932" y="100610"/>
                  </a:lnTo>
                  <a:close/>
                  <a:moveTo>
                    <a:pt x="46749" y="100853"/>
                  </a:moveTo>
                  <a:lnTo>
                    <a:pt x="46719" y="101218"/>
                  </a:lnTo>
                  <a:cubicBezTo>
                    <a:pt x="47084" y="101248"/>
                    <a:pt x="47479" y="101279"/>
                    <a:pt x="47843" y="101309"/>
                  </a:cubicBezTo>
                  <a:lnTo>
                    <a:pt x="47874" y="100914"/>
                  </a:lnTo>
                  <a:cubicBezTo>
                    <a:pt x="47479" y="100914"/>
                    <a:pt x="47114" y="100884"/>
                    <a:pt x="46749" y="100853"/>
                  </a:cubicBezTo>
                  <a:close/>
                  <a:moveTo>
                    <a:pt x="54683" y="100853"/>
                  </a:moveTo>
                  <a:cubicBezTo>
                    <a:pt x="54318" y="100884"/>
                    <a:pt x="53923" y="100914"/>
                    <a:pt x="53558" y="100914"/>
                  </a:cubicBezTo>
                  <a:lnTo>
                    <a:pt x="53558" y="101309"/>
                  </a:lnTo>
                  <a:cubicBezTo>
                    <a:pt x="53953" y="101279"/>
                    <a:pt x="54318" y="101248"/>
                    <a:pt x="54713" y="101218"/>
                  </a:cubicBezTo>
                  <a:lnTo>
                    <a:pt x="54683" y="100853"/>
                  </a:lnTo>
                  <a:close/>
                  <a:moveTo>
                    <a:pt x="48999" y="100975"/>
                  </a:moveTo>
                  <a:lnTo>
                    <a:pt x="48999" y="101370"/>
                  </a:lnTo>
                  <a:lnTo>
                    <a:pt x="50154" y="101370"/>
                  </a:lnTo>
                  <a:lnTo>
                    <a:pt x="50154" y="101005"/>
                  </a:lnTo>
                  <a:cubicBezTo>
                    <a:pt x="49758" y="101005"/>
                    <a:pt x="49394" y="100975"/>
                    <a:pt x="48999" y="100975"/>
                  </a:cubicBezTo>
                  <a:close/>
                  <a:moveTo>
                    <a:pt x="52403" y="100975"/>
                  </a:moveTo>
                  <a:cubicBezTo>
                    <a:pt x="52038" y="101005"/>
                    <a:pt x="51673" y="101005"/>
                    <a:pt x="51278" y="101005"/>
                  </a:cubicBezTo>
                  <a:lnTo>
                    <a:pt x="51278" y="101370"/>
                  </a:lnTo>
                  <a:lnTo>
                    <a:pt x="52433" y="101370"/>
                  </a:lnTo>
                  <a:lnTo>
                    <a:pt x="52403" y="10097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8"/>
            <p:cNvSpPr/>
            <p:nvPr/>
          </p:nvSpPr>
          <p:spPr>
            <a:xfrm>
              <a:off x="4187495" y="1131775"/>
              <a:ext cx="1952950" cy="1952175"/>
            </a:xfrm>
            <a:custGeom>
              <a:avLst/>
              <a:gdLst/>
              <a:ahLst/>
              <a:cxnLst/>
              <a:rect l="l" t="t" r="r" b="b"/>
              <a:pathLst>
                <a:path w="78118" h="78087" extrusionOk="0">
                  <a:moveTo>
                    <a:pt x="38420" y="0"/>
                  </a:moveTo>
                  <a:lnTo>
                    <a:pt x="38420" y="365"/>
                  </a:lnTo>
                  <a:lnTo>
                    <a:pt x="39575" y="365"/>
                  </a:lnTo>
                  <a:lnTo>
                    <a:pt x="39575" y="0"/>
                  </a:lnTo>
                  <a:close/>
                  <a:moveTo>
                    <a:pt x="37265" y="31"/>
                  </a:moveTo>
                  <a:cubicBezTo>
                    <a:pt x="36901" y="61"/>
                    <a:pt x="36505" y="91"/>
                    <a:pt x="36141" y="91"/>
                  </a:cubicBezTo>
                  <a:lnTo>
                    <a:pt x="36171" y="486"/>
                  </a:lnTo>
                  <a:cubicBezTo>
                    <a:pt x="36536" y="456"/>
                    <a:pt x="36931" y="426"/>
                    <a:pt x="37296" y="426"/>
                  </a:cubicBezTo>
                  <a:lnTo>
                    <a:pt x="37265" y="31"/>
                  </a:lnTo>
                  <a:close/>
                  <a:moveTo>
                    <a:pt x="40700" y="31"/>
                  </a:moveTo>
                  <a:lnTo>
                    <a:pt x="40700" y="395"/>
                  </a:lnTo>
                  <a:cubicBezTo>
                    <a:pt x="41065" y="426"/>
                    <a:pt x="41460" y="456"/>
                    <a:pt x="41825" y="486"/>
                  </a:cubicBezTo>
                  <a:lnTo>
                    <a:pt x="41855" y="91"/>
                  </a:lnTo>
                  <a:cubicBezTo>
                    <a:pt x="41490" y="61"/>
                    <a:pt x="41095" y="61"/>
                    <a:pt x="40700" y="31"/>
                  </a:cubicBezTo>
                  <a:close/>
                  <a:moveTo>
                    <a:pt x="43010" y="183"/>
                  </a:moveTo>
                  <a:lnTo>
                    <a:pt x="42949" y="578"/>
                  </a:lnTo>
                  <a:cubicBezTo>
                    <a:pt x="43344" y="608"/>
                    <a:pt x="43709" y="669"/>
                    <a:pt x="44104" y="699"/>
                  </a:cubicBezTo>
                  <a:lnTo>
                    <a:pt x="44135" y="335"/>
                  </a:lnTo>
                  <a:cubicBezTo>
                    <a:pt x="43770" y="274"/>
                    <a:pt x="43375" y="243"/>
                    <a:pt x="43010" y="183"/>
                  </a:cubicBezTo>
                  <a:close/>
                  <a:moveTo>
                    <a:pt x="34986" y="213"/>
                  </a:moveTo>
                  <a:cubicBezTo>
                    <a:pt x="34621" y="243"/>
                    <a:pt x="34226" y="304"/>
                    <a:pt x="33861" y="335"/>
                  </a:cubicBezTo>
                  <a:lnTo>
                    <a:pt x="33891" y="730"/>
                  </a:lnTo>
                  <a:cubicBezTo>
                    <a:pt x="34287" y="669"/>
                    <a:pt x="34651" y="608"/>
                    <a:pt x="35046" y="578"/>
                  </a:cubicBezTo>
                  <a:lnTo>
                    <a:pt x="34986" y="213"/>
                  </a:lnTo>
                  <a:close/>
                  <a:moveTo>
                    <a:pt x="45259" y="486"/>
                  </a:moveTo>
                  <a:lnTo>
                    <a:pt x="45199" y="851"/>
                  </a:lnTo>
                  <a:cubicBezTo>
                    <a:pt x="45594" y="912"/>
                    <a:pt x="45959" y="1003"/>
                    <a:pt x="46323" y="1064"/>
                  </a:cubicBezTo>
                  <a:lnTo>
                    <a:pt x="46414" y="699"/>
                  </a:lnTo>
                  <a:cubicBezTo>
                    <a:pt x="46019" y="608"/>
                    <a:pt x="45655" y="547"/>
                    <a:pt x="45259" y="486"/>
                  </a:cubicBezTo>
                  <a:close/>
                  <a:moveTo>
                    <a:pt x="32706" y="517"/>
                  </a:moveTo>
                  <a:cubicBezTo>
                    <a:pt x="32341" y="578"/>
                    <a:pt x="31976" y="638"/>
                    <a:pt x="31581" y="699"/>
                  </a:cubicBezTo>
                  <a:lnTo>
                    <a:pt x="31673" y="1094"/>
                  </a:lnTo>
                  <a:cubicBezTo>
                    <a:pt x="32037" y="1003"/>
                    <a:pt x="32402" y="942"/>
                    <a:pt x="32767" y="882"/>
                  </a:cubicBezTo>
                  <a:lnTo>
                    <a:pt x="32706" y="517"/>
                  </a:lnTo>
                  <a:close/>
                  <a:moveTo>
                    <a:pt x="47539" y="912"/>
                  </a:moveTo>
                  <a:lnTo>
                    <a:pt x="47448" y="1277"/>
                  </a:lnTo>
                  <a:cubicBezTo>
                    <a:pt x="47813" y="1368"/>
                    <a:pt x="48177" y="1459"/>
                    <a:pt x="48542" y="1550"/>
                  </a:cubicBezTo>
                  <a:lnTo>
                    <a:pt x="48633" y="1186"/>
                  </a:lnTo>
                  <a:cubicBezTo>
                    <a:pt x="48269" y="1094"/>
                    <a:pt x="47904" y="1003"/>
                    <a:pt x="47539" y="912"/>
                  </a:cubicBezTo>
                  <a:close/>
                  <a:moveTo>
                    <a:pt x="30457" y="942"/>
                  </a:moveTo>
                  <a:cubicBezTo>
                    <a:pt x="30092" y="1034"/>
                    <a:pt x="29727" y="1125"/>
                    <a:pt x="29362" y="1216"/>
                  </a:cubicBezTo>
                  <a:lnTo>
                    <a:pt x="29454" y="1581"/>
                  </a:lnTo>
                  <a:cubicBezTo>
                    <a:pt x="29818" y="1490"/>
                    <a:pt x="30183" y="1398"/>
                    <a:pt x="30548" y="1307"/>
                  </a:cubicBezTo>
                  <a:lnTo>
                    <a:pt x="30457" y="942"/>
                  </a:lnTo>
                  <a:close/>
                  <a:moveTo>
                    <a:pt x="49758" y="1490"/>
                  </a:moveTo>
                  <a:lnTo>
                    <a:pt x="49636" y="1854"/>
                  </a:lnTo>
                  <a:cubicBezTo>
                    <a:pt x="50001" y="1945"/>
                    <a:pt x="50366" y="2067"/>
                    <a:pt x="50731" y="2158"/>
                  </a:cubicBezTo>
                  <a:lnTo>
                    <a:pt x="50852" y="1824"/>
                  </a:lnTo>
                  <a:cubicBezTo>
                    <a:pt x="50487" y="1702"/>
                    <a:pt x="50123" y="1581"/>
                    <a:pt x="49758" y="1490"/>
                  </a:cubicBezTo>
                  <a:close/>
                  <a:moveTo>
                    <a:pt x="28238" y="1520"/>
                  </a:moveTo>
                  <a:cubicBezTo>
                    <a:pt x="27873" y="1611"/>
                    <a:pt x="27508" y="1733"/>
                    <a:pt x="27144" y="1854"/>
                  </a:cubicBezTo>
                  <a:lnTo>
                    <a:pt x="27265" y="2219"/>
                  </a:lnTo>
                  <a:cubicBezTo>
                    <a:pt x="27630" y="2097"/>
                    <a:pt x="27995" y="1976"/>
                    <a:pt x="28359" y="1885"/>
                  </a:cubicBezTo>
                  <a:lnTo>
                    <a:pt x="28238" y="1520"/>
                  </a:lnTo>
                  <a:close/>
                  <a:moveTo>
                    <a:pt x="51946" y="2189"/>
                  </a:moveTo>
                  <a:lnTo>
                    <a:pt x="51825" y="2523"/>
                  </a:lnTo>
                  <a:cubicBezTo>
                    <a:pt x="52159" y="2645"/>
                    <a:pt x="52524" y="2797"/>
                    <a:pt x="52889" y="2918"/>
                  </a:cubicBezTo>
                  <a:lnTo>
                    <a:pt x="53010" y="2584"/>
                  </a:lnTo>
                  <a:cubicBezTo>
                    <a:pt x="52676" y="2432"/>
                    <a:pt x="52311" y="2310"/>
                    <a:pt x="51946" y="2189"/>
                  </a:cubicBezTo>
                  <a:close/>
                  <a:moveTo>
                    <a:pt x="26049" y="2219"/>
                  </a:moveTo>
                  <a:cubicBezTo>
                    <a:pt x="25715" y="2341"/>
                    <a:pt x="25350" y="2462"/>
                    <a:pt x="24985" y="2614"/>
                  </a:cubicBezTo>
                  <a:lnTo>
                    <a:pt x="25137" y="2949"/>
                  </a:lnTo>
                  <a:cubicBezTo>
                    <a:pt x="25472" y="2827"/>
                    <a:pt x="25837" y="2705"/>
                    <a:pt x="26171" y="2553"/>
                  </a:cubicBezTo>
                  <a:lnTo>
                    <a:pt x="26049" y="2219"/>
                  </a:lnTo>
                  <a:close/>
                  <a:moveTo>
                    <a:pt x="54074" y="2979"/>
                  </a:moveTo>
                  <a:lnTo>
                    <a:pt x="53953" y="3344"/>
                  </a:lnTo>
                  <a:cubicBezTo>
                    <a:pt x="54287" y="3496"/>
                    <a:pt x="54652" y="3648"/>
                    <a:pt x="54986" y="3800"/>
                  </a:cubicBezTo>
                  <a:lnTo>
                    <a:pt x="55138" y="3465"/>
                  </a:lnTo>
                  <a:cubicBezTo>
                    <a:pt x="54804" y="3283"/>
                    <a:pt x="54439" y="3131"/>
                    <a:pt x="54074" y="2979"/>
                  </a:cubicBezTo>
                  <a:close/>
                  <a:moveTo>
                    <a:pt x="23922" y="3040"/>
                  </a:moveTo>
                  <a:cubicBezTo>
                    <a:pt x="23587" y="3192"/>
                    <a:pt x="23223" y="3344"/>
                    <a:pt x="22888" y="3496"/>
                  </a:cubicBezTo>
                  <a:lnTo>
                    <a:pt x="23040" y="3830"/>
                  </a:lnTo>
                  <a:cubicBezTo>
                    <a:pt x="23375" y="3678"/>
                    <a:pt x="23739" y="3526"/>
                    <a:pt x="24074" y="3374"/>
                  </a:cubicBezTo>
                  <a:lnTo>
                    <a:pt x="23922" y="3040"/>
                  </a:lnTo>
                  <a:close/>
                  <a:moveTo>
                    <a:pt x="56171" y="3952"/>
                  </a:moveTo>
                  <a:lnTo>
                    <a:pt x="56019" y="4286"/>
                  </a:lnTo>
                  <a:cubicBezTo>
                    <a:pt x="56354" y="4438"/>
                    <a:pt x="56688" y="4620"/>
                    <a:pt x="57023" y="4803"/>
                  </a:cubicBezTo>
                  <a:lnTo>
                    <a:pt x="57205" y="4468"/>
                  </a:lnTo>
                  <a:cubicBezTo>
                    <a:pt x="56871" y="4286"/>
                    <a:pt x="56536" y="4104"/>
                    <a:pt x="56171" y="3952"/>
                  </a:cubicBezTo>
                  <a:close/>
                  <a:moveTo>
                    <a:pt x="21855" y="3982"/>
                  </a:moveTo>
                  <a:cubicBezTo>
                    <a:pt x="21520" y="4164"/>
                    <a:pt x="21156" y="4316"/>
                    <a:pt x="20821" y="4499"/>
                  </a:cubicBezTo>
                  <a:lnTo>
                    <a:pt x="21004" y="4833"/>
                  </a:lnTo>
                  <a:cubicBezTo>
                    <a:pt x="21338" y="4651"/>
                    <a:pt x="21672" y="4499"/>
                    <a:pt x="22007" y="4316"/>
                  </a:cubicBezTo>
                  <a:lnTo>
                    <a:pt x="21855" y="3982"/>
                  </a:lnTo>
                  <a:close/>
                  <a:moveTo>
                    <a:pt x="58208" y="5015"/>
                  </a:moveTo>
                  <a:lnTo>
                    <a:pt x="58026" y="5350"/>
                  </a:lnTo>
                  <a:cubicBezTo>
                    <a:pt x="58360" y="5532"/>
                    <a:pt x="58694" y="5715"/>
                    <a:pt x="58998" y="5927"/>
                  </a:cubicBezTo>
                  <a:lnTo>
                    <a:pt x="59211" y="5593"/>
                  </a:lnTo>
                  <a:cubicBezTo>
                    <a:pt x="58877" y="5380"/>
                    <a:pt x="58542" y="5198"/>
                    <a:pt x="58208" y="5015"/>
                  </a:cubicBezTo>
                  <a:close/>
                  <a:moveTo>
                    <a:pt x="19818" y="5046"/>
                  </a:moveTo>
                  <a:cubicBezTo>
                    <a:pt x="19484" y="5228"/>
                    <a:pt x="19180" y="5441"/>
                    <a:pt x="18846" y="5623"/>
                  </a:cubicBezTo>
                  <a:lnTo>
                    <a:pt x="19028" y="5958"/>
                  </a:lnTo>
                  <a:cubicBezTo>
                    <a:pt x="19362" y="5745"/>
                    <a:pt x="19697" y="5563"/>
                    <a:pt x="20001" y="5380"/>
                  </a:cubicBezTo>
                  <a:lnTo>
                    <a:pt x="19818" y="5046"/>
                  </a:lnTo>
                  <a:close/>
                  <a:moveTo>
                    <a:pt x="60184" y="6201"/>
                  </a:moveTo>
                  <a:lnTo>
                    <a:pt x="59971" y="6535"/>
                  </a:lnTo>
                  <a:cubicBezTo>
                    <a:pt x="60305" y="6718"/>
                    <a:pt x="60609" y="6930"/>
                    <a:pt x="60913" y="7143"/>
                  </a:cubicBezTo>
                  <a:lnTo>
                    <a:pt x="61126" y="6839"/>
                  </a:lnTo>
                  <a:cubicBezTo>
                    <a:pt x="60822" y="6626"/>
                    <a:pt x="60488" y="6414"/>
                    <a:pt x="60184" y="6201"/>
                  </a:cubicBezTo>
                  <a:close/>
                  <a:moveTo>
                    <a:pt x="17873" y="6231"/>
                  </a:moveTo>
                  <a:cubicBezTo>
                    <a:pt x="17539" y="6444"/>
                    <a:pt x="17235" y="6657"/>
                    <a:pt x="16931" y="6870"/>
                  </a:cubicBezTo>
                  <a:lnTo>
                    <a:pt x="17143" y="7174"/>
                  </a:lnTo>
                  <a:cubicBezTo>
                    <a:pt x="17447" y="6961"/>
                    <a:pt x="17751" y="6748"/>
                    <a:pt x="18086" y="6566"/>
                  </a:cubicBezTo>
                  <a:lnTo>
                    <a:pt x="17873" y="6231"/>
                  </a:lnTo>
                  <a:close/>
                  <a:moveTo>
                    <a:pt x="62068" y="7508"/>
                  </a:moveTo>
                  <a:lnTo>
                    <a:pt x="61855" y="7812"/>
                  </a:lnTo>
                  <a:cubicBezTo>
                    <a:pt x="62159" y="8025"/>
                    <a:pt x="62463" y="8268"/>
                    <a:pt x="62767" y="8481"/>
                  </a:cubicBezTo>
                  <a:lnTo>
                    <a:pt x="62980" y="8177"/>
                  </a:lnTo>
                  <a:cubicBezTo>
                    <a:pt x="62676" y="7964"/>
                    <a:pt x="62372" y="7721"/>
                    <a:pt x="62068" y="7508"/>
                  </a:cubicBezTo>
                  <a:close/>
                  <a:moveTo>
                    <a:pt x="15988" y="7538"/>
                  </a:moveTo>
                  <a:cubicBezTo>
                    <a:pt x="15654" y="7751"/>
                    <a:pt x="15380" y="7994"/>
                    <a:pt x="15076" y="8237"/>
                  </a:cubicBezTo>
                  <a:lnTo>
                    <a:pt x="15289" y="8511"/>
                  </a:lnTo>
                  <a:cubicBezTo>
                    <a:pt x="15593" y="8298"/>
                    <a:pt x="15897" y="8055"/>
                    <a:pt x="16201" y="7842"/>
                  </a:cubicBezTo>
                  <a:lnTo>
                    <a:pt x="15988" y="7538"/>
                  </a:lnTo>
                  <a:close/>
                  <a:moveTo>
                    <a:pt x="63892" y="8906"/>
                  </a:moveTo>
                  <a:lnTo>
                    <a:pt x="63649" y="9210"/>
                  </a:lnTo>
                  <a:cubicBezTo>
                    <a:pt x="63922" y="9453"/>
                    <a:pt x="64226" y="9696"/>
                    <a:pt x="64500" y="9940"/>
                  </a:cubicBezTo>
                  <a:lnTo>
                    <a:pt x="64743" y="9636"/>
                  </a:lnTo>
                  <a:cubicBezTo>
                    <a:pt x="64470" y="9392"/>
                    <a:pt x="64166" y="9149"/>
                    <a:pt x="63892" y="8906"/>
                  </a:cubicBezTo>
                  <a:close/>
                  <a:moveTo>
                    <a:pt x="14165" y="8936"/>
                  </a:moveTo>
                  <a:cubicBezTo>
                    <a:pt x="13891" y="9180"/>
                    <a:pt x="13587" y="9423"/>
                    <a:pt x="13314" y="9696"/>
                  </a:cubicBezTo>
                  <a:lnTo>
                    <a:pt x="13557" y="9970"/>
                  </a:lnTo>
                  <a:cubicBezTo>
                    <a:pt x="13830" y="9727"/>
                    <a:pt x="14134" y="9484"/>
                    <a:pt x="14408" y="9240"/>
                  </a:cubicBezTo>
                  <a:lnTo>
                    <a:pt x="14165" y="8936"/>
                  </a:lnTo>
                  <a:close/>
                  <a:moveTo>
                    <a:pt x="65594" y="10426"/>
                  </a:moveTo>
                  <a:lnTo>
                    <a:pt x="65351" y="10699"/>
                  </a:lnTo>
                  <a:cubicBezTo>
                    <a:pt x="65625" y="10943"/>
                    <a:pt x="65898" y="11216"/>
                    <a:pt x="66172" y="11490"/>
                  </a:cubicBezTo>
                  <a:lnTo>
                    <a:pt x="66445" y="11216"/>
                  </a:lnTo>
                  <a:cubicBezTo>
                    <a:pt x="66172" y="10943"/>
                    <a:pt x="65898" y="10669"/>
                    <a:pt x="65594" y="10426"/>
                  </a:cubicBezTo>
                  <a:close/>
                  <a:moveTo>
                    <a:pt x="12462" y="10456"/>
                  </a:moveTo>
                  <a:cubicBezTo>
                    <a:pt x="12189" y="10699"/>
                    <a:pt x="11915" y="10973"/>
                    <a:pt x="11642" y="11247"/>
                  </a:cubicBezTo>
                  <a:lnTo>
                    <a:pt x="11885" y="11520"/>
                  </a:lnTo>
                  <a:cubicBezTo>
                    <a:pt x="12158" y="11247"/>
                    <a:pt x="12432" y="10973"/>
                    <a:pt x="12706" y="10730"/>
                  </a:cubicBezTo>
                  <a:lnTo>
                    <a:pt x="12462" y="10456"/>
                  </a:lnTo>
                  <a:close/>
                  <a:moveTo>
                    <a:pt x="67236" y="12037"/>
                  </a:moveTo>
                  <a:lnTo>
                    <a:pt x="66962" y="12280"/>
                  </a:lnTo>
                  <a:cubicBezTo>
                    <a:pt x="67236" y="12554"/>
                    <a:pt x="67479" y="12827"/>
                    <a:pt x="67752" y="13131"/>
                  </a:cubicBezTo>
                  <a:lnTo>
                    <a:pt x="68026" y="12857"/>
                  </a:lnTo>
                  <a:cubicBezTo>
                    <a:pt x="67752" y="12584"/>
                    <a:pt x="67509" y="12310"/>
                    <a:pt x="67236" y="12037"/>
                  </a:cubicBezTo>
                  <a:close/>
                  <a:moveTo>
                    <a:pt x="10821" y="12067"/>
                  </a:moveTo>
                  <a:cubicBezTo>
                    <a:pt x="10548" y="12341"/>
                    <a:pt x="10304" y="12614"/>
                    <a:pt x="10031" y="12888"/>
                  </a:cubicBezTo>
                  <a:lnTo>
                    <a:pt x="10335" y="13161"/>
                  </a:lnTo>
                  <a:cubicBezTo>
                    <a:pt x="10578" y="12888"/>
                    <a:pt x="10821" y="12584"/>
                    <a:pt x="11095" y="12310"/>
                  </a:cubicBezTo>
                  <a:lnTo>
                    <a:pt x="10821" y="12067"/>
                  </a:lnTo>
                  <a:close/>
                  <a:moveTo>
                    <a:pt x="68786" y="13739"/>
                  </a:moveTo>
                  <a:lnTo>
                    <a:pt x="68482" y="13982"/>
                  </a:lnTo>
                  <a:cubicBezTo>
                    <a:pt x="68725" y="14256"/>
                    <a:pt x="68968" y="14560"/>
                    <a:pt x="69211" y="14833"/>
                  </a:cubicBezTo>
                  <a:lnTo>
                    <a:pt x="69515" y="14620"/>
                  </a:lnTo>
                  <a:cubicBezTo>
                    <a:pt x="69272" y="14316"/>
                    <a:pt x="69029" y="14013"/>
                    <a:pt x="68786" y="13739"/>
                  </a:cubicBezTo>
                  <a:close/>
                  <a:moveTo>
                    <a:pt x="9301" y="13769"/>
                  </a:moveTo>
                  <a:cubicBezTo>
                    <a:pt x="9028" y="14043"/>
                    <a:pt x="8785" y="14347"/>
                    <a:pt x="8572" y="14651"/>
                  </a:cubicBezTo>
                  <a:lnTo>
                    <a:pt x="8845" y="14894"/>
                  </a:lnTo>
                  <a:cubicBezTo>
                    <a:pt x="9089" y="14590"/>
                    <a:pt x="9332" y="14286"/>
                    <a:pt x="9575" y="14013"/>
                  </a:cubicBezTo>
                  <a:lnTo>
                    <a:pt x="9301" y="13769"/>
                  </a:lnTo>
                  <a:close/>
                  <a:moveTo>
                    <a:pt x="70214" y="15502"/>
                  </a:moveTo>
                  <a:lnTo>
                    <a:pt x="69910" y="15745"/>
                  </a:lnTo>
                  <a:cubicBezTo>
                    <a:pt x="70123" y="16049"/>
                    <a:pt x="70366" y="16353"/>
                    <a:pt x="70579" y="16657"/>
                  </a:cubicBezTo>
                  <a:lnTo>
                    <a:pt x="70883" y="16444"/>
                  </a:lnTo>
                  <a:cubicBezTo>
                    <a:pt x="70670" y="16110"/>
                    <a:pt x="70457" y="15806"/>
                    <a:pt x="70214" y="15502"/>
                  </a:cubicBezTo>
                  <a:close/>
                  <a:moveTo>
                    <a:pt x="7842" y="15563"/>
                  </a:moveTo>
                  <a:cubicBezTo>
                    <a:pt x="7630" y="15867"/>
                    <a:pt x="7386" y="16171"/>
                    <a:pt x="7174" y="16475"/>
                  </a:cubicBezTo>
                  <a:lnTo>
                    <a:pt x="7478" y="16687"/>
                  </a:lnTo>
                  <a:cubicBezTo>
                    <a:pt x="7690" y="16383"/>
                    <a:pt x="7933" y="16079"/>
                    <a:pt x="8146" y="15775"/>
                  </a:cubicBezTo>
                  <a:lnTo>
                    <a:pt x="7842" y="15563"/>
                  </a:lnTo>
                  <a:close/>
                  <a:moveTo>
                    <a:pt x="71552" y="17386"/>
                  </a:moveTo>
                  <a:lnTo>
                    <a:pt x="71217" y="17599"/>
                  </a:lnTo>
                  <a:cubicBezTo>
                    <a:pt x="71430" y="17903"/>
                    <a:pt x="71643" y="18207"/>
                    <a:pt x="71856" y="18541"/>
                  </a:cubicBezTo>
                  <a:lnTo>
                    <a:pt x="72160" y="18329"/>
                  </a:lnTo>
                  <a:cubicBezTo>
                    <a:pt x="71947" y="18025"/>
                    <a:pt x="71764" y="17690"/>
                    <a:pt x="71552" y="17386"/>
                  </a:cubicBezTo>
                  <a:close/>
                  <a:moveTo>
                    <a:pt x="6535" y="17417"/>
                  </a:moveTo>
                  <a:cubicBezTo>
                    <a:pt x="6323" y="17751"/>
                    <a:pt x="6110" y="18055"/>
                    <a:pt x="5897" y="18389"/>
                  </a:cubicBezTo>
                  <a:lnTo>
                    <a:pt x="6231" y="18602"/>
                  </a:lnTo>
                  <a:cubicBezTo>
                    <a:pt x="6414" y="18268"/>
                    <a:pt x="6626" y="17964"/>
                    <a:pt x="6839" y="17630"/>
                  </a:cubicBezTo>
                  <a:lnTo>
                    <a:pt x="6535" y="17417"/>
                  </a:lnTo>
                  <a:close/>
                  <a:moveTo>
                    <a:pt x="72768" y="19301"/>
                  </a:moveTo>
                  <a:lnTo>
                    <a:pt x="72433" y="19514"/>
                  </a:lnTo>
                  <a:cubicBezTo>
                    <a:pt x="72616" y="19818"/>
                    <a:pt x="72798" y="20152"/>
                    <a:pt x="72980" y="20487"/>
                  </a:cubicBezTo>
                  <a:lnTo>
                    <a:pt x="73315" y="20304"/>
                  </a:lnTo>
                  <a:cubicBezTo>
                    <a:pt x="73132" y="19970"/>
                    <a:pt x="72950" y="19636"/>
                    <a:pt x="72768" y="19301"/>
                  </a:cubicBezTo>
                  <a:close/>
                  <a:moveTo>
                    <a:pt x="5319" y="19362"/>
                  </a:moveTo>
                  <a:cubicBezTo>
                    <a:pt x="5107" y="19696"/>
                    <a:pt x="4924" y="20031"/>
                    <a:pt x="4742" y="20365"/>
                  </a:cubicBezTo>
                  <a:lnTo>
                    <a:pt x="5076" y="20548"/>
                  </a:lnTo>
                  <a:cubicBezTo>
                    <a:pt x="5259" y="20213"/>
                    <a:pt x="5441" y="19879"/>
                    <a:pt x="5623" y="19575"/>
                  </a:cubicBezTo>
                  <a:lnTo>
                    <a:pt x="5319" y="19362"/>
                  </a:lnTo>
                  <a:close/>
                  <a:moveTo>
                    <a:pt x="73862" y="21338"/>
                  </a:moveTo>
                  <a:lnTo>
                    <a:pt x="73527" y="21490"/>
                  </a:lnTo>
                  <a:cubicBezTo>
                    <a:pt x="73679" y="21824"/>
                    <a:pt x="73862" y="22159"/>
                    <a:pt x="74014" y="22523"/>
                  </a:cubicBezTo>
                  <a:lnTo>
                    <a:pt x="74348" y="22341"/>
                  </a:lnTo>
                  <a:cubicBezTo>
                    <a:pt x="74196" y="22007"/>
                    <a:pt x="74044" y="21672"/>
                    <a:pt x="73862" y="21338"/>
                  </a:cubicBezTo>
                  <a:close/>
                  <a:moveTo>
                    <a:pt x="4225" y="21399"/>
                  </a:moveTo>
                  <a:cubicBezTo>
                    <a:pt x="4043" y="21733"/>
                    <a:pt x="3860" y="22067"/>
                    <a:pt x="3708" y="22432"/>
                  </a:cubicBezTo>
                  <a:lnTo>
                    <a:pt x="4043" y="22584"/>
                  </a:lnTo>
                  <a:cubicBezTo>
                    <a:pt x="4195" y="22250"/>
                    <a:pt x="4377" y="21885"/>
                    <a:pt x="4560" y="21551"/>
                  </a:cubicBezTo>
                  <a:lnTo>
                    <a:pt x="4225" y="21399"/>
                  </a:lnTo>
                  <a:close/>
                  <a:moveTo>
                    <a:pt x="74834" y="23374"/>
                  </a:moveTo>
                  <a:lnTo>
                    <a:pt x="74500" y="23526"/>
                  </a:lnTo>
                  <a:cubicBezTo>
                    <a:pt x="74652" y="23891"/>
                    <a:pt x="74774" y="24225"/>
                    <a:pt x="74926" y="24590"/>
                  </a:cubicBezTo>
                  <a:lnTo>
                    <a:pt x="75290" y="24438"/>
                  </a:lnTo>
                  <a:cubicBezTo>
                    <a:pt x="75138" y="24073"/>
                    <a:pt x="74986" y="23739"/>
                    <a:pt x="74834" y="23374"/>
                  </a:cubicBezTo>
                  <a:close/>
                  <a:moveTo>
                    <a:pt x="3222" y="23466"/>
                  </a:moveTo>
                  <a:cubicBezTo>
                    <a:pt x="3070" y="23830"/>
                    <a:pt x="2918" y="24165"/>
                    <a:pt x="2797" y="24529"/>
                  </a:cubicBezTo>
                  <a:lnTo>
                    <a:pt x="3131" y="24681"/>
                  </a:lnTo>
                  <a:cubicBezTo>
                    <a:pt x="3283" y="24317"/>
                    <a:pt x="3435" y="23952"/>
                    <a:pt x="3587" y="23618"/>
                  </a:cubicBezTo>
                  <a:lnTo>
                    <a:pt x="3222" y="23466"/>
                  </a:lnTo>
                  <a:close/>
                  <a:moveTo>
                    <a:pt x="75686" y="25502"/>
                  </a:moveTo>
                  <a:lnTo>
                    <a:pt x="75321" y="25654"/>
                  </a:lnTo>
                  <a:cubicBezTo>
                    <a:pt x="75473" y="25988"/>
                    <a:pt x="75594" y="26353"/>
                    <a:pt x="75716" y="26718"/>
                  </a:cubicBezTo>
                  <a:lnTo>
                    <a:pt x="76081" y="26596"/>
                  </a:lnTo>
                  <a:cubicBezTo>
                    <a:pt x="75959" y="26232"/>
                    <a:pt x="75837" y="25867"/>
                    <a:pt x="75686" y="25502"/>
                  </a:cubicBezTo>
                  <a:close/>
                  <a:moveTo>
                    <a:pt x="2371" y="25593"/>
                  </a:moveTo>
                  <a:cubicBezTo>
                    <a:pt x="2249" y="25958"/>
                    <a:pt x="2128" y="26323"/>
                    <a:pt x="2006" y="26687"/>
                  </a:cubicBezTo>
                  <a:lnTo>
                    <a:pt x="2341" y="26809"/>
                  </a:lnTo>
                  <a:cubicBezTo>
                    <a:pt x="2462" y="26444"/>
                    <a:pt x="2614" y="26080"/>
                    <a:pt x="2736" y="25715"/>
                  </a:cubicBezTo>
                  <a:lnTo>
                    <a:pt x="2371" y="25593"/>
                  </a:lnTo>
                  <a:close/>
                  <a:moveTo>
                    <a:pt x="76415" y="27691"/>
                  </a:moveTo>
                  <a:lnTo>
                    <a:pt x="76050" y="27782"/>
                  </a:lnTo>
                  <a:cubicBezTo>
                    <a:pt x="76172" y="28146"/>
                    <a:pt x="76263" y="28511"/>
                    <a:pt x="76385" y="28876"/>
                  </a:cubicBezTo>
                  <a:lnTo>
                    <a:pt x="76749" y="28785"/>
                  </a:lnTo>
                  <a:cubicBezTo>
                    <a:pt x="76628" y="28420"/>
                    <a:pt x="76537" y="28055"/>
                    <a:pt x="76415" y="27691"/>
                  </a:cubicBezTo>
                  <a:close/>
                  <a:moveTo>
                    <a:pt x="1642" y="27782"/>
                  </a:moveTo>
                  <a:cubicBezTo>
                    <a:pt x="1550" y="28146"/>
                    <a:pt x="1429" y="28511"/>
                    <a:pt x="1338" y="28876"/>
                  </a:cubicBezTo>
                  <a:lnTo>
                    <a:pt x="1702" y="28998"/>
                  </a:lnTo>
                  <a:cubicBezTo>
                    <a:pt x="1794" y="28602"/>
                    <a:pt x="1915" y="28268"/>
                    <a:pt x="2006" y="27903"/>
                  </a:cubicBezTo>
                  <a:lnTo>
                    <a:pt x="1642" y="27782"/>
                  </a:lnTo>
                  <a:close/>
                  <a:moveTo>
                    <a:pt x="77023" y="29909"/>
                  </a:moveTo>
                  <a:lnTo>
                    <a:pt x="76658" y="29970"/>
                  </a:lnTo>
                  <a:cubicBezTo>
                    <a:pt x="76749" y="30365"/>
                    <a:pt x="76841" y="30730"/>
                    <a:pt x="76901" y="31095"/>
                  </a:cubicBezTo>
                  <a:lnTo>
                    <a:pt x="77266" y="31004"/>
                  </a:lnTo>
                  <a:cubicBezTo>
                    <a:pt x="77205" y="30639"/>
                    <a:pt x="77114" y="30274"/>
                    <a:pt x="77023" y="29909"/>
                  </a:cubicBezTo>
                  <a:close/>
                  <a:moveTo>
                    <a:pt x="1034" y="30001"/>
                  </a:moveTo>
                  <a:cubicBezTo>
                    <a:pt x="973" y="30365"/>
                    <a:pt x="882" y="30730"/>
                    <a:pt x="791" y="31125"/>
                  </a:cubicBezTo>
                  <a:lnTo>
                    <a:pt x="1186" y="31186"/>
                  </a:lnTo>
                  <a:cubicBezTo>
                    <a:pt x="1246" y="30821"/>
                    <a:pt x="1338" y="30457"/>
                    <a:pt x="1429" y="30092"/>
                  </a:cubicBezTo>
                  <a:lnTo>
                    <a:pt x="1034" y="30001"/>
                  </a:lnTo>
                  <a:close/>
                  <a:moveTo>
                    <a:pt x="77479" y="32128"/>
                  </a:moveTo>
                  <a:lnTo>
                    <a:pt x="77114" y="32219"/>
                  </a:lnTo>
                  <a:cubicBezTo>
                    <a:pt x="77175" y="32584"/>
                    <a:pt x="77236" y="32949"/>
                    <a:pt x="77296" y="33314"/>
                  </a:cubicBezTo>
                  <a:lnTo>
                    <a:pt x="77692" y="33283"/>
                  </a:lnTo>
                  <a:cubicBezTo>
                    <a:pt x="77631" y="32888"/>
                    <a:pt x="77570" y="32523"/>
                    <a:pt x="77479" y="32128"/>
                  </a:cubicBezTo>
                  <a:close/>
                  <a:moveTo>
                    <a:pt x="578" y="32250"/>
                  </a:moveTo>
                  <a:cubicBezTo>
                    <a:pt x="517" y="32615"/>
                    <a:pt x="456" y="33010"/>
                    <a:pt x="395" y="33374"/>
                  </a:cubicBezTo>
                  <a:lnTo>
                    <a:pt x="791" y="33435"/>
                  </a:lnTo>
                  <a:cubicBezTo>
                    <a:pt x="821" y="33040"/>
                    <a:pt x="882" y="32675"/>
                    <a:pt x="973" y="32311"/>
                  </a:cubicBezTo>
                  <a:lnTo>
                    <a:pt x="578" y="32250"/>
                  </a:lnTo>
                  <a:close/>
                  <a:moveTo>
                    <a:pt x="77813" y="34408"/>
                  </a:moveTo>
                  <a:lnTo>
                    <a:pt x="77448" y="34469"/>
                  </a:lnTo>
                  <a:cubicBezTo>
                    <a:pt x="77509" y="34833"/>
                    <a:pt x="77540" y="35198"/>
                    <a:pt x="77570" y="35593"/>
                  </a:cubicBezTo>
                  <a:lnTo>
                    <a:pt x="77935" y="35563"/>
                  </a:lnTo>
                  <a:cubicBezTo>
                    <a:pt x="77904" y="35168"/>
                    <a:pt x="77874" y="34803"/>
                    <a:pt x="77813" y="34408"/>
                  </a:cubicBezTo>
                  <a:close/>
                  <a:moveTo>
                    <a:pt x="243" y="34499"/>
                  </a:moveTo>
                  <a:cubicBezTo>
                    <a:pt x="213" y="34894"/>
                    <a:pt x="183" y="35259"/>
                    <a:pt x="152" y="35654"/>
                  </a:cubicBezTo>
                  <a:lnTo>
                    <a:pt x="517" y="35685"/>
                  </a:lnTo>
                  <a:cubicBezTo>
                    <a:pt x="547" y="35320"/>
                    <a:pt x="578" y="34925"/>
                    <a:pt x="639" y="34560"/>
                  </a:cubicBezTo>
                  <a:lnTo>
                    <a:pt x="243" y="34499"/>
                  </a:lnTo>
                  <a:close/>
                  <a:moveTo>
                    <a:pt x="78026" y="36688"/>
                  </a:moveTo>
                  <a:lnTo>
                    <a:pt x="77661" y="36718"/>
                  </a:lnTo>
                  <a:cubicBezTo>
                    <a:pt x="77692" y="37083"/>
                    <a:pt x="77692" y="37478"/>
                    <a:pt x="77692" y="37843"/>
                  </a:cubicBezTo>
                  <a:lnTo>
                    <a:pt x="78087" y="37843"/>
                  </a:lnTo>
                  <a:cubicBezTo>
                    <a:pt x="78087" y="37448"/>
                    <a:pt x="78056" y="37083"/>
                    <a:pt x="78026" y="36688"/>
                  </a:cubicBezTo>
                  <a:close/>
                  <a:moveTo>
                    <a:pt x="61" y="36809"/>
                  </a:moveTo>
                  <a:cubicBezTo>
                    <a:pt x="31" y="37174"/>
                    <a:pt x="31" y="37569"/>
                    <a:pt x="0" y="37934"/>
                  </a:cubicBezTo>
                  <a:lnTo>
                    <a:pt x="395" y="37964"/>
                  </a:lnTo>
                  <a:cubicBezTo>
                    <a:pt x="395" y="37569"/>
                    <a:pt x="426" y="37204"/>
                    <a:pt x="426" y="36809"/>
                  </a:cubicBezTo>
                  <a:close/>
                  <a:moveTo>
                    <a:pt x="77722" y="38967"/>
                  </a:moveTo>
                  <a:lnTo>
                    <a:pt x="77722" y="39058"/>
                  </a:lnTo>
                  <a:cubicBezTo>
                    <a:pt x="77722" y="39423"/>
                    <a:pt x="77722" y="39818"/>
                    <a:pt x="77692" y="40183"/>
                  </a:cubicBezTo>
                  <a:lnTo>
                    <a:pt x="78087" y="40183"/>
                  </a:lnTo>
                  <a:cubicBezTo>
                    <a:pt x="78087" y="39818"/>
                    <a:pt x="78117" y="39423"/>
                    <a:pt x="78087" y="39058"/>
                  </a:cubicBezTo>
                  <a:lnTo>
                    <a:pt x="78087" y="38967"/>
                  </a:lnTo>
                  <a:close/>
                  <a:moveTo>
                    <a:pt x="0" y="39089"/>
                  </a:moveTo>
                  <a:cubicBezTo>
                    <a:pt x="0" y="39454"/>
                    <a:pt x="0" y="39849"/>
                    <a:pt x="0" y="40244"/>
                  </a:cubicBezTo>
                  <a:lnTo>
                    <a:pt x="395" y="40213"/>
                  </a:lnTo>
                  <a:cubicBezTo>
                    <a:pt x="365" y="39849"/>
                    <a:pt x="365" y="39454"/>
                    <a:pt x="365" y="39089"/>
                  </a:cubicBezTo>
                  <a:close/>
                  <a:moveTo>
                    <a:pt x="77661" y="41308"/>
                  </a:moveTo>
                  <a:cubicBezTo>
                    <a:pt x="77631" y="41703"/>
                    <a:pt x="77600" y="42068"/>
                    <a:pt x="77570" y="42463"/>
                  </a:cubicBezTo>
                  <a:lnTo>
                    <a:pt x="77965" y="42493"/>
                  </a:lnTo>
                  <a:cubicBezTo>
                    <a:pt x="77996" y="42098"/>
                    <a:pt x="78026" y="41733"/>
                    <a:pt x="78026" y="41338"/>
                  </a:cubicBezTo>
                  <a:lnTo>
                    <a:pt x="77661" y="41308"/>
                  </a:lnTo>
                  <a:close/>
                  <a:moveTo>
                    <a:pt x="61" y="41369"/>
                  </a:moveTo>
                  <a:cubicBezTo>
                    <a:pt x="91" y="41764"/>
                    <a:pt x="122" y="42128"/>
                    <a:pt x="152" y="42524"/>
                  </a:cubicBezTo>
                  <a:lnTo>
                    <a:pt x="517" y="42493"/>
                  </a:lnTo>
                  <a:cubicBezTo>
                    <a:pt x="487" y="42098"/>
                    <a:pt x="456" y="41733"/>
                    <a:pt x="456" y="41369"/>
                  </a:cubicBezTo>
                  <a:close/>
                  <a:moveTo>
                    <a:pt x="77448" y="43587"/>
                  </a:moveTo>
                  <a:cubicBezTo>
                    <a:pt x="77418" y="43952"/>
                    <a:pt x="77357" y="44347"/>
                    <a:pt x="77327" y="44712"/>
                  </a:cubicBezTo>
                  <a:lnTo>
                    <a:pt x="77692" y="44773"/>
                  </a:lnTo>
                  <a:cubicBezTo>
                    <a:pt x="77752" y="44378"/>
                    <a:pt x="77783" y="44013"/>
                    <a:pt x="77844" y="43618"/>
                  </a:cubicBezTo>
                  <a:lnTo>
                    <a:pt x="77448" y="43587"/>
                  </a:lnTo>
                  <a:close/>
                  <a:moveTo>
                    <a:pt x="639" y="43618"/>
                  </a:moveTo>
                  <a:lnTo>
                    <a:pt x="274" y="43648"/>
                  </a:lnTo>
                  <a:cubicBezTo>
                    <a:pt x="304" y="44043"/>
                    <a:pt x="365" y="44408"/>
                    <a:pt x="426" y="44803"/>
                  </a:cubicBezTo>
                  <a:lnTo>
                    <a:pt x="791" y="44742"/>
                  </a:lnTo>
                  <a:cubicBezTo>
                    <a:pt x="730" y="44378"/>
                    <a:pt x="699" y="43983"/>
                    <a:pt x="639" y="43618"/>
                  </a:cubicBezTo>
                  <a:close/>
                  <a:moveTo>
                    <a:pt x="77114" y="45837"/>
                  </a:moveTo>
                  <a:cubicBezTo>
                    <a:pt x="77053" y="46201"/>
                    <a:pt x="76993" y="46566"/>
                    <a:pt x="76932" y="46931"/>
                  </a:cubicBezTo>
                  <a:lnTo>
                    <a:pt x="77296" y="47022"/>
                  </a:lnTo>
                  <a:cubicBezTo>
                    <a:pt x="77357" y="46657"/>
                    <a:pt x="77448" y="46262"/>
                    <a:pt x="77509" y="45897"/>
                  </a:cubicBezTo>
                  <a:lnTo>
                    <a:pt x="77114" y="45837"/>
                  </a:lnTo>
                  <a:close/>
                  <a:moveTo>
                    <a:pt x="973" y="45867"/>
                  </a:moveTo>
                  <a:lnTo>
                    <a:pt x="608" y="45928"/>
                  </a:lnTo>
                  <a:cubicBezTo>
                    <a:pt x="669" y="46293"/>
                    <a:pt x="730" y="46688"/>
                    <a:pt x="821" y="47053"/>
                  </a:cubicBezTo>
                  <a:lnTo>
                    <a:pt x="1186" y="46992"/>
                  </a:lnTo>
                  <a:cubicBezTo>
                    <a:pt x="1094" y="46597"/>
                    <a:pt x="1034" y="46232"/>
                    <a:pt x="973" y="45867"/>
                  </a:cubicBezTo>
                  <a:close/>
                  <a:moveTo>
                    <a:pt x="76689" y="48056"/>
                  </a:moveTo>
                  <a:cubicBezTo>
                    <a:pt x="76597" y="48420"/>
                    <a:pt x="76506" y="48785"/>
                    <a:pt x="76385" y="49150"/>
                  </a:cubicBezTo>
                  <a:lnTo>
                    <a:pt x="76749" y="49241"/>
                  </a:lnTo>
                  <a:cubicBezTo>
                    <a:pt x="76871" y="48876"/>
                    <a:pt x="76962" y="48511"/>
                    <a:pt x="77053" y="48147"/>
                  </a:cubicBezTo>
                  <a:lnTo>
                    <a:pt x="76689" y="48056"/>
                  </a:lnTo>
                  <a:close/>
                  <a:moveTo>
                    <a:pt x="1429" y="48086"/>
                  </a:moveTo>
                  <a:lnTo>
                    <a:pt x="1064" y="48177"/>
                  </a:lnTo>
                  <a:cubicBezTo>
                    <a:pt x="1155" y="48542"/>
                    <a:pt x="1246" y="48907"/>
                    <a:pt x="1338" y="49271"/>
                  </a:cubicBezTo>
                  <a:lnTo>
                    <a:pt x="1702" y="49180"/>
                  </a:lnTo>
                  <a:cubicBezTo>
                    <a:pt x="1611" y="48815"/>
                    <a:pt x="1520" y="48451"/>
                    <a:pt x="1429" y="48086"/>
                  </a:cubicBezTo>
                  <a:close/>
                  <a:moveTo>
                    <a:pt x="76081" y="50244"/>
                  </a:moveTo>
                  <a:cubicBezTo>
                    <a:pt x="75959" y="50609"/>
                    <a:pt x="75868" y="50974"/>
                    <a:pt x="75746" y="51338"/>
                  </a:cubicBezTo>
                  <a:lnTo>
                    <a:pt x="76081" y="51460"/>
                  </a:lnTo>
                  <a:cubicBezTo>
                    <a:pt x="76202" y="51095"/>
                    <a:pt x="76324" y="50730"/>
                    <a:pt x="76445" y="50335"/>
                  </a:cubicBezTo>
                  <a:lnTo>
                    <a:pt x="76081" y="50244"/>
                  </a:lnTo>
                  <a:close/>
                  <a:moveTo>
                    <a:pt x="2037" y="50274"/>
                  </a:moveTo>
                  <a:lnTo>
                    <a:pt x="1672" y="50396"/>
                  </a:lnTo>
                  <a:cubicBezTo>
                    <a:pt x="1763" y="50761"/>
                    <a:pt x="1885" y="51126"/>
                    <a:pt x="2006" y="51490"/>
                  </a:cubicBezTo>
                  <a:lnTo>
                    <a:pt x="2371" y="51369"/>
                  </a:lnTo>
                  <a:cubicBezTo>
                    <a:pt x="2249" y="51004"/>
                    <a:pt x="2128" y="50639"/>
                    <a:pt x="2037" y="50274"/>
                  </a:cubicBezTo>
                  <a:close/>
                  <a:moveTo>
                    <a:pt x="2766" y="52433"/>
                  </a:moveTo>
                  <a:lnTo>
                    <a:pt x="2401" y="52554"/>
                  </a:lnTo>
                  <a:cubicBezTo>
                    <a:pt x="2523" y="52919"/>
                    <a:pt x="2675" y="53284"/>
                    <a:pt x="2797" y="53618"/>
                  </a:cubicBezTo>
                  <a:lnTo>
                    <a:pt x="3161" y="53496"/>
                  </a:lnTo>
                  <a:cubicBezTo>
                    <a:pt x="3009" y="53132"/>
                    <a:pt x="2888" y="52797"/>
                    <a:pt x="2766" y="52433"/>
                  </a:cubicBezTo>
                  <a:close/>
                  <a:moveTo>
                    <a:pt x="75351" y="52402"/>
                  </a:moveTo>
                  <a:cubicBezTo>
                    <a:pt x="75230" y="52767"/>
                    <a:pt x="75078" y="53101"/>
                    <a:pt x="74956" y="53466"/>
                  </a:cubicBezTo>
                  <a:lnTo>
                    <a:pt x="75290" y="53618"/>
                  </a:lnTo>
                  <a:cubicBezTo>
                    <a:pt x="75442" y="53253"/>
                    <a:pt x="75594" y="52888"/>
                    <a:pt x="75716" y="52524"/>
                  </a:cubicBezTo>
                  <a:lnTo>
                    <a:pt x="75351" y="52402"/>
                  </a:lnTo>
                  <a:close/>
                  <a:moveTo>
                    <a:pt x="3587" y="54530"/>
                  </a:moveTo>
                  <a:lnTo>
                    <a:pt x="3253" y="54682"/>
                  </a:lnTo>
                  <a:cubicBezTo>
                    <a:pt x="3405" y="55047"/>
                    <a:pt x="3557" y="55381"/>
                    <a:pt x="3708" y="55715"/>
                  </a:cubicBezTo>
                  <a:lnTo>
                    <a:pt x="4073" y="55563"/>
                  </a:lnTo>
                  <a:cubicBezTo>
                    <a:pt x="3891" y="55229"/>
                    <a:pt x="3739" y="54864"/>
                    <a:pt x="3587" y="54530"/>
                  </a:cubicBezTo>
                  <a:close/>
                  <a:moveTo>
                    <a:pt x="74500" y="54499"/>
                  </a:moveTo>
                  <a:cubicBezTo>
                    <a:pt x="74348" y="54864"/>
                    <a:pt x="74196" y="55199"/>
                    <a:pt x="74044" y="55563"/>
                  </a:cubicBezTo>
                  <a:lnTo>
                    <a:pt x="74379" y="55715"/>
                  </a:lnTo>
                  <a:cubicBezTo>
                    <a:pt x="74530" y="55381"/>
                    <a:pt x="74713" y="55016"/>
                    <a:pt x="74865" y="54651"/>
                  </a:cubicBezTo>
                  <a:lnTo>
                    <a:pt x="74500" y="54499"/>
                  </a:lnTo>
                  <a:close/>
                  <a:moveTo>
                    <a:pt x="4560" y="56566"/>
                  </a:moveTo>
                  <a:lnTo>
                    <a:pt x="4225" y="56749"/>
                  </a:lnTo>
                  <a:cubicBezTo>
                    <a:pt x="4408" y="57083"/>
                    <a:pt x="4590" y="57417"/>
                    <a:pt x="4772" y="57752"/>
                  </a:cubicBezTo>
                  <a:lnTo>
                    <a:pt x="5076" y="57569"/>
                  </a:lnTo>
                  <a:cubicBezTo>
                    <a:pt x="4894" y="57265"/>
                    <a:pt x="4742" y="56931"/>
                    <a:pt x="4560" y="56566"/>
                  </a:cubicBezTo>
                  <a:close/>
                  <a:moveTo>
                    <a:pt x="73527" y="56566"/>
                  </a:moveTo>
                  <a:cubicBezTo>
                    <a:pt x="73375" y="56901"/>
                    <a:pt x="73193" y="57235"/>
                    <a:pt x="73011" y="57569"/>
                  </a:cubicBezTo>
                  <a:lnTo>
                    <a:pt x="73345" y="57752"/>
                  </a:lnTo>
                  <a:cubicBezTo>
                    <a:pt x="73527" y="57417"/>
                    <a:pt x="73710" y="57083"/>
                    <a:pt x="73862" y="56749"/>
                  </a:cubicBezTo>
                  <a:lnTo>
                    <a:pt x="73527" y="56566"/>
                  </a:lnTo>
                  <a:close/>
                  <a:moveTo>
                    <a:pt x="5654" y="58572"/>
                  </a:moveTo>
                  <a:lnTo>
                    <a:pt x="5319" y="58755"/>
                  </a:lnTo>
                  <a:cubicBezTo>
                    <a:pt x="5532" y="59089"/>
                    <a:pt x="5715" y="59424"/>
                    <a:pt x="5927" y="59727"/>
                  </a:cubicBezTo>
                  <a:lnTo>
                    <a:pt x="6231" y="59545"/>
                  </a:lnTo>
                  <a:cubicBezTo>
                    <a:pt x="6049" y="59211"/>
                    <a:pt x="5836" y="58876"/>
                    <a:pt x="5654" y="58572"/>
                  </a:cubicBezTo>
                  <a:close/>
                  <a:moveTo>
                    <a:pt x="72433" y="58572"/>
                  </a:moveTo>
                  <a:cubicBezTo>
                    <a:pt x="72251" y="58907"/>
                    <a:pt x="72038" y="59211"/>
                    <a:pt x="71856" y="59545"/>
                  </a:cubicBezTo>
                  <a:lnTo>
                    <a:pt x="72190" y="59727"/>
                  </a:lnTo>
                  <a:cubicBezTo>
                    <a:pt x="72372" y="59424"/>
                    <a:pt x="72585" y="59089"/>
                    <a:pt x="72768" y="58755"/>
                  </a:cubicBezTo>
                  <a:lnTo>
                    <a:pt x="72433" y="58572"/>
                  </a:lnTo>
                  <a:close/>
                  <a:moveTo>
                    <a:pt x="6839" y="60487"/>
                  </a:moveTo>
                  <a:lnTo>
                    <a:pt x="6535" y="60700"/>
                  </a:lnTo>
                  <a:cubicBezTo>
                    <a:pt x="6748" y="61004"/>
                    <a:pt x="6961" y="61338"/>
                    <a:pt x="7174" y="61642"/>
                  </a:cubicBezTo>
                  <a:lnTo>
                    <a:pt x="7508" y="61430"/>
                  </a:lnTo>
                  <a:cubicBezTo>
                    <a:pt x="7265" y="61126"/>
                    <a:pt x="7052" y="60791"/>
                    <a:pt x="6839" y="60487"/>
                  </a:cubicBezTo>
                  <a:close/>
                  <a:moveTo>
                    <a:pt x="71248" y="60487"/>
                  </a:moveTo>
                  <a:cubicBezTo>
                    <a:pt x="71035" y="60822"/>
                    <a:pt x="70822" y="61126"/>
                    <a:pt x="70609" y="61430"/>
                  </a:cubicBezTo>
                  <a:lnTo>
                    <a:pt x="70913" y="61642"/>
                  </a:lnTo>
                  <a:cubicBezTo>
                    <a:pt x="71126" y="61338"/>
                    <a:pt x="71339" y="61034"/>
                    <a:pt x="71552" y="60700"/>
                  </a:cubicBezTo>
                  <a:lnTo>
                    <a:pt x="71248" y="60487"/>
                  </a:lnTo>
                  <a:close/>
                  <a:moveTo>
                    <a:pt x="8177" y="62341"/>
                  </a:moveTo>
                  <a:lnTo>
                    <a:pt x="7873" y="62554"/>
                  </a:lnTo>
                  <a:cubicBezTo>
                    <a:pt x="8085" y="62858"/>
                    <a:pt x="8329" y="63162"/>
                    <a:pt x="8572" y="63466"/>
                  </a:cubicBezTo>
                  <a:lnTo>
                    <a:pt x="8876" y="63223"/>
                  </a:lnTo>
                  <a:cubicBezTo>
                    <a:pt x="8633" y="62949"/>
                    <a:pt x="8389" y="62645"/>
                    <a:pt x="8177" y="62341"/>
                  </a:cubicBezTo>
                  <a:close/>
                  <a:moveTo>
                    <a:pt x="69910" y="62341"/>
                  </a:moveTo>
                  <a:cubicBezTo>
                    <a:pt x="69698" y="62645"/>
                    <a:pt x="69454" y="62949"/>
                    <a:pt x="69211" y="63253"/>
                  </a:cubicBezTo>
                  <a:lnTo>
                    <a:pt x="69515" y="63497"/>
                  </a:lnTo>
                  <a:cubicBezTo>
                    <a:pt x="69758" y="63193"/>
                    <a:pt x="70002" y="62889"/>
                    <a:pt x="70214" y="62585"/>
                  </a:cubicBezTo>
                  <a:lnTo>
                    <a:pt x="69910" y="62341"/>
                  </a:lnTo>
                  <a:close/>
                  <a:moveTo>
                    <a:pt x="9575" y="64104"/>
                  </a:moveTo>
                  <a:lnTo>
                    <a:pt x="9301" y="64348"/>
                  </a:lnTo>
                  <a:cubicBezTo>
                    <a:pt x="9544" y="64652"/>
                    <a:pt x="9788" y="64925"/>
                    <a:pt x="10061" y="65199"/>
                  </a:cubicBezTo>
                  <a:lnTo>
                    <a:pt x="10335" y="64955"/>
                  </a:lnTo>
                  <a:cubicBezTo>
                    <a:pt x="10092" y="64682"/>
                    <a:pt x="9818" y="64378"/>
                    <a:pt x="9575" y="64104"/>
                  </a:cubicBezTo>
                  <a:close/>
                  <a:moveTo>
                    <a:pt x="68512" y="64104"/>
                  </a:moveTo>
                  <a:cubicBezTo>
                    <a:pt x="68269" y="64408"/>
                    <a:pt x="67995" y="64682"/>
                    <a:pt x="67752" y="64986"/>
                  </a:cubicBezTo>
                  <a:lnTo>
                    <a:pt x="68026" y="65229"/>
                  </a:lnTo>
                  <a:cubicBezTo>
                    <a:pt x="68299" y="64955"/>
                    <a:pt x="68543" y="64652"/>
                    <a:pt x="68786" y="64378"/>
                  </a:cubicBezTo>
                  <a:lnTo>
                    <a:pt x="68512" y="64104"/>
                  </a:lnTo>
                  <a:close/>
                  <a:moveTo>
                    <a:pt x="11095" y="65776"/>
                  </a:moveTo>
                  <a:lnTo>
                    <a:pt x="10821" y="66050"/>
                  </a:lnTo>
                  <a:cubicBezTo>
                    <a:pt x="11095" y="66323"/>
                    <a:pt x="11368" y="66597"/>
                    <a:pt x="11642" y="66870"/>
                  </a:cubicBezTo>
                  <a:lnTo>
                    <a:pt x="11915" y="66597"/>
                  </a:lnTo>
                  <a:cubicBezTo>
                    <a:pt x="11642" y="66323"/>
                    <a:pt x="11368" y="66050"/>
                    <a:pt x="11095" y="65776"/>
                  </a:cubicBezTo>
                  <a:close/>
                  <a:moveTo>
                    <a:pt x="66992" y="65807"/>
                  </a:moveTo>
                  <a:cubicBezTo>
                    <a:pt x="66719" y="66080"/>
                    <a:pt x="66445" y="66354"/>
                    <a:pt x="66172" y="66627"/>
                  </a:cubicBezTo>
                  <a:lnTo>
                    <a:pt x="66445" y="66870"/>
                  </a:lnTo>
                  <a:cubicBezTo>
                    <a:pt x="66719" y="66627"/>
                    <a:pt x="66992" y="66354"/>
                    <a:pt x="67266" y="66080"/>
                  </a:cubicBezTo>
                  <a:lnTo>
                    <a:pt x="66992" y="65807"/>
                  </a:lnTo>
                  <a:close/>
                  <a:moveTo>
                    <a:pt x="12736" y="67387"/>
                  </a:moveTo>
                  <a:lnTo>
                    <a:pt x="12462" y="67661"/>
                  </a:lnTo>
                  <a:cubicBezTo>
                    <a:pt x="12736" y="67934"/>
                    <a:pt x="13040" y="68177"/>
                    <a:pt x="13314" y="68421"/>
                  </a:cubicBezTo>
                  <a:lnTo>
                    <a:pt x="13557" y="68147"/>
                  </a:lnTo>
                  <a:cubicBezTo>
                    <a:pt x="13283" y="67904"/>
                    <a:pt x="13010" y="67630"/>
                    <a:pt x="12736" y="67387"/>
                  </a:cubicBezTo>
                  <a:close/>
                  <a:moveTo>
                    <a:pt x="65351" y="67387"/>
                  </a:moveTo>
                  <a:cubicBezTo>
                    <a:pt x="65077" y="67661"/>
                    <a:pt x="64804" y="67904"/>
                    <a:pt x="64530" y="68147"/>
                  </a:cubicBezTo>
                  <a:lnTo>
                    <a:pt x="64773" y="68451"/>
                  </a:lnTo>
                  <a:cubicBezTo>
                    <a:pt x="65047" y="68177"/>
                    <a:pt x="65351" y="67934"/>
                    <a:pt x="65625" y="67661"/>
                  </a:cubicBezTo>
                  <a:lnTo>
                    <a:pt x="65351" y="67387"/>
                  </a:lnTo>
                  <a:close/>
                  <a:moveTo>
                    <a:pt x="14438" y="68877"/>
                  </a:moveTo>
                  <a:lnTo>
                    <a:pt x="14195" y="69180"/>
                  </a:lnTo>
                  <a:cubicBezTo>
                    <a:pt x="14499" y="69424"/>
                    <a:pt x="14773" y="69667"/>
                    <a:pt x="15076" y="69880"/>
                  </a:cubicBezTo>
                  <a:lnTo>
                    <a:pt x="15320" y="69576"/>
                  </a:lnTo>
                  <a:cubicBezTo>
                    <a:pt x="15016" y="69363"/>
                    <a:pt x="14712" y="69120"/>
                    <a:pt x="14438" y="68877"/>
                  </a:cubicBezTo>
                  <a:close/>
                  <a:moveTo>
                    <a:pt x="63649" y="68877"/>
                  </a:moveTo>
                  <a:cubicBezTo>
                    <a:pt x="63345" y="69120"/>
                    <a:pt x="63071" y="69363"/>
                    <a:pt x="62767" y="69606"/>
                  </a:cubicBezTo>
                  <a:lnTo>
                    <a:pt x="63011" y="69910"/>
                  </a:lnTo>
                  <a:cubicBezTo>
                    <a:pt x="63314" y="69667"/>
                    <a:pt x="63588" y="69424"/>
                    <a:pt x="63892" y="69180"/>
                  </a:cubicBezTo>
                  <a:lnTo>
                    <a:pt x="63649" y="68877"/>
                  </a:lnTo>
                  <a:close/>
                  <a:moveTo>
                    <a:pt x="16232" y="70275"/>
                  </a:moveTo>
                  <a:lnTo>
                    <a:pt x="15988" y="70579"/>
                  </a:lnTo>
                  <a:cubicBezTo>
                    <a:pt x="16323" y="70822"/>
                    <a:pt x="16627" y="71035"/>
                    <a:pt x="16931" y="71247"/>
                  </a:cubicBezTo>
                  <a:lnTo>
                    <a:pt x="17143" y="70943"/>
                  </a:lnTo>
                  <a:cubicBezTo>
                    <a:pt x="16839" y="70731"/>
                    <a:pt x="16535" y="70487"/>
                    <a:pt x="16232" y="70275"/>
                  </a:cubicBezTo>
                  <a:close/>
                  <a:moveTo>
                    <a:pt x="61855" y="70275"/>
                  </a:moveTo>
                  <a:cubicBezTo>
                    <a:pt x="61552" y="70518"/>
                    <a:pt x="61248" y="70731"/>
                    <a:pt x="60944" y="70943"/>
                  </a:cubicBezTo>
                  <a:lnTo>
                    <a:pt x="61156" y="71247"/>
                  </a:lnTo>
                  <a:cubicBezTo>
                    <a:pt x="61460" y="71035"/>
                    <a:pt x="61764" y="70822"/>
                    <a:pt x="62099" y="70579"/>
                  </a:cubicBezTo>
                  <a:lnTo>
                    <a:pt x="61855" y="70275"/>
                  </a:lnTo>
                  <a:close/>
                  <a:moveTo>
                    <a:pt x="18086" y="71551"/>
                  </a:moveTo>
                  <a:lnTo>
                    <a:pt x="17903" y="71886"/>
                  </a:lnTo>
                  <a:cubicBezTo>
                    <a:pt x="18207" y="72098"/>
                    <a:pt x="18542" y="72281"/>
                    <a:pt x="18876" y="72494"/>
                  </a:cubicBezTo>
                  <a:lnTo>
                    <a:pt x="19058" y="72159"/>
                  </a:lnTo>
                  <a:cubicBezTo>
                    <a:pt x="18724" y="71977"/>
                    <a:pt x="18420" y="71764"/>
                    <a:pt x="18086" y="71551"/>
                  </a:cubicBezTo>
                  <a:close/>
                  <a:moveTo>
                    <a:pt x="60001" y="71551"/>
                  </a:moveTo>
                  <a:cubicBezTo>
                    <a:pt x="59667" y="71764"/>
                    <a:pt x="59363" y="71977"/>
                    <a:pt x="59029" y="72159"/>
                  </a:cubicBezTo>
                  <a:lnTo>
                    <a:pt x="59241" y="72494"/>
                  </a:lnTo>
                  <a:cubicBezTo>
                    <a:pt x="59545" y="72311"/>
                    <a:pt x="59880" y="72098"/>
                    <a:pt x="60184" y="71886"/>
                  </a:cubicBezTo>
                  <a:lnTo>
                    <a:pt x="60001" y="71551"/>
                  </a:lnTo>
                  <a:close/>
                  <a:moveTo>
                    <a:pt x="20031" y="72737"/>
                  </a:moveTo>
                  <a:lnTo>
                    <a:pt x="19849" y="73071"/>
                  </a:lnTo>
                  <a:cubicBezTo>
                    <a:pt x="20183" y="73253"/>
                    <a:pt x="20517" y="73436"/>
                    <a:pt x="20852" y="73618"/>
                  </a:cubicBezTo>
                  <a:lnTo>
                    <a:pt x="21034" y="73284"/>
                  </a:lnTo>
                  <a:cubicBezTo>
                    <a:pt x="20700" y="73102"/>
                    <a:pt x="20365" y="72919"/>
                    <a:pt x="20031" y="72737"/>
                  </a:cubicBezTo>
                  <a:close/>
                  <a:moveTo>
                    <a:pt x="58056" y="72737"/>
                  </a:moveTo>
                  <a:cubicBezTo>
                    <a:pt x="57722" y="72919"/>
                    <a:pt x="57387" y="73102"/>
                    <a:pt x="57053" y="73284"/>
                  </a:cubicBezTo>
                  <a:lnTo>
                    <a:pt x="57235" y="73618"/>
                  </a:lnTo>
                  <a:cubicBezTo>
                    <a:pt x="57570" y="73436"/>
                    <a:pt x="57904" y="73253"/>
                    <a:pt x="58238" y="73071"/>
                  </a:cubicBezTo>
                  <a:lnTo>
                    <a:pt x="58056" y="72737"/>
                  </a:lnTo>
                  <a:close/>
                  <a:moveTo>
                    <a:pt x="22067" y="73801"/>
                  </a:moveTo>
                  <a:lnTo>
                    <a:pt x="21885" y="74135"/>
                  </a:lnTo>
                  <a:cubicBezTo>
                    <a:pt x="22219" y="74317"/>
                    <a:pt x="22584" y="74469"/>
                    <a:pt x="22919" y="74621"/>
                  </a:cubicBezTo>
                  <a:lnTo>
                    <a:pt x="23071" y="74287"/>
                  </a:lnTo>
                  <a:cubicBezTo>
                    <a:pt x="22736" y="74135"/>
                    <a:pt x="22402" y="73953"/>
                    <a:pt x="22067" y="73801"/>
                  </a:cubicBezTo>
                  <a:close/>
                  <a:moveTo>
                    <a:pt x="56050" y="73801"/>
                  </a:moveTo>
                  <a:cubicBezTo>
                    <a:pt x="55716" y="73953"/>
                    <a:pt x="55381" y="74135"/>
                    <a:pt x="55016" y="74287"/>
                  </a:cubicBezTo>
                  <a:lnTo>
                    <a:pt x="55168" y="74621"/>
                  </a:lnTo>
                  <a:cubicBezTo>
                    <a:pt x="55533" y="74469"/>
                    <a:pt x="55868" y="74317"/>
                    <a:pt x="56232" y="74135"/>
                  </a:cubicBezTo>
                  <a:lnTo>
                    <a:pt x="56050" y="73801"/>
                  </a:lnTo>
                  <a:close/>
                  <a:moveTo>
                    <a:pt x="53983" y="74743"/>
                  </a:moveTo>
                  <a:cubicBezTo>
                    <a:pt x="53649" y="74864"/>
                    <a:pt x="53284" y="75016"/>
                    <a:pt x="52950" y="75138"/>
                  </a:cubicBezTo>
                  <a:lnTo>
                    <a:pt x="53071" y="75503"/>
                  </a:lnTo>
                  <a:cubicBezTo>
                    <a:pt x="53436" y="75381"/>
                    <a:pt x="53801" y="75229"/>
                    <a:pt x="54135" y="75077"/>
                  </a:cubicBezTo>
                  <a:lnTo>
                    <a:pt x="53983" y="74743"/>
                  </a:lnTo>
                  <a:close/>
                  <a:moveTo>
                    <a:pt x="24134" y="74743"/>
                  </a:moveTo>
                  <a:lnTo>
                    <a:pt x="23982" y="75077"/>
                  </a:lnTo>
                  <a:cubicBezTo>
                    <a:pt x="24347" y="75229"/>
                    <a:pt x="24682" y="75381"/>
                    <a:pt x="25046" y="75533"/>
                  </a:cubicBezTo>
                  <a:lnTo>
                    <a:pt x="25198" y="75168"/>
                  </a:lnTo>
                  <a:cubicBezTo>
                    <a:pt x="24834" y="75016"/>
                    <a:pt x="24469" y="74895"/>
                    <a:pt x="24134" y="74743"/>
                  </a:cubicBezTo>
                  <a:close/>
                  <a:moveTo>
                    <a:pt x="51886" y="75533"/>
                  </a:moveTo>
                  <a:cubicBezTo>
                    <a:pt x="51521" y="75685"/>
                    <a:pt x="51156" y="75807"/>
                    <a:pt x="50791" y="75898"/>
                  </a:cubicBezTo>
                  <a:lnTo>
                    <a:pt x="50913" y="76263"/>
                  </a:lnTo>
                  <a:cubicBezTo>
                    <a:pt x="51278" y="76141"/>
                    <a:pt x="51643" y="76019"/>
                    <a:pt x="52007" y="75898"/>
                  </a:cubicBezTo>
                  <a:lnTo>
                    <a:pt x="51886" y="75533"/>
                  </a:lnTo>
                  <a:close/>
                  <a:moveTo>
                    <a:pt x="26262" y="75564"/>
                  </a:moveTo>
                  <a:lnTo>
                    <a:pt x="26141" y="75928"/>
                  </a:lnTo>
                  <a:cubicBezTo>
                    <a:pt x="26475" y="76050"/>
                    <a:pt x="26840" y="76171"/>
                    <a:pt x="27204" y="76293"/>
                  </a:cubicBezTo>
                  <a:lnTo>
                    <a:pt x="27326" y="75928"/>
                  </a:lnTo>
                  <a:cubicBezTo>
                    <a:pt x="26961" y="75807"/>
                    <a:pt x="26596" y="75685"/>
                    <a:pt x="26262" y="75564"/>
                  </a:cubicBezTo>
                  <a:close/>
                  <a:moveTo>
                    <a:pt x="28420" y="76232"/>
                  </a:moveTo>
                  <a:lnTo>
                    <a:pt x="28329" y="76597"/>
                  </a:lnTo>
                  <a:cubicBezTo>
                    <a:pt x="28694" y="76719"/>
                    <a:pt x="29059" y="76810"/>
                    <a:pt x="29423" y="76901"/>
                  </a:cubicBezTo>
                  <a:lnTo>
                    <a:pt x="29514" y="76536"/>
                  </a:lnTo>
                  <a:cubicBezTo>
                    <a:pt x="29150" y="76445"/>
                    <a:pt x="28785" y="76354"/>
                    <a:pt x="28420" y="76232"/>
                  </a:cubicBezTo>
                  <a:close/>
                  <a:moveTo>
                    <a:pt x="49728" y="76232"/>
                  </a:moveTo>
                  <a:cubicBezTo>
                    <a:pt x="49332" y="76354"/>
                    <a:pt x="48998" y="76445"/>
                    <a:pt x="48603" y="76536"/>
                  </a:cubicBezTo>
                  <a:lnTo>
                    <a:pt x="48725" y="76901"/>
                  </a:lnTo>
                  <a:cubicBezTo>
                    <a:pt x="49089" y="76810"/>
                    <a:pt x="49454" y="76719"/>
                    <a:pt x="49819" y="76597"/>
                  </a:cubicBezTo>
                  <a:lnTo>
                    <a:pt x="49728" y="76232"/>
                  </a:lnTo>
                  <a:close/>
                  <a:moveTo>
                    <a:pt x="47509" y="76779"/>
                  </a:moveTo>
                  <a:cubicBezTo>
                    <a:pt x="47144" y="76871"/>
                    <a:pt x="46779" y="76962"/>
                    <a:pt x="46384" y="77023"/>
                  </a:cubicBezTo>
                  <a:lnTo>
                    <a:pt x="46475" y="77387"/>
                  </a:lnTo>
                  <a:cubicBezTo>
                    <a:pt x="46840" y="77326"/>
                    <a:pt x="47235" y="77266"/>
                    <a:pt x="47600" y="77175"/>
                  </a:cubicBezTo>
                  <a:lnTo>
                    <a:pt x="47509" y="76779"/>
                  </a:lnTo>
                  <a:close/>
                  <a:moveTo>
                    <a:pt x="30609" y="76810"/>
                  </a:moveTo>
                  <a:lnTo>
                    <a:pt x="30548" y="77175"/>
                  </a:lnTo>
                  <a:cubicBezTo>
                    <a:pt x="30913" y="77266"/>
                    <a:pt x="31277" y="77326"/>
                    <a:pt x="31673" y="77418"/>
                  </a:cubicBezTo>
                  <a:lnTo>
                    <a:pt x="31733" y="77023"/>
                  </a:lnTo>
                  <a:cubicBezTo>
                    <a:pt x="31369" y="76962"/>
                    <a:pt x="30973" y="76871"/>
                    <a:pt x="30609" y="76810"/>
                  </a:cubicBezTo>
                  <a:close/>
                  <a:moveTo>
                    <a:pt x="45290" y="77235"/>
                  </a:moveTo>
                  <a:cubicBezTo>
                    <a:pt x="44925" y="77296"/>
                    <a:pt x="44530" y="77326"/>
                    <a:pt x="44165" y="77387"/>
                  </a:cubicBezTo>
                  <a:lnTo>
                    <a:pt x="44196" y="77752"/>
                  </a:lnTo>
                  <a:cubicBezTo>
                    <a:pt x="44591" y="77722"/>
                    <a:pt x="44955" y="77661"/>
                    <a:pt x="45351" y="77600"/>
                  </a:cubicBezTo>
                  <a:lnTo>
                    <a:pt x="45290" y="77235"/>
                  </a:lnTo>
                  <a:close/>
                  <a:moveTo>
                    <a:pt x="32858" y="77235"/>
                  </a:moveTo>
                  <a:lnTo>
                    <a:pt x="32797" y="77600"/>
                  </a:lnTo>
                  <a:cubicBezTo>
                    <a:pt x="33162" y="77661"/>
                    <a:pt x="33557" y="77722"/>
                    <a:pt x="33922" y="77782"/>
                  </a:cubicBezTo>
                  <a:lnTo>
                    <a:pt x="33983" y="77387"/>
                  </a:lnTo>
                  <a:cubicBezTo>
                    <a:pt x="33587" y="77357"/>
                    <a:pt x="33223" y="77296"/>
                    <a:pt x="32858" y="77235"/>
                  </a:cubicBezTo>
                  <a:close/>
                  <a:moveTo>
                    <a:pt x="35107" y="77539"/>
                  </a:moveTo>
                  <a:lnTo>
                    <a:pt x="35077" y="77904"/>
                  </a:lnTo>
                  <a:cubicBezTo>
                    <a:pt x="35442" y="77934"/>
                    <a:pt x="35806" y="77965"/>
                    <a:pt x="36201" y="77995"/>
                  </a:cubicBezTo>
                  <a:lnTo>
                    <a:pt x="36232" y="77630"/>
                  </a:lnTo>
                  <a:cubicBezTo>
                    <a:pt x="35867" y="77600"/>
                    <a:pt x="35472" y="77570"/>
                    <a:pt x="35107" y="77539"/>
                  </a:cubicBezTo>
                  <a:close/>
                  <a:moveTo>
                    <a:pt x="43041" y="77509"/>
                  </a:moveTo>
                  <a:cubicBezTo>
                    <a:pt x="42645" y="77570"/>
                    <a:pt x="42281" y="77600"/>
                    <a:pt x="41885" y="77630"/>
                  </a:cubicBezTo>
                  <a:lnTo>
                    <a:pt x="41916" y="77995"/>
                  </a:lnTo>
                  <a:cubicBezTo>
                    <a:pt x="42311" y="77965"/>
                    <a:pt x="42676" y="77934"/>
                    <a:pt x="43071" y="77904"/>
                  </a:cubicBezTo>
                  <a:lnTo>
                    <a:pt x="43041" y="77509"/>
                  </a:lnTo>
                  <a:close/>
                  <a:moveTo>
                    <a:pt x="37357" y="77691"/>
                  </a:moveTo>
                  <a:lnTo>
                    <a:pt x="37357" y="78056"/>
                  </a:lnTo>
                  <a:cubicBezTo>
                    <a:pt x="37721" y="78086"/>
                    <a:pt x="38116" y="78086"/>
                    <a:pt x="38481" y="78086"/>
                  </a:cubicBezTo>
                  <a:lnTo>
                    <a:pt x="38512" y="77722"/>
                  </a:lnTo>
                  <a:cubicBezTo>
                    <a:pt x="38116" y="77722"/>
                    <a:pt x="37752" y="77691"/>
                    <a:pt x="37357" y="77691"/>
                  </a:cubicBezTo>
                  <a:close/>
                  <a:moveTo>
                    <a:pt x="40761" y="77691"/>
                  </a:moveTo>
                  <a:cubicBezTo>
                    <a:pt x="40396" y="77691"/>
                    <a:pt x="40031" y="77722"/>
                    <a:pt x="39636" y="77722"/>
                  </a:cubicBezTo>
                  <a:lnTo>
                    <a:pt x="39636" y="78086"/>
                  </a:lnTo>
                  <a:cubicBezTo>
                    <a:pt x="40031" y="78086"/>
                    <a:pt x="40396" y="78086"/>
                    <a:pt x="40791" y="78056"/>
                  </a:cubicBezTo>
                  <a:lnTo>
                    <a:pt x="40761" y="7769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8"/>
            <p:cNvSpPr/>
            <p:nvPr/>
          </p:nvSpPr>
          <p:spPr>
            <a:xfrm>
              <a:off x="4633545" y="1577825"/>
              <a:ext cx="1060825" cy="1060825"/>
            </a:xfrm>
            <a:custGeom>
              <a:avLst/>
              <a:gdLst/>
              <a:ahLst/>
              <a:cxnLst/>
              <a:rect l="l" t="t" r="r" b="b"/>
              <a:pathLst>
                <a:path w="42433" h="42433" extrusionOk="0">
                  <a:moveTo>
                    <a:pt x="21156" y="0"/>
                  </a:moveTo>
                  <a:cubicBezTo>
                    <a:pt x="20761" y="0"/>
                    <a:pt x="20366" y="0"/>
                    <a:pt x="20001" y="31"/>
                  </a:cubicBezTo>
                  <a:lnTo>
                    <a:pt x="20031" y="395"/>
                  </a:lnTo>
                  <a:cubicBezTo>
                    <a:pt x="20396" y="395"/>
                    <a:pt x="20761" y="365"/>
                    <a:pt x="21156" y="365"/>
                  </a:cubicBezTo>
                  <a:lnTo>
                    <a:pt x="21156" y="0"/>
                  </a:lnTo>
                  <a:close/>
                  <a:moveTo>
                    <a:pt x="22281" y="31"/>
                  </a:moveTo>
                  <a:lnTo>
                    <a:pt x="22281" y="395"/>
                  </a:lnTo>
                  <a:cubicBezTo>
                    <a:pt x="22645" y="426"/>
                    <a:pt x="23010" y="456"/>
                    <a:pt x="23405" y="487"/>
                  </a:cubicBezTo>
                  <a:lnTo>
                    <a:pt x="23436" y="92"/>
                  </a:lnTo>
                  <a:cubicBezTo>
                    <a:pt x="23040" y="61"/>
                    <a:pt x="22676" y="31"/>
                    <a:pt x="22281" y="31"/>
                  </a:cubicBezTo>
                  <a:close/>
                  <a:moveTo>
                    <a:pt x="18846" y="122"/>
                  </a:moveTo>
                  <a:cubicBezTo>
                    <a:pt x="18481" y="152"/>
                    <a:pt x="18086" y="213"/>
                    <a:pt x="17721" y="274"/>
                  </a:cubicBezTo>
                  <a:lnTo>
                    <a:pt x="17782" y="639"/>
                  </a:lnTo>
                  <a:cubicBezTo>
                    <a:pt x="18147" y="578"/>
                    <a:pt x="18511" y="547"/>
                    <a:pt x="18907" y="487"/>
                  </a:cubicBezTo>
                  <a:lnTo>
                    <a:pt x="18846" y="122"/>
                  </a:lnTo>
                  <a:close/>
                  <a:moveTo>
                    <a:pt x="24560" y="244"/>
                  </a:moveTo>
                  <a:lnTo>
                    <a:pt x="24499" y="639"/>
                  </a:lnTo>
                  <a:cubicBezTo>
                    <a:pt x="24895" y="699"/>
                    <a:pt x="25259" y="760"/>
                    <a:pt x="25624" y="851"/>
                  </a:cubicBezTo>
                  <a:lnTo>
                    <a:pt x="25715" y="456"/>
                  </a:lnTo>
                  <a:cubicBezTo>
                    <a:pt x="25320" y="395"/>
                    <a:pt x="24955" y="304"/>
                    <a:pt x="24560" y="244"/>
                  </a:cubicBezTo>
                  <a:close/>
                  <a:moveTo>
                    <a:pt x="16597" y="487"/>
                  </a:moveTo>
                  <a:cubicBezTo>
                    <a:pt x="16201" y="578"/>
                    <a:pt x="15837" y="669"/>
                    <a:pt x="15472" y="760"/>
                  </a:cubicBezTo>
                  <a:lnTo>
                    <a:pt x="15563" y="1125"/>
                  </a:lnTo>
                  <a:cubicBezTo>
                    <a:pt x="15928" y="1034"/>
                    <a:pt x="16293" y="943"/>
                    <a:pt x="16657" y="851"/>
                  </a:cubicBezTo>
                  <a:lnTo>
                    <a:pt x="16597" y="487"/>
                  </a:lnTo>
                  <a:close/>
                  <a:moveTo>
                    <a:pt x="26810" y="730"/>
                  </a:moveTo>
                  <a:lnTo>
                    <a:pt x="26718" y="1095"/>
                  </a:lnTo>
                  <a:cubicBezTo>
                    <a:pt x="27083" y="1216"/>
                    <a:pt x="27448" y="1307"/>
                    <a:pt x="27782" y="1429"/>
                  </a:cubicBezTo>
                  <a:lnTo>
                    <a:pt x="27904" y="1064"/>
                  </a:lnTo>
                  <a:cubicBezTo>
                    <a:pt x="27569" y="943"/>
                    <a:pt x="27174" y="851"/>
                    <a:pt x="26810" y="730"/>
                  </a:cubicBezTo>
                  <a:close/>
                  <a:moveTo>
                    <a:pt x="14378" y="1095"/>
                  </a:moveTo>
                  <a:cubicBezTo>
                    <a:pt x="14013" y="1216"/>
                    <a:pt x="13648" y="1368"/>
                    <a:pt x="13283" y="1520"/>
                  </a:cubicBezTo>
                  <a:lnTo>
                    <a:pt x="13435" y="1854"/>
                  </a:lnTo>
                  <a:cubicBezTo>
                    <a:pt x="13800" y="1733"/>
                    <a:pt x="14134" y="1581"/>
                    <a:pt x="14499" y="1459"/>
                  </a:cubicBezTo>
                  <a:lnTo>
                    <a:pt x="14378" y="1095"/>
                  </a:lnTo>
                  <a:close/>
                  <a:moveTo>
                    <a:pt x="28998" y="1459"/>
                  </a:moveTo>
                  <a:lnTo>
                    <a:pt x="28876" y="1824"/>
                  </a:lnTo>
                  <a:cubicBezTo>
                    <a:pt x="29211" y="1946"/>
                    <a:pt x="29545" y="2098"/>
                    <a:pt x="29910" y="2250"/>
                  </a:cubicBezTo>
                  <a:lnTo>
                    <a:pt x="30062" y="1915"/>
                  </a:lnTo>
                  <a:cubicBezTo>
                    <a:pt x="29727" y="1763"/>
                    <a:pt x="29363" y="1611"/>
                    <a:pt x="28998" y="1459"/>
                  </a:cubicBezTo>
                  <a:close/>
                  <a:moveTo>
                    <a:pt x="12250" y="1976"/>
                  </a:moveTo>
                  <a:cubicBezTo>
                    <a:pt x="11885" y="2128"/>
                    <a:pt x="11551" y="2310"/>
                    <a:pt x="11217" y="2493"/>
                  </a:cubicBezTo>
                  <a:lnTo>
                    <a:pt x="11399" y="2827"/>
                  </a:lnTo>
                  <a:cubicBezTo>
                    <a:pt x="11733" y="2645"/>
                    <a:pt x="12068" y="2462"/>
                    <a:pt x="12402" y="2310"/>
                  </a:cubicBezTo>
                  <a:lnTo>
                    <a:pt x="12250" y="1976"/>
                  </a:lnTo>
                  <a:close/>
                  <a:moveTo>
                    <a:pt x="31095" y="2432"/>
                  </a:moveTo>
                  <a:lnTo>
                    <a:pt x="30913" y="2766"/>
                  </a:lnTo>
                  <a:cubicBezTo>
                    <a:pt x="31247" y="2949"/>
                    <a:pt x="31582" y="3131"/>
                    <a:pt x="31886" y="3313"/>
                  </a:cubicBezTo>
                  <a:lnTo>
                    <a:pt x="32098" y="2979"/>
                  </a:lnTo>
                  <a:cubicBezTo>
                    <a:pt x="31764" y="2797"/>
                    <a:pt x="31430" y="2614"/>
                    <a:pt x="31095" y="2432"/>
                  </a:cubicBezTo>
                  <a:close/>
                  <a:moveTo>
                    <a:pt x="10213" y="3040"/>
                  </a:moveTo>
                  <a:cubicBezTo>
                    <a:pt x="9909" y="3253"/>
                    <a:pt x="9575" y="3465"/>
                    <a:pt x="9271" y="3678"/>
                  </a:cubicBezTo>
                  <a:lnTo>
                    <a:pt x="9484" y="3982"/>
                  </a:lnTo>
                  <a:cubicBezTo>
                    <a:pt x="9788" y="3769"/>
                    <a:pt x="10092" y="3557"/>
                    <a:pt x="10426" y="3374"/>
                  </a:cubicBezTo>
                  <a:lnTo>
                    <a:pt x="10213" y="3040"/>
                  </a:lnTo>
                  <a:close/>
                  <a:moveTo>
                    <a:pt x="33071" y="3617"/>
                  </a:moveTo>
                  <a:lnTo>
                    <a:pt x="32858" y="3921"/>
                  </a:lnTo>
                  <a:cubicBezTo>
                    <a:pt x="33162" y="4134"/>
                    <a:pt x="33466" y="4347"/>
                    <a:pt x="33770" y="4590"/>
                  </a:cubicBezTo>
                  <a:lnTo>
                    <a:pt x="33983" y="4286"/>
                  </a:lnTo>
                  <a:cubicBezTo>
                    <a:pt x="33679" y="4043"/>
                    <a:pt x="33375" y="3830"/>
                    <a:pt x="33071" y="3617"/>
                  </a:cubicBezTo>
                  <a:close/>
                  <a:moveTo>
                    <a:pt x="8329" y="4347"/>
                  </a:moveTo>
                  <a:cubicBezTo>
                    <a:pt x="8025" y="4590"/>
                    <a:pt x="7721" y="4833"/>
                    <a:pt x="7447" y="5076"/>
                  </a:cubicBezTo>
                  <a:lnTo>
                    <a:pt x="7691" y="5350"/>
                  </a:lnTo>
                  <a:cubicBezTo>
                    <a:pt x="7964" y="5107"/>
                    <a:pt x="8268" y="4864"/>
                    <a:pt x="8572" y="4651"/>
                  </a:cubicBezTo>
                  <a:lnTo>
                    <a:pt x="8329" y="4347"/>
                  </a:lnTo>
                  <a:close/>
                  <a:moveTo>
                    <a:pt x="34895" y="4985"/>
                  </a:moveTo>
                  <a:lnTo>
                    <a:pt x="34652" y="5289"/>
                  </a:lnTo>
                  <a:cubicBezTo>
                    <a:pt x="34925" y="5532"/>
                    <a:pt x="35199" y="5776"/>
                    <a:pt x="35472" y="6049"/>
                  </a:cubicBezTo>
                  <a:lnTo>
                    <a:pt x="35746" y="5745"/>
                  </a:lnTo>
                  <a:cubicBezTo>
                    <a:pt x="35472" y="5502"/>
                    <a:pt x="35168" y="5228"/>
                    <a:pt x="34895" y="4985"/>
                  </a:cubicBezTo>
                  <a:close/>
                  <a:moveTo>
                    <a:pt x="6566" y="5836"/>
                  </a:moveTo>
                  <a:cubicBezTo>
                    <a:pt x="6292" y="6110"/>
                    <a:pt x="6019" y="6383"/>
                    <a:pt x="5776" y="6657"/>
                  </a:cubicBezTo>
                  <a:lnTo>
                    <a:pt x="6049" y="6900"/>
                  </a:lnTo>
                  <a:cubicBezTo>
                    <a:pt x="6292" y="6627"/>
                    <a:pt x="6566" y="6383"/>
                    <a:pt x="6840" y="6110"/>
                  </a:cubicBezTo>
                  <a:lnTo>
                    <a:pt x="6566" y="5836"/>
                  </a:lnTo>
                  <a:close/>
                  <a:moveTo>
                    <a:pt x="36567" y="6566"/>
                  </a:moveTo>
                  <a:lnTo>
                    <a:pt x="36293" y="6839"/>
                  </a:lnTo>
                  <a:cubicBezTo>
                    <a:pt x="36536" y="7113"/>
                    <a:pt x="36810" y="7386"/>
                    <a:pt x="37053" y="7660"/>
                  </a:cubicBezTo>
                  <a:lnTo>
                    <a:pt x="37326" y="7417"/>
                  </a:lnTo>
                  <a:cubicBezTo>
                    <a:pt x="37083" y="7143"/>
                    <a:pt x="36840" y="6839"/>
                    <a:pt x="36567" y="6566"/>
                  </a:cubicBezTo>
                  <a:close/>
                  <a:moveTo>
                    <a:pt x="4985" y="7508"/>
                  </a:moveTo>
                  <a:cubicBezTo>
                    <a:pt x="4773" y="7782"/>
                    <a:pt x="4529" y="8086"/>
                    <a:pt x="4286" y="8390"/>
                  </a:cubicBezTo>
                  <a:lnTo>
                    <a:pt x="4590" y="8633"/>
                  </a:lnTo>
                  <a:cubicBezTo>
                    <a:pt x="4803" y="8329"/>
                    <a:pt x="5046" y="8025"/>
                    <a:pt x="5289" y="7751"/>
                  </a:cubicBezTo>
                  <a:lnTo>
                    <a:pt x="4985" y="7508"/>
                  </a:lnTo>
                  <a:close/>
                  <a:moveTo>
                    <a:pt x="38056" y="8298"/>
                  </a:moveTo>
                  <a:lnTo>
                    <a:pt x="37752" y="8542"/>
                  </a:lnTo>
                  <a:cubicBezTo>
                    <a:pt x="37995" y="8845"/>
                    <a:pt x="38208" y="9149"/>
                    <a:pt x="38421" y="9453"/>
                  </a:cubicBezTo>
                  <a:lnTo>
                    <a:pt x="38725" y="9241"/>
                  </a:lnTo>
                  <a:cubicBezTo>
                    <a:pt x="38512" y="8937"/>
                    <a:pt x="38299" y="8602"/>
                    <a:pt x="38056" y="8298"/>
                  </a:cubicBezTo>
                  <a:close/>
                  <a:moveTo>
                    <a:pt x="3618" y="9332"/>
                  </a:moveTo>
                  <a:cubicBezTo>
                    <a:pt x="3405" y="9666"/>
                    <a:pt x="3192" y="9970"/>
                    <a:pt x="3010" y="10304"/>
                  </a:cubicBezTo>
                  <a:lnTo>
                    <a:pt x="3314" y="10487"/>
                  </a:lnTo>
                  <a:cubicBezTo>
                    <a:pt x="3526" y="10183"/>
                    <a:pt x="3709" y="9849"/>
                    <a:pt x="3922" y="9545"/>
                  </a:cubicBezTo>
                  <a:lnTo>
                    <a:pt x="3618" y="9332"/>
                  </a:lnTo>
                  <a:close/>
                  <a:moveTo>
                    <a:pt x="39363" y="10213"/>
                  </a:moveTo>
                  <a:lnTo>
                    <a:pt x="39029" y="10396"/>
                  </a:lnTo>
                  <a:cubicBezTo>
                    <a:pt x="39241" y="10730"/>
                    <a:pt x="39424" y="11064"/>
                    <a:pt x="39576" y="11368"/>
                  </a:cubicBezTo>
                  <a:lnTo>
                    <a:pt x="39940" y="11216"/>
                  </a:lnTo>
                  <a:cubicBezTo>
                    <a:pt x="39758" y="10882"/>
                    <a:pt x="39545" y="10548"/>
                    <a:pt x="39363" y="10213"/>
                  </a:cubicBezTo>
                  <a:close/>
                  <a:moveTo>
                    <a:pt x="2432" y="11308"/>
                  </a:moveTo>
                  <a:cubicBezTo>
                    <a:pt x="2250" y="11642"/>
                    <a:pt x="2098" y="12007"/>
                    <a:pt x="1915" y="12341"/>
                  </a:cubicBezTo>
                  <a:lnTo>
                    <a:pt x="2280" y="12493"/>
                  </a:lnTo>
                  <a:cubicBezTo>
                    <a:pt x="2432" y="12159"/>
                    <a:pt x="2584" y="11824"/>
                    <a:pt x="2767" y="11490"/>
                  </a:cubicBezTo>
                  <a:lnTo>
                    <a:pt x="2432" y="11308"/>
                  </a:lnTo>
                  <a:close/>
                  <a:moveTo>
                    <a:pt x="40427" y="12219"/>
                  </a:moveTo>
                  <a:lnTo>
                    <a:pt x="40092" y="12402"/>
                  </a:lnTo>
                  <a:cubicBezTo>
                    <a:pt x="40244" y="12736"/>
                    <a:pt x="40396" y="13070"/>
                    <a:pt x="40548" y="13435"/>
                  </a:cubicBezTo>
                  <a:lnTo>
                    <a:pt x="40883" y="13283"/>
                  </a:lnTo>
                  <a:cubicBezTo>
                    <a:pt x="40761" y="12918"/>
                    <a:pt x="40609" y="12584"/>
                    <a:pt x="40427" y="12219"/>
                  </a:cubicBezTo>
                  <a:close/>
                  <a:moveTo>
                    <a:pt x="1459" y="13405"/>
                  </a:moveTo>
                  <a:cubicBezTo>
                    <a:pt x="1338" y="13770"/>
                    <a:pt x="1186" y="14134"/>
                    <a:pt x="1064" y="14469"/>
                  </a:cubicBezTo>
                  <a:lnTo>
                    <a:pt x="1429" y="14590"/>
                  </a:lnTo>
                  <a:cubicBezTo>
                    <a:pt x="1551" y="14256"/>
                    <a:pt x="1672" y="13891"/>
                    <a:pt x="1824" y="13526"/>
                  </a:cubicBezTo>
                  <a:lnTo>
                    <a:pt x="1459" y="13405"/>
                  </a:lnTo>
                  <a:close/>
                  <a:moveTo>
                    <a:pt x="41308" y="14347"/>
                  </a:moveTo>
                  <a:lnTo>
                    <a:pt x="40944" y="14469"/>
                  </a:lnTo>
                  <a:cubicBezTo>
                    <a:pt x="41065" y="14833"/>
                    <a:pt x="41156" y="15198"/>
                    <a:pt x="41278" y="15563"/>
                  </a:cubicBezTo>
                  <a:lnTo>
                    <a:pt x="41643" y="15441"/>
                  </a:lnTo>
                  <a:cubicBezTo>
                    <a:pt x="41521" y="15107"/>
                    <a:pt x="41430" y="14712"/>
                    <a:pt x="41308" y="14347"/>
                  </a:cubicBezTo>
                  <a:close/>
                  <a:moveTo>
                    <a:pt x="730" y="15563"/>
                  </a:moveTo>
                  <a:cubicBezTo>
                    <a:pt x="639" y="15928"/>
                    <a:pt x="548" y="16323"/>
                    <a:pt x="456" y="16688"/>
                  </a:cubicBezTo>
                  <a:lnTo>
                    <a:pt x="852" y="16779"/>
                  </a:lnTo>
                  <a:cubicBezTo>
                    <a:pt x="912" y="16414"/>
                    <a:pt x="1004" y="16049"/>
                    <a:pt x="1095" y="15684"/>
                  </a:cubicBezTo>
                  <a:lnTo>
                    <a:pt x="730" y="15563"/>
                  </a:lnTo>
                  <a:close/>
                  <a:moveTo>
                    <a:pt x="41916" y="16566"/>
                  </a:moveTo>
                  <a:lnTo>
                    <a:pt x="41551" y="16657"/>
                  </a:lnTo>
                  <a:cubicBezTo>
                    <a:pt x="41612" y="17022"/>
                    <a:pt x="41703" y="17387"/>
                    <a:pt x="41764" y="17751"/>
                  </a:cubicBezTo>
                  <a:lnTo>
                    <a:pt x="42129" y="17691"/>
                  </a:lnTo>
                  <a:cubicBezTo>
                    <a:pt x="42068" y="17326"/>
                    <a:pt x="42007" y="16931"/>
                    <a:pt x="41916" y="16566"/>
                  </a:cubicBezTo>
                  <a:close/>
                  <a:moveTo>
                    <a:pt x="274" y="17812"/>
                  </a:moveTo>
                  <a:cubicBezTo>
                    <a:pt x="213" y="18207"/>
                    <a:pt x="152" y="18572"/>
                    <a:pt x="122" y="18967"/>
                  </a:cubicBezTo>
                  <a:lnTo>
                    <a:pt x="487" y="18998"/>
                  </a:lnTo>
                  <a:cubicBezTo>
                    <a:pt x="517" y="18633"/>
                    <a:pt x="578" y="18268"/>
                    <a:pt x="639" y="17873"/>
                  </a:cubicBezTo>
                  <a:lnTo>
                    <a:pt x="274" y="17812"/>
                  </a:lnTo>
                  <a:close/>
                  <a:moveTo>
                    <a:pt x="42281" y="18815"/>
                  </a:moveTo>
                  <a:lnTo>
                    <a:pt x="41916" y="18876"/>
                  </a:lnTo>
                  <a:cubicBezTo>
                    <a:pt x="41947" y="19241"/>
                    <a:pt x="41977" y="19636"/>
                    <a:pt x="42007" y="20001"/>
                  </a:cubicBezTo>
                  <a:lnTo>
                    <a:pt x="42402" y="19970"/>
                  </a:lnTo>
                  <a:cubicBezTo>
                    <a:pt x="42372" y="19606"/>
                    <a:pt x="42342" y="19210"/>
                    <a:pt x="42281" y="18815"/>
                  </a:cubicBezTo>
                  <a:close/>
                  <a:moveTo>
                    <a:pt x="0" y="20092"/>
                  </a:moveTo>
                  <a:cubicBezTo>
                    <a:pt x="0" y="20457"/>
                    <a:pt x="0" y="20852"/>
                    <a:pt x="0" y="21216"/>
                  </a:cubicBezTo>
                  <a:lnTo>
                    <a:pt x="0" y="21247"/>
                  </a:lnTo>
                  <a:lnTo>
                    <a:pt x="365" y="21247"/>
                  </a:lnTo>
                  <a:lnTo>
                    <a:pt x="365" y="21216"/>
                  </a:lnTo>
                  <a:cubicBezTo>
                    <a:pt x="365" y="20852"/>
                    <a:pt x="365" y="20487"/>
                    <a:pt x="396" y="20122"/>
                  </a:cubicBezTo>
                  <a:lnTo>
                    <a:pt x="0" y="20092"/>
                  </a:lnTo>
                  <a:close/>
                  <a:moveTo>
                    <a:pt x="42038" y="21125"/>
                  </a:moveTo>
                  <a:lnTo>
                    <a:pt x="42038" y="21216"/>
                  </a:lnTo>
                  <a:cubicBezTo>
                    <a:pt x="42038" y="21581"/>
                    <a:pt x="42038" y="21976"/>
                    <a:pt x="42007" y="22341"/>
                  </a:cubicBezTo>
                  <a:lnTo>
                    <a:pt x="42402" y="22371"/>
                  </a:lnTo>
                  <a:cubicBezTo>
                    <a:pt x="42402" y="21976"/>
                    <a:pt x="42433" y="21581"/>
                    <a:pt x="42433" y="21216"/>
                  </a:cubicBezTo>
                  <a:lnTo>
                    <a:pt x="42433" y="21125"/>
                  </a:lnTo>
                  <a:close/>
                  <a:moveTo>
                    <a:pt x="396" y="22371"/>
                  </a:moveTo>
                  <a:lnTo>
                    <a:pt x="31" y="22402"/>
                  </a:lnTo>
                  <a:cubicBezTo>
                    <a:pt x="31" y="22767"/>
                    <a:pt x="61" y="23162"/>
                    <a:pt x="122" y="23557"/>
                  </a:cubicBezTo>
                  <a:lnTo>
                    <a:pt x="487" y="23496"/>
                  </a:lnTo>
                  <a:cubicBezTo>
                    <a:pt x="456" y="23131"/>
                    <a:pt x="426" y="22767"/>
                    <a:pt x="396" y="22371"/>
                  </a:cubicBezTo>
                  <a:close/>
                  <a:moveTo>
                    <a:pt x="41916" y="23466"/>
                  </a:moveTo>
                  <a:cubicBezTo>
                    <a:pt x="41886" y="23830"/>
                    <a:pt x="41825" y="24195"/>
                    <a:pt x="41764" y="24590"/>
                  </a:cubicBezTo>
                  <a:lnTo>
                    <a:pt x="42159" y="24651"/>
                  </a:lnTo>
                  <a:cubicBezTo>
                    <a:pt x="42220" y="24256"/>
                    <a:pt x="42251" y="23891"/>
                    <a:pt x="42311" y="23496"/>
                  </a:cubicBezTo>
                  <a:lnTo>
                    <a:pt x="41916" y="23466"/>
                  </a:lnTo>
                  <a:close/>
                  <a:moveTo>
                    <a:pt x="639" y="24621"/>
                  </a:moveTo>
                  <a:lnTo>
                    <a:pt x="274" y="24682"/>
                  </a:lnTo>
                  <a:cubicBezTo>
                    <a:pt x="335" y="25046"/>
                    <a:pt x="396" y="25441"/>
                    <a:pt x="487" y="25806"/>
                  </a:cubicBezTo>
                  <a:lnTo>
                    <a:pt x="852" y="25745"/>
                  </a:lnTo>
                  <a:cubicBezTo>
                    <a:pt x="791" y="25350"/>
                    <a:pt x="700" y="24986"/>
                    <a:pt x="639" y="24621"/>
                  </a:cubicBezTo>
                  <a:close/>
                  <a:moveTo>
                    <a:pt x="41551" y="25685"/>
                  </a:moveTo>
                  <a:cubicBezTo>
                    <a:pt x="41491" y="26049"/>
                    <a:pt x="41399" y="26414"/>
                    <a:pt x="41278" y="26779"/>
                  </a:cubicBezTo>
                  <a:lnTo>
                    <a:pt x="41673" y="26870"/>
                  </a:lnTo>
                  <a:cubicBezTo>
                    <a:pt x="41764" y="26505"/>
                    <a:pt x="41855" y="26141"/>
                    <a:pt x="41947" y="25776"/>
                  </a:cubicBezTo>
                  <a:lnTo>
                    <a:pt x="41551" y="25685"/>
                  </a:lnTo>
                  <a:close/>
                  <a:moveTo>
                    <a:pt x="1125" y="26809"/>
                  </a:moveTo>
                  <a:lnTo>
                    <a:pt x="760" y="26931"/>
                  </a:lnTo>
                  <a:cubicBezTo>
                    <a:pt x="882" y="27296"/>
                    <a:pt x="973" y="27660"/>
                    <a:pt x="1095" y="28025"/>
                  </a:cubicBezTo>
                  <a:lnTo>
                    <a:pt x="1459" y="27903"/>
                  </a:lnTo>
                  <a:cubicBezTo>
                    <a:pt x="1338" y="27539"/>
                    <a:pt x="1247" y="27174"/>
                    <a:pt x="1125" y="26809"/>
                  </a:cubicBezTo>
                  <a:close/>
                  <a:moveTo>
                    <a:pt x="40974" y="27873"/>
                  </a:moveTo>
                  <a:cubicBezTo>
                    <a:pt x="40852" y="28207"/>
                    <a:pt x="40700" y="28572"/>
                    <a:pt x="40579" y="28907"/>
                  </a:cubicBezTo>
                  <a:lnTo>
                    <a:pt x="40913" y="29059"/>
                  </a:lnTo>
                  <a:cubicBezTo>
                    <a:pt x="41065" y="28694"/>
                    <a:pt x="41217" y="28329"/>
                    <a:pt x="41339" y="27995"/>
                  </a:cubicBezTo>
                  <a:lnTo>
                    <a:pt x="40974" y="27873"/>
                  </a:lnTo>
                  <a:close/>
                  <a:moveTo>
                    <a:pt x="1855" y="28967"/>
                  </a:moveTo>
                  <a:lnTo>
                    <a:pt x="1490" y="29089"/>
                  </a:lnTo>
                  <a:cubicBezTo>
                    <a:pt x="1642" y="29454"/>
                    <a:pt x="1794" y="29818"/>
                    <a:pt x="1946" y="30153"/>
                  </a:cubicBezTo>
                  <a:lnTo>
                    <a:pt x="2311" y="30001"/>
                  </a:lnTo>
                  <a:cubicBezTo>
                    <a:pt x="2159" y="29636"/>
                    <a:pt x="2007" y="29302"/>
                    <a:pt x="1855" y="28967"/>
                  </a:cubicBezTo>
                  <a:close/>
                  <a:moveTo>
                    <a:pt x="40123" y="29970"/>
                  </a:moveTo>
                  <a:cubicBezTo>
                    <a:pt x="39971" y="30305"/>
                    <a:pt x="39788" y="30639"/>
                    <a:pt x="39606" y="30973"/>
                  </a:cubicBezTo>
                  <a:lnTo>
                    <a:pt x="39940" y="31156"/>
                  </a:lnTo>
                  <a:cubicBezTo>
                    <a:pt x="40153" y="30821"/>
                    <a:pt x="40305" y="30457"/>
                    <a:pt x="40457" y="30122"/>
                  </a:cubicBezTo>
                  <a:lnTo>
                    <a:pt x="40123" y="29970"/>
                  </a:lnTo>
                  <a:close/>
                  <a:moveTo>
                    <a:pt x="2797" y="31004"/>
                  </a:moveTo>
                  <a:lnTo>
                    <a:pt x="2463" y="31186"/>
                  </a:lnTo>
                  <a:cubicBezTo>
                    <a:pt x="2645" y="31521"/>
                    <a:pt x="2827" y="31855"/>
                    <a:pt x="3040" y="32189"/>
                  </a:cubicBezTo>
                  <a:lnTo>
                    <a:pt x="3344" y="31977"/>
                  </a:lnTo>
                  <a:cubicBezTo>
                    <a:pt x="3162" y="31673"/>
                    <a:pt x="2979" y="31338"/>
                    <a:pt x="2797" y="31004"/>
                  </a:cubicBezTo>
                  <a:close/>
                  <a:moveTo>
                    <a:pt x="39059" y="31946"/>
                  </a:moveTo>
                  <a:cubicBezTo>
                    <a:pt x="38877" y="32280"/>
                    <a:pt x="38664" y="32584"/>
                    <a:pt x="38451" y="32919"/>
                  </a:cubicBezTo>
                  <a:lnTo>
                    <a:pt x="38755" y="33132"/>
                  </a:lnTo>
                  <a:cubicBezTo>
                    <a:pt x="38998" y="32797"/>
                    <a:pt x="39181" y="32463"/>
                    <a:pt x="39393" y="32159"/>
                  </a:cubicBezTo>
                  <a:lnTo>
                    <a:pt x="39059" y="31946"/>
                  </a:lnTo>
                  <a:close/>
                  <a:moveTo>
                    <a:pt x="3982" y="32919"/>
                  </a:moveTo>
                  <a:lnTo>
                    <a:pt x="3648" y="33132"/>
                  </a:lnTo>
                  <a:cubicBezTo>
                    <a:pt x="3861" y="33466"/>
                    <a:pt x="4104" y="33770"/>
                    <a:pt x="4317" y="34074"/>
                  </a:cubicBezTo>
                  <a:lnTo>
                    <a:pt x="4621" y="33831"/>
                  </a:lnTo>
                  <a:cubicBezTo>
                    <a:pt x="4408" y="33557"/>
                    <a:pt x="4195" y="33253"/>
                    <a:pt x="3982" y="32919"/>
                  </a:cubicBezTo>
                  <a:close/>
                  <a:moveTo>
                    <a:pt x="37813" y="33831"/>
                  </a:moveTo>
                  <a:cubicBezTo>
                    <a:pt x="37570" y="34104"/>
                    <a:pt x="37326" y="34408"/>
                    <a:pt x="37083" y="34712"/>
                  </a:cubicBezTo>
                  <a:lnTo>
                    <a:pt x="37387" y="34955"/>
                  </a:lnTo>
                  <a:cubicBezTo>
                    <a:pt x="37630" y="34651"/>
                    <a:pt x="37874" y="34347"/>
                    <a:pt x="38086" y="34043"/>
                  </a:cubicBezTo>
                  <a:lnTo>
                    <a:pt x="37813" y="33831"/>
                  </a:lnTo>
                  <a:close/>
                  <a:moveTo>
                    <a:pt x="5350" y="34712"/>
                  </a:moveTo>
                  <a:lnTo>
                    <a:pt x="5046" y="34955"/>
                  </a:lnTo>
                  <a:cubicBezTo>
                    <a:pt x="5289" y="35259"/>
                    <a:pt x="5563" y="35533"/>
                    <a:pt x="5806" y="35806"/>
                  </a:cubicBezTo>
                  <a:lnTo>
                    <a:pt x="6080" y="35563"/>
                  </a:lnTo>
                  <a:cubicBezTo>
                    <a:pt x="5836" y="35290"/>
                    <a:pt x="5593" y="35016"/>
                    <a:pt x="5350" y="34712"/>
                  </a:cubicBezTo>
                  <a:close/>
                  <a:moveTo>
                    <a:pt x="36323" y="35533"/>
                  </a:moveTo>
                  <a:cubicBezTo>
                    <a:pt x="36080" y="35806"/>
                    <a:pt x="35807" y="36080"/>
                    <a:pt x="35533" y="36323"/>
                  </a:cubicBezTo>
                  <a:lnTo>
                    <a:pt x="35807" y="36627"/>
                  </a:lnTo>
                  <a:cubicBezTo>
                    <a:pt x="36080" y="36353"/>
                    <a:pt x="36354" y="36080"/>
                    <a:pt x="36627" y="35806"/>
                  </a:cubicBezTo>
                  <a:lnTo>
                    <a:pt x="36323" y="35533"/>
                  </a:lnTo>
                  <a:close/>
                  <a:moveTo>
                    <a:pt x="6900" y="36353"/>
                  </a:moveTo>
                  <a:lnTo>
                    <a:pt x="6627" y="36627"/>
                  </a:lnTo>
                  <a:cubicBezTo>
                    <a:pt x="6900" y="36901"/>
                    <a:pt x="7204" y="37144"/>
                    <a:pt x="7478" y="37387"/>
                  </a:cubicBezTo>
                  <a:lnTo>
                    <a:pt x="7721" y="37113"/>
                  </a:lnTo>
                  <a:cubicBezTo>
                    <a:pt x="7447" y="36870"/>
                    <a:pt x="7174" y="36597"/>
                    <a:pt x="6900" y="36353"/>
                  </a:cubicBezTo>
                  <a:close/>
                  <a:moveTo>
                    <a:pt x="34682" y="37083"/>
                  </a:moveTo>
                  <a:cubicBezTo>
                    <a:pt x="34408" y="37326"/>
                    <a:pt x="34104" y="37569"/>
                    <a:pt x="33831" y="37782"/>
                  </a:cubicBezTo>
                  <a:lnTo>
                    <a:pt x="34044" y="38086"/>
                  </a:lnTo>
                  <a:cubicBezTo>
                    <a:pt x="34348" y="37873"/>
                    <a:pt x="34652" y="37630"/>
                    <a:pt x="34956" y="37387"/>
                  </a:cubicBezTo>
                  <a:lnTo>
                    <a:pt x="34682" y="37083"/>
                  </a:lnTo>
                  <a:close/>
                  <a:moveTo>
                    <a:pt x="8602" y="37812"/>
                  </a:moveTo>
                  <a:lnTo>
                    <a:pt x="8390" y="38116"/>
                  </a:lnTo>
                  <a:cubicBezTo>
                    <a:pt x="8694" y="38360"/>
                    <a:pt x="8998" y="38572"/>
                    <a:pt x="9302" y="38785"/>
                  </a:cubicBezTo>
                  <a:lnTo>
                    <a:pt x="9514" y="38481"/>
                  </a:lnTo>
                  <a:cubicBezTo>
                    <a:pt x="9210" y="38268"/>
                    <a:pt x="8906" y="38025"/>
                    <a:pt x="8602" y="37812"/>
                  </a:cubicBezTo>
                  <a:close/>
                  <a:moveTo>
                    <a:pt x="32919" y="38451"/>
                  </a:moveTo>
                  <a:cubicBezTo>
                    <a:pt x="32585" y="38664"/>
                    <a:pt x="32281" y="38876"/>
                    <a:pt x="31946" y="39059"/>
                  </a:cubicBezTo>
                  <a:lnTo>
                    <a:pt x="32159" y="39393"/>
                  </a:lnTo>
                  <a:cubicBezTo>
                    <a:pt x="32493" y="39180"/>
                    <a:pt x="32797" y="38998"/>
                    <a:pt x="33101" y="38785"/>
                  </a:cubicBezTo>
                  <a:lnTo>
                    <a:pt x="32919" y="38451"/>
                  </a:lnTo>
                  <a:close/>
                  <a:moveTo>
                    <a:pt x="10487" y="39089"/>
                  </a:moveTo>
                  <a:lnTo>
                    <a:pt x="10274" y="39393"/>
                  </a:lnTo>
                  <a:cubicBezTo>
                    <a:pt x="10609" y="39606"/>
                    <a:pt x="10943" y="39788"/>
                    <a:pt x="11277" y="39971"/>
                  </a:cubicBezTo>
                  <a:lnTo>
                    <a:pt x="11460" y="39636"/>
                  </a:lnTo>
                  <a:cubicBezTo>
                    <a:pt x="11125" y="39454"/>
                    <a:pt x="10791" y="39271"/>
                    <a:pt x="10487" y="39089"/>
                  </a:cubicBezTo>
                  <a:close/>
                  <a:moveTo>
                    <a:pt x="30974" y="39606"/>
                  </a:moveTo>
                  <a:cubicBezTo>
                    <a:pt x="30639" y="39788"/>
                    <a:pt x="30305" y="39971"/>
                    <a:pt x="29971" y="40123"/>
                  </a:cubicBezTo>
                  <a:lnTo>
                    <a:pt x="30123" y="40457"/>
                  </a:lnTo>
                  <a:cubicBezTo>
                    <a:pt x="30487" y="40305"/>
                    <a:pt x="30822" y="40123"/>
                    <a:pt x="31156" y="39940"/>
                  </a:cubicBezTo>
                  <a:lnTo>
                    <a:pt x="30974" y="39606"/>
                  </a:lnTo>
                  <a:close/>
                  <a:moveTo>
                    <a:pt x="12463" y="40153"/>
                  </a:moveTo>
                  <a:lnTo>
                    <a:pt x="12311" y="40487"/>
                  </a:lnTo>
                  <a:cubicBezTo>
                    <a:pt x="12676" y="40639"/>
                    <a:pt x="13010" y="40791"/>
                    <a:pt x="13375" y="40943"/>
                  </a:cubicBezTo>
                  <a:lnTo>
                    <a:pt x="13527" y="40578"/>
                  </a:lnTo>
                  <a:cubicBezTo>
                    <a:pt x="13162" y="40457"/>
                    <a:pt x="12827" y="40305"/>
                    <a:pt x="12463" y="40153"/>
                  </a:cubicBezTo>
                  <a:close/>
                  <a:moveTo>
                    <a:pt x="28937" y="40578"/>
                  </a:moveTo>
                  <a:cubicBezTo>
                    <a:pt x="28603" y="40700"/>
                    <a:pt x="28238" y="40822"/>
                    <a:pt x="27873" y="40943"/>
                  </a:cubicBezTo>
                  <a:lnTo>
                    <a:pt x="27995" y="41308"/>
                  </a:lnTo>
                  <a:cubicBezTo>
                    <a:pt x="28360" y="41186"/>
                    <a:pt x="28724" y="41065"/>
                    <a:pt x="29089" y="40913"/>
                  </a:cubicBezTo>
                  <a:lnTo>
                    <a:pt x="28937" y="40578"/>
                  </a:lnTo>
                  <a:close/>
                  <a:moveTo>
                    <a:pt x="14590" y="40974"/>
                  </a:moveTo>
                  <a:lnTo>
                    <a:pt x="14469" y="41338"/>
                  </a:lnTo>
                  <a:cubicBezTo>
                    <a:pt x="14803" y="41460"/>
                    <a:pt x="15198" y="41551"/>
                    <a:pt x="15563" y="41673"/>
                  </a:cubicBezTo>
                  <a:lnTo>
                    <a:pt x="15654" y="41308"/>
                  </a:lnTo>
                  <a:cubicBezTo>
                    <a:pt x="15290" y="41217"/>
                    <a:pt x="14925" y="41095"/>
                    <a:pt x="14590" y="40974"/>
                  </a:cubicBezTo>
                  <a:close/>
                  <a:moveTo>
                    <a:pt x="26810" y="41278"/>
                  </a:moveTo>
                  <a:cubicBezTo>
                    <a:pt x="26445" y="41399"/>
                    <a:pt x="26080" y="41490"/>
                    <a:pt x="25715" y="41551"/>
                  </a:cubicBezTo>
                  <a:lnTo>
                    <a:pt x="25776" y="41946"/>
                  </a:lnTo>
                  <a:cubicBezTo>
                    <a:pt x="26171" y="41855"/>
                    <a:pt x="26536" y="41764"/>
                    <a:pt x="26901" y="41642"/>
                  </a:cubicBezTo>
                  <a:lnTo>
                    <a:pt x="26810" y="41278"/>
                  </a:lnTo>
                  <a:close/>
                  <a:moveTo>
                    <a:pt x="16749" y="41582"/>
                  </a:moveTo>
                  <a:lnTo>
                    <a:pt x="16657" y="41946"/>
                  </a:lnTo>
                  <a:cubicBezTo>
                    <a:pt x="17052" y="42037"/>
                    <a:pt x="17417" y="42098"/>
                    <a:pt x="17782" y="42159"/>
                  </a:cubicBezTo>
                  <a:lnTo>
                    <a:pt x="17843" y="41794"/>
                  </a:lnTo>
                  <a:cubicBezTo>
                    <a:pt x="17478" y="41733"/>
                    <a:pt x="17113" y="41642"/>
                    <a:pt x="16749" y="41582"/>
                  </a:cubicBezTo>
                  <a:close/>
                  <a:moveTo>
                    <a:pt x="24591" y="41764"/>
                  </a:moveTo>
                  <a:cubicBezTo>
                    <a:pt x="24226" y="41825"/>
                    <a:pt x="23861" y="41885"/>
                    <a:pt x="23466" y="41916"/>
                  </a:cubicBezTo>
                  <a:lnTo>
                    <a:pt x="23527" y="42311"/>
                  </a:lnTo>
                  <a:cubicBezTo>
                    <a:pt x="23892" y="42250"/>
                    <a:pt x="24287" y="42220"/>
                    <a:pt x="24651" y="42159"/>
                  </a:cubicBezTo>
                  <a:lnTo>
                    <a:pt x="24591" y="41764"/>
                  </a:lnTo>
                  <a:close/>
                  <a:moveTo>
                    <a:pt x="18967" y="41946"/>
                  </a:moveTo>
                  <a:lnTo>
                    <a:pt x="18937" y="42311"/>
                  </a:lnTo>
                  <a:cubicBezTo>
                    <a:pt x="19302" y="42341"/>
                    <a:pt x="19697" y="42372"/>
                    <a:pt x="20092" y="42402"/>
                  </a:cubicBezTo>
                  <a:lnTo>
                    <a:pt x="20092" y="42007"/>
                  </a:lnTo>
                  <a:cubicBezTo>
                    <a:pt x="19727" y="42007"/>
                    <a:pt x="19363" y="41977"/>
                    <a:pt x="18967" y="41946"/>
                  </a:cubicBezTo>
                  <a:close/>
                  <a:moveTo>
                    <a:pt x="22372" y="42007"/>
                  </a:moveTo>
                  <a:cubicBezTo>
                    <a:pt x="21977" y="42037"/>
                    <a:pt x="21612" y="42037"/>
                    <a:pt x="21217" y="42037"/>
                  </a:cubicBezTo>
                  <a:lnTo>
                    <a:pt x="21217" y="42433"/>
                  </a:lnTo>
                  <a:cubicBezTo>
                    <a:pt x="21612" y="42433"/>
                    <a:pt x="22007" y="42433"/>
                    <a:pt x="22372" y="42402"/>
                  </a:cubicBezTo>
                  <a:lnTo>
                    <a:pt x="22372" y="4200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18"/>
          <p:cNvGrpSpPr/>
          <p:nvPr/>
        </p:nvGrpSpPr>
        <p:grpSpPr>
          <a:xfrm flipH="1">
            <a:off x="-657835" y="145950"/>
            <a:ext cx="2162798" cy="1206590"/>
            <a:chOff x="7572340" y="2404875"/>
            <a:chExt cx="2162798" cy="1206590"/>
          </a:xfrm>
        </p:grpSpPr>
        <p:sp>
          <p:nvSpPr>
            <p:cNvPr id="291" name="Google Shape;291;p18"/>
            <p:cNvSpPr/>
            <p:nvPr/>
          </p:nvSpPr>
          <p:spPr>
            <a:xfrm flipH="1">
              <a:off x="7572340" y="2404875"/>
              <a:ext cx="2162798" cy="116887"/>
            </a:xfrm>
            <a:custGeom>
              <a:avLst/>
              <a:gdLst/>
              <a:ahLst/>
              <a:cxnLst/>
              <a:rect l="l" t="t" r="r" b="b"/>
              <a:pathLst>
                <a:path w="27570" h="1490" extrusionOk="0">
                  <a:moveTo>
                    <a:pt x="760" y="1"/>
                  </a:moveTo>
                  <a:cubicBezTo>
                    <a:pt x="335" y="1"/>
                    <a:pt x="0" y="335"/>
                    <a:pt x="0" y="760"/>
                  </a:cubicBezTo>
                  <a:cubicBezTo>
                    <a:pt x="0" y="1156"/>
                    <a:pt x="335" y="1490"/>
                    <a:pt x="760" y="1490"/>
                  </a:cubicBezTo>
                  <a:lnTo>
                    <a:pt x="26809" y="1490"/>
                  </a:lnTo>
                  <a:cubicBezTo>
                    <a:pt x="27235" y="1490"/>
                    <a:pt x="27569" y="1156"/>
                    <a:pt x="27569" y="760"/>
                  </a:cubicBezTo>
                  <a:cubicBezTo>
                    <a:pt x="27569" y="335"/>
                    <a:pt x="27235" y="1"/>
                    <a:pt x="26809"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8"/>
            <p:cNvSpPr/>
            <p:nvPr/>
          </p:nvSpPr>
          <p:spPr>
            <a:xfrm flipH="1">
              <a:off x="8182818" y="2767299"/>
              <a:ext cx="1552319" cy="119319"/>
            </a:xfrm>
            <a:custGeom>
              <a:avLst/>
              <a:gdLst/>
              <a:ahLst/>
              <a:cxnLst/>
              <a:rect l="l" t="t" r="r" b="b"/>
              <a:pathLst>
                <a:path w="19788" h="1521" extrusionOk="0">
                  <a:moveTo>
                    <a:pt x="760" y="1"/>
                  </a:moveTo>
                  <a:cubicBezTo>
                    <a:pt x="335" y="1"/>
                    <a:pt x="0" y="365"/>
                    <a:pt x="0" y="761"/>
                  </a:cubicBezTo>
                  <a:cubicBezTo>
                    <a:pt x="0" y="1186"/>
                    <a:pt x="335" y="1520"/>
                    <a:pt x="760" y="1520"/>
                  </a:cubicBezTo>
                  <a:lnTo>
                    <a:pt x="19028" y="1520"/>
                  </a:lnTo>
                  <a:cubicBezTo>
                    <a:pt x="19454" y="1520"/>
                    <a:pt x="19788" y="1186"/>
                    <a:pt x="19788" y="761"/>
                  </a:cubicBezTo>
                  <a:cubicBezTo>
                    <a:pt x="19788" y="335"/>
                    <a:pt x="19454" y="1"/>
                    <a:pt x="19028"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8"/>
            <p:cNvSpPr/>
            <p:nvPr/>
          </p:nvSpPr>
          <p:spPr>
            <a:xfrm flipH="1">
              <a:off x="7889503" y="3132154"/>
              <a:ext cx="1845634" cy="116887"/>
            </a:xfrm>
            <a:custGeom>
              <a:avLst/>
              <a:gdLst/>
              <a:ahLst/>
              <a:cxnLst/>
              <a:rect l="l" t="t" r="r" b="b"/>
              <a:pathLst>
                <a:path w="23527" h="1490" extrusionOk="0">
                  <a:moveTo>
                    <a:pt x="760" y="0"/>
                  </a:moveTo>
                  <a:cubicBezTo>
                    <a:pt x="335" y="0"/>
                    <a:pt x="0" y="335"/>
                    <a:pt x="0" y="730"/>
                  </a:cubicBezTo>
                  <a:cubicBezTo>
                    <a:pt x="0" y="1155"/>
                    <a:pt x="335" y="1490"/>
                    <a:pt x="760" y="1490"/>
                  </a:cubicBezTo>
                  <a:lnTo>
                    <a:pt x="22767" y="1490"/>
                  </a:lnTo>
                  <a:cubicBezTo>
                    <a:pt x="23192" y="1490"/>
                    <a:pt x="23527" y="1155"/>
                    <a:pt x="23527" y="730"/>
                  </a:cubicBezTo>
                  <a:cubicBezTo>
                    <a:pt x="23527" y="335"/>
                    <a:pt x="23192" y="0"/>
                    <a:pt x="22767"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8"/>
            <p:cNvSpPr/>
            <p:nvPr/>
          </p:nvSpPr>
          <p:spPr>
            <a:xfrm flipH="1">
              <a:off x="8812281" y="3494578"/>
              <a:ext cx="922856" cy="116887"/>
            </a:xfrm>
            <a:custGeom>
              <a:avLst/>
              <a:gdLst/>
              <a:ahLst/>
              <a:cxnLst/>
              <a:rect l="l" t="t" r="r" b="b"/>
              <a:pathLst>
                <a:path w="11764" h="1490" extrusionOk="0">
                  <a:moveTo>
                    <a:pt x="760" y="0"/>
                  </a:moveTo>
                  <a:cubicBezTo>
                    <a:pt x="335" y="0"/>
                    <a:pt x="0" y="335"/>
                    <a:pt x="0" y="760"/>
                  </a:cubicBezTo>
                  <a:cubicBezTo>
                    <a:pt x="0" y="1155"/>
                    <a:pt x="335" y="1490"/>
                    <a:pt x="760" y="1490"/>
                  </a:cubicBezTo>
                  <a:lnTo>
                    <a:pt x="11004" y="1490"/>
                  </a:lnTo>
                  <a:cubicBezTo>
                    <a:pt x="11429" y="1490"/>
                    <a:pt x="11764" y="1155"/>
                    <a:pt x="11764" y="760"/>
                  </a:cubicBezTo>
                  <a:cubicBezTo>
                    <a:pt x="11764" y="335"/>
                    <a:pt x="11429" y="0"/>
                    <a:pt x="11004"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95;p18"/>
          <p:cNvSpPr/>
          <p:nvPr/>
        </p:nvSpPr>
        <p:spPr>
          <a:xfrm>
            <a:off x="8389500" y="1424900"/>
            <a:ext cx="1354579" cy="1354579"/>
          </a:xfrm>
          <a:custGeom>
            <a:avLst/>
            <a:gdLst/>
            <a:ahLst/>
            <a:cxnLst/>
            <a:rect l="l" t="t" r="r" b="b"/>
            <a:pathLst>
              <a:path w="28543" h="28543" extrusionOk="0">
                <a:moveTo>
                  <a:pt x="14287" y="6505"/>
                </a:moveTo>
                <a:cubicBezTo>
                  <a:pt x="18542" y="6505"/>
                  <a:pt x="22038" y="10001"/>
                  <a:pt x="22038" y="14256"/>
                </a:cubicBezTo>
                <a:cubicBezTo>
                  <a:pt x="22038" y="18542"/>
                  <a:pt x="18542" y="22038"/>
                  <a:pt x="14287" y="22038"/>
                </a:cubicBezTo>
                <a:cubicBezTo>
                  <a:pt x="10001" y="22038"/>
                  <a:pt x="6506" y="18542"/>
                  <a:pt x="6506" y="14256"/>
                </a:cubicBezTo>
                <a:cubicBezTo>
                  <a:pt x="6506" y="10001"/>
                  <a:pt x="10001" y="6505"/>
                  <a:pt x="14287" y="6505"/>
                </a:cubicBezTo>
                <a:close/>
                <a:moveTo>
                  <a:pt x="14287" y="6141"/>
                </a:moveTo>
                <a:cubicBezTo>
                  <a:pt x="9788" y="6141"/>
                  <a:pt x="6141" y="9788"/>
                  <a:pt x="6141" y="14287"/>
                </a:cubicBezTo>
                <a:cubicBezTo>
                  <a:pt x="6141" y="18755"/>
                  <a:pt x="9788" y="22402"/>
                  <a:pt x="14287" y="22402"/>
                </a:cubicBezTo>
                <a:cubicBezTo>
                  <a:pt x="18755" y="22402"/>
                  <a:pt x="22403" y="18755"/>
                  <a:pt x="22403" y="14287"/>
                </a:cubicBezTo>
                <a:cubicBezTo>
                  <a:pt x="22403" y="9788"/>
                  <a:pt x="18755" y="6141"/>
                  <a:pt x="14287" y="6141"/>
                </a:cubicBezTo>
                <a:close/>
                <a:moveTo>
                  <a:pt x="15381" y="366"/>
                </a:moveTo>
                <a:lnTo>
                  <a:pt x="15746" y="3040"/>
                </a:lnTo>
                <a:lnTo>
                  <a:pt x="15868" y="3071"/>
                </a:lnTo>
                <a:cubicBezTo>
                  <a:pt x="16871" y="3192"/>
                  <a:pt x="17843" y="3466"/>
                  <a:pt x="18694" y="3831"/>
                </a:cubicBezTo>
                <a:lnTo>
                  <a:pt x="18846" y="3891"/>
                </a:lnTo>
                <a:lnTo>
                  <a:pt x="20518" y="1794"/>
                </a:lnTo>
                <a:lnTo>
                  <a:pt x="22372" y="2919"/>
                </a:lnTo>
                <a:lnTo>
                  <a:pt x="21308" y="5381"/>
                </a:lnTo>
                <a:lnTo>
                  <a:pt x="21430" y="5472"/>
                </a:lnTo>
                <a:cubicBezTo>
                  <a:pt x="22007" y="5958"/>
                  <a:pt x="22524" y="6475"/>
                  <a:pt x="23011" y="7022"/>
                </a:cubicBezTo>
                <a:lnTo>
                  <a:pt x="23102" y="7144"/>
                </a:lnTo>
                <a:lnTo>
                  <a:pt x="25533" y="6049"/>
                </a:lnTo>
                <a:lnTo>
                  <a:pt x="26688" y="7934"/>
                </a:lnTo>
                <a:lnTo>
                  <a:pt x="24622" y="9606"/>
                </a:lnTo>
                <a:lnTo>
                  <a:pt x="24682" y="9758"/>
                </a:lnTo>
                <a:cubicBezTo>
                  <a:pt x="25077" y="10670"/>
                  <a:pt x="25351" y="11642"/>
                  <a:pt x="25503" y="12676"/>
                </a:cubicBezTo>
                <a:lnTo>
                  <a:pt x="25503" y="12828"/>
                </a:lnTo>
                <a:lnTo>
                  <a:pt x="28178" y="13192"/>
                </a:lnTo>
                <a:lnTo>
                  <a:pt x="28178" y="15381"/>
                </a:lnTo>
                <a:lnTo>
                  <a:pt x="25503" y="15746"/>
                </a:lnTo>
                <a:lnTo>
                  <a:pt x="25473" y="15867"/>
                </a:lnTo>
                <a:cubicBezTo>
                  <a:pt x="25351" y="16870"/>
                  <a:pt x="25077" y="17843"/>
                  <a:pt x="24713" y="18694"/>
                </a:cubicBezTo>
                <a:lnTo>
                  <a:pt x="24652" y="18846"/>
                </a:lnTo>
                <a:lnTo>
                  <a:pt x="26749" y="20487"/>
                </a:lnTo>
                <a:lnTo>
                  <a:pt x="25625" y="22372"/>
                </a:lnTo>
                <a:lnTo>
                  <a:pt x="23163" y="21308"/>
                </a:lnTo>
                <a:lnTo>
                  <a:pt x="23071" y="21430"/>
                </a:lnTo>
                <a:cubicBezTo>
                  <a:pt x="22615" y="22007"/>
                  <a:pt x="22068" y="22524"/>
                  <a:pt x="21521" y="23010"/>
                </a:cubicBezTo>
                <a:lnTo>
                  <a:pt x="21400" y="23101"/>
                </a:lnTo>
                <a:lnTo>
                  <a:pt x="22494" y="25533"/>
                </a:lnTo>
                <a:lnTo>
                  <a:pt x="20640" y="26688"/>
                </a:lnTo>
                <a:lnTo>
                  <a:pt x="18938" y="24591"/>
                </a:lnTo>
                <a:lnTo>
                  <a:pt x="18786" y="24652"/>
                </a:lnTo>
                <a:cubicBezTo>
                  <a:pt x="17904" y="25047"/>
                  <a:pt x="16901" y="25351"/>
                  <a:pt x="15868" y="25472"/>
                </a:cubicBezTo>
                <a:lnTo>
                  <a:pt x="15716" y="25503"/>
                </a:lnTo>
                <a:lnTo>
                  <a:pt x="15381" y="28177"/>
                </a:lnTo>
                <a:lnTo>
                  <a:pt x="13193" y="28177"/>
                </a:lnTo>
                <a:lnTo>
                  <a:pt x="12798" y="25503"/>
                </a:lnTo>
                <a:lnTo>
                  <a:pt x="12676" y="25472"/>
                </a:lnTo>
                <a:cubicBezTo>
                  <a:pt x="11673" y="25320"/>
                  <a:pt x="10700" y="25077"/>
                  <a:pt x="9849" y="24712"/>
                </a:cubicBezTo>
                <a:lnTo>
                  <a:pt x="9697" y="24652"/>
                </a:lnTo>
                <a:lnTo>
                  <a:pt x="8056" y="26718"/>
                </a:lnTo>
                <a:lnTo>
                  <a:pt x="6171" y="25594"/>
                </a:lnTo>
                <a:lnTo>
                  <a:pt x="7235" y="23162"/>
                </a:lnTo>
                <a:lnTo>
                  <a:pt x="7114" y="23071"/>
                </a:lnTo>
                <a:cubicBezTo>
                  <a:pt x="6536" y="22585"/>
                  <a:pt x="6019" y="22068"/>
                  <a:pt x="5533" y="21521"/>
                </a:cubicBezTo>
                <a:lnTo>
                  <a:pt x="5442" y="21399"/>
                </a:lnTo>
                <a:lnTo>
                  <a:pt x="3010" y="22493"/>
                </a:lnTo>
                <a:lnTo>
                  <a:pt x="1855" y="20609"/>
                </a:lnTo>
                <a:lnTo>
                  <a:pt x="3952" y="18937"/>
                </a:lnTo>
                <a:lnTo>
                  <a:pt x="3892" y="18785"/>
                </a:lnTo>
                <a:cubicBezTo>
                  <a:pt x="3496" y="17873"/>
                  <a:pt x="3193" y="16901"/>
                  <a:pt x="3071" y="15867"/>
                </a:cubicBezTo>
                <a:lnTo>
                  <a:pt x="3041" y="15715"/>
                </a:lnTo>
                <a:lnTo>
                  <a:pt x="396" y="15351"/>
                </a:lnTo>
                <a:lnTo>
                  <a:pt x="396" y="13162"/>
                </a:lnTo>
                <a:lnTo>
                  <a:pt x="3041" y="12828"/>
                </a:lnTo>
                <a:lnTo>
                  <a:pt x="3071" y="12676"/>
                </a:lnTo>
                <a:cubicBezTo>
                  <a:pt x="3193" y="11673"/>
                  <a:pt x="3466" y="10700"/>
                  <a:pt x="3831" y="9849"/>
                </a:cubicBezTo>
                <a:lnTo>
                  <a:pt x="3892" y="9697"/>
                </a:lnTo>
                <a:lnTo>
                  <a:pt x="1794" y="8056"/>
                </a:lnTo>
                <a:lnTo>
                  <a:pt x="2919" y="6171"/>
                </a:lnTo>
                <a:lnTo>
                  <a:pt x="5381" y="7235"/>
                </a:lnTo>
                <a:lnTo>
                  <a:pt x="5472" y="7113"/>
                </a:lnTo>
                <a:cubicBezTo>
                  <a:pt x="5959" y="6536"/>
                  <a:pt x="6475" y="6019"/>
                  <a:pt x="7022" y="5533"/>
                </a:cubicBezTo>
                <a:lnTo>
                  <a:pt x="7144" y="5442"/>
                </a:lnTo>
                <a:lnTo>
                  <a:pt x="6050" y="3010"/>
                </a:lnTo>
                <a:lnTo>
                  <a:pt x="7934" y="1855"/>
                </a:lnTo>
                <a:lnTo>
                  <a:pt x="9606" y="3952"/>
                </a:lnTo>
                <a:lnTo>
                  <a:pt x="9758" y="3891"/>
                </a:lnTo>
                <a:cubicBezTo>
                  <a:pt x="10670" y="3496"/>
                  <a:pt x="11643" y="3192"/>
                  <a:pt x="12676" y="3071"/>
                </a:cubicBezTo>
                <a:lnTo>
                  <a:pt x="12828" y="3040"/>
                </a:lnTo>
                <a:lnTo>
                  <a:pt x="13193" y="366"/>
                </a:lnTo>
                <a:close/>
                <a:moveTo>
                  <a:pt x="12858" y="1"/>
                </a:moveTo>
                <a:lnTo>
                  <a:pt x="12494" y="2706"/>
                </a:lnTo>
                <a:cubicBezTo>
                  <a:pt x="11521" y="2858"/>
                  <a:pt x="10579" y="3101"/>
                  <a:pt x="9728" y="3496"/>
                </a:cubicBezTo>
                <a:lnTo>
                  <a:pt x="7995" y="1369"/>
                </a:lnTo>
                <a:lnTo>
                  <a:pt x="5594" y="2858"/>
                </a:lnTo>
                <a:lnTo>
                  <a:pt x="6688" y="5350"/>
                </a:lnTo>
                <a:cubicBezTo>
                  <a:pt x="6171" y="5776"/>
                  <a:pt x="5715" y="6262"/>
                  <a:pt x="5290" y="6779"/>
                </a:cubicBezTo>
                <a:lnTo>
                  <a:pt x="2767" y="5685"/>
                </a:lnTo>
                <a:lnTo>
                  <a:pt x="1308" y="8147"/>
                </a:lnTo>
                <a:lnTo>
                  <a:pt x="3436" y="9849"/>
                </a:lnTo>
                <a:cubicBezTo>
                  <a:pt x="3101" y="10670"/>
                  <a:pt x="2858" y="11551"/>
                  <a:pt x="2706" y="12493"/>
                </a:cubicBezTo>
                <a:lnTo>
                  <a:pt x="1" y="12858"/>
                </a:lnTo>
                <a:lnTo>
                  <a:pt x="1" y="15685"/>
                </a:lnTo>
                <a:lnTo>
                  <a:pt x="2706" y="16050"/>
                </a:lnTo>
                <a:cubicBezTo>
                  <a:pt x="2858" y="17022"/>
                  <a:pt x="3132" y="17934"/>
                  <a:pt x="3496" y="18816"/>
                </a:cubicBezTo>
                <a:lnTo>
                  <a:pt x="1369" y="20548"/>
                </a:lnTo>
                <a:lnTo>
                  <a:pt x="2858" y="22949"/>
                </a:lnTo>
                <a:lnTo>
                  <a:pt x="5351" y="21855"/>
                </a:lnTo>
                <a:cubicBezTo>
                  <a:pt x="5776" y="22372"/>
                  <a:pt x="6263" y="22828"/>
                  <a:pt x="6779" y="23253"/>
                </a:cubicBezTo>
                <a:lnTo>
                  <a:pt x="5685" y="25776"/>
                </a:lnTo>
                <a:lnTo>
                  <a:pt x="8147" y="27235"/>
                </a:lnTo>
                <a:lnTo>
                  <a:pt x="9849" y="25108"/>
                </a:lnTo>
                <a:cubicBezTo>
                  <a:pt x="10670" y="25442"/>
                  <a:pt x="11551" y="25685"/>
                  <a:pt x="12494" y="25837"/>
                </a:cubicBezTo>
                <a:lnTo>
                  <a:pt x="12858" y="28542"/>
                </a:lnTo>
                <a:lnTo>
                  <a:pt x="15685" y="28542"/>
                </a:lnTo>
                <a:lnTo>
                  <a:pt x="16050" y="25837"/>
                </a:lnTo>
                <a:cubicBezTo>
                  <a:pt x="17023" y="25685"/>
                  <a:pt x="17934" y="25442"/>
                  <a:pt x="18816" y="25077"/>
                </a:cubicBezTo>
                <a:lnTo>
                  <a:pt x="20518" y="27174"/>
                </a:lnTo>
                <a:lnTo>
                  <a:pt x="22950" y="25685"/>
                </a:lnTo>
                <a:lnTo>
                  <a:pt x="21856" y="23193"/>
                </a:lnTo>
                <a:cubicBezTo>
                  <a:pt x="22342" y="22767"/>
                  <a:pt x="22828" y="22281"/>
                  <a:pt x="23254" y="21764"/>
                </a:cubicBezTo>
                <a:lnTo>
                  <a:pt x="25746" y="22858"/>
                </a:lnTo>
                <a:lnTo>
                  <a:pt x="27236" y="20427"/>
                </a:lnTo>
                <a:lnTo>
                  <a:pt x="25108" y="18724"/>
                </a:lnTo>
                <a:cubicBezTo>
                  <a:pt x="25442" y="17904"/>
                  <a:pt x="25685" y="16992"/>
                  <a:pt x="25837" y="16080"/>
                </a:cubicBezTo>
                <a:lnTo>
                  <a:pt x="28543" y="15685"/>
                </a:lnTo>
                <a:lnTo>
                  <a:pt x="28543" y="12858"/>
                </a:lnTo>
                <a:lnTo>
                  <a:pt x="25837" y="12493"/>
                </a:lnTo>
                <a:cubicBezTo>
                  <a:pt x="25685" y="11521"/>
                  <a:pt x="25412" y="10609"/>
                  <a:pt x="25047" y="9727"/>
                </a:cubicBezTo>
                <a:lnTo>
                  <a:pt x="27175" y="7995"/>
                </a:lnTo>
                <a:lnTo>
                  <a:pt x="25685" y="5594"/>
                </a:lnTo>
                <a:lnTo>
                  <a:pt x="23193" y="6688"/>
                </a:lnTo>
                <a:cubicBezTo>
                  <a:pt x="22767" y="6171"/>
                  <a:pt x="22281" y="5715"/>
                  <a:pt x="21764" y="5290"/>
                </a:cubicBezTo>
                <a:lnTo>
                  <a:pt x="22859" y="2797"/>
                </a:lnTo>
                <a:lnTo>
                  <a:pt x="20397" y="1308"/>
                </a:lnTo>
                <a:lnTo>
                  <a:pt x="18694" y="3435"/>
                </a:lnTo>
                <a:cubicBezTo>
                  <a:pt x="17874" y="3101"/>
                  <a:pt x="16992" y="2858"/>
                  <a:pt x="16050" y="2706"/>
                </a:cubicBezTo>
                <a:lnTo>
                  <a:pt x="156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8"/>
          <p:cNvSpPr/>
          <p:nvPr/>
        </p:nvSpPr>
        <p:spPr>
          <a:xfrm>
            <a:off x="7652075" y="4029150"/>
            <a:ext cx="1354579" cy="1354579"/>
          </a:xfrm>
          <a:custGeom>
            <a:avLst/>
            <a:gdLst/>
            <a:ahLst/>
            <a:cxnLst/>
            <a:rect l="l" t="t" r="r" b="b"/>
            <a:pathLst>
              <a:path w="28543" h="28543" extrusionOk="0">
                <a:moveTo>
                  <a:pt x="14287" y="6505"/>
                </a:moveTo>
                <a:cubicBezTo>
                  <a:pt x="18542" y="6505"/>
                  <a:pt x="22038" y="10001"/>
                  <a:pt x="22038" y="14256"/>
                </a:cubicBezTo>
                <a:cubicBezTo>
                  <a:pt x="22038" y="18542"/>
                  <a:pt x="18542" y="22038"/>
                  <a:pt x="14287" y="22038"/>
                </a:cubicBezTo>
                <a:cubicBezTo>
                  <a:pt x="10001" y="22038"/>
                  <a:pt x="6506" y="18542"/>
                  <a:pt x="6506" y="14256"/>
                </a:cubicBezTo>
                <a:cubicBezTo>
                  <a:pt x="6506" y="10001"/>
                  <a:pt x="10001" y="6505"/>
                  <a:pt x="14287" y="6505"/>
                </a:cubicBezTo>
                <a:close/>
                <a:moveTo>
                  <a:pt x="14287" y="6141"/>
                </a:moveTo>
                <a:cubicBezTo>
                  <a:pt x="9788" y="6141"/>
                  <a:pt x="6141" y="9788"/>
                  <a:pt x="6141" y="14287"/>
                </a:cubicBezTo>
                <a:cubicBezTo>
                  <a:pt x="6141" y="18755"/>
                  <a:pt x="9788" y="22402"/>
                  <a:pt x="14287" y="22402"/>
                </a:cubicBezTo>
                <a:cubicBezTo>
                  <a:pt x="18755" y="22402"/>
                  <a:pt x="22403" y="18755"/>
                  <a:pt x="22403" y="14287"/>
                </a:cubicBezTo>
                <a:cubicBezTo>
                  <a:pt x="22403" y="9788"/>
                  <a:pt x="18755" y="6141"/>
                  <a:pt x="14287" y="6141"/>
                </a:cubicBezTo>
                <a:close/>
                <a:moveTo>
                  <a:pt x="15381" y="366"/>
                </a:moveTo>
                <a:lnTo>
                  <a:pt x="15746" y="3040"/>
                </a:lnTo>
                <a:lnTo>
                  <a:pt x="15868" y="3071"/>
                </a:lnTo>
                <a:cubicBezTo>
                  <a:pt x="16871" y="3192"/>
                  <a:pt x="17843" y="3466"/>
                  <a:pt x="18694" y="3831"/>
                </a:cubicBezTo>
                <a:lnTo>
                  <a:pt x="18846" y="3891"/>
                </a:lnTo>
                <a:lnTo>
                  <a:pt x="20518" y="1794"/>
                </a:lnTo>
                <a:lnTo>
                  <a:pt x="22372" y="2919"/>
                </a:lnTo>
                <a:lnTo>
                  <a:pt x="21308" y="5381"/>
                </a:lnTo>
                <a:lnTo>
                  <a:pt x="21430" y="5472"/>
                </a:lnTo>
                <a:cubicBezTo>
                  <a:pt x="22007" y="5958"/>
                  <a:pt x="22524" y="6475"/>
                  <a:pt x="23011" y="7022"/>
                </a:cubicBezTo>
                <a:lnTo>
                  <a:pt x="23102" y="7144"/>
                </a:lnTo>
                <a:lnTo>
                  <a:pt x="25533" y="6049"/>
                </a:lnTo>
                <a:lnTo>
                  <a:pt x="26688" y="7934"/>
                </a:lnTo>
                <a:lnTo>
                  <a:pt x="24622" y="9606"/>
                </a:lnTo>
                <a:lnTo>
                  <a:pt x="24682" y="9758"/>
                </a:lnTo>
                <a:cubicBezTo>
                  <a:pt x="25077" y="10670"/>
                  <a:pt x="25351" y="11642"/>
                  <a:pt x="25503" y="12676"/>
                </a:cubicBezTo>
                <a:lnTo>
                  <a:pt x="25503" y="12828"/>
                </a:lnTo>
                <a:lnTo>
                  <a:pt x="28178" y="13192"/>
                </a:lnTo>
                <a:lnTo>
                  <a:pt x="28178" y="15381"/>
                </a:lnTo>
                <a:lnTo>
                  <a:pt x="25503" y="15746"/>
                </a:lnTo>
                <a:lnTo>
                  <a:pt x="25473" y="15867"/>
                </a:lnTo>
                <a:cubicBezTo>
                  <a:pt x="25351" y="16870"/>
                  <a:pt x="25077" y="17843"/>
                  <a:pt x="24713" y="18694"/>
                </a:cubicBezTo>
                <a:lnTo>
                  <a:pt x="24652" y="18846"/>
                </a:lnTo>
                <a:lnTo>
                  <a:pt x="26749" y="20487"/>
                </a:lnTo>
                <a:lnTo>
                  <a:pt x="25625" y="22372"/>
                </a:lnTo>
                <a:lnTo>
                  <a:pt x="23163" y="21308"/>
                </a:lnTo>
                <a:lnTo>
                  <a:pt x="23071" y="21430"/>
                </a:lnTo>
                <a:cubicBezTo>
                  <a:pt x="22615" y="22007"/>
                  <a:pt x="22068" y="22524"/>
                  <a:pt x="21521" y="23010"/>
                </a:cubicBezTo>
                <a:lnTo>
                  <a:pt x="21400" y="23101"/>
                </a:lnTo>
                <a:lnTo>
                  <a:pt x="22494" y="25533"/>
                </a:lnTo>
                <a:lnTo>
                  <a:pt x="20640" y="26688"/>
                </a:lnTo>
                <a:lnTo>
                  <a:pt x="18938" y="24591"/>
                </a:lnTo>
                <a:lnTo>
                  <a:pt x="18786" y="24652"/>
                </a:lnTo>
                <a:cubicBezTo>
                  <a:pt x="17904" y="25047"/>
                  <a:pt x="16901" y="25351"/>
                  <a:pt x="15868" y="25472"/>
                </a:cubicBezTo>
                <a:lnTo>
                  <a:pt x="15716" y="25503"/>
                </a:lnTo>
                <a:lnTo>
                  <a:pt x="15381" y="28177"/>
                </a:lnTo>
                <a:lnTo>
                  <a:pt x="13193" y="28177"/>
                </a:lnTo>
                <a:lnTo>
                  <a:pt x="12798" y="25503"/>
                </a:lnTo>
                <a:lnTo>
                  <a:pt x="12676" y="25472"/>
                </a:lnTo>
                <a:cubicBezTo>
                  <a:pt x="11673" y="25320"/>
                  <a:pt x="10700" y="25077"/>
                  <a:pt x="9849" y="24712"/>
                </a:cubicBezTo>
                <a:lnTo>
                  <a:pt x="9697" y="24652"/>
                </a:lnTo>
                <a:lnTo>
                  <a:pt x="8056" y="26718"/>
                </a:lnTo>
                <a:lnTo>
                  <a:pt x="6171" y="25594"/>
                </a:lnTo>
                <a:lnTo>
                  <a:pt x="7235" y="23162"/>
                </a:lnTo>
                <a:lnTo>
                  <a:pt x="7114" y="23071"/>
                </a:lnTo>
                <a:cubicBezTo>
                  <a:pt x="6536" y="22585"/>
                  <a:pt x="6019" y="22068"/>
                  <a:pt x="5533" y="21521"/>
                </a:cubicBezTo>
                <a:lnTo>
                  <a:pt x="5442" y="21399"/>
                </a:lnTo>
                <a:lnTo>
                  <a:pt x="3010" y="22493"/>
                </a:lnTo>
                <a:lnTo>
                  <a:pt x="1855" y="20609"/>
                </a:lnTo>
                <a:lnTo>
                  <a:pt x="3952" y="18937"/>
                </a:lnTo>
                <a:lnTo>
                  <a:pt x="3892" y="18785"/>
                </a:lnTo>
                <a:cubicBezTo>
                  <a:pt x="3496" y="17873"/>
                  <a:pt x="3193" y="16901"/>
                  <a:pt x="3071" y="15867"/>
                </a:cubicBezTo>
                <a:lnTo>
                  <a:pt x="3041" y="15715"/>
                </a:lnTo>
                <a:lnTo>
                  <a:pt x="396" y="15351"/>
                </a:lnTo>
                <a:lnTo>
                  <a:pt x="396" y="13162"/>
                </a:lnTo>
                <a:lnTo>
                  <a:pt x="3041" y="12828"/>
                </a:lnTo>
                <a:lnTo>
                  <a:pt x="3071" y="12676"/>
                </a:lnTo>
                <a:cubicBezTo>
                  <a:pt x="3193" y="11673"/>
                  <a:pt x="3466" y="10700"/>
                  <a:pt x="3831" y="9849"/>
                </a:cubicBezTo>
                <a:lnTo>
                  <a:pt x="3892" y="9697"/>
                </a:lnTo>
                <a:lnTo>
                  <a:pt x="1794" y="8056"/>
                </a:lnTo>
                <a:lnTo>
                  <a:pt x="2919" y="6171"/>
                </a:lnTo>
                <a:lnTo>
                  <a:pt x="5381" y="7235"/>
                </a:lnTo>
                <a:lnTo>
                  <a:pt x="5472" y="7113"/>
                </a:lnTo>
                <a:cubicBezTo>
                  <a:pt x="5959" y="6536"/>
                  <a:pt x="6475" y="6019"/>
                  <a:pt x="7022" y="5533"/>
                </a:cubicBezTo>
                <a:lnTo>
                  <a:pt x="7144" y="5442"/>
                </a:lnTo>
                <a:lnTo>
                  <a:pt x="6050" y="3010"/>
                </a:lnTo>
                <a:lnTo>
                  <a:pt x="7934" y="1855"/>
                </a:lnTo>
                <a:lnTo>
                  <a:pt x="9606" y="3952"/>
                </a:lnTo>
                <a:lnTo>
                  <a:pt x="9758" y="3891"/>
                </a:lnTo>
                <a:cubicBezTo>
                  <a:pt x="10670" y="3496"/>
                  <a:pt x="11643" y="3192"/>
                  <a:pt x="12676" y="3071"/>
                </a:cubicBezTo>
                <a:lnTo>
                  <a:pt x="12828" y="3040"/>
                </a:lnTo>
                <a:lnTo>
                  <a:pt x="13193" y="366"/>
                </a:lnTo>
                <a:close/>
                <a:moveTo>
                  <a:pt x="12858" y="1"/>
                </a:moveTo>
                <a:lnTo>
                  <a:pt x="12494" y="2706"/>
                </a:lnTo>
                <a:cubicBezTo>
                  <a:pt x="11521" y="2858"/>
                  <a:pt x="10579" y="3101"/>
                  <a:pt x="9728" y="3496"/>
                </a:cubicBezTo>
                <a:lnTo>
                  <a:pt x="7995" y="1369"/>
                </a:lnTo>
                <a:lnTo>
                  <a:pt x="5594" y="2858"/>
                </a:lnTo>
                <a:lnTo>
                  <a:pt x="6688" y="5350"/>
                </a:lnTo>
                <a:cubicBezTo>
                  <a:pt x="6171" y="5776"/>
                  <a:pt x="5715" y="6262"/>
                  <a:pt x="5290" y="6779"/>
                </a:cubicBezTo>
                <a:lnTo>
                  <a:pt x="2767" y="5685"/>
                </a:lnTo>
                <a:lnTo>
                  <a:pt x="1308" y="8147"/>
                </a:lnTo>
                <a:lnTo>
                  <a:pt x="3436" y="9849"/>
                </a:lnTo>
                <a:cubicBezTo>
                  <a:pt x="3101" y="10670"/>
                  <a:pt x="2858" y="11551"/>
                  <a:pt x="2706" y="12493"/>
                </a:cubicBezTo>
                <a:lnTo>
                  <a:pt x="1" y="12858"/>
                </a:lnTo>
                <a:lnTo>
                  <a:pt x="1" y="15685"/>
                </a:lnTo>
                <a:lnTo>
                  <a:pt x="2706" y="16050"/>
                </a:lnTo>
                <a:cubicBezTo>
                  <a:pt x="2858" y="17022"/>
                  <a:pt x="3132" y="17934"/>
                  <a:pt x="3496" y="18816"/>
                </a:cubicBezTo>
                <a:lnTo>
                  <a:pt x="1369" y="20548"/>
                </a:lnTo>
                <a:lnTo>
                  <a:pt x="2858" y="22949"/>
                </a:lnTo>
                <a:lnTo>
                  <a:pt x="5351" y="21855"/>
                </a:lnTo>
                <a:cubicBezTo>
                  <a:pt x="5776" y="22372"/>
                  <a:pt x="6263" y="22828"/>
                  <a:pt x="6779" y="23253"/>
                </a:cubicBezTo>
                <a:lnTo>
                  <a:pt x="5685" y="25776"/>
                </a:lnTo>
                <a:lnTo>
                  <a:pt x="8147" y="27235"/>
                </a:lnTo>
                <a:lnTo>
                  <a:pt x="9849" y="25108"/>
                </a:lnTo>
                <a:cubicBezTo>
                  <a:pt x="10670" y="25442"/>
                  <a:pt x="11551" y="25685"/>
                  <a:pt x="12494" y="25837"/>
                </a:cubicBezTo>
                <a:lnTo>
                  <a:pt x="12858" y="28542"/>
                </a:lnTo>
                <a:lnTo>
                  <a:pt x="15685" y="28542"/>
                </a:lnTo>
                <a:lnTo>
                  <a:pt x="16050" y="25837"/>
                </a:lnTo>
                <a:cubicBezTo>
                  <a:pt x="17023" y="25685"/>
                  <a:pt x="17934" y="25442"/>
                  <a:pt x="18816" y="25077"/>
                </a:cubicBezTo>
                <a:lnTo>
                  <a:pt x="20518" y="27174"/>
                </a:lnTo>
                <a:lnTo>
                  <a:pt x="22950" y="25685"/>
                </a:lnTo>
                <a:lnTo>
                  <a:pt x="21856" y="23193"/>
                </a:lnTo>
                <a:cubicBezTo>
                  <a:pt x="22342" y="22767"/>
                  <a:pt x="22828" y="22281"/>
                  <a:pt x="23254" y="21764"/>
                </a:cubicBezTo>
                <a:lnTo>
                  <a:pt x="25746" y="22858"/>
                </a:lnTo>
                <a:lnTo>
                  <a:pt x="27236" y="20427"/>
                </a:lnTo>
                <a:lnTo>
                  <a:pt x="25108" y="18724"/>
                </a:lnTo>
                <a:cubicBezTo>
                  <a:pt x="25442" y="17904"/>
                  <a:pt x="25685" y="16992"/>
                  <a:pt x="25837" y="16080"/>
                </a:cubicBezTo>
                <a:lnTo>
                  <a:pt x="28543" y="15685"/>
                </a:lnTo>
                <a:lnTo>
                  <a:pt x="28543" y="12858"/>
                </a:lnTo>
                <a:lnTo>
                  <a:pt x="25837" y="12493"/>
                </a:lnTo>
                <a:cubicBezTo>
                  <a:pt x="25685" y="11521"/>
                  <a:pt x="25412" y="10609"/>
                  <a:pt x="25047" y="9727"/>
                </a:cubicBezTo>
                <a:lnTo>
                  <a:pt x="27175" y="7995"/>
                </a:lnTo>
                <a:lnTo>
                  <a:pt x="25685" y="5594"/>
                </a:lnTo>
                <a:lnTo>
                  <a:pt x="23193" y="6688"/>
                </a:lnTo>
                <a:cubicBezTo>
                  <a:pt x="22767" y="6171"/>
                  <a:pt x="22281" y="5715"/>
                  <a:pt x="21764" y="5290"/>
                </a:cubicBezTo>
                <a:lnTo>
                  <a:pt x="22859" y="2797"/>
                </a:lnTo>
                <a:lnTo>
                  <a:pt x="20397" y="1308"/>
                </a:lnTo>
                <a:lnTo>
                  <a:pt x="18694" y="3435"/>
                </a:lnTo>
                <a:cubicBezTo>
                  <a:pt x="17874" y="3101"/>
                  <a:pt x="16992" y="2858"/>
                  <a:pt x="16050" y="2706"/>
                </a:cubicBezTo>
                <a:lnTo>
                  <a:pt x="156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5">
  <p:cSld name="CUSTOM_19">
    <p:spTree>
      <p:nvGrpSpPr>
        <p:cNvPr id="1" name="Shape 367"/>
        <p:cNvGrpSpPr/>
        <p:nvPr/>
      </p:nvGrpSpPr>
      <p:grpSpPr>
        <a:xfrm>
          <a:off x="0" y="0"/>
          <a:ext cx="0" cy="0"/>
          <a:chOff x="0" y="0"/>
          <a:chExt cx="0" cy="0"/>
        </a:xfrm>
      </p:grpSpPr>
      <p:grpSp>
        <p:nvGrpSpPr>
          <p:cNvPr id="368" name="Google Shape;368;p23"/>
          <p:cNvGrpSpPr/>
          <p:nvPr/>
        </p:nvGrpSpPr>
        <p:grpSpPr>
          <a:xfrm>
            <a:off x="-1351043" y="4071514"/>
            <a:ext cx="3026178" cy="3026148"/>
            <a:chOff x="3896445" y="840725"/>
            <a:chExt cx="2534275" cy="2534250"/>
          </a:xfrm>
        </p:grpSpPr>
        <p:sp>
          <p:nvSpPr>
            <p:cNvPr id="369" name="Google Shape;369;p23"/>
            <p:cNvSpPr/>
            <p:nvPr/>
          </p:nvSpPr>
          <p:spPr>
            <a:xfrm>
              <a:off x="3896445" y="840725"/>
              <a:ext cx="2534275" cy="2534250"/>
            </a:xfrm>
            <a:custGeom>
              <a:avLst/>
              <a:gdLst/>
              <a:ahLst/>
              <a:cxnLst/>
              <a:rect l="l" t="t" r="r" b="b"/>
              <a:pathLst>
                <a:path w="101371" h="101370" extrusionOk="0">
                  <a:moveTo>
                    <a:pt x="50062" y="1"/>
                  </a:moveTo>
                  <a:lnTo>
                    <a:pt x="50062" y="396"/>
                  </a:lnTo>
                  <a:cubicBezTo>
                    <a:pt x="50306" y="396"/>
                    <a:pt x="50562" y="382"/>
                    <a:pt x="50814" y="382"/>
                  </a:cubicBezTo>
                  <a:cubicBezTo>
                    <a:pt x="50940" y="382"/>
                    <a:pt x="51065" y="386"/>
                    <a:pt x="51187" y="396"/>
                  </a:cubicBezTo>
                  <a:lnTo>
                    <a:pt x="51187" y="1"/>
                  </a:lnTo>
                  <a:close/>
                  <a:moveTo>
                    <a:pt x="48907" y="31"/>
                  </a:moveTo>
                  <a:cubicBezTo>
                    <a:pt x="48543" y="31"/>
                    <a:pt x="48147" y="61"/>
                    <a:pt x="47783" y="92"/>
                  </a:cubicBezTo>
                  <a:lnTo>
                    <a:pt x="47783" y="457"/>
                  </a:lnTo>
                  <a:cubicBezTo>
                    <a:pt x="48178" y="426"/>
                    <a:pt x="48543" y="426"/>
                    <a:pt x="48938" y="396"/>
                  </a:cubicBezTo>
                  <a:lnTo>
                    <a:pt x="48907" y="31"/>
                  </a:lnTo>
                  <a:close/>
                  <a:moveTo>
                    <a:pt x="52342" y="31"/>
                  </a:moveTo>
                  <a:lnTo>
                    <a:pt x="52342" y="396"/>
                  </a:lnTo>
                  <a:cubicBezTo>
                    <a:pt x="52707" y="426"/>
                    <a:pt x="53102" y="426"/>
                    <a:pt x="53467" y="457"/>
                  </a:cubicBezTo>
                  <a:lnTo>
                    <a:pt x="53497" y="61"/>
                  </a:lnTo>
                  <a:cubicBezTo>
                    <a:pt x="53102" y="61"/>
                    <a:pt x="52737" y="31"/>
                    <a:pt x="52342" y="31"/>
                  </a:cubicBezTo>
                  <a:close/>
                  <a:moveTo>
                    <a:pt x="46628" y="153"/>
                  </a:moveTo>
                  <a:cubicBezTo>
                    <a:pt x="46263" y="183"/>
                    <a:pt x="45868" y="213"/>
                    <a:pt x="45503" y="274"/>
                  </a:cubicBezTo>
                  <a:lnTo>
                    <a:pt x="45533" y="639"/>
                  </a:lnTo>
                  <a:cubicBezTo>
                    <a:pt x="45898" y="609"/>
                    <a:pt x="46293" y="578"/>
                    <a:pt x="46658" y="548"/>
                  </a:cubicBezTo>
                  <a:lnTo>
                    <a:pt x="46628" y="153"/>
                  </a:lnTo>
                  <a:close/>
                  <a:moveTo>
                    <a:pt x="54652" y="153"/>
                  </a:moveTo>
                  <a:lnTo>
                    <a:pt x="54622" y="548"/>
                  </a:lnTo>
                  <a:cubicBezTo>
                    <a:pt x="54986" y="548"/>
                    <a:pt x="55351" y="578"/>
                    <a:pt x="55746" y="639"/>
                  </a:cubicBezTo>
                  <a:lnTo>
                    <a:pt x="55777" y="244"/>
                  </a:lnTo>
                  <a:cubicBezTo>
                    <a:pt x="55412" y="213"/>
                    <a:pt x="55017" y="183"/>
                    <a:pt x="54652" y="153"/>
                  </a:cubicBezTo>
                  <a:close/>
                  <a:moveTo>
                    <a:pt x="44348" y="396"/>
                  </a:moveTo>
                  <a:cubicBezTo>
                    <a:pt x="43983" y="426"/>
                    <a:pt x="43588" y="487"/>
                    <a:pt x="43223" y="548"/>
                  </a:cubicBezTo>
                  <a:lnTo>
                    <a:pt x="43284" y="913"/>
                  </a:lnTo>
                  <a:cubicBezTo>
                    <a:pt x="43649" y="882"/>
                    <a:pt x="44014" y="821"/>
                    <a:pt x="44409" y="761"/>
                  </a:cubicBezTo>
                  <a:lnTo>
                    <a:pt x="44348" y="396"/>
                  </a:lnTo>
                  <a:close/>
                  <a:moveTo>
                    <a:pt x="56901" y="365"/>
                  </a:moveTo>
                  <a:lnTo>
                    <a:pt x="56871" y="761"/>
                  </a:lnTo>
                  <a:cubicBezTo>
                    <a:pt x="57236" y="791"/>
                    <a:pt x="57631" y="852"/>
                    <a:pt x="57996" y="913"/>
                  </a:cubicBezTo>
                  <a:lnTo>
                    <a:pt x="58056" y="517"/>
                  </a:lnTo>
                  <a:cubicBezTo>
                    <a:pt x="57661" y="487"/>
                    <a:pt x="57297" y="426"/>
                    <a:pt x="56901" y="365"/>
                  </a:cubicBezTo>
                  <a:close/>
                  <a:moveTo>
                    <a:pt x="59181" y="700"/>
                  </a:moveTo>
                  <a:lnTo>
                    <a:pt x="59120" y="1095"/>
                  </a:lnTo>
                  <a:cubicBezTo>
                    <a:pt x="59485" y="1156"/>
                    <a:pt x="59880" y="1216"/>
                    <a:pt x="60245" y="1277"/>
                  </a:cubicBezTo>
                  <a:lnTo>
                    <a:pt x="60306" y="913"/>
                  </a:lnTo>
                  <a:cubicBezTo>
                    <a:pt x="59941" y="852"/>
                    <a:pt x="59546" y="761"/>
                    <a:pt x="59181" y="700"/>
                  </a:cubicBezTo>
                  <a:close/>
                  <a:moveTo>
                    <a:pt x="42099" y="730"/>
                  </a:moveTo>
                  <a:cubicBezTo>
                    <a:pt x="41704" y="791"/>
                    <a:pt x="41339" y="852"/>
                    <a:pt x="40944" y="943"/>
                  </a:cubicBezTo>
                  <a:lnTo>
                    <a:pt x="41035" y="1308"/>
                  </a:lnTo>
                  <a:cubicBezTo>
                    <a:pt x="41400" y="1247"/>
                    <a:pt x="41764" y="1156"/>
                    <a:pt x="42160" y="1095"/>
                  </a:cubicBezTo>
                  <a:lnTo>
                    <a:pt x="42099" y="730"/>
                  </a:lnTo>
                  <a:close/>
                  <a:moveTo>
                    <a:pt x="61430" y="1156"/>
                  </a:moveTo>
                  <a:lnTo>
                    <a:pt x="61339" y="1520"/>
                  </a:lnTo>
                  <a:cubicBezTo>
                    <a:pt x="61734" y="1581"/>
                    <a:pt x="62099" y="1672"/>
                    <a:pt x="62464" y="1764"/>
                  </a:cubicBezTo>
                  <a:lnTo>
                    <a:pt x="62555" y="1399"/>
                  </a:lnTo>
                  <a:cubicBezTo>
                    <a:pt x="62190" y="1308"/>
                    <a:pt x="61795" y="1216"/>
                    <a:pt x="61430" y="1156"/>
                  </a:cubicBezTo>
                  <a:close/>
                  <a:moveTo>
                    <a:pt x="39819" y="1156"/>
                  </a:moveTo>
                  <a:cubicBezTo>
                    <a:pt x="39454" y="1247"/>
                    <a:pt x="39090" y="1338"/>
                    <a:pt x="38725" y="1429"/>
                  </a:cubicBezTo>
                  <a:lnTo>
                    <a:pt x="38816" y="1794"/>
                  </a:lnTo>
                  <a:cubicBezTo>
                    <a:pt x="39181" y="1703"/>
                    <a:pt x="39545" y="1612"/>
                    <a:pt x="39910" y="1551"/>
                  </a:cubicBezTo>
                  <a:lnTo>
                    <a:pt x="39819" y="1156"/>
                  </a:lnTo>
                  <a:close/>
                  <a:moveTo>
                    <a:pt x="63680" y="1672"/>
                  </a:moveTo>
                  <a:lnTo>
                    <a:pt x="63558" y="2037"/>
                  </a:lnTo>
                  <a:cubicBezTo>
                    <a:pt x="63923" y="2128"/>
                    <a:pt x="64288" y="2250"/>
                    <a:pt x="64652" y="2341"/>
                  </a:cubicBezTo>
                  <a:lnTo>
                    <a:pt x="64774" y="1976"/>
                  </a:lnTo>
                  <a:cubicBezTo>
                    <a:pt x="64409" y="1885"/>
                    <a:pt x="64044" y="1764"/>
                    <a:pt x="63680" y="1672"/>
                  </a:cubicBezTo>
                  <a:close/>
                  <a:moveTo>
                    <a:pt x="37600" y="1703"/>
                  </a:moveTo>
                  <a:cubicBezTo>
                    <a:pt x="37235" y="1794"/>
                    <a:pt x="36871" y="1916"/>
                    <a:pt x="36506" y="2007"/>
                  </a:cubicBezTo>
                  <a:lnTo>
                    <a:pt x="36597" y="2372"/>
                  </a:lnTo>
                  <a:cubicBezTo>
                    <a:pt x="36962" y="2280"/>
                    <a:pt x="37327" y="2159"/>
                    <a:pt x="37691" y="2068"/>
                  </a:cubicBezTo>
                  <a:lnTo>
                    <a:pt x="37600" y="1703"/>
                  </a:lnTo>
                  <a:close/>
                  <a:moveTo>
                    <a:pt x="65868" y="2311"/>
                  </a:moveTo>
                  <a:lnTo>
                    <a:pt x="65747" y="2675"/>
                  </a:lnTo>
                  <a:cubicBezTo>
                    <a:pt x="66111" y="2797"/>
                    <a:pt x="66476" y="2919"/>
                    <a:pt x="66841" y="3040"/>
                  </a:cubicBezTo>
                  <a:lnTo>
                    <a:pt x="66962" y="2675"/>
                  </a:lnTo>
                  <a:cubicBezTo>
                    <a:pt x="66598" y="2554"/>
                    <a:pt x="66233" y="2432"/>
                    <a:pt x="65868" y="2311"/>
                  </a:cubicBezTo>
                  <a:close/>
                  <a:moveTo>
                    <a:pt x="35412" y="2341"/>
                  </a:moveTo>
                  <a:cubicBezTo>
                    <a:pt x="35047" y="2463"/>
                    <a:pt x="34682" y="2584"/>
                    <a:pt x="34317" y="2706"/>
                  </a:cubicBezTo>
                  <a:lnTo>
                    <a:pt x="34439" y="3071"/>
                  </a:lnTo>
                  <a:cubicBezTo>
                    <a:pt x="34804" y="2949"/>
                    <a:pt x="35168" y="2827"/>
                    <a:pt x="35533" y="2706"/>
                  </a:cubicBezTo>
                  <a:lnTo>
                    <a:pt x="35412" y="2341"/>
                  </a:lnTo>
                  <a:close/>
                  <a:moveTo>
                    <a:pt x="68026" y="3040"/>
                  </a:moveTo>
                  <a:lnTo>
                    <a:pt x="67905" y="3405"/>
                  </a:lnTo>
                  <a:cubicBezTo>
                    <a:pt x="68269" y="3527"/>
                    <a:pt x="68634" y="3679"/>
                    <a:pt x="68969" y="3800"/>
                  </a:cubicBezTo>
                  <a:lnTo>
                    <a:pt x="69120" y="3466"/>
                  </a:lnTo>
                  <a:cubicBezTo>
                    <a:pt x="68756" y="3314"/>
                    <a:pt x="68391" y="3192"/>
                    <a:pt x="68026" y="3040"/>
                  </a:cubicBezTo>
                  <a:close/>
                  <a:moveTo>
                    <a:pt x="33254" y="3071"/>
                  </a:moveTo>
                  <a:cubicBezTo>
                    <a:pt x="32889" y="3223"/>
                    <a:pt x="32524" y="3344"/>
                    <a:pt x="32159" y="3496"/>
                  </a:cubicBezTo>
                  <a:lnTo>
                    <a:pt x="32311" y="3830"/>
                  </a:lnTo>
                  <a:cubicBezTo>
                    <a:pt x="32646" y="3709"/>
                    <a:pt x="33010" y="3587"/>
                    <a:pt x="33375" y="3435"/>
                  </a:cubicBezTo>
                  <a:lnTo>
                    <a:pt x="33254" y="3071"/>
                  </a:lnTo>
                  <a:close/>
                  <a:moveTo>
                    <a:pt x="70184" y="3891"/>
                  </a:moveTo>
                  <a:lnTo>
                    <a:pt x="70032" y="4226"/>
                  </a:lnTo>
                  <a:cubicBezTo>
                    <a:pt x="70397" y="4378"/>
                    <a:pt x="70731" y="4530"/>
                    <a:pt x="71096" y="4682"/>
                  </a:cubicBezTo>
                  <a:lnTo>
                    <a:pt x="71248" y="4347"/>
                  </a:lnTo>
                  <a:cubicBezTo>
                    <a:pt x="70883" y="4195"/>
                    <a:pt x="70519" y="4043"/>
                    <a:pt x="70184" y="3891"/>
                  </a:cubicBezTo>
                  <a:close/>
                  <a:moveTo>
                    <a:pt x="31095" y="3922"/>
                  </a:moveTo>
                  <a:cubicBezTo>
                    <a:pt x="30761" y="4074"/>
                    <a:pt x="30396" y="4226"/>
                    <a:pt x="30062" y="4378"/>
                  </a:cubicBezTo>
                  <a:lnTo>
                    <a:pt x="30214" y="4712"/>
                  </a:lnTo>
                  <a:cubicBezTo>
                    <a:pt x="30548" y="4560"/>
                    <a:pt x="30913" y="4408"/>
                    <a:pt x="31247" y="4286"/>
                  </a:cubicBezTo>
                  <a:lnTo>
                    <a:pt x="31095" y="3922"/>
                  </a:lnTo>
                  <a:close/>
                  <a:moveTo>
                    <a:pt x="72282" y="4803"/>
                  </a:moveTo>
                  <a:lnTo>
                    <a:pt x="72130" y="5168"/>
                  </a:lnTo>
                  <a:cubicBezTo>
                    <a:pt x="72464" y="5320"/>
                    <a:pt x="72798" y="5472"/>
                    <a:pt x="73133" y="5654"/>
                  </a:cubicBezTo>
                  <a:lnTo>
                    <a:pt x="73315" y="5320"/>
                  </a:lnTo>
                  <a:cubicBezTo>
                    <a:pt x="72981" y="5137"/>
                    <a:pt x="72616" y="4986"/>
                    <a:pt x="72282" y="4803"/>
                  </a:cubicBezTo>
                  <a:close/>
                  <a:moveTo>
                    <a:pt x="29029" y="4864"/>
                  </a:moveTo>
                  <a:cubicBezTo>
                    <a:pt x="28694" y="5016"/>
                    <a:pt x="28329" y="5168"/>
                    <a:pt x="27995" y="5350"/>
                  </a:cubicBezTo>
                  <a:lnTo>
                    <a:pt x="28177" y="5685"/>
                  </a:lnTo>
                  <a:cubicBezTo>
                    <a:pt x="28512" y="5533"/>
                    <a:pt x="28846" y="5350"/>
                    <a:pt x="29181" y="5198"/>
                  </a:cubicBezTo>
                  <a:lnTo>
                    <a:pt x="29029" y="4864"/>
                  </a:lnTo>
                  <a:close/>
                  <a:moveTo>
                    <a:pt x="74349" y="5837"/>
                  </a:moveTo>
                  <a:lnTo>
                    <a:pt x="74166" y="6171"/>
                  </a:lnTo>
                  <a:cubicBezTo>
                    <a:pt x="74501" y="6353"/>
                    <a:pt x="74835" y="6536"/>
                    <a:pt x="75169" y="6718"/>
                  </a:cubicBezTo>
                  <a:lnTo>
                    <a:pt x="75352" y="6384"/>
                  </a:lnTo>
                  <a:cubicBezTo>
                    <a:pt x="75017" y="6201"/>
                    <a:pt x="74683" y="6019"/>
                    <a:pt x="74349" y="5837"/>
                  </a:cubicBezTo>
                  <a:close/>
                  <a:moveTo>
                    <a:pt x="26992" y="5867"/>
                  </a:moveTo>
                  <a:cubicBezTo>
                    <a:pt x="26658" y="6049"/>
                    <a:pt x="26323" y="6232"/>
                    <a:pt x="25989" y="6414"/>
                  </a:cubicBezTo>
                  <a:lnTo>
                    <a:pt x="26171" y="6748"/>
                  </a:lnTo>
                  <a:cubicBezTo>
                    <a:pt x="26506" y="6566"/>
                    <a:pt x="26840" y="6384"/>
                    <a:pt x="27174" y="6201"/>
                  </a:cubicBezTo>
                  <a:lnTo>
                    <a:pt x="26992" y="5867"/>
                  </a:lnTo>
                  <a:close/>
                  <a:moveTo>
                    <a:pt x="76324" y="6961"/>
                  </a:moveTo>
                  <a:lnTo>
                    <a:pt x="76142" y="7296"/>
                  </a:lnTo>
                  <a:cubicBezTo>
                    <a:pt x="76476" y="7478"/>
                    <a:pt x="76811" y="7660"/>
                    <a:pt x="77115" y="7873"/>
                  </a:cubicBezTo>
                  <a:lnTo>
                    <a:pt x="77327" y="7539"/>
                  </a:lnTo>
                  <a:cubicBezTo>
                    <a:pt x="76993" y="7356"/>
                    <a:pt x="76659" y="7144"/>
                    <a:pt x="76324" y="6961"/>
                  </a:cubicBezTo>
                  <a:close/>
                  <a:moveTo>
                    <a:pt x="24986" y="6992"/>
                  </a:moveTo>
                  <a:cubicBezTo>
                    <a:pt x="24652" y="7174"/>
                    <a:pt x="24348" y="7387"/>
                    <a:pt x="24013" y="7569"/>
                  </a:cubicBezTo>
                  <a:lnTo>
                    <a:pt x="24226" y="7903"/>
                  </a:lnTo>
                  <a:cubicBezTo>
                    <a:pt x="24530" y="7691"/>
                    <a:pt x="24864" y="7508"/>
                    <a:pt x="25199" y="7326"/>
                  </a:cubicBezTo>
                  <a:lnTo>
                    <a:pt x="24986" y="6992"/>
                  </a:lnTo>
                  <a:close/>
                  <a:moveTo>
                    <a:pt x="78300" y="8177"/>
                  </a:moveTo>
                  <a:lnTo>
                    <a:pt x="78087" y="8481"/>
                  </a:lnTo>
                  <a:cubicBezTo>
                    <a:pt x="78391" y="8694"/>
                    <a:pt x="78726" y="8907"/>
                    <a:pt x="79029" y="9119"/>
                  </a:cubicBezTo>
                  <a:lnTo>
                    <a:pt x="79242" y="8815"/>
                  </a:lnTo>
                  <a:cubicBezTo>
                    <a:pt x="78938" y="8603"/>
                    <a:pt x="78604" y="8390"/>
                    <a:pt x="78300" y="8177"/>
                  </a:cubicBezTo>
                  <a:close/>
                  <a:moveTo>
                    <a:pt x="23041" y="8207"/>
                  </a:moveTo>
                  <a:cubicBezTo>
                    <a:pt x="22737" y="8390"/>
                    <a:pt x="22402" y="8603"/>
                    <a:pt x="22098" y="8815"/>
                  </a:cubicBezTo>
                  <a:lnTo>
                    <a:pt x="22311" y="9150"/>
                  </a:lnTo>
                  <a:cubicBezTo>
                    <a:pt x="22615" y="8937"/>
                    <a:pt x="22949" y="8724"/>
                    <a:pt x="23253" y="8511"/>
                  </a:cubicBezTo>
                  <a:lnTo>
                    <a:pt x="23041" y="8207"/>
                  </a:lnTo>
                  <a:close/>
                  <a:moveTo>
                    <a:pt x="21156" y="9484"/>
                  </a:moveTo>
                  <a:cubicBezTo>
                    <a:pt x="20852" y="9697"/>
                    <a:pt x="20548" y="9940"/>
                    <a:pt x="20244" y="10153"/>
                  </a:cubicBezTo>
                  <a:lnTo>
                    <a:pt x="20457" y="10457"/>
                  </a:lnTo>
                  <a:cubicBezTo>
                    <a:pt x="20761" y="10244"/>
                    <a:pt x="21065" y="10001"/>
                    <a:pt x="21369" y="9788"/>
                  </a:cubicBezTo>
                  <a:lnTo>
                    <a:pt x="21156" y="9484"/>
                  </a:lnTo>
                  <a:close/>
                  <a:moveTo>
                    <a:pt x="80185" y="9454"/>
                  </a:moveTo>
                  <a:lnTo>
                    <a:pt x="79972" y="9758"/>
                  </a:lnTo>
                  <a:cubicBezTo>
                    <a:pt x="80276" y="10001"/>
                    <a:pt x="80580" y="10214"/>
                    <a:pt x="80884" y="10457"/>
                  </a:cubicBezTo>
                  <a:lnTo>
                    <a:pt x="81096" y="10153"/>
                  </a:lnTo>
                  <a:cubicBezTo>
                    <a:pt x="80792" y="9910"/>
                    <a:pt x="80488" y="9697"/>
                    <a:pt x="80185" y="9454"/>
                  </a:cubicBezTo>
                  <a:close/>
                  <a:moveTo>
                    <a:pt x="82008" y="10821"/>
                  </a:moveTo>
                  <a:lnTo>
                    <a:pt x="81795" y="11125"/>
                  </a:lnTo>
                  <a:cubicBezTo>
                    <a:pt x="82069" y="11369"/>
                    <a:pt x="82373" y="11612"/>
                    <a:pt x="82677" y="11855"/>
                  </a:cubicBezTo>
                  <a:lnTo>
                    <a:pt x="82920" y="11551"/>
                  </a:lnTo>
                  <a:cubicBezTo>
                    <a:pt x="82616" y="11308"/>
                    <a:pt x="82312" y="11065"/>
                    <a:pt x="82008" y="10821"/>
                  </a:cubicBezTo>
                  <a:close/>
                  <a:moveTo>
                    <a:pt x="19332" y="10852"/>
                  </a:moveTo>
                  <a:cubicBezTo>
                    <a:pt x="19028" y="11095"/>
                    <a:pt x="18724" y="11338"/>
                    <a:pt x="18451" y="11581"/>
                  </a:cubicBezTo>
                  <a:lnTo>
                    <a:pt x="18694" y="11885"/>
                  </a:lnTo>
                  <a:cubicBezTo>
                    <a:pt x="18968" y="11642"/>
                    <a:pt x="19272" y="11399"/>
                    <a:pt x="19575" y="11156"/>
                  </a:cubicBezTo>
                  <a:lnTo>
                    <a:pt x="19332" y="10852"/>
                  </a:lnTo>
                  <a:close/>
                  <a:moveTo>
                    <a:pt x="83771" y="12280"/>
                  </a:moveTo>
                  <a:lnTo>
                    <a:pt x="83528" y="12584"/>
                  </a:lnTo>
                  <a:cubicBezTo>
                    <a:pt x="83832" y="12828"/>
                    <a:pt x="84106" y="13071"/>
                    <a:pt x="84379" y="13344"/>
                  </a:cubicBezTo>
                  <a:lnTo>
                    <a:pt x="84653" y="13040"/>
                  </a:lnTo>
                  <a:cubicBezTo>
                    <a:pt x="84349" y="12797"/>
                    <a:pt x="84075" y="12554"/>
                    <a:pt x="83771" y="12280"/>
                  </a:cubicBezTo>
                  <a:close/>
                  <a:moveTo>
                    <a:pt x="17569" y="12311"/>
                  </a:moveTo>
                  <a:cubicBezTo>
                    <a:pt x="17265" y="12584"/>
                    <a:pt x="16992" y="12828"/>
                    <a:pt x="16718" y="13071"/>
                  </a:cubicBezTo>
                  <a:lnTo>
                    <a:pt x="16961" y="13375"/>
                  </a:lnTo>
                  <a:cubicBezTo>
                    <a:pt x="17235" y="13101"/>
                    <a:pt x="17539" y="12858"/>
                    <a:pt x="17813" y="12615"/>
                  </a:cubicBezTo>
                  <a:lnTo>
                    <a:pt x="17569" y="12311"/>
                  </a:lnTo>
                  <a:close/>
                  <a:moveTo>
                    <a:pt x="85504" y="13831"/>
                  </a:moveTo>
                  <a:lnTo>
                    <a:pt x="85230" y="14104"/>
                  </a:lnTo>
                  <a:cubicBezTo>
                    <a:pt x="85504" y="14378"/>
                    <a:pt x="85777" y="14621"/>
                    <a:pt x="86051" y="14894"/>
                  </a:cubicBezTo>
                  <a:lnTo>
                    <a:pt x="86324" y="14621"/>
                  </a:lnTo>
                  <a:cubicBezTo>
                    <a:pt x="86051" y="14347"/>
                    <a:pt x="85777" y="14074"/>
                    <a:pt x="85504" y="13831"/>
                  </a:cubicBezTo>
                  <a:close/>
                  <a:moveTo>
                    <a:pt x="15867" y="13861"/>
                  </a:moveTo>
                  <a:cubicBezTo>
                    <a:pt x="15594" y="14135"/>
                    <a:pt x="15320" y="14378"/>
                    <a:pt x="15047" y="14651"/>
                  </a:cubicBezTo>
                  <a:lnTo>
                    <a:pt x="15320" y="14925"/>
                  </a:lnTo>
                  <a:cubicBezTo>
                    <a:pt x="15594" y="14651"/>
                    <a:pt x="15867" y="14378"/>
                    <a:pt x="16141" y="14135"/>
                  </a:cubicBezTo>
                  <a:lnTo>
                    <a:pt x="15867" y="13861"/>
                  </a:lnTo>
                  <a:close/>
                  <a:moveTo>
                    <a:pt x="87115" y="15442"/>
                  </a:moveTo>
                  <a:lnTo>
                    <a:pt x="86841" y="15715"/>
                  </a:lnTo>
                  <a:cubicBezTo>
                    <a:pt x="87115" y="15989"/>
                    <a:pt x="87358" y="16262"/>
                    <a:pt x="87631" y="16536"/>
                  </a:cubicBezTo>
                  <a:lnTo>
                    <a:pt x="87905" y="16262"/>
                  </a:lnTo>
                  <a:cubicBezTo>
                    <a:pt x="87631" y="15989"/>
                    <a:pt x="87388" y="15715"/>
                    <a:pt x="87115" y="15442"/>
                  </a:cubicBezTo>
                  <a:close/>
                  <a:moveTo>
                    <a:pt x="14226" y="15472"/>
                  </a:moveTo>
                  <a:cubicBezTo>
                    <a:pt x="13983" y="15746"/>
                    <a:pt x="13709" y="16019"/>
                    <a:pt x="13466" y="16293"/>
                  </a:cubicBezTo>
                  <a:lnTo>
                    <a:pt x="13740" y="16566"/>
                  </a:lnTo>
                  <a:cubicBezTo>
                    <a:pt x="13983" y="16293"/>
                    <a:pt x="14256" y="15989"/>
                    <a:pt x="14499" y="15715"/>
                  </a:cubicBezTo>
                  <a:lnTo>
                    <a:pt x="14226" y="15472"/>
                  </a:lnTo>
                  <a:close/>
                  <a:moveTo>
                    <a:pt x="88665" y="17113"/>
                  </a:moveTo>
                  <a:lnTo>
                    <a:pt x="88391" y="17387"/>
                  </a:lnTo>
                  <a:cubicBezTo>
                    <a:pt x="88635" y="17660"/>
                    <a:pt x="88878" y="17934"/>
                    <a:pt x="89121" y="18238"/>
                  </a:cubicBezTo>
                  <a:lnTo>
                    <a:pt x="89425" y="17995"/>
                  </a:lnTo>
                  <a:cubicBezTo>
                    <a:pt x="89182" y="17691"/>
                    <a:pt x="88938" y="17417"/>
                    <a:pt x="88665" y="17113"/>
                  </a:cubicBezTo>
                  <a:close/>
                  <a:moveTo>
                    <a:pt x="12676" y="17144"/>
                  </a:moveTo>
                  <a:cubicBezTo>
                    <a:pt x="12433" y="17417"/>
                    <a:pt x="12189" y="17721"/>
                    <a:pt x="11946" y="18025"/>
                  </a:cubicBezTo>
                  <a:lnTo>
                    <a:pt x="12220" y="18268"/>
                  </a:lnTo>
                  <a:cubicBezTo>
                    <a:pt x="12463" y="17964"/>
                    <a:pt x="12706" y="17691"/>
                    <a:pt x="12980" y="17387"/>
                  </a:cubicBezTo>
                  <a:lnTo>
                    <a:pt x="12676" y="17144"/>
                  </a:lnTo>
                  <a:close/>
                  <a:moveTo>
                    <a:pt x="90154" y="18876"/>
                  </a:moveTo>
                  <a:lnTo>
                    <a:pt x="89850" y="19119"/>
                  </a:lnTo>
                  <a:cubicBezTo>
                    <a:pt x="90094" y="19393"/>
                    <a:pt x="90337" y="19697"/>
                    <a:pt x="90549" y="20001"/>
                  </a:cubicBezTo>
                  <a:lnTo>
                    <a:pt x="90853" y="19758"/>
                  </a:lnTo>
                  <a:cubicBezTo>
                    <a:pt x="90610" y="19454"/>
                    <a:pt x="90397" y="19150"/>
                    <a:pt x="90154" y="18876"/>
                  </a:cubicBezTo>
                  <a:close/>
                  <a:moveTo>
                    <a:pt x="11217" y="18907"/>
                  </a:moveTo>
                  <a:cubicBezTo>
                    <a:pt x="10974" y="19211"/>
                    <a:pt x="10730" y="19484"/>
                    <a:pt x="10487" y="19788"/>
                  </a:cubicBezTo>
                  <a:lnTo>
                    <a:pt x="10791" y="20031"/>
                  </a:lnTo>
                  <a:cubicBezTo>
                    <a:pt x="11034" y="19727"/>
                    <a:pt x="11277" y="19423"/>
                    <a:pt x="11490" y="19150"/>
                  </a:cubicBezTo>
                  <a:lnTo>
                    <a:pt x="11217" y="18907"/>
                  </a:lnTo>
                  <a:close/>
                  <a:moveTo>
                    <a:pt x="91553" y="20670"/>
                  </a:moveTo>
                  <a:lnTo>
                    <a:pt x="91249" y="20913"/>
                  </a:lnTo>
                  <a:cubicBezTo>
                    <a:pt x="91461" y="21217"/>
                    <a:pt x="91674" y="21521"/>
                    <a:pt x="91887" y="21825"/>
                  </a:cubicBezTo>
                  <a:lnTo>
                    <a:pt x="92221" y="21612"/>
                  </a:lnTo>
                  <a:cubicBezTo>
                    <a:pt x="91978" y="21308"/>
                    <a:pt x="91765" y="20974"/>
                    <a:pt x="91553" y="20670"/>
                  </a:cubicBezTo>
                  <a:close/>
                  <a:moveTo>
                    <a:pt x="9818" y="20730"/>
                  </a:moveTo>
                  <a:cubicBezTo>
                    <a:pt x="9575" y="21034"/>
                    <a:pt x="9363" y="21338"/>
                    <a:pt x="9150" y="21642"/>
                  </a:cubicBezTo>
                  <a:lnTo>
                    <a:pt x="9454" y="21855"/>
                  </a:lnTo>
                  <a:cubicBezTo>
                    <a:pt x="9666" y="21551"/>
                    <a:pt x="9879" y="21247"/>
                    <a:pt x="10122" y="20943"/>
                  </a:cubicBezTo>
                  <a:lnTo>
                    <a:pt x="9818" y="20730"/>
                  </a:lnTo>
                  <a:close/>
                  <a:moveTo>
                    <a:pt x="92860" y="22554"/>
                  </a:moveTo>
                  <a:lnTo>
                    <a:pt x="92556" y="22767"/>
                  </a:lnTo>
                  <a:cubicBezTo>
                    <a:pt x="92768" y="23071"/>
                    <a:pt x="92951" y="23405"/>
                    <a:pt x="93163" y="23709"/>
                  </a:cubicBezTo>
                  <a:lnTo>
                    <a:pt x="93498" y="23496"/>
                  </a:lnTo>
                  <a:cubicBezTo>
                    <a:pt x="93285" y="23192"/>
                    <a:pt x="93072" y="22858"/>
                    <a:pt x="92860" y="22554"/>
                  </a:cubicBezTo>
                  <a:close/>
                  <a:moveTo>
                    <a:pt x="8481" y="22585"/>
                  </a:moveTo>
                  <a:cubicBezTo>
                    <a:pt x="8268" y="22919"/>
                    <a:pt x="8086" y="23223"/>
                    <a:pt x="7873" y="23557"/>
                  </a:cubicBezTo>
                  <a:lnTo>
                    <a:pt x="8177" y="23770"/>
                  </a:lnTo>
                  <a:cubicBezTo>
                    <a:pt x="8390" y="23436"/>
                    <a:pt x="8603" y="23132"/>
                    <a:pt x="8815" y="22797"/>
                  </a:cubicBezTo>
                  <a:lnTo>
                    <a:pt x="8481" y="22585"/>
                  </a:lnTo>
                  <a:close/>
                  <a:moveTo>
                    <a:pt x="94075" y="24469"/>
                  </a:moveTo>
                  <a:lnTo>
                    <a:pt x="93771" y="24682"/>
                  </a:lnTo>
                  <a:cubicBezTo>
                    <a:pt x="93954" y="25016"/>
                    <a:pt x="94136" y="25320"/>
                    <a:pt x="94349" y="25655"/>
                  </a:cubicBezTo>
                  <a:lnTo>
                    <a:pt x="94683" y="25472"/>
                  </a:lnTo>
                  <a:cubicBezTo>
                    <a:pt x="94471" y="25138"/>
                    <a:pt x="94288" y="24803"/>
                    <a:pt x="94075" y="24469"/>
                  </a:cubicBezTo>
                  <a:close/>
                  <a:moveTo>
                    <a:pt x="7265" y="24530"/>
                  </a:moveTo>
                  <a:cubicBezTo>
                    <a:pt x="7052" y="24864"/>
                    <a:pt x="6870" y="25199"/>
                    <a:pt x="6688" y="25533"/>
                  </a:cubicBezTo>
                  <a:lnTo>
                    <a:pt x="7022" y="25715"/>
                  </a:lnTo>
                  <a:cubicBezTo>
                    <a:pt x="7204" y="25381"/>
                    <a:pt x="7387" y="25047"/>
                    <a:pt x="7600" y="24743"/>
                  </a:cubicBezTo>
                  <a:lnTo>
                    <a:pt x="7265" y="24530"/>
                  </a:lnTo>
                  <a:close/>
                  <a:moveTo>
                    <a:pt x="95230" y="26475"/>
                  </a:moveTo>
                  <a:lnTo>
                    <a:pt x="94896" y="26658"/>
                  </a:lnTo>
                  <a:cubicBezTo>
                    <a:pt x="95078" y="26992"/>
                    <a:pt x="95261" y="27326"/>
                    <a:pt x="95413" y="27661"/>
                  </a:cubicBezTo>
                  <a:lnTo>
                    <a:pt x="95778" y="27478"/>
                  </a:lnTo>
                  <a:cubicBezTo>
                    <a:pt x="95595" y="27144"/>
                    <a:pt x="95413" y="26779"/>
                    <a:pt x="95230" y="26475"/>
                  </a:cubicBezTo>
                  <a:close/>
                  <a:moveTo>
                    <a:pt x="6110" y="26536"/>
                  </a:moveTo>
                  <a:cubicBezTo>
                    <a:pt x="5928" y="26870"/>
                    <a:pt x="5745" y="27205"/>
                    <a:pt x="5593" y="27539"/>
                  </a:cubicBezTo>
                  <a:lnTo>
                    <a:pt x="5928" y="27721"/>
                  </a:lnTo>
                  <a:cubicBezTo>
                    <a:pt x="6110" y="27387"/>
                    <a:pt x="6262" y="27053"/>
                    <a:pt x="6445" y="26718"/>
                  </a:cubicBezTo>
                  <a:lnTo>
                    <a:pt x="6110" y="26536"/>
                  </a:lnTo>
                  <a:close/>
                  <a:moveTo>
                    <a:pt x="96264" y="28481"/>
                  </a:moveTo>
                  <a:lnTo>
                    <a:pt x="95929" y="28664"/>
                  </a:lnTo>
                  <a:cubicBezTo>
                    <a:pt x="96112" y="28998"/>
                    <a:pt x="96264" y="29332"/>
                    <a:pt x="96416" y="29697"/>
                  </a:cubicBezTo>
                  <a:lnTo>
                    <a:pt x="96781" y="29515"/>
                  </a:lnTo>
                  <a:cubicBezTo>
                    <a:pt x="96598" y="29180"/>
                    <a:pt x="96446" y="28846"/>
                    <a:pt x="96264" y="28481"/>
                  </a:cubicBezTo>
                  <a:close/>
                  <a:moveTo>
                    <a:pt x="5077" y="28572"/>
                  </a:moveTo>
                  <a:cubicBezTo>
                    <a:pt x="4894" y="28907"/>
                    <a:pt x="4742" y="29241"/>
                    <a:pt x="4590" y="29606"/>
                  </a:cubicBezTo>
                  <a:lnTo>
                    <a:pt x="4925" y="29758"/>
                  </a:lnTo>
                  <a:cubicBezTo>
                    <a:pt x="5077" y="29424"/>
                    <a:pt x="5259" y="29059"/>
                    <a:pt x="5411" y="28724"/>
                  </a:cubicBezTo>
                  <a:lnTo>
                    <a:pt x="5077" y="28572"/>
                  </a:lnTo>
                  <a:close/>
                  <a:moveTo>
                    <a:pt x="97237" y="30579"/>
                  </a:moveTo>
                  <a:lnTo>
                    <a:pt x="96872" y="30731"/>
                  </a:lnTo>
                  <a:cubicBezTo>
                    <a:pt x="97024" y="31065"/>
                    <a:pt x="97176" y="31430"/>
                    <a:pt x="97328" y="31764"/>
                  </a:cubicBezTo>
                  <a:lnTo>
                    <a:pt x="97662" y="31612"/>
                  </a:lnTo>
                  <a:cubicBezTo>
                    <a:pt x="97540" y="31278"/>
                    <a:pt x="97388" y="30913"/>
                    <a:pt x="97237" y="30579"/>
                  </a:cubicBezTo>
                  <a:close/>
                  <a:moveTo>
                    <a:pt x="4104" y="30639"/>
                  </a:moveTo>
                  <a:cubicBezTo>
                    <a:pt x="3952" y="31004"/>
                    <a:pt x="3800" y="31369"/>
                    <a:pt x="3679" y="31703"/>
                  </a:cubicBezTo>
                  <a:lnTo>
                    <a:pt x="4013" y="31855"/>
                  </a:lnTo>
                  <a:cubicBezTo>
                    <a:pt x="4165" y="31490"/>
                    <a:pt x="4317" y="31156"/>
                    <a:pt x="4469" y="30791"/>
                  </a:cubicBezTo>
                  <a:lnTo>
                    <a:pt x="4104" y="30639"/>
                  </a:lnTo>
                  <a:close/>
                  <a:moveTo>
                    <a:pt x="98088" y="32676"/>
                  </a:moveTo>
                  <a:lnTo>
                    <a:pt x="97723" y="32828"/>
                  </a:lnTo>
                  <a:cubicBezTo>
                    <a:pt x="97875" y="33162"/>
                    <a:pt x="97996" y="33527"/>
                    <a:pt x="98118" y="33892"/>
                  </a:cubicBezTo>
                  <a:lnTo>
                    <a:pt x="98483" y="33770"/>
                  </a:lnTo>
                  <a:cubicBezTo>
                    <a:pt x="98361" y="33405"/>
                    <a:pt x="98240" y="33041"/>
                    <a:pt x="98088" y="32676"/>
                  </a:cubicBezTo>
                  <a:close/>
                  <a:moveTo>
                    <a:pt x="3253" y="32767"/>
                  </a:moveTo>
                  <a:cubicBezTo>
                    <a:pt x="3131" y="33132"/>
                    <a:pt x="2979" y="33497"/>
                    <a:pt x="2858" y="33861"/>
                  </a:cubicBezTo>
                  <a:lnTo>
                    <a:pt x="3223" y="33983"/>
                  </a:lnTo>
                  <a:cubicBezTo>
                    <a:pt x="3344" y="33618"/>
                    <a:pt x="3466" y="33284"/>
                    <a:pt x="3618" y="32919"/>
                  </a:cubicBezTo>
                  <a:lnTo>
                    <a:pt x="3253" y="32767"/>
                  </a:lnTo>
                  <a:close/>
                  <a:moveTo>
                    <a:pt x="98847" y="34864"/>
                  </a:moveTo>
                  <a:lnTo>
                    <a:pt x="98483" y="34956"/>
                  </a:lnTo>
                  <a:cubicBezTo>
                    <a:pt x="98604" y="35320"/>
                    <a:pt x="98726" y="35685"/>
                    <a:pt x="98847" y="36050"/>
                  </a:cubicBezTo>
                  <a:lnTo>
                    <a:pt x="99212" y="35959"/>
                  </a:lnTo>
                  <a:cubicBezTo>
                    <a:pt x="99091" y="35563"/>
                    <a:pt x="98969" y="35199"/>
                    <a:pt x="98847" y="34864"/>
                  </a:cubicBezTo>
                  <a:close/>
                  <a:moveTo>
                    <a:pt x="2493" y="34956"/>
                  </a:moveTo>
                  <a:cubicBezTo>
                    <a:pt x="2372" y="35320"/>
                    <a:pt x="2250" y="35685"/>
                    <a:pt x="2159" y="36050"/>
                  </a:cubicBezTo>
                  <a:lnTo>
                    <a:pt x="2524" y="36171"/>
                  </a:lnTo>
                  <a:cubicBezTo>
                    <a:pt x="2615" y="35807"/>
                    <a:pt x="2736" y="35442"/>
                    <a:pt x="2858" y="35077"/>
                  </a:cubicBezTo>
                  <a:lnTo>
                    <a:pt x="2493" y="34956"/>
                  </a:lnTo>
                  <a:close/>
                  <a:moveTo>
                    <a:pt x="99516" y="37053"/>
                  </a:moveTo>
                  <a:lnTo>
                    <a:pt x="99151" y="37144"/>
                  </a:lnTo>
                  <a:cubicBezTo>
                    <a:pt x="99273" y="37509"/>
                    <a:pt x="99364" y="37874"/>
                    <a:pt x="99455" y="38238"/>
                  </a:cubicBezTo>
                  <a:lnTo>
                    <a:pt x="99820" y="38147"/>
                  </a:lnTo>
                  <a:cubicBezTo>
                    <a:pt x="99729" y="37782"/>
                    <a:pt x="99638" y="37418"/>
                    <a:pt x="99516" y="37053"/>
                  </a:cubicBezTo>
                  <a:close/>
                  <a:moveTo>
                    <a:pt x="1824" y="37144"/>
                  </a:moveTo>
                  <a:cubicBezTo>
                    <a:pt x="1733" y="37509"/>
                    <a:pt x="1642" y="37874"/>
                    <a:pt x="1520" y="38269"/>
                  </a:cubicBezTo>
                  <a:lnTo>
                    <a:pt x="1916" y="38360"/>
                  </a:lnTo>
                  <a:cubicBezTo>
                    <a:pt x="2007" y="37965"/>
                    <a:pt x="2098" y="37630"/>
                    <a:pt x="2189" y="37266"/>
                  </a:cubicBezTo>
                  <a:lnTo>
                    <a:pt x="1824" y="37144"/>
                  </a:lnTo>
                  <a:close/>
                  <a:moveTo>
                    <a:pt x="100094" y="39272"/>
                  </a:moveTo>
                  <a:lnTo>
                    <a:pt x="99729" y="39333"/>
                  </a:lnTo>
                  <a:cubicBezTo>
                    <a:pt x="99790" y="39728"/>
                    <a:pt x="99881" y="40092"/>
                    <a:pt x="99972" y="40457"/>
                  </a:cubicBezTo>
                  <a:lnTo>
                    <a:pt x="100337" y="40396"/>
                  </a:lnTo>
                  <a:cubicBezTo>
                    <a:pt x="100246" y="40001"/>
                    <a:pt x="100185" y="39636"/>
                    <a:pt x="100094" y="39272"/>
                  </a:cubicBezTo>
                  <a:close/>
                  <a:moveTo>
                    <a:pt x="1277" y="39363"/>
                  </a:moveTo>
                  <a:cubicBezTo>
                    <a:pt x="1186" y="39758"/>
                    <a:pt x="1095" y="40123"/>
                    <a:pt x="1034" y="40488"/>
                  </a:cubicBezTo>
                  <a:lnTo>
                    <a:pt x="1399" y="40579"/>
                  </a:lnTo>
                  <a:cubicBezTo>
                    <a:pt x="1460" y="40184"/>
                    <a:pt x="1551" y="39819"/>
                    <a:pt x="1642" y="39454"/>
                  </a:cubicBezTo>
                  <a:lnTo>
                    <a:pt x="1277" y="39363"/>
                  </a:lnTo>
                  <a:close/>
                  <a:moveTo>
                    <a:pt x="100550" y="41491"/>
                  </a:moveTo>
                  <a:lnTo>
                    <a:pt x="100185" y="41582"/>
                  </a:lnTo>
                  <a:cubicBezTo>
                    <a:pt x="100246" y="41947"/>
                    <a:pt x="100306" y="42311"/>
                    <a:pt x="100367" y="42706"/>
                  </a:cubicBezTo>
                  <a:lnTo>
                    <a:pt x="100732" y="42646"/>
                  </a:lnTo>
                  <a:cubicBezTo>
                    <a:pt x="100671" y="42250"/>
                    <a:pt x="100610" y="41886"/>
                    <a:pt x="100550" y="41491"/>
                  </a:cubicBezTo>
                  <a:close/>
                  <a:moveTo>
                    <a:pt x="821" y="41612"/>
                  </a:moveTo>
                  <a:cubicBezTo>
                    <a:pt x="730" y="41977"/>
                    <a:pt x="669" y="42372"/>
                    <a:pt x="609" y="42737"/>
                  </a:cubicBezTo>
                  <a:lnTo>
                    <a:pt x="1004" y="42798"/>
                  </a:lnTo>
                  <a:cubicBezTo>
                    <a:pt x="1065" y="42433"/>
                    <a:pt x="1125" y="42038"/>
                    <a:pt x="1186" y="41673"/>
                  </a:cubicBezTo>
                  <a:lnTo>
                    <a:pt x="821" y="41612"/>
                  </a:lnTo>
                  <a:close/>
                  <a:moveTo>
                    <a:pt x="100914" y="43770"/>
                  </a:moveTo>
                  <a:lnTo>
                    <a:pt x="100550" y="43831"/>
                  </a:lnTo>
                  <a:cubicBezTo>
                    <a:pt x="100580" y="44196"/>
                    <a:pt x="100641" y="44561"/>
                    <a:pt x="100671" y="44956"/>
                  </a:cubicBezTo>
                  <a:lnTo>
                    <a:pt x="101066" y="44895"/>
                  </a:lnTo>
                  <a:cubicBezTo>
                    <a:pt x="101006" y="44530"/>
                    <a:pt x="100975" y="44135"/>
                    <a:pt x="100914" y="43770"/>
                  </a:cubicBezTo>
                  <a:close/>
                  <a:moveTo>
                    <a:pt x="457" y="43861"/>
                  </a:moveTo>
                  <a:cubicBezTo>
                    <a:pt x="396" y="44257"/>
                    <a:pt x="365" y="44621"/>
                    <a:pt x="305" y="45016"/>
                  </a:cubicBezTo>
                  <a:lnTo>
                    <a:pt x="700" y="45047"/>
                  </a:lnTo>
                  <a:cubicBezTo>
                    <a:pt x="730" y="44682"/>
                    <a:pt x="791" y="44317"/>
                    <a:pt x="821" y="43922"/>
                  </a:cubicBezTo>
                  <a:lnTo>
                    <a:pt x="457" y="43861"/>
                  </a:lnTo>
                  <a:close/>
                  <a:moveTo>
                    <a:pt x="101158" y="46050"/>
                  </a:moveTo>
                  <a:lnTo>
                    <a:pt x="100793" y="46080"/>
                  </a:lnTo>
                  <a:cubicBezTo>
                    <a:pt x="100823" y="46445"/>
                    <a:pt x="100854" y="46840"/>
                    <a:pt x="100884" y="47205"/>
                  </a:cubicBezTo>
                  <a:lnTo>
                    <a:pt x="101249" y="47175"/>
                  </a:lnTo>
                  <a:cubicBezTo>
                    <a:pt x="101218" y="46810"/>
                    <a:pt x="101218" y="46415"/>
                    <a:pt x="101158" y="46050"/>
                  </a:cubicBezTo>
                  <a:close/>
                  <a:moveTo>
                    <a:pt x="183" y="46141"/>
                  </a:moveTo>
                  <a:cubicBezTo>
                    <a:pt x="153" y="46536"/>
                    <a:pt x="122" y="46931"/>
                    <a:pt x="122" y="47296"/>
                  </a:cubicBezTo>
                  <a:lnTo>
                    <a:pt x="487" y="47327"/>
                  </a:lnTo>
                  <a:cubicBezTo>
                    <a:pt x="517" y="46931"/>
                    <a:pt x="548" y="46567"/>
                    <a:pt x="578" y="46202"/>
                  </a:cubicBezTo>
                  <a:lnTo>
                    <a:pt x="183" y="46141"/>
                  </a:lnTo>
                  <a:close/>
                  <a:moveTo>
                    <a:pt x="100945" y="48330"/>
                  </a:moveTo>
                  <a:cubicBezTo>
                    <a:pt x="100975" y="48725"/>
                    <a:pt x="100975" y="49090"/>
                    <a:pt x="100975" y="49485"/>
                  </a:cubicBezTo>
                  <a:lnTo>
                    <a:pt x="101370" y="49454"/>
                  </a:lnTo>
                  <a:cubicBezTo>
                    <a:pt x="101370" y="49090"/>
                    <a:pt x="101340" y="48694"/>
                    <a:pt x="101340" y="48330"/>
                  </a:cubicBezTo>
                  <a:close/>
                  <a:moveTo>
                    <a:pt x="61" y="48451"/>
                  </a:moveTo>
                  <a:cubicBezTo>
                    <a:pt x="31" y="48816"/>
                    <a:pt x="31" y="49211"/>
                    <a:pt x="1" y="49576"/>
                  </a:cubicBezTo>
                  <a:lnTo>
                    <a:pt x="396" y="49606"/>
                  </a:lnTo>
                  <a:cubicBezTo>
                    <a:pt x="396" y="49211"/>
                    <a:pt x="426" y="48846"/>
                    <a:pt x="426" y="48451"/>
                  </a:cubicBezTo>
                  <a:close/>
                  <a:moveTo>
                    <a:pt x="101006" y="50609"/>
                  </a:moveTo>
                  <a:lnTo>
                    <a:pt x="101006" y="50700"/>
                  </a:lnTo>
                  <a:cubicBezTo>
                    <a:pt x="101006" y="51065"/>
                    <a:pt x="101006" y="51460"/>
                    <a:pt x="100975" y="51825"/>
                  </a:cubicBezTo>
                  <a:lnTo>
                    <a:pt x="101370" y="51825"/>
                  </a:lnTo>
                  <a:cubicBezTo>
                    <a:pt x="101370" y="51460"/>
                    <a:pt x="101370" y="51065"/>
                    <a:pt x="101370" y="50700"/>
                  </a:cubicBezTo>
                  <a:lnTo>
                    <a:pt x="101370" y="50609"/>
                  </a:lnTo>
                  <a:close/>
                  <a:moveTo>
                    <a:pt x="1" y="50731"/>
                  </a:moveTo>
                  <a:cubicBezTo>
                    <a:pt x="1" y="51126"/>
                    <a:pt x="1" y="51491"/>
                    <a:pt x="1" y="51886"/>
                  </a:cubicBezTo>
                  <a:lnTo>
                    <a:pt x="396" y="51855"/>
                  </a:lnTo>
                  <a:cubicBezTo>
                    <a:pt x="365" y="51491"/>
                    <a:pt x="365" y="51126"/>
                    <a:pt x="365" y="50731"/>
                  </a:cubicBezTo>
                  <a:close/>
                  <a:moveTo>
                    <a:pt x="100945" y="52950"/>
                  </a:moveTo>
                  <a:cubicBezTo>
                    <a:pt x="100945" y="53345"/>
                    <a:pt x="100914" y="53710"/>
                    <a:pt x="100884" y="54105"/>
                  </a:cubicBezTo>
                  <a:lnTo>
                    <a:pt x="101279" y="54135"/>
                  </a:lnTo>
                  <a:cubicBezTo>
                    <a:pt x="101279" y="53740"/>
                    <a:pt x="101310" y="53375"/>
                    <a:pt x="101340" y="52980"/>
                  </a:cubicBezTo>
                  <a:lnTo>
                    <a:pt x="100945" y="52950"/>
                  </a:lnTo>
                  <a:close/>
                  <a:moveTo>
                    <a:pt x="61" y="53011"/>
                  </a:moveTo>
                  <a:cubicBezTo>
                    <a:pt x="61" y="53406"/>
                    <a:pt x="92" y="53801"/>
                    <a:pt x="122" y="54166"/>
                  </a:cubicBezTo>
                  <a:lnTo>
                    <a:pt x="487" y="54135"/>
                  </a:lnTo>
                  <a:cubicBezTo>
                    <a:pt x="457" y="53770"/>
                    <a:pt x="457" y="53375"/>
                    <a:pt x="426" y="53011"/>
                  </a:cubicBezTo>
                  <a:close/>
                  <a:moveTo>
                    <a:pt x="100793" y="55229"/>
                  </a:moveTo>
                  <a:cubicBezTo>
                    <a:pt x="100762" y="55625"/>
                    <a:pt x="100732" y="55989"/>
                    <a:pt x="100671" y="56354"/>
                  </a:cubicBezTo>
                  <a:lnTo>
                    <a:pt x="101066" y="56415"/>
                  </a:lnTo>
                  <a:cubicBezTo>
                    <a:pt x="101097" y="56020"/>
                    <a:pt x="101158" y="55655"/>
                    <a:pt x="101188" y="55260"/>
                  </a:cubicBezTo>
                  <a:lnTo>
                    <a:pt x="100793" y="55229"/>
                  </a:lnTo>
                  <a:close/>
                  <a:moveTo>
                    <a:pt x="578" y="55260"/>
                  </a:moveTo>
                  <a:lnTo>
                    <a:pt x="213" y="55321"/>
                  </a:lnTo>
                  <a:cubicBezTo>
                    <a:pt x="244" y="55685"/>
                    <a:pt x="274" y="56080"/>
                    <a:pt x="335" y="56445"/>
                  </a:cubicBezTo>
                  <a:lnTo>
                    <a:pt x="700" y="56415"/>
                  </a:lnTo>
                  <a:cubicBezTo>
                    <a:pt x="669" y="56020"/>
                    <a:pt x="609" y="55655"/>
                    <a:pt x="578" y="55260"/>
                  </a:cubicBezTo>
                  <a:close/>
                  <a:moveTo>
                    <a:pt x="100550" y="57479"/>
                  </a:moveTo>
                  <a:cubicBezTo>
                    <a:pt x="100489" y="57874"/>
                    <a:pt x="100428" y="58239"/>
                    <a:pt x="100367" y="58603"/>
                  </a:cubicBezTo>
                  <a:lnTo>
                    <a:pt x="100762" y="58664"/>
                  </a:lnTo>
                  <a:cubicBezTo>
                    <a:pt x="100823" y="58299"/>
                    <a:pt x="100884" y="57935"/>
                    <a:pt x="100914" y="57539"/>
                  </a:cubicBezTo>
                  <a:lnTo>
                    <a:pt x="100550" y="57479"/>
                  </a:lnTo>
                  <a:close/>
                  <a:moveTo>
                    <a:pt x="852" y="57539"/>
                  </a:moveTo>
                  <a:lnTo>
                    <a:pt x="457" y="57570"/>
                  </a:lnTo>
                  <a:cubicBezTo>
                    <a:pt x="517" y="57965"/>
                    <a:pt x="578" y="58330"/>
                    <a:pt x="639" y="58725"/>
                  </a:cubicBezTo>
                  <a:lnTo>
                    <a:pt x="1004" y="58664"/>
                  </a:lnTo>
                  <a:cubicBezTo>
                    <a:pt x="943" y="58299"/>
                    <a:pt x="882" y="57904"/>
                    <a:pt x="852" y="57539"/>
                  </a:cubicBezTo>
                  <a:close/>
                  <a:moveTo>
                    <a:pt x="100185" y="59728"/>
                  </a:moveTo>
                  <a:cubicBezTo>
                    <a:pt x="100124" y="60123"/>
                    <a:pt x="100063" y="60488"/>
                    <a:pt x="99972" y="60853"/>
                  </a:cubicBezTo>
                  <a:lnTo>
                    <a:pt x="100337" y="60944"/>
                  </a:lnTo>
                  <a:cubicBezTo>
                    <a:pt x="100428" y="60549"/>
                    <a:pt x="100489" y="60184"/>
                    <a:pt x="100580" y="59819"/>
                  </a:cubicBezTo>
                  <a:lnTo>
                    <a:pt x="100185" y="59728"/>
                  </a:lnTo>
                  <a:close/>
                  <a:moveTo>
                    <a:pt x="1186" y="59789"/>
                  </a:moveTo>
                  <a:lnTo>
                    <a:pt x="821" y="59850"/>
                  </a:lnTo>
                  <a:cubicBezTo>
                    <a:pt x="882" y="60214"/>
                    <a:pt x="973" y="60609"/>
                    <a:pt x="1034" y="60974"/>
                  </a:cubicBezTo>
                  <a:lnTo>
                    <a:pt x="1399" y="60883"/>
                  </a:lnTo>
                  <a:cubicBezTo>
                    <a:pt x="1338" y="60518"/>
                    <a:pt x="1277" y="60153"/>
                    <a:pt x="1186" y="59789"/>
                  </a:cubicBezTo>
                  <a:close/>
                  <a:moveTo>
                    <a:pt x="99729" y="61977"/>
                  </a:moveTo>
                  <a:cubicBezTo>
                    <a:pt x="99638" y="62342"/>
                    <a:pt x="99547" y="62707"/>
                    <a:pt x="99455" y="63071"/>
                  </a:cubicBezTo>
                  <a:lnTo>
                    <a:pt x="99820" y="63163"/>
                  </a:lnTo>
                  <a:cubicBezTo>
                    <a:pt x="99942" y="62798"/>
                    <a:pt x="100033" y="62433"/>
                    <a:pt x="100094" y="62038"/>
                  </a:cubicBezTo>
                  <a:lnTo>
                    <a:pt x="99729" y="61977"/>
                  </a:lnTo>
                  <a:close/>
                  <a:moveTo>
                    <a:pt x="1642" y="62008"/>
                  </a:moveTo>
                  <a:lnTo>
                    <a:pt x="1277" y="62099"/>
                  </a:lnTo>
                  <a:cubicBezTo>
                    <a:pt x="1368" y="62464"/>
                    <a:pt x="1460" y="62828"/>
                    <a:pt x="1551" y="63193"/>
                  </a:cubicBezTo>
                  <a:lnTo>
                    <a:pt x="1916" y="63102"/>
                  </a:lnTo>
                  <a:cubicBezTo>
                    <a:pt x="1824" y="62737"/>
                    <a:pt x="1733" y="62372"/>
                    <a:pt x="1642" y="62008"/>
                  </a:cubicBezTo>
                  <a:close/>
                  <a:moveTo>
                    <a:pt x="99182" y="64166"/>
                  </a:moveTo>
                  <a:cubicBezTo>
                    <a:pt x="99091" y="64530"/>
                    <a:pt x="98969" y="64895"/>
                    <a:pt x="98847" y="65260"/>
                  </a:cubicBezTo>
                  <a:lnTo>
                    <a:pt x="99212" y="65382"/>
                  </a:lnTo>
                  <a:cubicBezTo>
                    <a:pt x="99334" y="65017"/>
                    <a:pt x="99455" y="64652"/>
                    <a:pt x="99547" y="64287"/>
                  </a:cubicBezTo>
                  <a:lnTo>
                    <a:pt x="99182" y="64166"/>
                  </a:lnTo>
                  <a:close/>
                  <a:moveTo>
                    <a:pt x="2220" y="64196"/>
                  </a:moveTo>
                  <a:lnTo>
                    <a:pt x="1855" y="64318"/>
                  </a:lnTo>
                  <a:cubicBezTo>
                    <a:pt x="1946" y="64682"/>
                    <a:pt x="2068" y="65047"/>
                    <a:pt x="2159" y="65412"/>
                  </a:cubicBezTo>
                  <a:lnTo>
                    <a:pt x="2524" y="65290"/>
                  </a:lnTo>
                  <a:cubicBezTo>
                    <a:pt x="2432" y="64926"/>
                    <a:pt x="2311" y="64561"/>
                    <a:pt x="2220" y="64196"/>
                  </a:cubicBezTo>
                  <a:close/>
                  <a:moveTo>
                    <a:pt x="98513" y="66354"/>
                  </a:moveTo>
                  <a:cubicBezTo>
                    <a:pt x="98392" y="66719"/>
                    <a:pt x="98270" y="67084"/>
                    <a:pt x="98148" y="67448"/>
                  </a:cubicBezTo>
                  <a:lnTo>
                    <a:pt x="98513" y="67570"/>
                  </a:lnTo>
                  <a:cubicBezTo>
                    <a:pt x="98635" y="67205"/>
                    <a:pt x="98756" y="66841"/>
                    <a:pt x="98878" y="66476"/>
                  </a:cubicBezTo>
                  <a:lnTo>
                    <a:pt x="98513" y="66354"/>
                  </a:lnTo>
                  <a:close/>
                  <a:moveTo>
                    <a:pt x="2858" y="66385"/>
                  </a:moveTo>
                  <a:lnTo>
                    <a:pt x="2524" y="66506"/>
                  </a:lnTo>
                  <a:cubicBezTo>
                    <a:pt x="2645" y="66871"/>
                    <a:pt x="2767" y="67236"/>
                    <a:pt x="2888" y="67600"/>
                  </a:cubicBezTo>
                  <a:lnTo>
                    <a:pt x="3253" y="67448"/>
                  </a:lnTo>
                  <a:cubicBezTo>
                    <a:pt x="3101" y="67114"/>
                    <a:pt x="2979" y="66749"/>
                    <a:pt x="2858" y="66385"/>
                  </a:cubicBezTo>
                  <a:close/>
                  <a:moveTo>
                    <a:pt x="97753" y="68512"/>
                  </a:moveTo>
                  <a:cubicBezTo>
                    <a:pt x="97632" y="68847"/>
                    <a:pt x="97480" y="69211"/>
                    <a:pt x="97328" y="69576"/>
                  </a:cubicBezTo>
                  <a:lnTo>
                    <a:pt x="97692" y="69698"/>
                  </a:lnTo>
                  <a:cubicBezTo>
                    <a:pt x="97844" y="69363"/>
                    <a:pt x="97966" y="68999"/>
                    <a:pt x="98118" y="68634"/>
                  </a:cubicBezTo>
                  <a:lnTo>
                    <a:pt x="97753" y="68512"/>
                  </a:lnTo>
                  <a:close/>
                  <a:moveTo>
                    <a:pt x="3618" y="68512"/>
                  </a:moveTo>
                  <a:lnTo>
                    <a:pt x="3283" y="68664"/>
                  </a:lnTo>
                  <a:cubicBezTo>
                    <a:pt x="3405" y="69029"/>
                    <a:pt x="3557" y="69363"/>
                    <a:pt x="3709" y="69728"/>
                  </a:cubicBezTo>
                  <a:lnTo>
                    <a:pt x="4043" y="69576"/>
                  </a:lnTo>
                  <a:cubicBezTo>
                    <a:pt x="3922" y="69242"/>
                    <a:pt x="3770" y="68877"/>
                    <a:pt x="3618" y="68512"/>
                  </a:cubicBezTo>
                  <a:close/>
                  <a:moveTo>
                    <a:pt x="4499" y="70640"/>
                  </a:moveTo>
                  <a:lnTo>
                    <a:pt x="4134" y="70792"/>
                  </a:lnTo>
                  <a:cubicBezTo>
                    <a:pt x="4286" y="71126"/>
                    <a:pt x="4438" y="71491"/>
                    <a:pt x="4590" y="71825"/>
                  </a:cubicBezTo>
                  <a:lnTo>
                    <a:pt x="4955" y="71673"/>
                  </a:lnTo>
                  <a:cubicBezTo>
                    <a:pt x="4803" y="71309"/>
                    <a:pt x="4621" y="70974"/>
                    <a:pt x="4499" y="70640"/>
                  </a:cubicBezTo>
                  <a:close/>
                  <a:moveTo>
                    <a:pt x="96902" y="70610"/>
                  </a:moveTo>
                  <a:cubicBezTo>
                    <a:pt x="96750" y="70974"/>
                    <a:pt x="96598" y="71309"/>
                    <a:pt x="96446" y="71673"/>
                  </a:cubicBezTo>
                  <a:lnTo>
                    <a:pt x="96781" y="71825"/>
                  </a:lnTo>
                  <a:cubicBezTo>
                    <a:pt x="96933" y="71461"/>
                    <a:pt x="97115" y="71126"/>
                    <a:pt x="97267" y="70762"/>
                  </a:cubicBezTo>
                  <a:lnTo>
                    <a:pt x="96902" y="70610"/>
                  </a:lnTo>
                  <a:close/>
                  <a:moveTo>
                    <a:pt x="5411" y="72676"/>
                  </a:moveTo>
                  <a:lnTo>
                    <a:pt x="5077" y="72859"/>
                  </a:lnTo>
                  <a:cubicBezTo>
                    <a:pt x="5259" y="73193"/>
                    <a:pt x="5411" y="73528"/>
                    <a:pt x="5593" y="73892"/>
                  </a:cubicBezTo>
                  <a:lnTo>
                    <a:pt x="5928" y="73710"/>
                  </a:lnTo>
                  <a:cubicBezTo>
                    <a:pt x="5745" y="73376"/>
                    <a:pt x="5593" y="73041"/>
                    <a:pt x="5411" y="72676"/>
                  </a:cubicBezTo>
                  <a:close/>
                  <a:moveTo>
                    <a:pt x="95960" y="72676"/>
                  </a:moveTo>
                  <a:cubicBezTo>
                    <a:pt x="95778" y="73041"/>
                    <a:pt x="95626" y="73376"/>
                    <a:pt x="95443" y="73710"/>
                  </a:cubicBezTo>
                  <a:lnTo>
                    <a:pt x="95778" y="73892"/>
                  </a:lnTo>
                  <a:cubicBezTo>
                    <a:pt x="95960" y="73528"/>
                    <a:pt x="96112" y="73193"/>
                    <a:pt x="96294" y="72859"/>
                  </a:cubicBezTo>
                  <a:lnTo>
                    <a:pt x="95960" y="72676"/>
                  </a:lnTo>
                  <a:close/>
                  <a:moveTo>
                    <a:pt x="6475" y="74713"/>
                  </a:moveTo>
                  <a:lnTo>
                    <a:pt x="6141" y="74895"/>
                  </a:lnTo>
                  <a:cubicBezTo>
                    <a:pt x="6323" y="75230"/>
                    <a:pt x="6505" y="75564"/>
                    <a:pt x="6688" y="75898"/>
                  </a:cubicBezTo>
                  <a:lnTo>
                    <a:pt x="7022" y="75686"/>
                  </a:lnTo>
                  <a:cubicBezTo>
                    <a:pt x="6840" y="75351"/>
                    <a:pt x="6657" y="75047"/>
                    <a:pt x="6475" y="74713"/>
                  </a:cubicBezTo>
                  <a:close/>
                  <a:moveTo>
                    <a:pt x="94896" y="74713"/>
                  </a:moveTo>
                  <a:cubicBezTo>
                    <a:pt x="94714" y="75047"/>
                    <a:pt x="94531" y="75382"/>
                    <a:pt x="94349" y="75716"/>
                  </a:cubicBezTo>
                  <a:lnTo>
                    <a:pt x="94683" y="75898"/>
                  </a:lnTo>
                  <a:cubicBezTo>
                    <a:pt x="94866" y="75564"/>
                    <a:pt x="95048" y="75230"/>
                    <a:pt x="95230" y="74895"/>
                  </a:cubicBezTo>
                  <a:lnTo>
                    <a:pt x="94896" y="74713"/>
                  </a:lnTo>
                  <a:close/>
                  <a:moveTo>
                    <a:pt x="7600" y="76658"/>
                  </a:moveTo>
                  <a:lnTo>
                    <a:pt x="7265" y="76871"/>
                  </a:lnTo>
                  <a:cubicBezTo>
                    <a:pt x="7478" y="77205"/>
                    <a:pt x="7660" y="77509"/>
                    <a:pt x="7873" y="77844"/>
                  </a:cubicBezTo>
                  <a:lnTo>
                    <a:pt x="8208" y="77631"/>
                  </a:lnTo>
                  <a:cubicBezTo>
                    <a:pt x="7995" y="77327"/>
                    <a:pt x="7782" y="76993"/>
                    <a:pt x="7600" y="76658"/>
                  </a:cubicBezTo>
                  <a:close/>
                  <a:moveTo>
                    <a:pt x="93771" y="76689"/>
                  </a:moveTo>
                  <a:cubicBezTo>
                    <a:pt x="93589" y="77023"/>
                    <a:pt x="93376" y="77327"/>
                    <a:pt x="93163" y="77661"/>
                  </a:cubicBezTo>
                  <a:lnTo>
                    <a:pt x="93498" y="77874"/>
                  </a:lnTo>
                  <a:cubicBezTo>
                    <a:pt x="93711" y="77540"/>
                    <a:pt x="93893" y="77205"/>
                    <a:pt x="94106" y="76871"/>
                  </a:cubicBezTo>
                  <a:lnTo>
                    <a:pt x="93771" y="76689"/>
                  </a:lnTo>
                  <a:close/>
                  <a:moveTo>
                    <a:pt x="8815" y="78604"/>
                  </a:moveTo>
                  <a:lnTo>
                    <a:pt x="8511" y="78786"/>
                  </a:lnTo>
                  <a:cubicBezTo>
                    <a:pt x="8724" y="79120"/>
                    <a:pt x="8937" y="79424"/>
                    <a:pt x="9150" y="79759"/>
                  </a:cubicBezTo>
                  <a:lnTo>
                    <a:pt x="9454" y="79515"/>
                  </a:lnTo>
                  <a:cubicBezTo>
                    <a:pt x="9241" y="79212"/>
                    <a:pt x="9028" y="78908"/>
                    <a:pt x="8815" y="78604"/>
                  </a:cubicBezTo>
                  <a:close/>
                  <a:moveTo>
                    <a:pt x="92556" y="78604"/>
                  </a:moveTo>
                  <a:cubicBezTo>
                    <a:pt x="92343" y="78938"/>
                    <a:pt x="92130" y="79242"/>
                    <a:pt x="91917" y="79546"/>
                  </a:cubicBezTo>
                  <a:lnTo>
                    <a:pt x="92221" y="79759"/>
                  </a:lnTo>
                  <a:cubicBezTo>
                    <a:pt x="92434" y="79455"/>
                    <a:pt x="92647" y="79151"/>
                    <a:pt x="92860" y="78816"/>
                  </a:cubicBezTo>
                  <a:lnTo>
                    <a:pt x="92556" y="78604"/>
                  </a:lnTo>
                  <a:close/>
                  <a:moveTo>
                    <a:pt x="10122" y="80458"/>
                  </a:moveTo>
                  <a:lnTo>
                    <a:pt x="9818" y="80671"/>
                  </a:lnTo>
                  <a:cubicBezTo>
                    <a:pt x="10031" y="80974"/>
                    <a:pt x="10274" y="81278"/>
                    <a:pt x="10487" y="81582"/>
                  </a:cubicBezTo>
                  <a:lnTo>
                    <a:pt x="10791" y="81370"/>
                  </a:lnTo>
                  <a:cubicBezTo>
                    <a:pt x="10578" y="81066"/>
                    <a:pt x="10335" y="80762"/>
                    <a:pt x="10122" y="80458"/>
                  </a:cubicBezTo>
                  <a:close/>
                  <a:moveTo>
                    <a:pt x="91249" y="80488"/>
                  </a:moveTo>
                  <a:cubicBezTo>
                    <a:pt x="91036" y="80762"/>
                    <a:pt x="90793" y="81096"/>
                    <a:pt x="90549" y="81370"/>
                  </a:cubicBezTo>
                  <a:lnTo>
                    <a:pt x="90853" y="81613"/>
                  </a:lnTo>
                  <a:cubicBezTo>
                    <a:pt x="91097" y="81309"/>
                    <a:pt x="91340" y="81005"/>
                    <a:pt x="91553" y="80701"/>
                  </a:cubicBezTo>
                  <a:lnTo>
                    <a:pt x="91249" y="80488"/>
                  </a:lnTo>
                  <a:close/>
                  <a:moveTo>
                    <a:pt x="11490" y="82251"/>
                  </a:moveTo>
                  <a:lnTo>
                    <a:pt x="11217" y="82494"/>
                  </a:lnTo>
                  <a:cubicBezTo>
                    <a:pt x="11460" y="82768"/>
                    <a:pt x="11703" y="83072"/>
                    <a:pt x="11946" y="83376"/>
                  </a:cubicBezTo>
                  <a:lnTo>
                    <a:pt x="12220" y="83133"/>
                  </a:lnTo>
                  <a:cubicBezTo>
                    <a:pt x="11977" y="82829"/>
                    <a:pt x="11733" y="82555"/>
                    <a:pt x="11490" y="82251"/>
                  </a:cubicBezTo>
                  <a:close/>
                  <a:moveTo>
                    <a:pt x="89850" y="82281"/>
                  </a:moveTo>
                  <a:cubicBezTo>
                    <a:pt x="89607" y="82585"/>
                    <a:pt x="89394" y="82859"/>
                    <a:pt x="89121" y="83163"/>
                  </a:cubicBezTo>
                  <a:lnTo>
                    <a:pt x="89425" y="83406"/>
                  </a:lnTo>
                  <a:cubicBezTo>
                    <a:pt x="89668" y="83102"/>
                    <a:pt x="89911" y="82798"/>
                    <a:pt x="90154" y="82525"/>
                  </a:cubicBezTo>
                  <a:lnTo>
                    <a:pt x="89850" y="82281"/>
                  </a:lnTo>
                  <a:close/>
                  <a:moveTo>
                    <a:pt x="12980" y="83984"/>
                  </a:moveTo>
                  <a:lnTo>
                    <a:pt x="12676" y="84227"/>
                  </a:lnTo>
                  <a:cubicBezTo>
                    <a:pt x="12949" y="84531"/>
                    <a:pt x="13192" y="84804"/>
                    <a:pt x="13466" y="85078"/>
                  </a:cubicBezTo>
                  <a:lnTo>
                    <a:pt x="13740" y="84835"/>
                  </a:lnTo>
                  <a:cubicBezTo>
                    <a:pt x="13466" y="84561"/>
                    <a:pt x="13223" y="84257"/>
                    <a:pt x="12980" y="83984"/>
                  </a:cubicBezTo>
                  <a:close/>
                  <a:moveTo>
                    <a:pt x="88391" y="84014"/>
                  </a:moveTo>
                  <a:cubicBezTo>
                    <a:pt x="88148" y="84288"/>
                    <a:pt x="87875" y="84592"/>
                    <a:pt x="87631" y="84865"/>
                  </a:cubicBezTo>
                  <a:lnTo>
                    <a:pt x="87905" y="85108"/>
                  </a:lnTo>
                  <a:cubicBezTo>
                    <a:pt x="88148" y="84835"/>
                    <a:pt x="88422" y="84561"/>
                    <a:pt x="88665" y="84257"/>
                  </a:cubicBezTo>
                  <a:lnTo>
                    <a:pt x="88391" y="84014"/>
                  </a:lnTo>
                  <a:close/>
                  <a:moveTo>
                    <a:pt x="14499" y="85655"/>
                  </a:moveTo>
                  <a:lnTo>
                    <a:pt x="14226" y="85929"/>
                  </a:lnTo>
                  <a:cubicBezTo>
                    <a:pt x="14499" y="86202"/>
                    <a:pt x="14773" y="86476"/>
                    <a:pt x="15047" y="86719"/>
                  </a:cubicBezTo>
                  <a:lnTo>
                    <a:pt x="15320" y="86476"/>
                  </a:lnTo>
                  <a:cubicBezTo>
                    <a:pt x="15047" y="86202"/>
                    <a:pt x="14773" y="85929"/>
                    <a:pt x="14499" y="85655"/>
                  </a:cubicBezTo>
                  <a:close/>
                  <a:moveTo>
                    <a:pt x="86841" y="85686"/>
                  </a:moveTo>
                  <a:cubicBezTo>
                    <a:pt x="86568" y="85959"/>
                    <a:pt x="86324" y="86233"/>
                    <a:pt x="86051" y="86506"/>
                  </a:cubicBezTo>
                  <a:lnTo>
                    <a:pt x="86324" y="86750"/>
                  </a:lnTo>
                  <a:cubicBezTo>
                    <a:pt x="86568" y="86506"/>
                    <a:pt x="86841" y="86233"/>
                    <a:pt x="87115" y="85959"/>
                  </a:cubicBezTo>
                  <a:lnTo>
                    <a:pt x="86841" y="85686"/>
                  </a:lnTo>
                  <a:close/>
                  <a:moveTo>
                    <a:pt x="16141" y="87236"/>
                  </a:moveTo>
                  <a:lnTo>
                    <a:pt x="15867" y="87540"/>
                  </a:lnTo>
                  <a:cubicBezTo>
                    <a:pt x="16141" y="87783"/>
                    <a:pt x="16414" y="88057"/>
                    <a:pt x="16718" y="88300"/>
                  </a:cubicBezTo>
                  <a:lnTo>
                    <a:pt x="16961" y="88026"/>
                  </a:lnTo>
                  <a:cubicBezTo>
                    <a:pt x="16688" y="87753"/>
                    <a:pt x="16414" y="87510"/>
                    <a:pt x="16141" y="87236"/>
                  </a:cubicBezTo>
                  <a:close/>
                  <a:moveTo>
                    <a:pt x="85230" y="87266"/>
                  </a:moveTo>
                  <a:cubicBezTo>
                    <a:pt x="84957" y="87540"/>
                    <a:pt x="84683" y="87783"/>
                    <a:pt x="84379" y="88057"/>
                  </a:cubicBezTo>
                  <a:lnTo>
                    <a:pt x="84653" y="88330"/>
                  </a:lnTo>
                  <a:cubicBezTo>
                    <a:pt x="84926" y="88087"/>
                    <a:pt x="85200" y="87813"/>
                    <a:pt x="85504" y="87570"/>
                  </a:cubicBezTo>
                  <a:lnTo>
                    <a:pt x="85230" y="87266"/>
                  </a:lnTo>
                  <a:close/>
                  <a:moveTo>
                    <a:pt x="17813" y="88786"/>
                  </a:moveTo>
                  <a:lnTo>
                    <a:pt x="17569" y="89060"/>
                  </a:lnTo>
                  <a:cubicBezTo>
                    <a:pt x="17843" y="89303"/>
                    <a:pt x="18147" y="89576"/>
                    <a:pt x="18451" y="89820"/>
                  </a:cubicBezTo>
                  <a:lnTo>
                    <a:pt x="18694" y="89516"/>
                  </a:lnTo>
                  <a:cubicBezTo>
                    <a:pt x="18390" y="89272"/>
                    <a:pt x="18086" y="89029"/>
                    <a:pt x="17813" y="88786"/>
                  </a:cubicBezTo>
                  <a:close/>
                  <a:moveTo>
                    <a:pt x="83528" y="88817"/>
                  </a:moveTo>
                  <a:cubicBezTo>
                    <a:pt x="83254" y="89060"/>
                    <a:pt x="82951" y="89303"/>
                    <a:pt x="82677" y="89546"/>
                  </a:cubicBezTo>
                  <a:lnTo>
                    <a:pt x="82920" y="89820"/>
                  </a:lnTo>
                  <a:cubicBezTo>
                    <a:pt x="83194" y="89576"/>
                    <a:pt x="83498" y="89333"/>
                    <a:pt x="83771" y="89090"/>
                  </a:cubicBezTo>
                  <a:lnTo>
                    <a:pt x="83528" y="88817"/>
                  </a:lnTo>
                  <a:close/>
                  <a:moveTo>
                    <a:pt x="19575" y="90215"/>
                  </a:moveTo>
                  <a:lnTo>
                    <a:pt x="19332" y="90519"/>
                  </a:lnTo>
                  <a:cubicBezTo>
                    <a:pt x="19636" y="90762"/>
                    <a:pt x="19940" y="91005"/>
                    <a:pt x="20244" y="91218"/>
                  </a:cubicBezTo>
                  <a:lnTo>
                    <a:pt x="20457" y="90914"/>
                  </a:lnTo>
                  <a:cubicBezTo>
                    <a:pt x="20153" y="90701"/>
                    <a:pt x="19879" y="90458"/>
                    <a:pt x="19575" y="90215"/>
                  </a:cubicBezTo>
                  <a:close/>
                  <a:moveTo>
                    <a:pt x="81795" y="90245"/>
                  </a:moveTo>
                  <a:cubicBezTo>
                    <a:pt x="81492" y="90488"/>
                    <a:pt x="81188" y="90701"/>
                    <a:pt x="80884" y="90944"/>
                  </a:cubicBezTo>
                  <a:lnTo>
                    <a:pt x="81127" y="91248"/>
                  </a:lnTo>
                  <a:cubicBezTo>
                    <a:pt x="81431" y="91005"/>
                    <a:pt x="81735" y="90792"/>
                    <a:pt x="82008" y="90549"/>
                  </a:cubicBezTo>
                  <a:lnTo>
                    <a:pt x="81795" y="90245"/>
                  </a:lnTo>
                  <a:close/>
                  <a:moveTo>
                    <a:pt x="21369" y="91583"/>
                  </a:moveTo>
                  <a:lnTo>
                    <a:pt x="21156" y="91886"/>
                  </a:lnTo>
                  <a:cubicBezTo>
                    <a:pt x="21460" y="92130"/>
                    <a:pt x="21794" y="92342"/>
                    <a:pt x="22098" y="92555"/>
                  </a:cubicBezTo>
                  <a:lnTo>
                    <a:pt x="22311" y="92251"/>
                  </a:lnTo>
                  <a:cubicBezTo>
                    <a:pt x="22007" y="92038"/>
                    <a:pt x="21703" y="91826"/>
                    <a:pt x="21369" y="91583"/>
                  </a:cubicBezTo>
                  <a:close/>
                  <a:moveTo>
                    <a:pt x="79972" y="91613"/>
                  </a:moveTo>
                  <a:cubicBezTo>
                    <a:pt x="79668" y="91826"/>
                    <a:pt x="79364" y="92038"/>
                    <a:pt x="79029" y="92251"/>
                  </a:cubicBezTo>
                  <a:lnTo>
                    <a:pt x="79242" y="92586"/>
                  </a:lnTo>
                  <a:cubicBezTo>
                    <a:pt x="79577" y="92373"/>
                    <a:pt x="79881" y="92130"/>
                    <a:pt x="80185" y="91917"/>
                  </a:cubicBezTo>
                  <a:lnTo>
                    <a:pt x="79972" y="91613"/>
                  </a:lnTo>
                  <a:close/>
                  <a:moveTo>
                    <a:pt x="23253" y="92890"/>
                  </a:moveTo>
                  <a:lnTo>
                    <a:pt x="23071" y="93193"/>
                  </a:lnTo>
                  <a:cubicBezTo>
                    <a:pt x="23375" y="93406"/>
                    <a:pt x="23709" y="93619"/>
                    <a:pt x="24013" y="93801"/>
                  </a:cubicBezTo>
                  <a:lnTo>
                    <a:pt x="24226" y="93497"/>
                  </a:lnTo>
                  <a:cubicBezTo>
                    <a:pt x="23892" y="93285"/>
                    <a:pt x="23588" y="93072"/>
                    <a:pt x="23253" y="92890"/>
                  </a:cubicBezTo>
                  <a:close/>
                  <a:moveTo>
                    <a:pt x="78087" y="92890"/>
                  </a:moveTo>
                  <a:cubicBezTo>
                    <a:pt x="77783" y="93102"/>
                    <a:pt x="77449" y="93315"/>
                    <a:pt x="77145" y="93497"/>
                  </a:cubicBezTo>
                  <a:lnTo>
                    <a:pt x="77327" y="93832"/>
                  </a:lnTo>
                  <a:cubicBezTo>
                    <a:pt x="77662" y="93619"/>
                    <a:pt x="77996" y="93406"/>
                    <a:pt x="78300" y="93224"/>
                  </a:cubicBezTo>
                  <a:lnTo>
                    <a:pt x="78087" y="92890"/>
                  </a:lnTo>
                  <a:close/>
                  <a:moveTo>
                    <a:pt x="25199" y="94075"/>
                  </a:moveTo>
                  <a:lnTo>
                    <a:pt x="25016" y="94409"/>
                  </a:lnTo>
                  <a:cubicBezTo>
                    <a:pt x="25351" y="94592"/>
                    <a:pt x="25685" y="94804"/>
                    <a:pt x="26019" y="94987"/>
                  </a:cubicBezTo>
                  <a:lnTo>
                    <a:pt x="26202" y="94652"/>
                  </a:lnTo>
                  <a:cubicBezTo>
                    <a:pt x="25867" y="94470"/>
                    <a:pt x="25533" y="94288"/>
                    <a:pt x="25199" y="94075"/>
                  </a:cubicBezTo>
                  <a:close/>
                  <a:moveTo>
                    <a:pt x="76172" y="94075"/>
                  </a:moveTo>
                  <a:cubicBezTo>
                    <a:pt x="75838" y="94288"/>
                    <a:pt x="75504" y="94470"/>
                    <a:pt x="75169" y="94652"/>
                  </a:cubicBezTo>
                  <a:lnTo>
                    <a:pt x="75382" y="94987"/>
                  </a:lnTo>
                  <a:cubicBezTo>
                    <a:pt x="75686" y="94804"/>
                    <a:pt x="76020" y="94592"/>
                    <a:pt x="76355" y="94409"/>
                  </a:cubicBezTo>
                  <a:lnTo>
                    <a:pt x="76172" y="94075"/>
                  </a:lnTo>
                  <a:close/>
                  <a:moveTo>
                    <a:pt x="27205" y="95200"/>
                  </a:moveTo>
                  <a:lnTo>
                    <a:pt x="27022" y="95534"/>
                  </a:lnTo>
                  <a:cubicBezTo>
                    <a:pt x="27357" y="95716"/>
                    <a:pt x="27691" y="95868"/>
                    <a:pt x="28025" y="96051"/>
                  </a:cubicBezTo>
                  <a:lnTo>
                    <a:pt x="28208" y="95716"/>
                  </a:lnTo>
                  <a:cubicBezTo>
                    <a:pt x="27874" y="95534"/>
                    <a:pt x="27539" y="95382"/>
                    <a:pt x="27205" y="95200"/>
                  </a:cubicBezTo>
                  <a:close/>
                  <a:moveTo>
                    <a:pt x="74197" y="95200"/>
                  </a:moveTo>
                  <a:cubicBezTo>
                    <a:pt x="73862" y="95382"/>
                    <a:pt x="73528" y="95534"/>
                    <a:pt x="73163" y="95716"/>
                  </a:cubicBezTo>
                  <a:lnTo>
                    <a:pt x="73345" y="96051"/>
                  </a:lnTo>
                  <a:cubicBezTo>
                    <a:pt x="73680" y="95868"/>
                    <a:pt x="74014" y="95716"/>
                    <a:pt x="74349" y="95534"/>
                  </a:cubicBezTo>
                  <a:lnTo>
                    <a:pt x="74197" y="95200"/>
                  </a:lnTo>
                  <a:close/>
                  <a:moveTo>
                    <a:pt x="29241" y="96203"/>
                  </a:moveTo>
                  <a:lnTo>
                    <a:pt x="29059" y="96567"/>
                  </a:lnTo>
                  <a:cubicBezTo>
                    <a:pt x="29424" y="96719"/>
                    <a:pt x="29758" y="96871"/>
                    <a:pt x="30123" y="97023"/>
                  </a:cubicBezTo>
                  <a:lnTo>
                    <a:pt x="30275" y="96689"/>
                  </a:lnTo>
                  <a:cubicBezTo>
                    <a:pt x="29910" y="96537"/>
                    <a:pt x="29576" y="96385"/>
                    <a:pt x="29241" y="96203"/>
                  </a:cubicBezTo>
                  <a:close/>
                  <a:moveTo>
                    <a:pt x="72160" y="96203"/>
                  </a:moveTo>
                  <a:cubicBezTo>
                    <a:pt x="71826" y="96355"/>
                    <a:pt x="71461" y="96537"/>
                    <a:pt x="71127" y="96689"/>
                  </a:cubicBezTo>
                  <a:lnTo>
                    <a:pt x="71279" y="97023"/>
                  </a:lnTo>
                  <a:cubicBezTo>
                    <a:pt x="71643" y="96871"/>
                    <a:pt x="71978" y="96719"/>
                    <a:pt x="72312" y="96537"/>
                  </a:cubicBezTo>
                  <a:lnTo>
                    <a:pt x="72160" y="96203"/>
                  </a:lnTo>
                  <a:close/>
                  <a:moveTo>
                    <a:pt x="31308" y="97145"/>
                  </a:moveTo>
                  <a:lnTo>
                    <a:pt x="31156" y="97479"/>
                  </a:lnTo>
                  <a:cubicBezTo>
                    <a:pt x="31521" y="97631"/>
                    <a:pt x="31886" y="97783"/>
                    <a:pt x="32220" y="97905"/>
                  </a:cubicBezTo>
                  <a:lnTo>
                    <a:pt x="32372" y="97570"/>
                  </a:lnTo>
                  <a:cubicBezTo>
                    <a:pt x="32007" y="97418"/>
                    <a:pt x="31673" y="97297"/>
                    <a:pt x="31308" y="97145"/>
                  </a:cubicBezTo>
                  <a:close/>
                  <a:moveTo>
                    <a:pt x="70093" y="97115"/>
                  </a:moveTo>
                  <a:cubicBezTo>
                    <a:pt x="69728" y="97266"/>
                    <a:pt x="69394" y="97418"/>
                    <a:pt x="69029" y="97540"/>
                  </a:cubicBezTo>
                  <a:lnTo>
                    <a:pt x="69181" y="97905"/>
                  </a:lnTo>
                  <a:cubicBezTo>
                    <a:pt x="69516" y="97753"/>
                    <a:pt x="69880" y="97631"/>
                    <a:pt x="70245" y="97479"/>
                  </a:cubicBezTo>
                  <a:lnTo>
                    <a:pt x="70093" y="97115"/>
                  </a:lnTo>
                  <a:close/>
                  <a:moveTo>
                    <a:pt x="33436" y="97966"/>
                  </a:moveTo>
                  <a:lnTo>
                    <a:pt x="33314" y="98330"/>
                  </a:lnTo>
                  <a:cubicBezTo>
                    <a:pt x="33649" y="98452"/>
                    <a:pt x="34013" y="98574"/>
                    <a:pt x="34378" y="98695"/>
                  </a:cubicBezTo>
                  <a:lnTo>
                    <a:pt x="34500" y="98361"/>
                  </a:lnTo>
                  <a:cubicBezTo>
                    <a:pt x="34135" y="98239"/>
                    <a:pt x="33801" y="98087"/>
                    <a:pt x="33436" y="97966"/>
                  </a:cubicBezTo>
                  <a:close/>
                  <a:moveTo>
                    <a:pt x="67965" y="97966"/>
                  </a:moveTo>
                  <a:cubicBezTo>
                    <a:pt x="67631" y="98087"/>
                    <a:pt x="67266" y="98209"/>
                    <a:pt x="66902" y="98330"/>
                  </a:cubicBezTo>
                  <a:lnTo>
                    <a:pt x="67023" y="98695"/>
                  </a:lnTo>
                  <a:cubicBezTo>
                    <a:pt x="67388" y="98574"/>
                    <a:pt x="67753" y="98452"/>
                    <a:pt x="68117" y="98300"/>
                  </a:cubicBezTo>
                  <a:lnTo>
                    <a:pt x="67965" y="97966"/>
                  </a:lnTo>
                  <a:close/>
                  <a:moveTo>
                    <a:pt x="35594" y="98695"/>
                  </a:moveTo>
                  <a:lnTo>
                    <a:pt x="35472" y="99060"/>
                  </a:lnTo>
                  <a:cubicBezTo>
                    <a:pt x="35837" y="99181"/>
                    <a:pt x="36202" y="99303"/>
                    <a:pt x="36567" y="99394"/>
                  </a:cubicBezTo>
                  <a:lnTo>
                    <a:pt x="36688" y="99029"/>
                  </a:lnTo>
                  <a:cubicBezTo>
                    <a:pt x="36324" y="98938"/>
                    <a:pt x="35959" y="98817"/>
                    <a:pt x="35594" y="98695"/>
                  </a:cubicBezTo>
                  <a:close/>
                  <a:moveTo>
                    <a:pt x="65807" y="98695"/>
                  </a:moveTo>
                  <a:cubicBezTo>
                    <a:pt x="65473" y="98817"/>
                    <a:pt x="65108" y="98908"/>
                    <a:pt x="64744" y="99029"/>
                  </a:cubicBezTo>
                  <a:lnTo>
                    <a:pt x="64835" y="99394"/>
                  </a:lnTo>
                  <a:cubicBezTo>
                    <a:pt x="65199" y="99273"/>
                    <a:pt x="65564" y="99151"/>
                    <a:pt x="65929" y="99060"/>
                  </a:cubicBezTo>
                  <a:lnTo>
                    <a:pt x="65807" y="98695"/>
                  </a:lnTo>
                  <a:close/>
                  <a:moveTo>
                    <a:pt x="37783" y="99333"/>
                  </a:moveTo>
                  <a:lnTo>
                    <a:pt x="37691" y="99698"/>
                  </a:lnTo>
                  <a:cubicBezTo>
                    <a:pt x="38056" y="99789"/>
                    <a:pt x="38421" y="99881"/>
                    <a:pt x="38786" y="99972"/>
                  </a:cubicBezTo>
                  <a:lnTo>
                    <a:pt x="38877" y="99607"/>
                  </a:lnTo>
                  <a:cubicBezTo>
                    <a:pt x="38512" y="99516"/>
                    <a:pt x="38147" y="99425"/>
                    <a:pt x="37783" y="99333"/>
                  </a:cubicBezTo>
                  <a:close/>
                  <a:moveTo>
                    <a:pt x="63649" y="99333"/>
                  </a:moveTo>
                  <a:cubicBezTo>
                    <a:pt x="63285" y="99425"/>
                    <a:pt x="62920" y="99516"/>
                    <a:pt x="62525" y="99607"/>
                  </a:cubicBezTo>
                  <a:lnTo>
                    <a:pt x="62616" y="99972"/>
                  </a:lnTo>
                  <a:cubicBezTo>
                    <a:pt x="63011" y="99881"/>
                    <a:pt x="63376" y="99789"/>
                    <a:pt x="63740" y="99698"/>
                  </a:cubicBezTo>
                  <a:lnTo>
                    <a:pt x="63649" y="99333"/>
                  </a:lnTo>
                  <a:close/>
                  <a:moveTo>
                    <a:pt x="40001" y="99850"/>
                  </a:moveTo>
                  <a:lnTo>
                    <a:pt x="39910" y="100245"/>
                  </a:lnTo>
                  <a:cubicBezTo>
                    <a:pt x="40275" y="100306"/>
                    <a:pt x="40670" y="100397"/>
                    <a:pt x="41035" y="100458"/>
                  </a:cubicBezTo>
                  <a:lnTo>
                    <a:pt x="41096" y="100093"/>
                  </a:lnTo>
                  <a:cubicBezTo>
                    <a:pt x="40731" y="100032"/>
                    <a:pt x="40366" y="99941"/>
                    <a:pt x="40001" y="99850"/>
                  </a:cubicBezTo>
                  <a:close/>
                  <a:moveTo>
                    <a:pt x="61430" y="99850"/>
                  </a:moveTo>
                  <a:cubicBezTo>
                    <a:pt x="61066" y="99941"/>
                    <a:pt x="60701" y="100002"/>
                    <a:pt x="60306" y="100093"/>
                  </a:cubicBezTo>
                  <a:lnTo>
                    <a:pt x="60397" y="100458"/>
                  </a:lnTo>
                  <a:cubicBezTo>
                    <a:pt x="60762" y="100397"/>
                    <a:pt x="61126" y="100306"/>
                    <a:pt x="61491" y="100245"/>
                  </a:cubicBezTo>
                  <a:lnTo>
                    <a:pt x="61430" y="99850"/>
                  </a:lnTo>
                  <a:close/>
                  <a:moveTo>
                    <a:pt x="42220" y="100276"/>
                  </a:moveTo>
                  <a:lnTo>
                    <a:pt x="42160" y="100671"/>
                  </a:lnTo>
                  <a:cubicBezTo>
                    <a:pt x="42524" y="100732"/>
                    <a:pt x="42919" y="100792"/>
                    <a:pt x="43284" y="100853"/>
                  </a:cubicBezTo>
                  <a:lnTo>
                    <a:pt x="43345" y="100458"/>
                  </a:lnTo>
                  <a:cubicBezTo>
                    <a:pt x="42980" y="100397"/>
                    <a:pt x="42585" y="100367"/>
                    <a:pt x="42220" y="100276"/>
                  </a:cubicBezTo>
                  <a:close/>
                  <a:moveTo>
                    <a:pt x="59211" y="100276"/>
                  </a:moveTo>
                  <a:cubicBezTo>
                    <a:pt x="58816" y="100367"/>
                    <a:pt x="58452" y="100428"/>
                    <a:pt x="58087" y="100458"/>
                  </a:cubicBezTo>
                  <a:lnTo>
                    <a:pt x="58117" y="100853"/>
                  </a:lnTo>
                  <a:cubicBezTo>
                    <a:pt x="58512" y="100792"/>
                    <a:pt x="58877" y="100732"/>
                    <a:pt x="59272" y="100671"/>
                  </a:cubicBezTo>
                  <a:lnTo>
                    <a:pt x="59211" y="100276"/>
                  </a:lnTo>
                  <a:close/>
                  <a:moveTo>
                    <a:pt x="44470" y="100640"/>
                  </a:moveTo>
                  <a:lnTo>
                    <a:pt x="44439" y="101005"/>
                  </a:lnTo>
                  <a:cubicBezTo>
                    <a:pt x="44804" y="101036"/>
                    <a:pt x="45199" y="101096"/>
                    <a:pt x="45564" y="101127"/>
                  </a:cubicBezTo>
                  <a:lnTo>
                    <a:pt x="45594" y="100762"/>
                  </a:lnTo>
                  <a:cubicBezTo>
                    <a:pt x="45229" y="100701"/>
                    <a:pt x="44834" y="100671"/>
                    <a:pt x="44470" y="100640"/>
                  </a:cubicBezTo>
                  <a:close/>
                  <a:moveTo>
                    <a:pt x="56932" y="100610"/>
                  </a:moveTo>
                  <a:cubicBezTo>
                    <a:pt x="56567" y="100671"/>
                    <a:pt x="56202" y="100701"/>
                    <a:pt x="55807" y="100762"/>
                  </a:cubicBezTo>
                  <a:lnTo>
                    <a:pt x="55838" y="101127"/>
                  </a:lnTo>
                  <a:cubicBezTo>
                    <a:pt x="56233" y="101096"/>
                    <a:pt x="56597" y="101036"/>
                    <a:pt x="56993" y="101005"/>
                  </a:cubicBezTo>
                  <a:lnTo>
                    <a:pt x="56932" y="100610"/>
                  </a:lnTo>
                  <a:close/>
                  <a:moveTo>
                    <a:pt x="46749" y="100853"/>
                  </a:moveTo>
                  <a:lnTo>
                    <a:pt x="46719" y="101218"/>
                  </a:lnTo>
                  <a:cubicBezTo>
                    <a:pt x="47084" y="101248"/>
                    <a:pt x="47479" y="101279"/>
                    <a:pt x="47843" y="101309"/>
                  </a:cubicBezTo>
                  <a:lnTo>
                    <a:pt x="47874" y="100914"/>
                  </a:lnTo>
                  <a:cubicBezTo>
                    <a:pt x="47479" y="100914"/>
                    <a:pt x="47114" y="100884"/>
                    <a:pt x="46749" y="100853"/>
                  </a:cubicBezTo>
                  <a:close/>
                  <a:moveTo>
                    <a:pt x="54683" y="100853"/>
                  </a:moveTo>
                  <a:cubicBezTo>
                    <a:pt x="54318" y="100884"/>
                    <a:pt x="53923" y="100914"/>
                    <a:pt x="53558" y="100914"/>
                  </a:cubicBezTo>
                  <a:lnTo>
                    <a:pt x="53558" y="101309"/>
                  </a:lnTo>
                  <a:cubicBezTo>
                    <a:pt x="53953" y="101279"/>
                    <a:pt x="54318" y="101248"/>
                    <a:pt x="54713" y="101218"/>
                  </a:cubicBezTo>
                  <a:lnTo>
                    <a:pt x="54683" y="100853"/>
                  </a:lnTo>
                  <a:close/>
                  <a:moveTo>
                    <a:pt x="48999" y="100975"/>
                  </a:moveTo>
                  <a:lnTo>
                    <a:pt x="48999" y="101370"/>
                  </a:lnTo>
                  <a:lnTo>
                    <a:pt x="50154" y="101370"/>
                  </a:lnTo>
                  <a:lnTo>
                    <a:pt x="50154" y="101005"/>
                  </a:lnTo>
                  <a:cubicBezTo>
                    <a:pt x="49758" y="101005"/>
                    <a:pt x="49394" y="100975"/>
                    <a:pt x="48999" y="100975"/>
                  </a:cubicBezTo>
                  <a:close/>
                  <a:moveTo>
                    <a:pt x="52403" y="100975"/>
                  </a:moveTo>
                  <a:cubicBezTo>
                    <a:pt x="52038" y="101005"/>
                    <a:pt x="51673" y="101005"/>
                    <a:pt x="51278" y="101005"/>
                  </a:cubicBezTo>
                  <a:lnTo>
                    <a:pt x="51278" y="101370"/>
                  </a:lnTo>
                  <a:lnTo>
                    <a:pt x="52433" y="101370"/>
                  </a:lnTo>
                  <a:lnTo>
                    <a:pt x="52403" y="10097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3"/>
            <p:cNvSpPr/>
            <p:nvPr/>
          </p:nvSpPr>
          <p:spPr>
            <a:xfrm>
              <a:off x="4187495" y="1131775"/>
              <a:ext cx="1952950" cy="1952175"/>
            </a:xfrm>
            <a:custGeom>
              <a:avLst/>
              <a:gdLst/>
              <a:ahLst/>
              <a:cxnLst/>
              <a:rect l="l" t="t" r="r" b="b"/>
              <a:pathLst>
                <a:path w="78118" h="78087" extrusionOk="0">
                  <a:moveTo>
                    <a:pt x="38420" y="0"/>
                  </a:moveTo>
                  <a:lnTo>
                    <a:pt x="38420" y="365"/>
                  </a:lnTo>
                  <a:lnTo>
                    <a:pt x="39575" y="365"/>
                  </a:lnTo>
                  <a:lnTo>
                    <a:pt x="39575" y="0"/>
                  </a:lnTo>
                  <a:close/>
                  <a:moveTo>
                    <a:pt x="37265" y="31"/>
                  </a:moveTo>
                  <a:cubicBezTo>
                    <a:pt x="36901" y="61"/>
                    <a:pt x="36505" y="91"/>
                    <a:pt x="36141" y="91"/>
                  </a:cubicBezTo>
                  <a:lnTo>
                    <a:pt x="36171" y="486"/>
                  </a:lnTo>
                  <a:cubicBezTo>
                    <a:pt x="36536" y="456"/>
                    <a:pt x="36931" y="426"/>
                    <a:pt x="37296" y="426"/>
                  </a:cubicBezTo>
                  <a:lnTo>
                    <a:pt x="37265" y="31"/>
                  </a:lnTo>
                  <a:close/>
                  <a:moveTo>
                    <a:pt x="40700" y="31"/>
                  </a:moveTo>
                  <a:lnTo>
                    <a:pt x="40700" y="395"/>
                  </a:lnTo>
                  <a:cubicBezTo>
                    <a:pt x="41065" y="426"/>
                    <a:pt x="41460" y="456"/>
                    <a:pt x="41825" y="486"/>
                  </a:cubicBezTo>
                  <a:lnTo>
                    <a:pt x="41855" y="91"/>
                  </a:lnTo>
                  <a:cubicBezTo>
                    <a:pt x="41490" y="61"/>
                    <a:pt x="41095" y="61"/>
                    <a:pt x="40700" y="31"/>
                  </a:cubicBezTo>
                  <a:close/>
                  <a:moveTo>
                    <a:pt x="43010" y="183"/>
                  </a:moveTo>
                  <a:lnTo>
                    <a:pt x="42949" y="578"/>
                  </a:lnTo>
                  <a:cubicBezTo>
                    <a:pt x="43344" y="608"/>
                    <a:pt x="43709" y="669"/>
                    <a:pt x="44104" y="699"/>
                  </a:cubicBezTo>
                  <a:lnTo>
                    <a:pt x="44135" y="335"/>
                  </a:lnTo>
                  <a:cubicBezTo>
                    <a:pt x="43770" y="274"/>
                    <a:pt x="43375" y="243"/>
                    <a:pt x="43010" y="183"/>
                  </a:cubicBezTo>
                  <a:close/>
                  <a:moveTo>
                    <a:pt x="34986" y="213"/>
                  </a:moveTo>
                  <a:cubicBezTo>
                    <a:pt x="34621" y="243"/>
                    <a:pt x="34226" y="304"/>
                    <a:pt x="33861" y="335"/>
                  </a:cubicBezTo>
                  <a:lnTo>
                    <a:pt x="33891" y="730"/>
                  </a:lnTo>
                  <a:cubicBezTo>
                    <a:pt x="34287" y="669"/>
                    <a:pt x="34651" y="608"/>
                    <a:pt x="35046" y="578"/>
                  </a:cubicBezTo>
                  <a:lnTo>
                    <a:pt x="34986" y="213"/>
                  </a:lnTo>
                  <a:close/>
                  <a:moveTo>
                    <a:pt x="45259" y="486"/>
                  </a:moveTo>
                  <a:lnTo>
                    <a:pt x="45199" y="851"/>
                  </a:lnTo>
                  <a:cubicBezTo>
                    <a:pt x="45594" y="912"/>
                    <a:pt x="45959" y="1003"/>
                    <a:pt x="46323" y="1064"/>
                  </a:cubicBezTo>
                  <a:lnTo>
                    <a:pt x="46414" y="699"/>
                  </a:lnTo>
                  <a:cubicBezTo>
                    <a:pt x="46019" y="608"/>
                    <a:pt x="45655" y="547"/>
                    <a:pt x="45259" y="486"/>
                  </a:cubicBezTo>
                  <a:close/>
                  <a:moveTo>
                    <a:pt x="32706" y="517"/>
                  </a:moveTo>
                  <a:cubicBezTo>
                    <a:pt x="32341" y="578"/>
                    <a:pt x="31976" y="638"/>
                    <a:pt x="31581" y="699"/>
                  </a:cubicBezTo>
                  <a:lnTo>
                    <a:pt x="31673" y="1094"/>
                  </a:lnTo>
                  <a:cubicBezTo>
                    <a:pt x="32037" y="1003"/>
                    <a:pt x="32402" y="942"/>
                    <a:pt x="32767" y="882"/>
                  </a:cubicBezTo>
                  <a:lnTo>
                    <a:pt x="32706" y="517"/>
                  </a:lnTo>
                  <a:close/>
                  <a:moveTo>
                    <a:pt x="47539" y="912"/>
                  </a:moveTo>
                  <a:lnTo>
                    <a:pt x="47448" y="1277"/>
                  </a:lnTo>
                  <a:cubicBezTo>
                    <a:pt x="47813" y="1368"/>
                    <a:pt x="48177" y="1459"/>
                    <a:pt x="48542" y="1550"/>
                  </a:cubicBezTo>
                  <a:lnTo>
                    <a:pt x="48633" y="1186"/>
                  </a:lnTo>
                  <a:cubicBezTo>
                    <a:pt x="48269" y="1094"/>
                    <a:pt x="47904" y="1003"/>
                    <a:pt x="47539" y="912"/>
                  </a:cubicBezTo>
                  <a:close/>
                  <a:moveTo>
                    <a:pt x="30457" y="942"/>
                  </a:moveTo>
                  <a:cubicBezTo>
                    <a:pt x="30092" y="1034"/>
                    <a:pt x="29727" y="1125"/>
                    <a:pt x="29362" y="1216"/>
                  </a:cubicBezTo>
                  <a:lnTo>
                    <a:pt x="29454" y="1581"/>
                  </a:lnTo>
                  <a:cubicBezTo>
                    <a:pt x="29818" y="1490"/>
                    <a:pt x="30183" y="1398"/>
                    <a:pt x="30548" y="1307"/>
                  </a:cubicBezTo>
                  <a:lnTo>
                    <a:pt x="30457" y="942"/>
                  </a:lnTo>
                  <a:close/>
                  <a:moveTo>
                    <a:pt x="49758" y="1490"/>
                  </a:moveTo>
                  <a:lnTo>
                    <a:pt x="49636" y="1854"/>
                  </a:lnTo>
                  <a:cubicBezTo>
                    <a:pt x="50001" y="1945"/>
                    <a:pt x="50366" y="2067"/>
                    <a:pt x="50731" y="2158"/>
                  </a:cubicBezTo>
                  <a:lnTo>
                    <a:pt x="50852" y="1824"/>
                  </a:lnTo>
                  <a:cubicBezTo>
                    <a:pt x="50487" y="1702"/>
                    <a:pt x="50123" y="1581"/>
                    <a:pt x="49758" y="1490"/>
                  </a:cubicBezTo>
                  <a:close/>
                  <a:moveTo>
                    <a:pt x="28238" y="1520"/>
                  </a:moveTo>
                  <a:cubicBezTo>
                    <a:pt x="27873" y="1611"/>
                    <a:pt x="27508" y="1733"/>
                    <a:pt x="27144" y="1854"/>
                  </a:cubicBezTo>
                  <a:lnTo>
                    <a:pt x="27265" y="2219"/>
                  </a:lnTo>
                  <a:cubicBezTo>
                    <a:pt x="27630" y="2097"/>
                    <a:pt x="27995" y="1976"/>
                    <a:pt x="28359" y="1885"/>
                  </a:cubicBezTo>
                  <a:lnTo>
                    <a:pt x="28238" y="1520"/>
                  </a:lnTo>
                  <a:close/>
                  <a:moveTo>
                    <a:pt x="51946" y="2189"/>
                  </a:moveTo>
                  <a:lnTo>
                    <a:pt x="51825" y="2523"/>
                  </a:lnTo>
                  <a:cubicBezTo>
                    <a:pt x="52159" y="2645"/>
                    <a:pt x="52524" y="2797"/>
                    <a:pt x="52889" y="2918"/>
                  </a:cubicBezTo>
                  <a:lnTo>
                    <a:pt x="53010" y="2584"/>
                  </a:lnTo>
                  <a:cubicBezTo>
                    <a:pt x="52676" y="2432"/>
                    <a:pt x="52311" y="2310"/>
                    <a:pt x="51946" y="2189"/>
                  </a:cubicBezTo>
                  <a:close/>
                  <a:moveTo>
                    <a:pt x="26049" y="2219"/>
                  </a:moveTo>
                  <a:cubicBezTo>
                    <a:pt x="25715" y="2341"/>
                    <a:pt x="25350" y="2462"/>
                    <a:pt x="24985" y="2614"/>
                  </a:cubicBezTo>
                  <a:lnTo>
                    <a:pt x="25137" y="2949"/>
                  </a:lnTo>
                  <a:cubicBezTo>
                    <a:pt x="25472" y="2827"/>
                    <a:pt x="25837" y="2705"/>
                    <a:pt x="26171" y="2553"/>
                  </a:cubicBezTo>
                  <a:lnTo>
                    <a:pt x="26049" y="2219"/>
                  </a:lnTo>
                  <a:close/>
                  <a:moveTo>
                    <a:pt x="54074" y="2979"/>
                  </a:moveTo>
                  <a:lnTo>
                    <a:pt x="53953" y="3344"/>
                  </a:lnTo>
                  <a:cubicBezTo>
                    <a:pt x="54287" y="3496"/>
                    <a:pt x="54652" y="3648"/>
                    <a:pt x="54986" y="3800"/>
                  </a:cubicBezTo>
                  <a:lnTo>
                    <a:pt x="55138" y="3465"/>
                  </a:lnTo>
                  <a:cubicBezTo>
                    <a:pt x="54804" y="3283"/>
                    <a:pt x="54439" y="3131"/>
                    <a:pt x="54074" y="2979"/>
                  </a:cubicBezTo>
                  <a:close/>
                  <a:moveTo>
                    <a:pt x="23922" y="3040"/>
                  </a:moveTo>
                  <a:cubicBezTo>
                    <a:pt x="23587" y="3192"/>
                    <a:pt x="23223" y="3344"/>
                    <a:pt x="22888" y="3496"/>
                  </a:cubicBezTo>
                  <a:lnTo>
                    <a:pt x="23040" y="3830"/>
                  </a:lnTo>
                  <a:cubicBezTo>
                    <a:pt x="23375" y="3678"/>
                    <a:pt x="23739" y="3526"/>
                    <a:pt x="24074" y="3374"/>
                  </a:cubicBezTo>
                  <a:lnTo>
                    <a:pt x="23922" y="3040"/>
                  </a:lnTo>
                  <a:close/>
                  <a:moveTo>
                    <a:pt x="56171" y="3952"/>
                  </a:moveTo>
                  <a:lnTo>
                    <a:pt x="56019" y="4286"/>
                  </a:lnTo>
                  <a:cubicBezTo>
                    <a:pt x="56354" y="4438"/>
                    <a:pt x="56688" y="4620"/>
                    <a:pt x="57023" y="4803"/>
                  </a:cubicBezTo>
                  <a:lnTo>
                    <a:pt x="57205" y="4468"/>
                  </a:lnTo>
                  <a:cubicBezTo>
                    <a:pt x="56871" y="4286"/>
                    <a:pt x="56536" y="4104"/>
                    <a:pt x="56171" y="3952"/>
                  </a:cubicBezTo>
                  <a:close/>
                  <a:moveTo>
                    <a:pt x="21855" y="3982"/>
                  </a:moveTo>
                  <a:cubicBezTo>
                    <a:pt x="21520" y="4164"/>
                    <a:pt x="21156" y="4316"/>
                    <a:pt x="20821" y="4499"/>
                  </a:cubicBezTo>
                  <a:lnTo>
                    <a:pt x="21004" y="4833"/>
                  </a:lnTo>
                  <a:cubicBezTo>
                    <a:pt x="21338" y="4651"/>
                    <a:pt x="21672" y="4499"/>
                    <a:pt x="22007" y="4316"/>
                  </a:cubicBezTo>
                  <a:lnTo>
                    <a:pt x="21855" y="3982"/>
                  </a:lnTo>
                  <a:close/>
                  <a:moveTo>
                    <a:pt x="58208" y="5015"/>
                  </a:moveTo>
                  <a:lnTo>
                    <a:pt x="58026" y="5350"/>
                  </a:lnTo>
                  <a:cubicBezTo>
                    <a:pt x="58360" y="5532"/>
                    <a:pt x="58694" y="5715"/>
                    <a:pt x="58998" y="5927"/>
                  </a:cubicBezTo>
                  <a:lnTo>
                    <a:pt x="59211" y="5593"/>
                  </a:lnTo>
                  <a:cubicBezTo>
                    <a:pt x="58877" y="5380"/>
                    <a:pt x="58542" y="5198"/>
                    <a:pt x="58208" y="5015"/>
                  </a:cubicBezTo>
                  <a:close/>
                  <a:moveTo>
                    <a:pt x="19818" y="5046"/>
                  </a:moveTo>
                  <a:cubicBezTo>
                    <a:pt x="19484" y="5228"/>
                    <a:pt x="19180" y="5441"/>
                    <a:pt x="18846" y="5623"/>
                  </a:cubicBezTo>
                  <a:lnTo>
                    <a:pt x="19028" y="5958"/>
                  </a:lnTo>
                  <a:cubicBezTo>
                    <a:pt x="19362" y="5745"/>
                    <a:pt x="19697" y="5563"/>
                    <a:pt x="20001" y="5380"/>
                  </a:cubicBezTo>
                  <a:lnTo>
                    <a:pt x="19818" y="5046"/>
                  </a:lnTo>
                  <a:close/>
                  <a:moveTo>
                    <a:pt x="60184" y="6201"/>
                  </a:moveTo>
                  <a:lnTo>
                    <a:pt x="59971" y="6535"/>
                  </a:lnTo>
                  <a:cubicBezTo>
                    <a:pt x="60305" y="6718"/>
                    <a:pt x="60609" y="6930"/>
                    <a:pt x="60913" y="7143"/>
                  </a:cubicBezTo>
                  <a:lnTo>
                    <a:pt x="61126" y="6839"/>
                  </a:lnTo>
                  <a:cubicBezTo>
                    <a:pt x="60822" y="6626"/>
                    <a:pt x="60488" y="6414"/>
                    <a:pt x="60184" y="6201"/>
                  </a:cubicBezTo>
                  <a:close/>
                  <a:moveTo>
                    <a:pt x="17873" y="6231"/>
                  </a:moveTo>
                  <a:cubicBezTo>
                    <a:pt x="17539" y="6444"/>
                    <a:pt x="17235" y="6657"/>
                    <a:pt x="16931" y="6870"/>
                  </a:cubicBezTo>
                  <a:lnTo>
                    <a:pt x="17143" y="7174"/>
                  </a:lnTo>
                  <a:cubicBezTo>
                    <a:pt x="17447" y="6961"/>
                    <a:pt x="17751" y="6748"/>
                    <a:pt x="18086" y="6566"/>
                  </a:cubicBezTo>
                  <a:lnTo>
                    <a:pt x="17873" y="6231"/>
                  </a:lnTo>
                  <a:close/>
                  <a:moveTo>
                    <a:pt x="62068" y="7508"/>
                  </a:moveTo>
                  <a:lnTo>
                    <a:pt x="61855" y="7812"/>
                  </a:lnTo>
                  <a:cubicBezTo>
                    <a:pt x="62159" y="8025"/>
                    <a:pt x="62463" y="8268"/>
                    <a:pt x="62767" y="8481"/>
                  </a:cubicBezTo>
                  <a:lnTo>
                    <a:pt x="62980" y="8177"/>
                  </a:lnTo>
                  <a:cubicBezTo>
                    <a:pt x="62676" y="7964"/>
                    <a:pt x="62372" y="7721"/>
                    <a:pt x="62068" y="7508"/>
                  </a:cubicBezTo>
                  <a:close/>
                  <a:moveTo>
                    <a:pt x="15988" y="7538"/>
                  </a:moveTo>
                  <a:cubicBezTo>
                    <a:pt x="15654" y="7751"/>
                    <a:pt x="15380" y="7994"/>
                    <a:pt x="15076" y="8237"/>
                  </a:cubicBezTo>
                  <a:lnTo>
                    <a:pt x="15289" y="8511"/>
                  </a:lnTo>
                  <a:cubicBezTo>
                    <a:pt x="15593" y="8298"/>
                    <a:pt x="15897" y="8055"/>
                    <a:pt x="16201" y="7842"/>
                  </a:cubicBezTo>
                  <a:lnTo>
                    <a:pt x="15988" y="7538"/>
                  </a:lnTo>
                  <a:close/>
                  <a:moveTo>
                    <a:pt x="63892" y="8906"/>
                  </a:moveTo>
                  <a:lnTo>
                    <a:pt x="63649" y="9210"/>
                  </a:lnTo>
                  <a:cubicBezTo>
                    <a:pt x="63922" y="9453"/>
                    <a:pt x="64226" y="9696"/>
                    <a:pt x="64500" y="9940"/>
                  </a:cubicBezTo>
                  <a:lnTo>
                    <a:pt x="64743" y="9636"/>
                  </a:lnTo>
                  <a:cubicBezTo>
                    <a:pt x="64470" y="9392"/>
                    <a:pt x="64166" y="9149"/>
                    <a:pt x="63892" y="8906"/>
                  </a:cubicBezTo>
                  <a:close/>
                  <a:moveTo>
                    <a:pt x="14165" y="8936"/>
                  </a:moveTo>
                  <a:cubicBezTo>
                    <a:pt x="13891" y="9180"/>
                    <a:pt x="13587" y="9423"/>
                    <a:pt x="13314" y="9696"/>
                  </a:cubicBezTo>
                  <a:lnTo>
                    <a:pt x="13557" y="9970"/>
                  </a:lnTo>
                  <a:cubicBezTo>
                    <a:pt x="13830" y="9727"/>
                    <a:pt x="14134" y="9484"/>
                    <a:pt x="14408" y="9240"/>
                  </a:cubicBezTo>
                  <a:lnTo>
                    <a:pt x="14165" y="8936"/>
                  </a:lnTo>
                  <a:close/>
                  <a:moveTo>
                    <a:pt x="65594" y="10426"/>
                  </a:moveTo>
                  <a:lnTo>
                    <a:pt x="65351" y="10699"/>
                  </a:lnTo>
                  <a:cubicBezTo>
                    <a:pt x="65625" y="10943"/>
                    <a:pt x="65898" y="11216"/>
                    <a:pt x="66172" y="11490"/>
                  </a:cubicBezTo>
                  <a:lnTo>
                    <a:pt x="66445" y="11216"/>
                  </a:lnTo>
                  <a:cubicBezTo>
                    <a:pt x="66172" y="10943"/>
                    <a:pt x="65898" y="10669"/>
                    <a:pt x="65594" y="10426"/>
                  </a:cubicBezTo>
                  <a:close/>
                  <a:moveTo>
                    <a:pt x="12462" y="10456"/>
                  </a:moveTo>
                  <a:cubicBezTo>
                    <a:pt x="12189" y="10699"/>
                    <a:pt x="11915" y="10973"/>
                    <a:pt x="11642" y="11247"/>
                  </a:cubicBezTo>
                  <a:lnTo>
                    <a:pt x="11885" y="11520"/>
                  </a:lnTo>
                  <a:cubicBezTo>
                    <a:pt x="12158" y="11247"/>
                    <a:pt x="12432" y="10973"/>
                    <a:pt x="12706" y="10730"/>
                  </a:cubicBezTo>
                  <a:lnTo>
                    <a:pt x="12462" y="10456"/>
                  </a:lnTo>
                  <a:close/>
                  <a:moveTo>
                    <a:pt x="67236" y="12037"/>
                  </a:moveTo>
                  <a:lnTo>
                    <a:pt x="66962" y="12280"/>
                  </a:lnTo>
                  <a:cubicBezTo>
                    <a:pt x="67236" y="12554"/>
                    <a:pt x="67479" y="12827"/>
                    <a:pt x="67752" y="13131"/>
                  </a:cubicBezTo>
                  <a:lnTo>
                    <a:pt x="68026" y="12857"/>
                  </a:lnTo>
                  <a:cubicBezTo>
                    <a:pt x="67752" y="12584"/>
                    <a:pt x="67509" y="12310"/>
                    <a:pt x="67236" y="12037"/>
                  </a:cubicBezTo>
                  <a:close/>
                  <a:moveTo>
                    <a:pt x="10821" y="12067"/>
                  </a:moveTo>
                  <a:cubicBezTo>
                    <a:pt x="10548" y="12341"/>
                    <a:pt x="10304" y="12614"/>
                    <a:pt x="10031" y="12888"/>
                  </a:cubicBezTo>
                  <a:lnTo>
                    <a:pt x="10335" y="13161"/>
                  </a:lnTo>
                  <a:cubicBezTo>
                    <a:pt x="10578" y="12888"/>
                    <a:pt x="10821" y="12584"/>
                    <a:pt x="11095" y="12310"/>
                  </a:cubicBezTo>
                  <a:lnTo>
                    <a:pt x="10821" y="12067"/>
                  </a:lnTo>
                  <a:close/>
                  <a:moveTo>
                    <a:pt x="68786" y="13739"/>
                  </a:moveTo>
                  <a:lnTo>
                    <a:pt x="68482" y="13982"/>
                  </a:lnTo>
                  <a:cubicBezTo>
                    <a:pt x="68725" y="14256"/>
                    <a:pt x="68968" y="14560"/>
                    <a:pt x="69211" y="14833"/>
                  </a:cubicBezTo>
                  <a:lnTo>
                    <a:pt x="69515" y="14620"/>
                  </a:lnTo>
                  <a:cubicBezTo>
                    <a:pt x="69272" y="14316"/>
                    <a:pt x="69029" y="14013"/>
                    <a:pt x="68786" y="13739"/>
                  </a:cubicBezTo>
                  <a:close/>
                  <a:moveTo>
                    <a:pt x="9301" y="13769"/>
                  </a:moveTo>
                  <a:cubicBezTo>
                    <a:pt x="9028" y="14043"/>
                    <a:pt x="8785" y="14347"/>
                    <a:pt x="8572" y="14651"/>
                  </a:cubicBezTo>
                  <a:lnTo>
                    <a:pt x="8845" y="14894"/>
                  </a:lnTo>
                  <a:cubicBezTo>
                    <a:pt x="9089" y="14590"/>
                    <a:pt x="9332" y="14286"/>
                    <a:pt x="9575" y="14013"/>
                  </a:cubicBezTo>
                  <a:lnTo>
                    <a:pt x="9301" y="13769"/>
                  </a:lnTo>
                  <a:close/>
                  <a:moveTo>
                    <a:pt x="70214" y="15502"/>
                  </a:moveTo>
                  <a:lnTo>
                    <a:pt x="69910" y="15745"/>
                  </a:lnTo>
                  <a:cubicBezTo>
                    <a:pt x="70123" y="16049"/>
                    <a:pt x="70366" y="16353"/>
                    <a:pt x="70579" y="16657"/>
                  </a:cubicBezTo>
                  <a:lnTo>
                    <a:pt x="70883" y="16444"/>
                  </a:lnTo>
                  <a:cubicBezTo>
                    <a:pt x="70670" y="16110"/>
                    <a:pt x="70457" y="15806"/>
                    <a:pt x="70214" y="15502"/>
                  </a:cubicBezTo>
                  <a:close/>
                  <a:moveTo>
                    <a:pt x="7842" y="15563"/>
                  </a:moveTo>
                  <a:cubicBezTo>
                    <a:pt x="7630" y="15867"/>
                    <a:pt x="7386" y="16171"/>
                    <a:pt x="7174" y="16475"/>
                  </a:cubicBezTo>
                  <a:lnTo>
                    <a:pt x="7478" y="16687"/>
                  </a:lnTo>
                  <a:cubicBezTo>
                    <a:pt x="7690" y="16383"/>
                    <a:pt x="7933" y="16079"/>
                    <a:pt x="8146" y="15775"/>
                  </a:cubicBezTo>
                  <a:lnTo>
                    <a:pt x="7842" y="15563"/>
                  </a:lnTo>
                  <a:close/>
                  <a:moveTo>
                    <a:pt x="71552" y="17386"/>
                  </a:moveTo>
                  <a:lnTo>
                    <a:pt x="71217" y="17599"/>
                  </a:lnTo>
                  <a:cubicBezTo>
                    <a:pt x="71430" y="17903"/>
                    <a:pt x="71643" y="18207"/>
                    <a:pt x="71856" y="18541"/>
                  </a:cubicBezTo>
                  <a:lnTo>
                    <a:pt x="72160" y="18329"/>
                  </a:lnTo>
                  <a:cubicBezTo>
                    <a:pt x="71947" y="18025"/>
                    <a:pt x="71764" y="17690"/>
                    <a:pt x="71552" y="17386"/>
                  </a:cubicBezTo>
                  <a:close/>
                  <a:moveTo>
                    <a:pt x="6535" y="17417"/>
                  </a:moveTo>
                  <a:cubicBezTo>
                    <a:pt x="6323" y="17751"/>
                    <a:pt x="6110" y="18055"/>
                    <a:pt x="5897" y="18389"/>
                  </a:cubicBezTo>
                  <a:lnTo>
                    <a:pt x="6231" y="18602"/>
                  </a:lnTo>
                  <a:cubicBezTo>
                    <a:pt x="6414" y="18268"/>
                    <a:pt x="6626" y="17964"/>
                    <a:pt x="6839" y="17630"/>
                  </a:cubicBezTo>
                  <a:lnTo>
                    <a:pt x="6535" y="17417"/>
                  </a:lnTo>
                  <a:close/>
                  <a:moveTo>
                    <a:pt x="72768" y="19301"/>
                  </a:moveTo>
                  <a:lnTo>
                    <a:pt x="72433" y="19514"/>
                  </a:lnTo>
                  <a:cubicBezTo>
                    <a:pt x="72616" y="19818"/>
                    <a:pt x="72798" y="20152"/>
                    <a:pt x="72980" y="20487"/>
                  </a:cubicBezTo>
                  <a:lnTo>
                    <a:pt x="73315" y="20304"/>
                  </a:lnTo>
                  <a:cubicBezTo>
                    <a:pt x="73132" y="19970"/>
                    <a:pt x="72950" y="19636"/>
                    <a:pt x="72768" y="19301"/>
                  </a:cubicBezTo>
                  <a:close/>
                  <a:moveTo>
                    <a:pt x="5319" y="19362"/>
                  </a:moveTo>
                  <a:cubicBezTo>
                    <a:pt x="5107" y="19696"/>
                    <a:pt x="4924" y="20031"/>
                    <a:pt x="4742" y="20365"/>
                  </a:cubicBezTo>
                  <a:lnTo>
                    <a:pt x="5076" y="20548"/>
                  </a:lnTo>
                  <a:cubicBezTo>
                    <a:pt x="5259" y="20213"/>
                    <a:pt x="5441" y="19879"/>
                    <a:pt x="5623" y="19575"/>
                  </a:cubicBezTo>
                  <a:lnTo>
                    <a:pt x="5319" y="19362"/>
                  </a:lnTo>
                  <a:close/>
                  <a:moveTo>
                    <a:pt x="73862" y="21338"/>
                  </a:moveTo>
                  <a:lnTo>
                    <a:pt x="73527" y="21490"/>
                  </a:lnTo>
                  <a:cubicBezTo>
                    <a:pt x="73679" y="21824"/>
                    <a:pt x="73862" y="22159"/>
                    <a:pt x="74014" y="22523"/>
                  </a:cubicBezTo>
                  <a:lnTo>
                    <a:pt x="74348" y="22341"/>
                  </a:lnTo>
                  <a:cubicBezTo>
                    <a:pt x="74196" y="22007"/>
                    <a:pt x="74044" y="21672"/>
                    <a:pt x="73862" y="21338"/>
                  </a:cubicBezTo>
                  <a:close/>
                  <a:moveTo>
                    <a:pt x="4225" y="21399"/>
                  </a:moveTo>
                  <a:cubicBezTo>
                    <a:pt x="4043" y="21733"/>
                    <a:pt x="3860" y="22067"/>
                    <a:pt x="3708" y="22432"/>
                  </a:cubicBezTo>
                  <a:lnTo>
                    <a:pt x="4043" y="22584"/>
                  </a:lnTo>
                  <a:cubicBezTo>
                    <a:pt x="4195" y="22250"/>
                    <a:pt x="4377" y="21885"/>
                    <a:pt x="4560" y="21551"/>
                  </a:cubicBezTo>
                  <a:lnTo>
                    <a:pt x="4225" y="21399"/>
                  </a:lnTo>
                  <a:close/>
                  <a:moveTo>
                    <a:pt x="74834" y="23374"/>
                  </a:moveTo>
                  <a:lnTo>
                    <a:pt x="74500" y="23526"/>
                  </a:lnTo>
                  <a:cubicBezTo>
                    <a:pt x="74652" y="23891"/>
                    <a:pt x="74774" y="24225"/>
                    <a:pt x="74926" y="24590"/>
                  </a:cubicBezTo>
                  <a:lnTo>
                    <a:pt x="75290" y="24438"/>
                  </a:lnTo>
                  <a:cubicBezTo>
                    <a:pt x="75138" y="24073"/>
                    <a:pt x="74986" y="23739"/>
                    <a:pt x="74834" y="23374"/>
                  </a:cubicBezTo>
                  <a:close/>
                  <a:moveTo>
                    <a:pt x="3222" y="23466"/>
                  </a:moveTo>
                  <a:cubicBezTo>
                    <a:pt x="3070" y="23830"/>
                    <a:pt x="2918" y="24165"/>
                    <a:pt x="2797" y="24529"/>
                  </a:cubicBezTo>
                  <a:lnTo>
                    <a:pt x="3131" y="24681"/>
                  </a:lnTo>
                  <a:cubicBezTo>
                    <a:pt x="3283" y="24317"/>
                    <a:pt x="3435" y="23952"/>
                    <a:pt x="3587" y="23618"/>
                  </a:cubicBezTo>
                  <a:lnTo>
                    <a:pt x="3222" y="23466"/>
                  </a:lnTo>
                  <a:close/>
                  <a:moveTo>
                    <a:pt x="75686" y="25502"/>
                  </a:moveTo>
                  <a:lnTo>
                    <a:pt x="75321" y="25654"/>
                  </a:lnTo>
                  <a:cubicBezTo>
                    <a:pt x="75473" y="25988"/>
                    <a:pt x="75594" y="26353"/>
                    <a:pt x="75716" y="26718"/>
                  </a:cubicBezTo>
                  <a:lnTo>
                    <a:pt x="76081" y="26596"/>
                  </a:lnTo>
                  <a:cubicBezTo>
                    <a:pt x="75959" y="26232"/>
                    <a:pt x="75837" y="25867"/>
                    <a:pt x="75686" y="25502"/>
                  </a:cubicBezTo>
                  <a:close/>
                  <a:moveTo>
                    <a:pt x="2371" y="25593"/>
                  </a:moveTo>
                  <a:cubicBezTo>
                    <a:pt x="2249" y="25958"/>
                    <a:pt x="2128" y="26323"/>
                    <a:pt x="2006" y="26687"/>
                  </a:cubicBezTo>
                  <a:lnTo>
                    <a:pt x="2341" y="26809"/>
                  </a:lnTo>
                  <a:cubicBezTo>
                    <a:pt x="2462" y="26444"/>
                    <a:pt x="2614" y="26080"/>
                    <a:pt x="2736" y="25715"/>
                  </a:cubicBezTo>
                  <a:lnTo>
                    <a:pt x="2371" y="25593"/>
                  </a:lnTo>
                  <a:close/>
                  <a:moveTo>
                    <a:pt x="76415" y="27691"/>
                  </a:moveTo>
                  <a:lnTo>
                    <a:pt x="76050" y="27782"/>
                  </a:lnTo>
                  <a:cubicBezTo>
                    <a:pt x="76172" y="28146"/>
                    <a:pt x="76263" y="28511"/>
                    <a:pt x="76385" y="28876"/>
                  </a:cubicBezTo>
                  <a:lnTo>
                    <a:pt x="76749" y="28785"/>
                  </a:lnTo>
                  <a:cubicBezTo>
                    <a:pt x="76628" y="28420"/>
                    <a:pt x="76537" y="28055"/>
                    <a:pt x="76415" y="27691"/>
                  </a:cubicBezTo>
                  <a:close/>
                  <a:moveTo>
                    <a:pt x="1642" y="27782"/>
                  </a:moveTo>
                  <a:cubicBezTo>
                    <a:pt x="1550" y="28146"/>
                    <a:pt x="1429" y="28511"/>
                    <a:pt x="1338" y="28876"/>
                  </a:cubicBezTo>
                  <a:lnTo>
                    <a:pt x="1702" y="28998"/>
                  </a:lnTo>
                  <a:cubicBezTo>
                    <a:pt x="1794" y="28602"/>
                    <a:pt x="1915" y="28268"/>
                    <a:pt x="2006" y="27903"/>
                  </a:cubicBezTo>
                  <a:lnTo>
                    <a:pt x="1642" y="27782"/>
                  </a:lnTo>
                  <a:close/>
                  <a:moveTo>
                    <a:pt x="77023" y="29909"/>
                  </a:moveTo>
                  <a:lnTo>
                    <a:pt x="76658" y="29970"/>
                  </a:lnTo>
                  <a:cubicBezTo>
                    <a:pt x="76749" y="30365"/>
                    <a:pt x="76841" y="30730"/>
                    <a:pt x="76901" y="31095"/>
                  </a:cubicBezTo>
                  <a:lnTo>
                    <a:pt x="77266" y="31004"/>
                  </a:lnTo>
                  <a:cubicBezTo>
                    <a:pt x="77205" y="30639"/>
                    <a:pt x="77114" y="30274"/>
                    <a:pt x="77023" y="29909"/>
                  </a:cubicBezTo>
                  <a:close/>
                  <a:moveTo>
                    <a:pt x="1034" y="30001"/>
                  </a:moveTo>
                  <a:cubicBezTo>
                    <a:pt x="973" y="30365"/>
                    <a:pt x="882" y="30730"/>
                    <a:pt x="791" y="31125"/>
                  </a:cubicBezTo>
                  <a:lnTo>
                    <a:pt x="1186" y="31186"/>
                  </a:lnTo>
                  <a:cubicBezTo>
                    <a:pt x="1246" y="30821"/>
                    <a:pt x="1338" y="30457"/>
                    <a:pt x="1429" y="30092"/>
                  </a:cubicBezTo>
                  <a:lnTo>
                    <a:pt x="1034" y="30001"/>
                  </a:lnTo>
                  <a:close/>
                  <a:moveTo>
                    <a:pt x="77479" y="32128"/>
                  </a:moveTo>
                  <a:lnTo>
                    <a:pt x="77114" y="32219"/>
                  </a:lnTo>
                  <a:cubicBezTo>
                    <a:pt x="77175" y="32584"/>
                    <a:pt x="77236" y="32949"/>
                    <a:pt x="77296" y="33314"/>
                  </a:cubicBezTo>
                  <a:lnTo>
                    <a:pt x="77692" y="33283"/>
                  </a:lnTo>
                  <a:cubicBezTo>
                    <a:pt x="77631" y="32888"/>
                    <a:pt x="77570" y="32523"/>
                    <a:pt x="77479" y="32128"/>
                  </a:cubicBezTo>
                  <a:close/>
                  <a:moveTo>
                    <a:pt x="578" y="32250"/>
                  </a:moveTo>
                  <a:cubicBezTo>
                    <a:pt x="517" y="32615"/>
                    <a:pt x="456" y="33010"/>
                    <a:pt x="395" y="33374"/>
                  </a:cubicBezTo>
                  <a:lnTo>
                    <a:pt x="791" y="33435"/>
                  </a:lnTo>
                  <a:cubicBezTo>
                    <a:pt x="821" y="33040"/>
                    <a:pt x="882" y="32675"/>
                    <a:pt x="973" y="32311"/>
                  </a:cubicBezTo>
                  <a:lnTo>
                    <a:pt x="578" y="32250"/>
                  </a:lnTo>
                  <a:close/>
                  <a:moveTo>
                    <a:pt x="77813" y="34408"/>
                  </a:moveTo>
                  <a:lnTo>
                    <a:pt x="77448" y="34469"/>
                  </a:lnTo>
                  <a:cubicBezTo>
                    <a:pt x="77509" y="34833"/>
                    <a:pt x="77540" y="35198"/>
                    <a:pt x="77570" y="35593"/>
                  </a:cubicBezTo>
                  <a:lnTo>
                    <a:pt x="77935" y="35563"/>
                  </a:lnTo>
                  <a:cubicBezTo>
                    <a:pt x="77904" y="35168"/>
                    <a:pt x="77874" y="34803"/>
                    <a:pt x="77813" y="34408"/>
                  </a:cubicBezTo>
                  <a:close/>
                  <a:moveTo>
                    <a:pt x="243" y="34499"/>
                  </a:moveTo>
                  <a:cubicBezTo>
                    <a:pt x="213" y="34894"/>
                    <a:pt x="183" y="35259"/>
                    <a:pt x="152" y="35654"/>
                  </a:cubicBezTo>
                  <a:lnTo>
                    <a:pt x="517" y="35685"/>
                  </a:lnTo>
                  <a:cubicBezTo>
                    <a:pt x="547" y="35320"/>
                    <a:pt x="578" y="34925"/>
                    <a:pt x="639" y="34560"/>
                  </a:cubicBezTo>
                  <a:lnTo>
                    <a:pt x="243" y="34499"/>
                  </a:lnTo>
                  <a:close/>
                  <a:moveTo>
                    <a:pt x="78026" y="36688"/>
                  </a:moveTo>
                  <a:lnTo>
                    <a:pt x="77661" y="36718"/>
                  </a:lnTo>
                  <a:cubicBezTo>
                    <a:pt x="77692" y="37083"/>
                    <a:pt x="77692" y="37478"/>
                    <a:pt x="77692" y="37843"/>
                  </a:cubicBezTo>
                  <a:lnTo>
                    <a:pt x="78087" y="37843"/>
                  </a:lnTo>
                  <a:cubicBezTo>
                    <a:pt x="78087" y="37448"/>
                    <a:pt x="78056" y="37083"/>
                    <a:pt x="78026" y="36688"/>
                  </a:cubicBezTo>
                  <a:close/>
                  <a:moveTo>
                    <a:pt x="61" y="36809"/>
                  </a:moveTo>
                  <a:cubicBezTo>
                    <a:pt x="31" y="37174"/>
                    <a:pt x="31" y="37569"/>
                    <a:pt x="0" y="37934"/>
                  </a:cubicBezTo>
                  <a:lnTo>
                    <a:pt x="395" y="37964"/>
                  </a:lnTo>
                  <a:cubicBezTo>
                    <a:pt x="395" y="37569"/>
                    <a:pt x="426" y="37204"/>
                    <a:pt x="426" y="36809"/>
                  </a:cubicBezTo>
                  <a:close/>
                  <a:moveTo>
                    <a:pt x="77722" y="38967"/>
                  </a:moveTo>
                  <a:lnTo>
                    <a:pt x="77722" y="39058"/>
                  </a:lnTo>
                  <a:cubicBezTo>
                    <a:pt x="77722" y="39423"/>
                    <a:pt x="77722" y="39818"/>
                    <a:pt x="77692" y="40183"/>
                  </a:cubicBezTo>
                  <a:lnTo>
                    <a:pt x="78087" y="40183"/>
                  </a:lnTo>
                  <a:cubicBezTo>
                    <a:pt x="78087" y="39818"/>
                    <a:pt x="78117" y="39423"/>
                    <a:pt x="78087" y="39058"/>
                  </a:cubicBezTo>
                  <a:lnTo>
                    <a:pt x="78087" y="38967"/>
                  </a:lnTo>
                  <a:close/>
                  <a:moveTo>
                    <a:pt x="0" y="39089"/>
                  </a:moveTo>
                  <a:cubicBezTo>
                    <a:pt x="0" y="39454"/>
                    <a:pt x="0" y="39849"/>
                    <a:pt x="0" y="40244"/>
                  </a:cubicBezTo>
                  <a:lnTo>
                    <a:pt x="395" y="40213"/>
                  </a:lnTo>
                  <a:cubicBezTo>
                    <a:pt x="365" y="39849"/>
                    <a:pt x="365" y="39454"/>
                    <a:pt x="365" y="39089"/>
                  </a:cubicBezTo>
                  <a:close/>
                  <a:moveTo>
                    <a:pt x="77661" y="41308"/>
                  </a:moveTo>
                  <a:cubicBezTo>
                    <a:pt x="77631" y="41703"/>
                    <a:pt x="77600" y="42068"/>
                    <a:pt x="77570" y="42463"/>
                  </a:cubicBezTo>
                  <a:lnTo>
                    <a:pt x="77965" y="42493"/>
                  </a:lnTo>
                  <a:cubicBezTo>
                    <a:pt x="77996" y="42098"/>
                    <a:pt x="78026" y="41733"/>
                    <a:pt x="78026" y="41338"/>
                  </a:cubicBezTo>
                  <a:lnTo>
                    <a:pt x="77661" y="41308"/>
                  </a:lnTo>
                  <a:close/>
                  <a:moveTo>
                    <a:pt x="61" y="41369"/>
                  </a:moveTo>
                  <a:cubicBezTo>
                    <a:pt x="91" y="41764"/>
                    <a:pt x="122" y="42128"/>
                    <a:pt x="152" y="42524"/>
                  </a:cubicBezTo>
                  <a:lnTo>
                    <a:pt x="517" y="42493"/>
                  </a:lnTo>
                  <a:cubicBezTo>
                    <a:pt x="487" y="42098"/>
                    <a:pt x="456" y="41733"/>
                    <a:pt x="456" y="41369"/>
                  </a:cubicBezTo>
                  <a:close/>
                  <a:moveTo>
                    <a:pt x="77448" y="43587"/>
                  </a:moveTo>
                  <a:cubicBezTo>
                    <a:pt x="77418" y="43952"/>
                    <a:pt x="77357" y="44347"/>
                    <a:pt x="77327" y="44712"/>
                  </a:cubicBezTo>
                  <a:lnTo>
                    <a:pt x="77692" y="44773"/>
                  </a:lnTo>
                  <a:cubicBezTo>
                    <a:pt x="77752" y="44378"/>
                    <a:pt x="77783" y="44013"/>
                    <a:pt x="77844" y="43618"/>
                  </a:cubicBezTo>
                  <a:lnTo>
                    <a:pt x="77448" y="43587"/>
                  </a:lnTo>
                  <a:close/>
                  <a:moveTo>
                    <a:pt x="639" y="43618"/>
                  </a:moveTo>
                  <a:lnTo>
                    <a:pt x="274" y="43648"/>
                  </a:lnTo>
                  <a:cubicBezTo>
                    <a:pt x="304" y="44043"/>
                    <a:pt x="365" y="44408"/>
                    <a:pt x="426" y="44803"/>
                  </a:cubicBezTo>
                  <a:lnTo>
                    <a:pt x="791" y="44742"/>
                  </a:lnTo>
                  <a:cubicBezTo>
                    <a:pt x="730" y="44378"/>
                    <a:pt x="699" y="43983"/>
                    <a:pt x="639" y="43618"/>
                  </a:cubicBezTo>
                  <a:close/>
                  <a:moveTo>
                    <a:pt x="77114" y="45837"/>
                  </a:moveTo>
                  <a:cubicBezTo>
                    <a:pt x="77053" y="46201"/>
                    <a:pt x="76993" y="46566"/>
                    <a:pt x="76932" y="46931"/>
                  </a:cubicBezTo>
                  <a:lnTo>
                    <a:pt x="77296" y="47022"/>
                  </a:lnTo>
                  <a:cubicBezTo>
                    <a:pt x="77357" y="46657"/>
                    <a:pt x="77448" y="46262"/>
                    <a:pt x="77509" y="45897"/>
                  </a:cubicBezTo>
                  <a:lnTo>
                    <a:pt x="77114" y="45837"/>
                  </a:lnTo>
                  <a:close/>
                  <a:moveTo>
                    <a:pt x="973" y="45867"/>
                  </a:moveTo>
                  <a:lnTo>
                    <a:pt x="608" y="45928"/>
                  </a:lnTo>
                  <a:cubicBezTo>
                    <a:pt x="669" y="46293"/>
                    <a:pt x="730" y="46688"/>
                    <a:pt x="821" y="47053"/>
                  </a:cubicBezTo>
                  <a:lnTo>
                    <a:pt x="1186" y="46992"/>
                  </a:lnTo>
                  <a:cubicBezTo>
                    <a:pt x="1094" y="46597"/>
                    <a:pt x="1034" y="46232"/>
                    <a:pt x="973" y="45867"/>
                  </a:cubicBezTo>
                  <a:close/>
                  <a:moveTo>
                    <a:pt x="76689" y="48056"/>
                  </a:moveTo>
                  <a:cubicBezTo>
                    <a:pt x="76597" y="48420"/>
                    <a:pt x="76506" y="48785"/>
                    <a:pt x="76385" y="49150"/>
                  </a:cubicBezTo>
                  <a:lnTo>
                    <a:pt x="76749" y="49241"/>
                  </a:lnTo>
                  <a:cubicBezTo>
                    <a:pt x="76871" y="48876"/>
                    <a:pt x="76962" y="48511"/>
                    <a:pt x="77053" y="48147"/>
                  </a:cubicBezTo>
                  <a:lnTo>
                    <a:pt x="76689" y="48056"/>
                  </a:lnTo>
                  <a:close/>
                  <a:moveTo>
                    <a:pt x="1429" y="48086"/>
                  </a:moveTo>
                  <a:lnTo>
                    <a:pt x="1064" y="48177"/>
                  </a:lnTo>
                  <a:cubicBezTo>
                    <a:pt x="1155" y="48542"/>
                    <a:pt x="1246" y="48907"/>
                    <a:pt x="1338" y="49271"/>
                  </a:cubicBezTo>
                  <a:lnTo>
                    <a:pt x="1702" y="49180"/>
                  </a:lnTo>
                  <a:cubicBezTo>
                    <a:pt x="1611" y="48815"/>
                    <a:pt x="1520" y="48451"/>
                    <a:pt x="1429" y="48086"/>
                  </a:cubicBezTo>
                  <a:close/>
                  <a:moveTo>
                    <a:pt x="76081" y="50244"/>
                  </a:moveTo>
                  <a:cubicBezTo>
                    <a:pt x="75959" y="50609"/>
                    <a:pt x="75868" y="50974"/>
                    <a:pt x="75746" y="51338"/>
                  </a:cubicBezTo>
                  <a:lnTo>
                    <a:pt x="76081" y="51460"/>
                  </a:lnTo>
                  <a:cubicBezTo>
                    <a:pt x="76202" y="51095"/>
                    <a:pt x="76324" y="50730"/>
                    <a:pt x="76445" y="50335"/>
                  </a:cubicBezTo>
                  <a:lnTo>
                    <a:pt x="76081" y="50244"/>
                  </a:lnTo>
                  <a:close/>
                  <a:moveTo>
                    <a:pt x="2037" y="50274"/>
                  </a:moveTo>
                  <a:lnTo>
                    <a:pt x="1672" y="50396"/>
                  </a:lnTo>
                  <a:cubicBezTo>
                    <a:pt x="1763" y="50761"/>
                    <a:pt x="1885" y="51126"/>
                    <a:pt x="2006" y="51490"/>
                  </a:cubicBezTo>
                  <a:lnTo>
                    <a:pt x="2371" y="51369"/>
                  </a:lnTo>
                  <a:cubicBezTo>
                    <a:pt x="2249" y="51004"/>
                    <a:pt x="2128" y="50639"/>
                    <a:pt x="2037" y="50274"/>
                  </a:cubicBezTo>
                  <a:close/>
                  <a:moveTo>
                    <a:pt x="2766" y="52433"/>
                  </a:moveTo>
                  <a:lnTo>
                    <a:pt x="2401" y="52554"/>
                  </a:lnTo>
                  <a:cubicBezTo>
                    <a:pt x="2523" y="52919"/>
                    <a:pt x="2675" y="53284"/>
                    <a:pt x="2797" y="53618"/>
                  </a:cubicBezTo>
                  <a:lnTo>
                    <a:pt x="3161" y="53496"/>
                  </a:lnTo>
                  <a:cubicBezTo>
                    <a:pt x="3009" y="53132"/>
                    <a:pt x="2888" y="52797"/>
                    <a:pt x="2766" y="52433"/>
                  </a:cubicBezTo>
                  <a:close/>
                  <a:moveTo>
                    <a:pt x="75351" y="52402"/>
                  </a:moveTo>
                  <a:cubicBezTo>
                    <a:pt x="75230" y="52767"/>
                    <a:pt x="75078" y="53101"/>
                    <a:pt x="74956" y="53466"/>
                  </a:cubicBezTo>
                  <a:lnTo>
                    <a:pt x="75290" y="53618"/>
                  </a:lnTo>
                  <a:cubicBezTo>
                    <a:pt x="75442" y="53253"/>
                    <a:pt x="75594" y="52888"/>
                    <a:pt x="75716" y="52524"/>
                  </a:cubicBezTo>
                  <a:lnTo>
                    <a:pt x="75351" y="52402"/>
                  </a:lnTo>
                  <a:close/>
                  <a:moveTo>
                    <a:pt x="3587" y="54530"/>
                  </a:moveTo>
                  <a:lnTo>
                    <a:pt x="3253" y="54682"/>
                  </a:lnTo>
                  <a:cubicBezTo>
                    <a:pt x="3405" y="55047"/>
                    <a:pt x="3557" y="55381"/>
                    <a:pt x="3708" y="55715"/>
                  </a:cubicBezTo>
                  <a:lnTo>
                    <a:pt x="4073" y="55563"/>
                  </a:lnTo>
                  <a:cubicBezTo>
                    <a:pt x="3891" y="55229"/>
                    <a:pt x="3739" y="54864"/>
                    <a:pt x="3587" y="54530"/>
                  </a:cubicBezTo>
                  <a:close/>
                  <a:moveTo>
                    <a:pt x="74500" y="54499"/>
                  </a:moveTo>
                  <a:cubicBezTo>
                    <a:pt x="74348" y="54864"/>
                    <a:pt x="74196" y="55199"/>
                    <a:pt x="74044" y="55563"/>
                  </a:cubicBezTo>
                  <a:lnTo>
                    <a:pt x="74379" y="55715"/>
                  </a:lnTo>
                  <a:cubicBezTo>
                    <a:pt x="74530" y="55381"/>
                    <a:pt x="74713" y="55016"/>
                    <a:pt x="74865" y="54651"/>
                  </a:cubicBezTo>
                  <a:lnTo>
                    <a:pt x="74500" y="54499"/>
                  </a:lnTo>
                  <a:close/>
                  <a:moveTo>
                    <a:pt x="4560" y="56566"/>
                  </a:moveTo>
                  <a:lnTo>
                    <a:pt x="4225" y="56749"/>
                  </a:lnTo>
                  <a:cubicBezTo>
                    <a:pt x="4408" y="57083"/>
                    <a:pt x="4590" y="57417"/>
                    <a:pt x="4772" y="57752"/>
                  </a:cubicBezTo>
                  <a:lnTo>
                    <a:pt x="5076" y="57569"/>
                  </a:lnTo>
                  <a:cubicBezTo>
                    <a:pt x="4894" y="57265"/>
                    <a:pt x="4742" y="56931"/>
                    <a:pt x="4560" y="56566"/>
                  </a:cubicBezTo>
                  <a:close/>
                  <a:moveTo>
                    <a:pt x="73527" y="56566"/>
                  </a:moveTo>
                  <a:cubicBezTo>
                    <a:pt x="73375" y="56901"/>
                    <a:pt x="73193" y="57235"/>
                    <a:pt x="73011" y="57569"/>
                  </a:cubicBezTo>
                  <a:lnTo>
                    <a:pt x="73345" y="57752"/>
                  </a:lnTo>
                  <a:cubicBezTo>
                    <a:pt x="73527" y="57417"/>
                    <a:pt x="73710" y="57083"/>
                    <a:pt x="73862" y="56749"/>
                  </a:cubicBezTo>
                  <a:lnTo>
                    <a:pt x="73527" y="56566"/>
                  </a:lnTo>
                  <a:close/>
                  <a:moveTo>
                    <a:pt x="5654" y="58572"/>
                  </a:moveTo>
                  <a:lnTo>
                    <a:pt x="5319" y="58755"/>
                  </a:lnTo>
                  <a:cubicBezTo>
                    <a:pt x="5532" y="59089"/>
                    <a:pt x="5715" y="59424"/>
                    <a:pt x="5927" y="59727"/>
                  </a:cubicBezTo>
                  <a:lnTo>
                    <a:pt x="6231" y="59545"/>
                  </a:lnTo>
                  <a:cubicBezTo>
                    <a:pt x="6049" y="59211"/>
                    <a:pt x="5836" y="58876"/>
                    <a:pt x="5654" y="58572"/>
                  </a:cubicBezTo>
                  <a:close/>
                  <a:moveTo>
                    <a:pt x="72433" y="58572"/>
                  </a:moveTo>
                  <a:cubicBezTo>
                    <a:pt x="72251" y="58907"/>
                    <a:pt x="72038" y="59211"/>
                    <a:pt x="71856" y="59545"/>
                  </a:cubicBezTo>
                  <a:lnTo>
                    <a:pt x="72190" y="59727"/>
                  </a:lnTo>
                  <a:cubicBezTo>
                    <a:pt x="72372" y="59424"/>
                    <a:pt x="72585" y="59089"/>
                    <a:pt x="72768" y="58755"/>
                  </a:cubicBezTo>
                  <a:lnTo>
                    <a:pt x="72433" y="58572"/>
                  </a:lnTo>
                  <a:close/>
                  <a:moveTo>
                    <a:pt x="6839" y="60487"/>
                  </a:moveTo>
                  <a:lnTo>
                    <a:pt x="6535" y="60700"/>
                  </a:lnTo>
                  <a:cubicBezTo>
                    <a:pt x="6748" y="61004"/>
                    <a:pt x="6961" y="61338"/>
                    <a:pt x="7174" y="61642"/>
                  </a:cubicBezTo>
                  <a:lnTo>
                    <a:pt x="7508" y="61430"/>
                  </a:lnTo>
                  <a:cubicBezTo>
                    <a:pt x="7265" y="61126"/>
                    <a:pt x="7052" y="60791"/>
                    <a:pt x="6839" y="60487"/>
                  </a:cubicBezTo>
                  <a:close/>
                  <a:moveTo>
                    <a:pt x="71248" y="60487"/>
                  </a:moveTo>
                  <a:cubicBezTo>
                    <a:pt x="71035" y="60822"/>
                    <a:pt x="70822" y="61126"/>
                    <a:pt x="70609" y="61430"/>
                  </a:cubicBezTo>
                  <a:lnTo>
                    <a:pt x="70913" y="61642"/>
                  </a:lnTo>
                  <a:cubicBezTo>
                    <a:pt x="71126" y="61338"/>
                    <a:pt x="71339" y="61034"/>
                    <a:pt x="71552" y="60700"/>
                  </a:cubicBezTo>
                  <a:lnTo>
                    <a:pt x="71248" y="60487"/>
                  </a:lnTo>
                  <a:close/>
                  <a:moveTo>
                    <a:pt x="8177" y="62341"/>
                  </a:moveTo>
                  <a:lnTo>
                    <a:pt x="7873" y="62554"/>
                  </a:lnTo>
                  <a:cubicBezTo>
                    <a:pt x="8085" y="62858"/>
                    <a:pt x="8329" y="63162"/>
                    <a:pt x="8572" y="63466"/>
                  </a:cubicBezTo>
                  <a:lnTo>
                    <a:pt x="8876" y="63223"/>
                  </a:lnTo>
                  <a:cubicBezTo>
                    <a:pt x="8633" y="62949"/>
                    <a:pt x="8389" y="62645"/>
                    <a:pt x="8177" y="62341"/>
                  </a:cubicBezTo>
                  <a:close/>
                  <a:moveTo>
                    <a:pt x="69910" y="62341"/>
                  </a:moveTo>
                  <a:cubicBezTo>
                    <a:pt x="69698" y="62645"/>
                    <a:pt x="69454" y="62949"/>
                    <a:pt x="69211" y="63253"/>
                  </a:cubicBezTo>
                  <a:lnTo>
                    <a:pt x="69515" y="63497"/>
                  </a:lnTo>
                  <a:cubicBezTo>
                    <a:pt x="69758" y="63193"/>
                    <a:pt x="70002" y="62889"/>
                    <a:pt x="70214" y="62585"/>
                  </a:cubicBezTo>
                  <a:lnTo>
                    <a:pt x="69910" y="62341"/>
                  </a:lnTo>
                  <a:close/>
                  <a:moveTo>
                    <a:pt x="9575" y="64104"/>
                  </a:moveTo>
                  <a:lnTo>
                    <a:pt x="9301" y="64348"/>
                  </a:lnTo>
                  <a:cubicBezTo>
                    <a:pt x="9544" y="64652"/>
                    <a:pt x="9788" y="64925"/>
                    <a:pt x="10061" y="65199"/>
                  </a:cubicBezTo>
                  <a:lnTo>
                    <a:pt x="10335" y="64955"/>
                  </a:lnTo>
                  <a:cubicBezTo>
                    <a:pt x="10092" y="64682"/>
                    <a:pt x="9818" y="64378"/>
                    <a:pt x="9575" y="64104"/>
                  </a:cubicBezTo>
                  <a:close/>
                  <a:moveTo>
                    <a:pt x="68512" y="64104"/>
                  </a:moveTo>
                  <a:cubicBezTo>
                    <a:pt x="68269" y="64408"/>
                    <a:pt x="67995" y="64682"/>
                    <a:pt x="67752" y="64986"/>
                  </a:cubicBezTo>
                  <a:lnTo>
                    <a:pt x="68026" y="65229"/>
                  </a:lnTo>
                  <a:cubicBezTo>
                    <a:pt x="68299" y="64955"/>
                    <a:pt x="68543" y="64652"/>
                    <a:pt x="68786" y="64378"/>
                  </a:cubicBezTo>
                  <a:lnTo>
                    <a:pt x="68512" y="64104"/>
                  </a:lnTo>
                  <a:close/>
                  <a:moveTo>
                    <a:pt x="11095" y="65776"/>
                  </a:moveTo>
                  <a:lnTo>
                    <a:pt x="10821" y="66050"/>
                  </a:lnTo>
                  <a:cubicBezTo>
                    <a:pt x="11095" y="66323"/>
                    <a:pt x="11368" y="66597"/>
                    <a:pt x="11642" y="66870"/>
                  </a:cubicBezTo>
                  <a:lnTo>
                    <a:pt x="11915" y="66597"/>
                  </a:lnTo>
                  <a:cubicBezTo>
                    <a:pt x="11642" y="66323"/>
                    <a:pt x="11368" y="66050"/>
                    <a:pt x="11095" y="65776"/>
                  </a:cubicBezTo>
                  <a:close/>
                  <a:moveTo>
                    <a:pt x="66992" y="65807"/>
                  </a:moveTo>
                  <a:cubicBezTo>
                    <a:pt x="66719" y="66080"/>
                    <a:pt x="66445" y="66354"/>
                    <a:pt x="66172" y="66627"/>
                  </a:cubicBezTo>
                  <a:lnTo>
                    <a:pt x="66445" y="66870"/>
                  </a:lnTo>
                  <a:cubicBezTo>
                    <a:pt x="66719" y="66627"/>
                    <a:pt x="66992" y="66354"/>
                    <a:pt x="67266" y="66080"/>
                  </a:cubicBezTo>
                  <a:lnTo>
                    <a:pt x="66992" y="65807"/>
                  </a:lnTo>
                  <a:close/>
                  <a:moveTo>
                    <a:pt x="12736" y="67387"/>
                  </a:moveTo>
                  <a:lnTo>
                    <a:pt x="12462" y="67661"/>
                  </a:lnTo>
                  <a:cubicBezTo>
                    <a:pt x="12736" y="67934"/>
                    <a:pt x="13040" y="68177"/>
                    <a:pt x="13314" y="68421"/>
                  </a:cubicBezTo>
                  <a:lnTo>
                    <a:pt x="13557" y="68147"/>
                  </a:lnTo>
                  <a:cubicBezTo>
                    <a:pt x="13283" y="67904"/>
                    <a:pt x="13010" y="67630"/>
                    <a:pt x="12736" y="67387"/>
                  </a:cubicBezTo>
                  <a:close/>
                  <a:moveTo>
                    <a:pt x="65351" y="67387"/>
                  </a:moveTo>
                  <a:cubicBezTo>
                    <a:pt x="65077" y="67661"/>
                    <a:pt x="64804" y="67904"/>
                    <a:pt x="64530" y="68147"/>
                  </a:cubicBezTo>
                  <a:lnTo>
                    <a:pt x="64773" y="68451"/>
                  </a:lnTo>
                  <a:cubicBezTo>
                    <a:pt x="65047" y="68177"/>
                    <a:pt x="65351" y="67934"/>
                    <a:pt x="65625" y="67661"/>
                  </a:cubicBezTo>
                  <a:lnTo>
                    <a:pt x="65351" y="67387"/>
                  </a:lnTo>
                  <a:close/>
                  <a:moveTo>
                    <a:pt x="14438" y="68877"/>
                  </a:moveTo>
                  <a:lnTo>
                    <a:pt x="14195" y="69180"/>
                  </a:lnTo>
                  <a:cubicBezTo>
                    <a:pt x="14499" y="69424"/>
                    <a:pt x="14773" y="69667"/>
                    <a:pt x="15076" y="69880"/>
                  </a:cubicBezTo>
                  <a:lnTo>
                    <a:pt x="15320" y="69576"/>
                  </a:lnTo>
                  <a:cubicBezTo>
                    <a:pt x="15016" y="69363"/>
                    <a:pt x="14712" y="69120"/>
                    <a:pt x="14438" y="68877"/>
                  </a:cubicBezTo>
                  <a:close/>
                  <a:moveTo>
                    <a:pt x="63649" y="68877"/>
                  </a:moveTo>
                  <a:cubicBezTo>
                    <a:pt x="63345" y="69120"/>
                    <a:pt x="63071" y="69363"/>
                    <a:pt x="62767" y="69606"/>
                  </a:cubicBezTo>
                  <a:lnTo>
                    <a:pt x="63011" y="69910"/>
                  </a:lnTo>
                  <a:cubicBezTo>
                    <a:pt x="63314" y="69667"/>
                    <a:pt x="63588" y="69424"/>
                    <a:pt x="63892" y="69180"/>
                  </a:cubicBezTo>
                  <a:lnTo>
                    <a:pt x="63649" y="68877"/>
                  </a:lnTo>
                  <a:close/>
                  <a:moveTo>
                    <a:pt x="16232" y="70275"/>
                  </a:moveTo>
                  <a:lnTo>
                    <a:pt x="15988" y="70579"/>
                  </a:lnTo>
                  <a:cubicBezTo>
                    <a:pt x="16323" y="70822"/>
                    <a:pt x="16627" y="71035"/>
                    <a:pt x="16931" y="71247"/>
                  </a:cubicBezTo>
                  <a:lnTo>
                    <a:pt x="17143" y="70943"/>
                  </a:lnTo>
                  <a:cubicBezTo>
                    <a:pt x="16839" y="70731"/>
                    <a:pt x="16535" y="70487"/>
                    <a:pt x="16232" y="70275"/>
                  </a:cubicBezTo>
                  <a:close/>
                  <a:moveTo>
                    <a:pt x="61855" y="70275"/>
                  </a:moveTo>
                  <a:cubicBezTo>
                    <a:pt x="61552" y="70518"/>
                    <a:pt x="61248" y="70731"/>
                    <a:pt x="60944" y="70943"/>
                  </a:cubicBezTo>
                  <a:lnTo>
                    <a:pt x="61156" y="71247"/>
                  </a:lnTo>
                  <a:cubicBezTo>
                    <a:pt x="61460" y="71035"/>
                    <a:pt x="61764" y="70822"/>
                    <a:pt x="62099" y="70579"/>
                  </a:cubicBezTo>
                  <a:lnTo>
                    <a:pt x="61855" y="70275"/>
                  </a:lnTo>
                  <a:close/>
                  <a:moveTo>
                    <a:pt x="18086" y="71551"/>
                  </a:moveTo>
                  <a:lnTo>
                    <a:pt x="17903" y="71886"/>
                  </a:lnTo>
                  <a:cubicBezTo>
                    <a:pt x="18207" y="72098"/>
                    <a:pt x="18542" y="72281"/>
                    <a:pt x="18876" y="72494"/>
                  </a:cubicBezTo>
                  <a:lnTo>
                    <a:pt x="19058" y="72159"/>
                  </a:lnTo>
                  <a:cubicBezTo>
                    <a:pt x="18724" y="71977"/>
                    <a:pt x="18420" y="71764"/>
                    <a:pt x="18086" y="71551"/>
                  </a:cubicBezTo>
                  <a:close/>
                  <a:moveTo>
                    <a:pt x="60001" y="71551"/>
                  </a:moveTo>
                  <a:cubicBezTo>
                    <a:pt x="59667" y="71764"/>
                    <a:pt x="59363" y="71977"/>
                    <a:pt x="59029" y="72159"/>
                  </a:cubicBezTo>
                  <a:lnTo>
                    <a:pt x="59241" y="72494"/>
                  </a:lnTo>
                  <a:cubicBezTo>
                    <a:pt x="59545" y="72311"/>
                    <a:pt x="59880" y="72098"/>
                    <a:pt x="60184" y="71886"/>
                  </a:cubicBezTo>
                  <a:lnTo>
                    <a:pt x="60001" y="71551"/>
                  </a:lnTo>
                  <a:close/>
                  <a:moveTo>
                    <a:pt x="20031" y="72737"/>
                  </a:moveTo>
                  <a:lnTo>
                    <a:pt x="19849" y="73071"/>
                  </a:lnTo>
                  <a:cubicBezTo>
                    <a:pt x="20183" y="73253"/>
                    <a:pt x="20517" y="73436"/>
                    <a:pt x="20852" y="73618"/>
                  </a:cubicBezTo>
                  <a:lnTo>
                    <a:pt x="21034" y="73284"/>
                  </a:lnTo>
                  <a:cubicBezTo>
                    <a:pt x="20700" y="73102"/>
                    <a:pt x="20365" y="72919"/>
                    <a:pt x="20031" y="72737"/>
                  </a:cubicBezTo>
                  <a:close/>
                  <a:moveTo>
                    <a:pt x="58056" y="72737"/>
                  </a:moveTo>
                  <a:cubicBezTo>
                    <a:pt x="57722" y="72919"/>
                    <a:pt x="57387" y="73102"/>
                    <a:pt x="57053" y="73284"/>
                  </a:cubicBezTo>
                  <a:lnTo>
                    <a:pt x="57235" y="73618"/>
                  </a:lnTo>
                  <a:cubicBezTo>
                    <a:pt x="57570" y="73436"/>
                    <a:pt x="57904" y="73253"/>
                    <a:pt x="58238" y="73071"/>
                  </a:cubicBezTo>
                  <a:lnTo>
                    <a:pt x="58056" y="72737"/>
                  </a:lnTo>
                  <a:close/>
                  <a:moveTo>
                    <a:pt x="22067" y="73801"/>
                  </a:moveTo>
                  <a:lnTo>
                    <a:pt x="21885" y="74135"/>
                  </a:lnTo>
                  <a:cubicBezTo>
                    <a:pt x="22219" y="74317"/>
                    <a:pt x="22584" y="74469"/>
                    <a:pt x="22919" y="74621"/>
                  </a:cubicBezTo>
                  <a:lnTo>
                    <a:pt x="23071" y="74287"/>
                  </a:lnTo>
                  <a:cubicBezTo>
                    <a:pt x="22736" y="74135"/>
                    <a:pt x="22402" y="73953"/>
                    <a:pt x="22067" y="73801"/>
                  </a:cubicBezTo>
                  <a:close/>
                  <a:moveTo>
                    <a:pt x="56050" y="73801"/>
                  </a:moveTo>
                  <a:cubicBezTo>
                    <a:pt x="55716" y="73953"/>
                    <a:pt x="55381" y="74135"/>
                    <a:pt x="55016" y="74287"/>
                  </a:cubicBezTo>
                  <a:lnTo>
                    <a:pt x="55168" y="74621"/>
                  </a:lnTo>
                  <a:cubicBezTo>
                    <a:pt x="55533" y="74469"/>
                    <a:pt x="55868" y="74317"/>
                    <a:pt x="56232" y="74135"/>
                  </a:cubicBezTo>
                  <a:lnTo>
                    <a:pt x="56050" y="73801"/>
                  </a:lnTo>
                  <a:close/>
                  <a:moveTo>
                    <a:pt x="53983" y="74743"/>
                  </a:moveTo>
                  <a:cubicBezTo>
                    <a:pt x="53649" y="74864"/>
                    <a:pt x="53284" y="75016"/>
                    <a:pt x="52950" y="75138"/>
                  </a:cubicBezTo>
                  <a:lnTo>
                    <a:pt x="53071" y="75503"/>
                  </a:lnTo>
                  <a:cubicBezTo>
                    <a:pt x="53436" y="75381"/>
                    <a:pt x="53801" y="75229"/>
                    <a:pt x="54135" y="75077"/>
                  </a:cubicBezTo>
                  <a:lnTo>
                    <a:pt x="53983" y="74743"/>
                  </a:lnTo>
                  <a:close/>
                  <a:moveTo>
                    <a:pt x="24134" y="74743"/>
                  </a:moveTo>
                  <a:lnTo>
                    <a:pt x="23982" y="75077"/>
                  </a:lnTo>
                  <a:cubicBezTo>
                    <a:pt x="24347" y="75229"/>
                    <a:pt x="24682" y="75381"/>
                    <a:pt x="25046" y="75533"/>
                  </a:cubicBezTo>
                  <a:lnTo>
                    <a:pt x="25198" y="75168"/>
                  </a:lnTo>
                  <a:cubicBezTo>
                    <a:pt x="24834" y="75016"/>
                    <a:pt x="24469" y="74895"/>
                    <a:pt x="24134" y="74743"/>
                  </a:cubicBezTo>
                  <a:close/>
                  <a:moveTo>
                    <a:pt x="51886" y="75533"/>
                  </a:moveTo>
                  <a:cubicBezTo>
                    <a:pt x="51521" y="75685"/>
                    <a:pt x="51156" y="75807"/>
                    <a:pt x="50791" y="75898"/>
                  </a:cubicBezTo>
                  <a:lnTo>
                    <a:pt x="50913" y="76263"/>
                  </a:lnTo>
                  <a:cubicBezTo>
                    <a:pt x="51278" y="76141"/>
                    <a:pt x="51643" y="76019"/>
                    <a:pt x="52007" y="75898"/>
                  </a:cubicBezTo>
                  <a:lnTo>
                    <a:pt x="51886" y="75533"/>
                  </a:lnTo>
                  <a:close/>
                  <a:moveTo>
                    <a:pt x="26262" y="75564"/>
                  </a:moveTo>
                  <a:lnTo>
                    <a:pt x="26141" y="75928"/>
                  </a:lnTo>
                  <a:cubicBezTo>
                    <a:pt x="26475" y="76050"/>
                    <a:pt x="26840" y="76171"/>
                    <a:pt x="27204" y="76293"/>
                  </a:cubicBezTo>
                  <a:lnTo>
                    <a:pt x="27326" y="75928"/>
                  </a:lnTo>
                  <a:cubicBezTo>
                    <a:pt x="26961" y="75807"/>
                    <a:pt x="26596" y="75685"/>
                    <a:pt x="26262" y="75564"/>
                  </a:cubicBezTo>
                  <a:close/>
                  <a:moveTo>
                    <a:pt x="28420" y="76232"/>
                  </a:moveTo>
                  <a:lnTo>
                    <a:pt x="28329" y="76597"/>
                  </a:lnTo>
                  <a:cubicBezTo>
                    <a:pt x="28694" y="76719"/>
                    <a:pt x="29059" y="76810"/>
                    <a:pt x="29423" y="76901"/>
                  </a:cubicBezTo>
                  <a:lnTo>
                    <a:pt x="29514" y="76536"/>
                  </a:lnTo>
                  <a:cubicBezTo>
                    <a:pt x="29150" y="76445"/>
                    <a:pt x="28785" y="76354"/>
                    <a:pt x="28420" y="76232"/>
                  </a:cubicBezTo>
                  <a:close/>
                  <a:moveTo>
                    <a:pt x="49728" y="76232"/>
                  </a:moveTo>
                  <a:cubicBezTo>
                    <a:pt x="49332" y="76354"/>
                    <a:pt x="48998" y="76445"/>
                    <a:pt x="48603" y="76536"/>
                  </a:cubicBezTo>
                  <a:lnTo>
                    <a:pt x="48725" y="76901"/>
                  </a:lnTo>
                  <a:cubicBezTo>
                    <a:pt x="49089" y="76810"/>
                    <a:pt x="49454" y="76719"/>
                    <a:pt x="49819" y="76597"/>
                  </a:cubicBezTo>
                  <a:lnTo>
                    <a:pt x="49728" y="76232"/>
                  </a:lnTo>
                  <a:close/>
                  <a:moveTo>
                    <a:pt x="47509" y="76779"/>
                  </a:moveTo>
                  <a:cubicBezTo>
                    <a:pt x="47144" y="76871"/>
                    <a:pt x="46779" y="76962"/>
                    <a:pt x="46384" y="77023"/>
                  </a:cubicBezTo>
                  <a:lnTo>
                    <a:pt x="46475" y="77387"/>
                  </a:lnTo>
                  <a:cubicBezTo>
                    <a:pt x="46840" y="77326"/>
                    <a:pt x="47235" y="77266"/>
                    <a:pt x="47600" y="77175"/>
                  </a:cubicBezTo>
                  <a:lnTo>
                    <a:pt x="47509" y="76779"/>
                  </a:lnTo>
                  <a:close/>
                  <a:moveTo>
                    <a:pt x="30609" y="76810"/>
                  </a:moveTo>
                  <a:lnTo>
                    <a:pt x="30548" y="77175"/>
                  </a:lnTo>
                  <a:cubicBezTo>
                    <a:pt x="30913" y="77266"/>
                    <a:pt x="31277" y="77326"/>
                    <a:pt x="31673" y="77418"/>
                  </a:cubicBezTo>
                  <a:lnTo>
                    <a:pt x="31733" y="77023"/>
                  </a:lnTo>
                  <a:cubicBezTo>
                    <a:pt x="31369" y="76962"/>
                    <a:pt x="30973" y="76871"/>
                    <a:pt x="30609" y="76810"/>
                  </a:cubicBezTo>
                  <a:close/>
                  <a:moveTo>
                    <a:pt x="45290" y="77235"/>
                  </a:moveTo>
                  <a:cubicBezTo>
                    <a:pt x="44925" y="77296"/>
                    <a:pt x="44530" y="77326"/>
                    <a:pt x="44165" y="77387"/>
                  </a:cubicBezTo>
                  <a:lnTo>
                    <a:pt x="44196" y="77752"/>
                  </a:lnTo>
                  <a:cubicBezTo>
                    <a:pt x="44591" y="77722"/>
                    <a:pt x="44955" y="77661"/>
                    <a:pt x="45351" y="77600"/>
                  </a:cubicBezTo>
                  <a:lnTo>
                    <a:pt x="45290" y="77235"/>
                  </a:lnTo>
                  <a:close/>
                  <a:moveTo>
                    <a:pt x="32858" y="77235"/>
                  </a:moveTo>
                  <a:lnTo>
                    <a:pt x="32797" y="77600"/>
                  </a:lnTo>
                  <a:cubicBezTo>
                    <a:pt x="33162" y="77661"/>
                    <a:pt x="33557" y="77722"/>
                    <a:pt x="33922" y="77782"/>
                  </a:cubicBezTo>
                  <a:lnTo>
                    <a:pt x="33983" y="77387"/>
                  </a:lnTo>
                  <a:cubicBezTo>
                    <a:pt x="33587" y="77357"/>
                    <a:pt x="33223" y="77296"/>
                    <a:pt x="32858" y="77235"/>
                  </a:cubicBezTo>
                  <a:close/>
                  <a:moveTo>
                    <a:pt x="35107" y="77539"/>
                  </a:moveTo>
                  <a:lnTo>
                    <a:pt x="35077" y="77904"/>
                  </a:lnTo>
                  <a:cubicBezTo>
                    <a:pt x="35442" y="77934"/>
                    <a:pt x="35806" y="77965"/>
                    <a:pt x="36201" y="77995"/>
                  </a:cubicBezTo>
                  <a:lnTo>
                    <a:pt x="36232" y="77630"/>
                  </a:lnTo>
                  <a:cubicBezTo>
                    <a:pt x="35867" y="77600"/>
                    <a:pt x="35472" y="77570"/>
                    <a:pt x="35107" y="77539"/>
                  </a:cubicBezTo>
                  <a:close/>
                  <a:moveTo>
                    <a:pt x="43041" y="77509"/>
                  </a:moveTo>
                  <a:cubicBezTo>
                    <a:pt x="42645" y="77570"/>
                    <a:pt x="42281" y="77600"/>
                    <a:pt x="41885" y="77630"/>
                  </a:cubicBezTo>
                  <a:lnTo>
                    <a:pt x="41916" y="77995"/>
                  </a:lnTo>
                  <a:cubicBezTo>
                    <a:pt x="42311" y="77965"/>
                    <a:pt x="42676" y="77934"/>
                    <a:pt x="43071" y="77904"/>
                  </a:cubicBezTo>
                  <a:lnTo>
                    <a:pt x="43041" y="77509"/>
                  </a:lnTo>
                  <a:close/>
                  <a:moveTo>
                    <a:pt x="37357" y="77691"/>
                  </a:moveTo>
                  <a:lnTo>
                    <a:pt x="37357" y="78056"/>
                  </a:lnTo>
                  <a:cubicBezTo>
                    <a:pt x="37721" y="78086"/>
                    <a:pt x="38116" y="78086"/>
                    <a:pt x="38481" y="78086"/>
                  </a:cubicBezTo>
                  <a:lnTo>
                    <a:pt x="38512" y="77722"/>
                  </a:lnTo>
                  <a:cubicBezTo>
                    <a:pt x="38116" y="77722"/>
                    <a:pt x="37752" y="77691"/>
                    <a:pt x="37357" y="77691"/>
                  </a:cubicBezTo>
                  <a:close/>
                  <a:moveTo>
                    <a:pt x="40761" y="77691"/>
                  </a:moveTo>
                  <a:cubicBezTo>
                    <a:pt x="40396" y="77691"/>
                    <a:pt x="40031" y="77722"/>
                    <a:pt x="39636" y="77722"/>
                  </a:cubicBezTo>
                  <a:lnTo>
                    <a:pt x="39636" y="78086"/>
                  </a:lnTo>
                  <a:cubicBezTo>
                    <a:pt x="40031" y="78086"/>
                    <a:pt x="40396" y="78086"/>
                    <a:pt x="40791" y="78056"/>
                  </a:cubicBezTo>
                  <a:lnTo>
                    <a:pt x="40761" y="7769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3"/>
            <p:cNvSpPr/>
            <p:nvPr/>
          </p:nvSpPr>
          <p:spPr>
            <a:xfrm>
              <a:off x="4633545" y="1577825"/>
              <a:ext cx="1060825" cy="1060825"/>
            </a:xfrm>
            <a:custGeom>
              <a:avLst/>
              <a:gdLst/>
              <a:ahLst/>
              <a:cxnLst/>
              <a:rect l="l" t="t" r="r" b="b"/>
              <a:pathLst>
                <a:path w="42433" h="42433" extrusionOk="0">
                  <a:moveTo>
                    <a:pt x="21156" y="0"/>
                  </a:moveTo>
                  <a:cubicBezTo>
                    <a:pt x="20761" y="0"/>
                    <a:pt x="20366" y="0"/>
                    <a:pt x="20001" y="31"/>
                  </a:cubicBezTo>
                  <a:lnTo>
                    <a:pt x="20031" y="395"/>
                  </a:lnTo>
                  <a:cubicBezTo>
                    <a:pt x="20396" y="395"/>
                    <a:pt x="20761" y="365"/>
                    <a:pt x="21156" y="365"/>
                  </a:cubicBezTo>
                  <a:lnTo>
                    <a:pt x="21156" y="0"/>
                  </a:lnTo>
                  <a:close/>
                  <a:moveTo>
                    <a:pt x="22281" y="31"/>
                  </a:moveTo>
                  <a:lnTo>
                    <a:pt x="22281" y="395"/>
                  </a:lnTo>
                  <a:cubicBezTo>
                    <a:pt x="22645" y="426"/>
                    <a:pt x="23010" y="456"/>
                    <a:pt x="23405" y="487"/>
                  </a:cubicBezTo>
                  <a:lnTo>
                    <a:pt x="23436" y="92"/>
                  </a:lnTo>
                  <a:cubicBezTo>
                    <a:pt x="23040" y="61"/>
                    <a:pt x="22676" y="31"/>
                    <a:pt x="22281" y="31"/>
                  </a:cubicBezTo>
                  <a:close/>
                  <a:moveTo>
                    <a:pt x="18846" y="122"/>
                  </a:moveTo>
                  <a:cubicBezTo>
                    <a:pt x="18481" y="152"/>
                    <a:pt x="18086" y="213"/>
                    <a:pt x="17721" y="274"/>
                  </a:cubicBezTo>
                  <a:lnTo>
                    <a:pt x="17782" y="639"/>
                  </a:lnTo>
                  <a:cubicBezTo>
                    <a:pt x="18147" y="578"/>
                    <a:pt x="18511" y="547"/>
                    <a:pt x="18907" y="487"/>
                  </a:cubicBezTo>
                  <a:lnTo>
                    <a:pt x="18846" y="122"/>
                  </a:lnTo>
                  <a:close/>
                  <a:moveTo>
                    <a:pt x="24560" y="244"/>
                  </a:moveTo>
                  <a:lnTo>
                    <a:pt x="24499" y="639"/>
                  </a:lnTo>
                  <a:cubicBezTo>
                    <a:pt x="24895" y="699"/>
                    <a:pt x="25259" y="760"/>
                    <a:pt x="25624" y="851"/>
                  </a:cubicBezTo>
                  <a:lnTo>
                    <a:pt x="25715" y="456"/>
                  </a:lnTo>
                  <a:cubicBezTo>
                    <a:pt x="25320" y="395"/>
                    <a:pt x="24955" y="304"/>
                    <a:pt x="24560" y="244"/>
                  </a:cubicBezTo>
                  <a:close/>
                  <a:moveTo>
                    <a:pt x="16597" y="487"/>
                  </a:moveTo>
                  <a:cubicBezTo>
                    <a:pt x="16201" y="578"/>
                    <a:pt x="15837" y="669"/>
                    <a:pt x="15472" y="760"/>
                  </a:cubicBezTo>
                  <a:lnTo>
                    <a:pt x="15563" y="1125"/>
                  </a:lnTo>
                  <a:cubicBezTo>
                    <a:pt x="15928" y="1034"/>
                    <a:pt x="16293" y="943"/>
                    <a:pt x="16657" y="851"/>
                  </a:cubicBezTo>
                  <a:lnTo>
                    <a:pt x="16597" y="487"/>
                  </a:lnTo>
                  <a:close/>
                  <a:moveTo>
                    <a:pt x="26810" y="730"/>
                  </a:moveTo>
                  <a:lnTo>
                    <a:pt x="26718" y="1095"/>
                  </a:lnTo>
                  <a:cubicBezTo>
                    <a:pt x="27083" y="1216"/>
                    <a:pt x="27448" y="1307"/>
                    <a:pt x="27782" y="1429"/>
                  </a:cubicBezTo>
                  <a:lnTo>
                    <a:pt x="27904" y="1064"/>
                  </a:lnTo>
                  <a:cubicBezTo>
                    <a:pt x="27569" y="943"/>
                    <a:pt x="27174" y="851"/>
                    <a:pt x="26810" y="730"/>
                  </a:cubicBezTo>
                  <a:close/>
                  <a:moveTo>
                    <a:pt x="14378" y="1095"/>
                  </a:moveTo>
                  <a:cubicBezTo>
                    <a:pt x="14013" y="1216"/>
                    <a:pt x="13648" y="1368"/>
                    <a:pt x="13283" y="1520"/>
                  </a:cubicBezTo>
                  <a:lnTo>
                    <a:pt x="13435" y="1854"/>
                  </a:lnTo>
                  <a:cubicBezTo>
                    <a:pt x="13800" y="1733"/>
                    <a:pt x="14134" y="1581"/>
                    <a:pt x="14499" y="1459"/>
                  </a:cubicBezTo>
                  <a:lnTo>
                    <a:pt x="14378" y="1095"/>
                  </a:lnTo>
                  <a:close/>
                  <a:moveTo>
                    <a:pt x="28998" y="1459"/>
                  </a:moveTo>
                  <a:lnTo>
                    <a:pt x="28876" y="1824"/>
                  </a:lnTo>
                  <a:cubicBezTo>
                    <a:pt x="29211" y="1946"/>
                    <a:pt x="29545" y="2098"/>
                    <a:pt x="29910" y="2250"/>
                  </a:cubicBezTo>
                  <a:lnTo>
                    <a:pt x="30062" y="1915"/>
                  </a:lnTo>
                  <a:cubicBezTo>
                    <a:pt x="29727" y="1763"/>
                    <a:pt x="29363" y="1611"/>
                    <a:pt x="28998" y="1459"/>
                  </a:cubicBezTo>
                  <a:close/>
                  <a:moveTo>
                    <a:pt x="12250" y="1976"/>
                  </a:moveTo>
                  <a:cubicBezTo>
                    <a:pt x="11885" y="2128"/>
                    <a:pt x="11551" y="2310"/>
                    <a:pt x="11217" y="2493"/>
                  </a:cubicBezTo>
                  <a:lnTo>
                    <a:pt x="11399" y="2827"/>
                  </a:lnTo>
                  <a:cubicBezTo>
                    <a:pt x="11733" y="2645"/>
                    <a:pt x="12068" y="2462"/>
                    <a:pt x="12402" y="2310"/>
                  </a:cubicBezTo>
                  <a:lnTo>
                    <a:pt x="12250" y="1976"/>
                  </a:lnTo>
                  <a:close/>
                  <a:moveTo>
                    <a:pt x="31095" y="2432"/>
                  </a:moveTo>
                  <a:lnTo>
                    <a:pt x="30913" y="2766"/>
                  </a:lnTo>
                  <a:cubicBezTo>
                    <a:pt x="31247" y="2949"/>
                    <a:pt x="31582" y="3131"/>
                    <a:pt x="31886" y="3313"/>
                  </a:cubicBezTo>
                  <a:lnTo>
                    <a:pt x="32098" y="2979"/>
                  </a:lnTo>
                  <a:cubicBezTo>
                    <a:pt x="31764" y="2797"/>
                    <a:pt x="31430" y="2614"/>
                    <a:pt x="31095" y="2432"/>
                  </a:cubicBezTo>
                  <a:close/>
                  <a:moveTo>
                    <a:pt x="10213" y="3040"/>
                  </a:moveTo>
                  <a:cubicBezTo>
                    <a:pt x="9909" y="3253"/>
                    <a:pt x="9575" y="3465"/>
                    <a:pt x="9271" y="3678"/>
                  </a:cubicBezTo>
                  <a:lnTo>
                    <a:pt x="9484" y="3982"/>
                  </a:lnTo>
                  <a:cubicBezTo>
                    <a:pt x="9788" y="3769"/>
                    <a:pt x="10092" y="3557"/>
                    <a:pt x="10426" y="3374"/>
                  </a:cubicBezTo>
                  <a:lnTo>
                    <a:pt x="10213" y="3040"/>
                  </a:lnTo>
                  <a:close/>
                  <a:moveTo>
                    <a:pt x="33071" y="3617"/>
                  </a:moveTo>
                  <a:lnTo>
                    <a:pt x="32858" y="3921"/>
                  </a:lnTo>
                  <a:cubicBezTo>
                    <a:pt x="33162" y="4134"/>
                    <a:pt x="33466" y="4347"/>
                    <a:pt x="33770" y="4590"/>
                  </a:cubicBezTo>
                  <a:lnTo>
                    <a:pt x="33983" y="4286"/>
                  </a:lnTo>
                  <a:cubicBezTo>
                    <a:pt x="33679" y="4043"/>
                    <a:pt x="33375" y="3830"/>
                    <a:pt x="33071" y="3617"/>
                  </a:cubicBezTo>
                  <a:close/>
                  <a:moveTo>
                    <a:pt x="8329" y="4347"/>
                  </a:moveTo>
                  <a:cubicBezTo>
                    <a:pt x="8025" y="4590"/>
                    <a:pt x="7721" y="4833"/>
                    <a:pt x="7447" y="5076"/>
                  </a:cubicBezTo>
                  <a:lnTo>
                    <a:pt x="7691" y="5350"/>
                  </a:lnTo>
                  <a:cubicBezTo>
                    <a:pt x="7964" y="5107"/>
                    <a:pt x="8268" y="4864"/>
                    <a:pt x="8572" y="4651"/>
                  </a:cubicBezTo>
                  <a:lnTo>
                    <a:pt x="8329" y="4347"/>
                  </a:lnTo>
                  <a:close/>
                  <a:moveTo>
                    <a:pt x="34895" y="4985"/>
                  </a:moveTo>
                  <a:lnTo>
                    <a:pt x="34652" y="5289"/>
                  </a:lnTo>
                  <a:cubicBezTo>
                    <a:pt x="34925" y="5532"/>
                    <a:pt x="35199" y="5776"/>
                    <a:pt x="35472" y="6049"/>
                  </a:cubicBezTo>
                  <a:lnTo>
                    <a:pt x="35746" y="5745"/>
                  </a:lnTo>
                  <a:cubicBezTo>
                    <a:pt x="35472" y="5502"/>
                    <a:pt x="35168" y="5228"/>
                    <a:pt x="34895" y="4985"/>
                  </a:cubicBezTo>
                  <a:close/>
                  <a:moveTo>
                    <a:pt x="6566" y="5836"/>
                  </a:moveTo>
                  <a:cubicBezTo>
                    <a:pt x="6292" y="6110"/>
                    <a:pt x="6019" y="6383"/>
                    <a:pt x="5776" y="6657"/>
                  </a:cubicBezTo>
                  <a:lnTo>
                    <a:pt x="6049" y="6900"/>
                  </a:lnTo>
                  <a:cubicBezTo>
                    <a:pt x="6292" y="6627"/>
                    <a:pt x="6566" y="6383"/>
                    <a:pt x="6840" y="6110"/>
                  </a:cubicBezTo>
                  <a:lnTo>
                    <a:pt x="6566" y="5836"/>
                  </a:lnTo>
                  <a:close/>
                  <a:moveTo>
                    <a:pt x="36567" y="6566"/>
                  </a:moveTo>
                  <a:lnTo>
                    <a:pt x="36293" y="6839"/>
                  </a:lnTo>
                  <a:cubicBezTo>
                    <a:pt x="36536" y="7113"/>
                    <a:pt x="36810" y="7386"/>
                    <a:pt x="37053" y="7660"/>
                  </a:cubicBezTo>
                  <a:lnTo>
                    <a:pt x="37326" y="7417"/>
                  </a:lnTo>
                  <a:cubicBezTo>
                    <a:pt x="37083" y="7143"/>
                    <a:pt x="36840" y="6839"/>
                    <a:pt x="36567" y="6566"/>
                  </a:cubicBezTo>
                  <a:close/>
                  <a:moveTo>
                    <a:pt x="4985" y="7508"/>
                  </a:moveTo>
                  <a:cubicBezTo>
                    <a:pt x="4773" y="7782"/>
                    <a:pt x="4529" y="8086"/>
                    <a:pt x="4286" y="8390"/>
                  </a:cubicBezTo>
                  <a:lnTo>
                    <a:pt x="4590" y="8633"/>
                  </a:lnTo>
                  <a:cubicBezTo>
                    <a:pt x="4803" y="8329"/>
                    <a:pt x="5046" y="8025"/>
                    <a:pt x="5289" y="7751"/>
                  </a:cubicBezTo>
                  <a:lnTo>
                    <a:pt x="4985" y="7508"/>
                  </a:lnTo>
                  <a:close/>
                  <a:moveTo>
                    <a:pt x="38056" y="8298"/>
                  </a:moveTo>
                  <a:lnTo>
                    <a:pt x="37752" y="8542"/>
                  </a:lnTo>
                  <a:cubicBezTo>
                    <a:pt x="37995" y="8845"/>
                    <a:pt x="38208" y="9149"/>
                    <a:pt x="38421" y="9453"/>
                  </a:cubicBezTo>
                  <a:lnTo>
                    <a:pt x="38725" y="9241"/>
                  </a:lnTo>
                  <a:cubicBezTo>
                    <a:pt x="38512" y="8937"/>
                    <a:pt x="38299" y="8602"/>
                    <a:pt x="38056" y="8298"/>
                  </a:cubicBezTo>
                  <a:close/>
                  <a:moveTo>
                    <a:pt x="3618" y="9332"/>
                  </a:moveTo>
                  <a:cubicBezTo>
                    <a:pt x="3405" y="9666"/>
                    <a:pt x="3192" y="9970"/>
                    <a:pt x="3010" y="10304"/>
                  </a:cubicBezTo>
                  <a:lnTo>
                    <a:pt x="3314" y="10487"/>
                  </a:lnTo>
                  <a:cubicBezTo>
                    <a:pt x="3526" y="10183"/>
                    <a:pt x="3709" y="9849"/>
                    <a:pt x="3922" y="9545"/>
                  </a:cubicBezTo>
                  <a:lnTo>
                    <a:pt x="3618" y="9332"/>
                  </a:lnTo>
                  <a:close/>
                  <a:moveTo>
                    <a:pt x="39363" y="10213"/>
                  </a:moveTo>
                  <a:lnTo>
                    <a:pt x="39029" y="10396"/>
                  </a:lnTo>
                  <a:cubicBezTo>
                    <a:pt x="39241" y="10730"/>
                    <a:pt x="39424" y="11064"/>
                    <a:pt x="39576" y="11368"/>
                  </a:cubicBezTo>
                  <a:lnTo>
                    <a:pt x="39940" y="11216"/>
                  </a:lnTo>
                  <a:cubicBezTo>
                    <a:pt x="39758" y="10882"/>
                    <a:pt x="39545" y="10548"/>
                    <a:pt x="39363" y="10213"/>
                  </a:cubicBezTo>
                  <a:close/>
                  <a:moveTo>
                    <a:pt x="2432" y="11308"/>
                  </a:moveTo>
                  <a:cubicBezTo>
                    <a:pt x="2250" y="11642"/>
                    <a:pt x="2098" y="12007"/>
                    <a:pt x="1915" y="12341"/>
                  </a:cubicBezTo>
                  <a:lnTo>
                    <a:pt x="2280" y="12493"/>
                  </a:lnTo>
                  <a:cubicBezTo>
                    <a:pt x="2432" y="12159"/>
                    <a:pt x="2584" y="11824"/>
                    <a:pt x="2767" y="11490"/>
                  </a:cubicBezTo>
                  <a:lnTo>
                    <a:pt x="2432" y="11308"/>
                  </a:lnTo>
                  <a:close/>
                  <a:moveTo>
                    <a:pt x="40427" y="12219"/>
                  </a:moveTo>
                  <a:lnTo>
                    <a:pt x="40092" y="12402"/>
                  </a:lnTo>
                  <a:cubicBezTo>
                    <a:pt x="40244" y="12736"/>
                    <a:pt x="40396" y="13070"/>
                    <a:pt x="40548" y="13435"/>
                  </a:cubicBezTo>
                  <a:lnTo>
                    <a:pt x="40883" y="13283"/>
                  </a:lnTo>
                  <a:cubicBezTo>
                    <a:pt x="40761" y="12918"/>
                    <a:pt x="40609" y="12584"/>
                    <a:pt x="40427" y="12219"/>
                  </a:cubicBezTo>
                  <a:close/>
                  <a:moveTo>
                    <a:pt x="1459" y="13405"/>
                  </a:moveTo>
                  <a:cubicBezTo>
                    <a:pt x="1338" y="13770"/>
                    <a:pt x="1186" y="14134"/>
                    <a:pt x="1064" y="14469"/>
                  </a:cubicBezTo>
                  <a:lnTo>
                    <a:pt x="1429" y="14590"/>
                  </a:lnTo>
                  <a:cubicBezTo>
                    <a:pt x="1551" y="14256"/>
                    <a:pt x="1672" y="13891"/>
                    <a:pt x="1824" y="13526"/>
                  </a:cubicBezTo>
                  <a:lnTo>
                    <a:pt x="1459" y="13405"/>
                  </a:lnTo>
                  <a:close/>
                  <a:moveTo>
                    <a:pt x="41308" y="14347"/>
                  </a:moveTo>
                  <a:lnTo>
                    <a:pt x="40944" y="14469"/>
                  </a:lnTo>
                  <a:cubicBezTo>
                    <a:pt x="41065" y="14833"/>
                    <a:pt x="41156" y="15198"/>
                    <a:pt x="41278" y="15563"/>
                  </a:cubicBezTo>
                  <a:lnTo>
                    <a:pt x="41643" y="15441"/>
                  </a:lnTo>
                  <a:cubicBezTo>
                    <a:pt x="41521" y="15107"/>
                    <a:pt x="41430" y="14712"/>
                    <a:pt x="41308" y="14347"/>
                  </a:cubicBezTo>
                  <a:close/>
                  <a:moveTo>
                    <a:pt x="730" y="15563"/>
                  </a:moveTo>
                  <a:cubicBezTo>
                    <a:pt x="639" y="15928"/>
                    <a:pt x="548" y="16323"/>
                    <a:pt x="456" y="16688"/>
                  </a:cubicBezTo>
                  <a:lnTo>
                    <a:pt x="852" y="16779"/>
                  </a:lnTo>
                  <a:cubicBezTo>
                    <a:pt x="912" y="16414"/>
                    <a:pt x="1004" y="16049"/>
                    <a:pt x="1095" y="15684"/>
                  </a:cubicBezTo>
                  <a:lnTo>
                    <a:pt x="730" y="15563"/>
                  </a:lnTo>
                  <a:close/>
                  <a:moveTo>
                    <a:pt x="41916" y="16566"/>
                  </a:moveTo>
                  <a:lnTo>
                    <a:pt x="41551" y="16657"/>
                  </a:lnTo>
                  <a:cubicBezTo>
                    <a:pt x="41612" y="17022"/>
                    <a:pt x="41703" y="17387"/>
                    <a:pt x="41764" y="17751"/>
                  </a:cubicBezTo>
                  <a:lnTo>
                    <a:pt x="42129" y="17691"/>
                  </a:lnTo>
                  <a:cubicBezTo>
                    <a:pt x="42068" y="17326"/>
                    <a:pt x="42007" y="16931"/>
                    <a:pt x="41916" y="16566"/>
                  </a:cubicBezTo>
                  <a:close/>
                  <a:moveTo>
                    <a:pt x="274" y="17812"/>
                  </a:moveTo>
                  <a:cubicBezTo>
                    <a:pt x="213" y="18207"/>
                    <a:pt x="152" y="18572"/>
                    <a:pt x="122" y="18967"/>
                  </a:cubicBezTo>
                  <a:lnTo>
                    <a:pt x="487" y="18998"/>
                  </a:lnTo>
                  <a:cubicBezTo>
                    <a:pt x="517" y="18633"/>
                    <a:pt x="578" y="18268"/>
                    <a:pt x="639" y="17873"/>
                  </a:cubicBezTo>
                  <a:lnTo>
                    <a:pt x="274" y="17812"/>
                  </a:lnTo>
                  <a:close/>
                  <a:moveTo>
                    <a:pt x="42281" y="18815"/>
                  </a:moveTo>
                  <a:lnTo>
                    <a:pt x="41916" y="18876"/>
                  </a:lnTo>
                  <a:cubicBezTo>
                    <a:pt x="41947" y="19241"/>
                    <a:pt x="41977" y="19636"/>
                    <a:pt x="42007" y="20001"/>
                  </a:cubicBezTo>
                  <a:lnTo>
                    <a:pt x="42402" y="19970"/>
                  </a:lnTo>
                  <a:cubicBezTo>
                    <a:pt x="42372" y="19606"/>
                    <a:pt x="42342" y="19210"/>
                    <a:pt x="42281" y="18815"/>
                  </a:cubicBezTo>
                  <a:close/>
                  <a:moveTo>
                    <a:pt x="0" y="20092"/>
                  </a:moveTo>
                  <a:cubicBezTo>
                    <a:pt x="0" y="20457"/>
                    <a:pt x="0" y="20852"/>
                    <a:pt x="0" y="21216"/>
                  </a:cubicBezTo>
                  <a:lnTo>
                    <a:pt x="0" y="21247"/>
                  </a:lnTo>
                  <a:lnTo>
                    <a:pt x="365" y="21247"/>
                  </a:lnTo>
                  <a:lnTo>
                    <a:pt x="365" y="21216"/>
                  </a:lnTo>
                  <a:cubicBezTo>
                    <a:pt x="365" y="20852"/>
                    <a:pt x="365" y="20487"/>
                    <a:pt x="396" y="20122"/>
                  </a:cubicBezTo>
                  <a:lnTo>
                    <a:pt x="0" y="20092"/>
                  </a:lnTo>
                  <a:close/>
                  <a:moveTo>
                    <a:pt x="42038" y="21125"/>
                  </a:moveTo>
                  <a:lnTo>
                    <a:pt x="42038" y="21216"/>
                  </a:lnTo>
                  <a:cubicBezTo>
                    <a:pt x="42038" y="21581"/>
                    <a:pt x="42038" y="21976"/>
                    <a:pt x="42007" y="22341"/>
                  </a:cubicBezTo>
                  <a:lnTo>
                    <a:pt x="42402" y="22371"/>
                  </a:lnTo>
                  <a:cubicBezTo>
                    <a:pt x="42402" y="21976"/>
                    <a:pt x="42433" y="21581"/>
                    <a:pt x="42433" y="21216"/>
                  </a:cubicBezTo>
                  <a:lnTo>
                    <a:pt x="42433" y="21125"/>
                  </a:lnTo>
                  <a:close/>
                  <a:moveTo>
                    <a:pt x="396" y="22371"/>
                  </a:moveTo>
                  <a:lnTo>
                    <a:pt x="31" y="22402"/>
                  </a:lnTo>
                  <a:cubicBezTo>
                    <a:pt x="31" y="22767"/>
                    <a:pt x="61" y="23162"/>
                    <a:pt x="122" y="23557"/>
                  </a:cubicBezTo>
                  <a:lnTo>
                    <a:pt x="487" y="23496"/>
                  </a:lnTo>
                  <a:cubicBezTo>
                    <a:pt x="456" y="23131"/>
                    <a:pt x="426" y="22767"/>
                    <a:pt x="396" y="22371"/>
                  </a:cubicBezTo>
                  <a:close/>
                  <a:moveTo>
                    <a:pt x="41916" y="23466"/>
                  </a:moveTo>
                  <a:cubicBezTo>
                    <a:pt x="41886" y="23830"/>
                    <a:pt x="41825" y="24195"/>
                    <a:pt x="41764" y="24590"/>
                  </a:cubicBezTo>
                  <a:lnTo>
                    <a:pt x="42159" y="24651"/>
                  </a:lnTo>
                  <a:cubicBezTo>
                    <a:pt x="42220" y="24256"/>
                    <a:pt x="42251" y="23891"/>
                    <a:pt x="42311" y="23496"/>
                  </a:cubicBezTo>
                  <a:lnTo>
                    <a:pt x="41916" y="23466"/>
                  </a:lnTo>
                  <a:close/>
                  <a:moveTo>
                    <a:pt x="639" y="24621"/>
                  </a:moveTo>
                  <a:lnTo>
                    <a:pt x="274" y="24682"/>
                  </a:lnTo>
                  <a:cubicBezTo>
                    <a:pt x="335" y="25046"/>
                    <a:pt x="396" y="25441"/>
                    <a:pt x="487" y="25806"/>
                  </a:cubicBezTo>
                  <a:lnTo>
                    <a:pt x="852" y="25745"/>
                  </a:lnTo>
                  <a:cubicBezTo>
                    <a:pt x="791" y="25350"/>
                    <a:pt x="700" y="24986"/>
                    <a:pt x="639" y="24621"/>
                  </a:cubicBezTo>
                  <a:close/>
                  <a:moveTo>
                    <a:pt x="41551" y="25685"/>
                  </a:moveTo>
                  <a:cubicBezTo>
                    <a:pt x="41491" y="26049"/>
                    <a:pt x="41399" y="26414"/>
                    <a:pt x="41278" y="26779"/>
                  </a:cubicBezTo>
                  <a:lnTo>
                    <a:pt x="41673" y="26870"/>
                  </a:lnTo>
                  <a:cubicBezTo>
                    <a:pt x="41764" y="26505"/>
                    <a:pt x="41855" y="26141"/>
                    <a:pt x="41947" y="25776"/>
                  </a:cubicBezTo>
                  <a:lnTo>
                    <a:pt x="41551" y="25685"/>
                  </a:lnTo>
                  <a:close/>
                  <a:moveTo>
                    <a:pt x="1125" y="26809"/>
                  </a:moveTo>
                  <a:lnTo>
                    <a:pt x="760" y="26931"/>
                  </a:lnTo>
                  <a:cubicBezTo>
                    <a:pt x="882" y="27296"/>
                    <a:pt x="973" y="27660"/>
                    <a:pt x="1095" y="28025"/>
                  </a:cubicBezTo>
                  <a:lnTo>
                    <a:pt x="1459" y="27903"/>
                  </a:lnTo>
                  <a:cubicBezTo>
                    <a:pt x="1338" y="27539"/>
                    <a:pt x="1247" y="27174"/>
                    <a:pt x="1125" y="26809"/>
                  </a:cubicBezTo>
                  <a:close/>
                  <a:moveTo>
                    <a:pt x="40974" y="27873"/>
                  </a:moveTo>
                  <a:cubicBezTo>
                    <a:pt x="40852" y="28207"/>
                    <a:pt x="40700" y="28572"/>
                    <a:pt x="40579" y="28907"/>
                  </a:cubicBezTo>
                  <a:lnTo>
                    <a:pt x="40913" y="29059"/>
                  </a:lnTo>
                  <a:cubicBezTo>
                    <a:pt x="41065" y="28694"/>
                    <a:pt x="41217" y="28329"/>
                    <a:pt x="41339" y="27995"/>
                  </a:cubicBezTo>
                  <a:lnTo>
                    <a:pt x="40974" y="27873"/>
                  </a:lnTo>
                  <a:close/>
                  <a:moveTo>
                    <a:pt x="1855" y="28967"/>
                  </a:moveTo>
                  <a:lnTo>
                    <a:pt x="1490" y="29089"/>
                  </a:lnTo>
                  <a:cubicBezTo>
                    <a:pt x="1642" y="29454"/>
                    <a:pt x="1794" y="29818"/>
                    <a:pt x="1946" y="30153"/>
                  </a:cubicBezTo>
                  <a:lnTo>
                    <a:pt x="2311" y="30001"/>
                  </a:lnTo>
                  <a:cubicBezTo>
                    <a:pt x="2159" y="29636"/>
                    <a:pt x="2007" y="29302"/>
                    <a:pt x="1855" y="28967"/>
                  </a:cubicBezTo>
                  <a:close/>
                  <a:moveTo>
                    <a:pt x="40123" y="29970"/>
                  </a:moveTo>
                  <a:cubicBezTo>
                    <a:pt x="39971" y="30305"/>
                    <a:pt x="39788" y="30639"/>
                    <a:pt x="39606" y="30973"/>
                  </a:cubicBezTo>
                  <a:lnTo>
                    <a:pt x="39940" y="31156"/>
                  </a:lnTo>
                  <a:cubicBezTo>
                    <a:pt x="40153" y="30821"/>
                    <a:pt x="40305" y="30457"/>
                    <a:pt x="40457" y="30122"/>
                  </a:cubicBezTo>
                  <a:lnTo>
                    <a:pt x="40123" y="29970"/>
                  </a:lnTo>
                  <a:close/>
                  <a:moveTo>
                    <a:pt x="2797" y="31004"/>
                  </a:moveTo>
                  <a:lnTo>
                    <a:pt x="2463" y="31186"/>
                  </a:lnTo>
                  <a:cubicBezTo>
                    <a:pt x="2645" y="31521"/>
                    <a:pt x="2827" y="31855"/>
                    <a:pt x="3040" y="32189"/>
                  </a:cubicBezTo>
                  <a:lnTo>
                    <a:pt x="3344" y="31977"/>
                  </a:lnTo>
                  <a:cubicBezTo>
                    <a:pt x="3162" y="31673"/>
                    <a:pt x="2979" y="31338"/>
                    <a:pt x="2797" y="31004"/>
                  </a:cubicBezTo>
                  <a:close/>
                  <a:moveTo>
                    <a:pt x="39059" y="31946"/>
                  </a:moveTo>
                  <a:cubicBezTo>
                    <a:pt x="38877" y="32280"/>
                    <a:pt x="38664" y="32584"/>
                    <a:pt x="38451" y="32919"/>
                  </a:cubicBezTo>
                  <a:lnTo>
                    <a:pt x="38755" y="33132"/>
                  </a:lnTo>
                  <a:cubicBezTo>
                    <a:pt x="38998" y="32797"/>
                    <a:pt x="39181" y="32463"/>
                    <a:pt x="39393" y="32159"/>
                  </a:cubicBezTo>
                  <a:lnTo>
                    <a:pt x="39059" y="31946"/>
                  </a:lnTo>
                  <a:close/>
                  <a:moveTo>
                    <a:pt x="3982" y="32919"/>
                  </a:moveTo>
                  <a:lnTo>
                    <a:pt x="3648" y="33132"/>
                  </a:lnTo>
                  <a:cubicBezTo>
                    <a:pt x="3861" y="33466"/>
                    <a:pt x="4104" y="33770"/>
                    <a:pt x="4317" y="34074"/>
                  </a:cubicBezTo>
                  <a:lnTo>
                    <a:pt x="4621" y="33831"/>
                  </a:lnTo>
                  <a:cubicBezTo>
                    <a:pt x="4408" y="33557"/>
                    <a:pt x="4195" y="33253"/>
                    <a:pt x="3982" y="32919"/>
                  </a:cubicBezTo>
                  <a:close/>
                  <a:moveTo>
                    <a:pt x="37813" y="33831"/>
                  </a:moveTo>
                  <a:cubicBezTo>
                    <a:pt x="37570" y="34104"/>
                    <a:pt x="37326" y="34408"/>
                    <a:pt x="37083" y="34712"/>
                  </a:cubicBezTo>
                  <a:lnTo>
                    <a:pt x="37387" y="34955"/>
                  </a:lnTo>
                  <a:cubicBezTo>
                    <a:pt x="37630" y="34651"/>
                    <a:pt x="37874" y="34347"/>
                    <a:pt x="38086" y="34043"/>
                  </a:cubicBezTo>
                  <a:lnTo>
                    <a:pt x="37813" y="33831"/>
                  </a:lnTo>
                  <a:close/>
                  <a:moveTo>
                    <a:pt x="5350" y="34712"/>
                  </a:moveTo>
                  <a:lnTo>
                    <a:pt x="5046" y="34955"/>
                  </a:lnTo>
                  <a:cubicBezTo>
                    <a:pt x="5289" y="35259"/>
                    <a:pt x="5563" y="35533"/>
                    <a:pt x="5806" y="35806"/>
                  </a:cubicBezTo>
                  <a:lnTo>
                    <a:pt x="6080" y="35563"/>
                  </a:lnTo>
                  <a:cubicBezTo>
                    <a:pt x="5836" y="35290"/>
                    <a:pt x="5593" y="35016"/>
                    <a:pt x="5350" y="34712"/>
                  </a:cubicBezTo>
                  <a:close/>
                  <a:moveTo>
                    <a:pt x="36323" y="35533"/>
                  </a:moveTo>
                  <a:cubicBezTo>
                    <a:pt x="36080" y="35806"/>
                    <a:pt x="35807" y="36080"/>
                    <a:pt x="35533" y="36323"/>
                  </a:cubicBezTo>
                  <a:lnTo>
                    <a:pt x="35807" y="36627"/>
                  </a:lnTo>
                  <a:cubicBezTo>
                    <a:pt x="36080" y="36353"/>
                    <a:pt x="36354" y="36080"/>
                    <a:pt x="36627" y="35806"/>
                  </a:cubicBezTo>
                  <a:lnTo>
                    <a:pt x="36323" y="35533"/>
                  </a:lnTo>
                  <a:close/>
                  <a:moveTo>
                    <a:pt x="6900" y="36353"/>
                  </a:moveTo>
                  <a:lnTo>
                    <a:pt x="6627" y="36627"/>
                  </a:lnTo>
                  <a:cubicBezTo>
                    <a:pt x="6900" y="36901"/>
                    <a:pt x="7204" y="37144"/>
                    <a:pt x="7478" y="37387"/>
                  </a:cubicBezTo>
                  <a:lnTo>
                    <a:pt x="7721" y="37113"/>
                  </a:lnTo>
                  <a:cubicBezTo>
                    <a:pt x="7447" y="36870"/>
                    <a:pt x="7174" y="36597"/>
                    <a:pt x="6900" y="36353"/>
                  </a:cubicBezTo>
                  <a:close/>
                  <a:moveTo>
                    <a:pt x="34682" y="37083"/>
                  </a:moveTo>
                  <a:cubicBezTo>
                    <a:pt x="34408" y="37326"/>
                    <a:pt x="34104" y="37569"/>
                    <a:pt x="33831" y="37782"/>
                  </a:cubicBezTo>
                  <a:lnTo>
                    <a:pt x="34044" y="38086"/>
                  </a:lnTo>
                  <a:cubicBezTo>
                    <a:pt x="34348" y="37873"/>
                    <a:pt x="34652" y="37630"/>
                    <a:pt x="34956" y="37387"/>
                  </a:cubicBezTo>
                  <a:lnTo>
                    <a:pt x="34682" y="37083"/>
                  </a:lnTo>
                  <a:close/>
                  <a:moveTo>
                    <a:pt x="8602" y="37812"/>
                  </a:moveTo>
                  <a:lnTo>
                    <a:pt x="8390" y="38116"/>
                  </a:lnTo>
                  <a:cubicBezTo>
                    <a:pt x="8694" y="38360"/>
                    <a:pt x="8998" y="38572"/>
                    <a:pt x="9302" y="38785"/>
                  </a:cubicBezTo>
                  <a:lnTo>
                    <a:pt x="9514" y="38481"/>
                  </a:lnTo>
                  <a:cubicBezTo>
                    <a:pt x="9210" y="38268"/>
                    <a:pt x="8906" y="38025"/>
                    <a:pt x="8602" y="37812"/>
                  </a:cubicBezTo>
                  <a:close/>
                  <a:moveTo>
                    <a:pt x="32919" y="38451"/>
                  </a:moveTo>
                  <a:cubicBezTo>
                    <a:pt x="32585" y="38664"/>
                    <a:pt x="32281" y="38876"/>
                    <a:pt x="31946" y="39059"/>
                  </a:cubicBezTo>
                  <a:lnTo>
                    <a:pt x="32159" y="39393"/>
                  </a:lnTo>
                  <a:cubicBezTo>
                    <a:pt x="32493" y="39180"/>
                    <a:pt x="32797" y="38998"/>
                    <a:pt x="33101" y="38785"/>
                  </a:cubicBezTo>
                  <a:lnTo>
                    <a:pt x="32919" y="38451"/>
                  </a:lnTo>
                  <a:close/>
                  <a:moveTo>
                    <a:pt x="10487" y="39089"/>
                  </a:moveTo>
                  <a:lnTo>
                    <a:pt x="10274" y="39393"/>
                  </a:lnTo>
                  <a:cubicBezTo>
                    <a:pt x="10609" y="39606"/>
                    <a:pt x="10943" y="39788"/>
                    <a:pt x="11277" y="39971"/>
                  </a:cubicBezTo>
                  <a:lnTo>
                    <a:pt x="11460" y="39636"/>
                  </a:lnTo>
                  <a:cubicBezTo>
                    <a:pt x="11125" y="39454"/>
                    <a:pt x="10791" y="39271"/>
                    <a:pt x="10487" y="39089"/>
                  </a:cubicBezTo>
                  <a:close/>
                  <a:moveTo>
                    <a:pt x="30974" y="39606"/>
                  </a:moveTo>
                  <a:cubicBezTo>
                    <a:pt x="30639" y="39788"/>
                    <a:pt x="30305" y="39971"/>
                    <a:pt x="29971" y="40123"/>
                  </a:cubicBezTo>
                  <a:lnTo>
                    <a:pt x="30123" y="40457"/>
                  </a:lnTo>
                  <a:cubicBezTo>
                    <a:pt x="30487" y="40305"/>
                    <a:pt x="30822" y="40123"/>
                    <a:pt x="31156" y="39940"/>
                  </a:cubicBezTo>
                  <a:lnTo>
                    <a:pt x="30974" y="39606"/>
                  </a:lnTo>
                  <a:close/>
                  <a:moveTo>
                    <a:pt x="12463" y="40153"/>
                  </a:moveTo>
                  <a:lnTo>
                    <a:pt x="12311" y="40487"/>
                  </a:lnTo>
                  <a:cubicBezTo>
                    <a:pt x="12676" y="40639"/>
                    <a:pt x="13010" y="40791"/>
                    <a:pt x="13375" y="40943"/>
                  </a:cubicBezTo>
                  <a:lnTo>
                    <a:pt x="13527" y="40578"/>
                  </a:lnTo>
                  <a:cubicBezTo>
                    <a:pt x="13162" y="40457"/>
                    <a:pt x="12827" y="40305"/>
                    <a:pt x="12463" y="40153"/>
                  </a:cubicBezTo>
                  <a:close/>
                  <a:moveTo>
                    <a:pt x="28937" y="40578"/>
                  </a:moveTo>
                  <a:cubicBezTo>
                    <a:pt x="28603" y="40700"/>
                    <a:pt x="28238" y="40822"/>
                    <a:pt x="27873" y="40943"/>
                  </a:cubicBezTo>
                  <a:lnTo>
                    <a:pt x="27995" y="41308"/>
                  </a:lnTo>
                  <a:cubicBezTo>
                    <a:pt x="28360" y="41186"/>
                    <a:pt x="28724" y="41065"/>
                    <a:pt x="29089" y="40913"/>
                  </a:cubicBezTo>
                  <a:lnTo>
                    <a:pt x="28937" y="40578"/>
                  </a:lnTo>
                  <a:close/>
                  <a:moveTo>
                    <a:pt x="14590" y="40974"/>
                  </a:moveTo>
                  <a:lnTo>
                    <a:pt x="14469" y="41338"/>
                  </a:lnTo>
                  <a:cubicBezTo>
                    <a:pt x="14803" y="41460"/>
                    <a:pt x="15198" y="41551"/>
                    <a:pt x="15563" y="41673"/>
                  </a:cubicBezTo>
                  <a:lnTo>
                    <a:pt x="15654" y="41308"/>
                  </a:lnTo>
                  <a:cubicBezTo>
                    <a:pt x="15290" y="41217"/>
                    <a:pt x="14925" y="41095"/>
                    <a:pt x="14590" y="40974"/>
                  </a:cubicBezTo>
                  <a:close/>
                  <a:moveTo>
                    <a:pt x="26810" y="41278"/>
                  </a:moveTo>
                  <a:cubicBezTo>
                    <a:pt x="26445" y="41399"/>
                    <a:pt x="26080" y="41490"/>
                    <a:pt x="25715" y="41551"/>
                  </a:cubicBezTo>
                  <a:lnTo>
                    <a:pt x="25776" y="41946"/>
                  </a:lnTo>
                  <a:cubicBezTo>
                    <a:pt x="26171" y="41855"/>
                    <a:pt x="26536" y="41764"/>
                    <a:pt x="26901" y="41642"/>
                  </a:cubicBezTo>
                  <a:lnTo>
                    <a:pt x="26810" y="41278"/>
                  </a:lnTo>
                  <a:close/>
                  <a:moveTo>
                    <a:pt x="16749" y="41582"/>
                  </a:moveTo>
                  <a:lnTo>
                    <a:pt x="16657" y="41946"/>
                  </a:lnTo>
                  <a:cubicBezTo>
                    <a:pt x="17052" y="42037"/>
                    <a:pt x="17417" y="42098"/>
                    <a:pt x="17782" y="42159"/>
                  </a:cubicBezTo>
                  <a:lnTo>
                    <a:pt x="17843" y="41794"/>
                  </a:lnTo>
                  <a:cubicBezTo>
                    <a:pt x="17478" y="41733"/>
                    <a:pt x="17113" y="41642"/>
                    <a:pt x="16749" y="41582"/>
                  </a:cubicBezTo>
                  <a:close/>
                  <a:moveTo>
                    <a:pt x="24591" y="41764"/>
                  </a:moveTo>
                  <a:cubicBezTo>
                    <a:pt x="24226" y="41825"/>
                    <a:pt x="23861" y="41885"/>
                    <a:pt x="23466" y="41916"/>
                  </a:cubicBezTo>
                  <a:lnTo>
                    <a:pt x="23527" y="42311"/>
                  </a:lnTo>
                  <a:cubicBezTo>
                    <a:pt x="23892" y="42250"/>
                    <a:pt x="24287" y="42220"/>
                    <a:pt x="24651" y="42159"/>
                  </a:cubicBezTo>
                  <a:lnTo>
                    <a:pt x="24591" y="41764"/>
                  </a:lnTo>
                  <a:close/>
                  <a:moveTo>
                    <a:pt x="18967" y="41946"/>
                  </a:moveTo>
                  <a:lnTo>
                    <a:pt x="18937" y="42311"/>
                  </a:lnTo>
                  <a:cubicBezTo>
                    <a:pt x="19302" y="42341"/>
                    <a:pt x="19697" y="42372"/>
                    <a:pt x="20092" y="42402"/>
                  </a:cubicBezTo>
                  <a:lnTo>
                    <a:pt x="20092" y="42007"/>
                  </a:lnTo>
                  <a:cubicBezTo>
                    <a:pt x="19727" y="42007"/>
                    <a:pt x="19363" y="41977"/>
                    <a:pt x="18967" y="41946"/>
                  </a:cubicBezTo>
                  <a:close/>
                  <a:moveTo>
                    <a:pt x="22372" y="42007"/>
                  </a:moveTo>
                  <a:cubicBezTo>
                    <a:pt x="21977" y="42037"/>
                    <a:pt x="21612" y="42037"/>
                    <a:pt x="21217" y="42037"/>
                  </a:cubicBezTo>
                  <a:lnTo>
                    <a:pt x="21217" y="42433"/>
                  </a:lnTo>
                  <a:cubicBezTo>
                    <a:pt x="21612" y="42433"/>
                    <a:pt x="22007" y="42433"/>
                    <a:pt x="22372" y="42402"/>
                  </a:cubicBezTo>
                  <a:lnTo>
                    <a:pt x="22372" y="42007"/>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2" name="Google Shape;372;p23"/>
          <p:cNvSpPr/>
          <p:nvPr/>
        </p:nvSpPr>
        <p:spPr>
          <a:xfrm>
            <a:off x="-939450" y="-515450"/>
            <a:ext cx="1693956" cy="1693956"/>
          </a:xfrm>
          <a:custGeom>
            <a:avLst/>
            <a:gdLst/>
            <a:ahLst/>
            <a:cxnLst/>
            <a:rect l="l" t="t" r="r" b="b"/>
            <a:pathLst>
              <a:path w="28543" h="28543" extrusionOk="0">
                <a:moveTo>
                  <a:pt x="14287" y="6505"/>
                </a:moveTo>
                <a:cubicBezTo>
                  <a:pt x="18542" y="6505"/>
                  <a:pt x="22038" y="10001"/>
                  <a:pt x="22038" y="14256"/>
                </a:cubicBezTo>
                <a:cubicBezTo>
                  <a:pt x="22038" y="18542"/>
                  <a:pt x="18542" y="22038"/>
                  <a:pt x="14287" y="22038"/>
                </a:cubicBezTo>
                <a:cubicBezTo>
                  <a:pt x="10001" y="22038"/>
                  <a:pt x="6506" y="18542"/>
                  <a:pt x="6506" y="14256"/>
                </a:cubicBezTo>
                <a:cubicBezTo>
                  <a:pt x="6506" y="10001"/>
                  <a:pt x="10001" y="6505"/>
                  <a:pt x="14287" y="6505"/>
                </a:cubicBezTo>
                <a:close/>
                <a:moveTo>
                  <a:pt x="14287" y="6141"/>
                </a:moveTo>
                <a:cubicBezTo>
                  <a:pt x="9788" y="6141"/>
                  <a:pt x="6141" y="9788"/>
                  <a:pt x="6141" y="14287"/>
                </a:cubicBezTo>
                <a:cubicBezTo>
                  <a:pt x="6141" y="18755"/>
                  <a:pt x="9788" y="22402"/>
                  <a:pt x="14287" y="22402"/>
                </a:cubicBezTo>
                <a:cubicBezTo>
                  <a:pt x="18755" y="22402"/>
                  <a:pt x="22403" y="18755"/>
                  <a:pt x="22403" y="14287"/>
                </a:cubicBezTo>
                <a:cubicBezTo>
                  <a:pt x="22403" y="9788"/>
                  <a:pt x="18755" y="6141"/>
                  <a:pt x="14287" y="6141"/>
                </a:cubicBezTo>
                <a:close/>
                <a:moveTo>
                  <a:pt x="15381" y="366"/>
                </a:moveTo>
                <a:lnTo>
                  <a:pt x="15746" y="3040"/>
                </a:lnTo>
                <a:lnTo>
                  <a:pt x="15868" y="3071"/>
                </a:lnTo>
                <a:cubicBezTo>
                  <a:pt x="16871" y="3192"/>
                  <a:pt x="17843" y="3466"/>
                  <a:pt x="18694" y="3831"/>
                </a:cubicBezTo>
                <a:lnTo>
                  <a:pt x="18846" y="3891"/>
                </a:lnTo>
                <a:lnTo>
                  <a:pt x="20518" y="1794"/>
                </a:lnTo>
                <a:lnTo>
                  <a:pt x="22372" y="2919"/>
                </a:lnTo>
                <a:lnTo>
                  <a:pt x="21308" y="5381"/>
                </a:lnTo>
                <a:lnTo>
                  <a:pt x="21430" y="5472"/>
                </a:lnTo>
                <a:cubicBezTo>
                  <a:pt x="22007" y="5958"/>
                  <a:pt x="22524" y="6475"/>
                  <a:pt x="23011" y="7022"/>
                </a:cubicBezTo>
                <a:lnTo>
                  <a:pt x="23102" y="7144"/>
                </a:lnTo>
                <a:lnTo>
                  <a:pt x="25533" y="6049"/>
                </a:lnTo>
                <a:lnTo>
                  <a:pt x="26688" y="7934"/>
                </a:lnTo>
                <a:lnTo>
                  <a:pt x="24622" y="9606"/>
                </a:lnTo>
                <a:lnTo>
                  <a:pt x="24682" y="9758"/>
                </a:lnTo>
                <a:cubicBezTo>
                  <a:pt x="25077" y="10670"/>
                  <a:pt x="25351" y="11642"/>
                  <a:pt x="25503" y="12676"/>
                </a:cubicBezTo>
                <a:lnTo>
                  <a:pt x="25503" y="12828"/>
                </a:lnTo>
                <a:lnTo>
                  <a:pt x="28178" y="13192"/>
                </a:lnTo>
                <a:lnTo>
                  <a:pt x="28178" y="15381"/>
                </a:lnTo>
                <a:lnTo>
                  <a:pt x="25503" y="15746"/>
                </a:lnTo>
                <a:lnTo>
                  <a:pt x="25473" y="15867"/>
                </a:lnTo>
                <a:cubicBezTo>
                  <a:pt x="25351" y="16870"/>
                  <a:pt x="25077" y="17843"/>
                  <a:pt x="24713" y="18694"/>
                </a:cubicBezTo>
                <a:lnTo>
                  <a:pt x="24652" y="18846"/>
                </a:lnTo>
                <a:lnTo>
                  <a:pt x="26749" y="20487"/>
                </a:lnTo>
                <a:lnTo>
                  <a:pt x="25625" y="22372"/>
                </a:lnTo>
                <a:lnTo>
                  <a:pt x="23163" y="21308"/>
                </a:lnTo>
                <a:lnTo>
                  <a:pt x="23071" y="21430"/>
                </a:lnTo>
                <a:cubicBezTo>
                  <a:pt x="22615" y="22007"/>
                  <a:pt x="22068" y="22524"/>
                  <a:pt x="21521" y="23010"/>
                </a:cubicBezTo>
                <a:lnTo>
                  <a:pt x="21400" y="23101"/>
                </a:lnTo>
                <a:lnTo>
                  <a:pt x="22494" y="25533"/>
                </a:lnTo>
                <a:lnTo>
                  <a:pt x="20640" y="26688"/>
                </a:lnTo>
                <a:lnTo>
                  <a:pt x="18938" y="24591"/>
                </a:lnTo>
                <a:lnTo>
                  <a:pt x="18786" y="24652"/>
                </a:lnTo>
                <a:cubicBezTo>
                  <a:pt x="17904" y="25047"/>
                  <a:pt x="16901" y="25351"/>
                  <a:pt x="15868" y="25472"/>
                </a:cubicBezTo>
                <a:lnTo>
                  <a:pt x="15716" y="25503"/>
                </a:lnTo>
                <a:lnTo>
                  <a:pt x="15381" y="28177"/>
                </a:lnTo>
                <a:lnTo>
                  <a:pt x="13193" y="28177"/>
                </a:lnTo>
                <a:lnTo>
                  <a:pt x="12798" y="25503"/>
                </a:lnTo>
                <a:lnTo>
                  <a:pt x="12676" y="25472"/>
                </a:lnTo>
                <a:cubicBezTo>
                  <a:pt x="11673" y="25320"/>
                  <a:pt x="10700" y="25077"/>
                  <a:pt x="9849" y="24712"/>
                </a:cubicBezTo>
                <a:lnTo>
                  <a:pt x="9697" y="24652"/>
                </a:lnTo>
                <a:lnTo>
                  <a:pt x="8056" y="26718"/>
                </a:lnTo>
                <a:lnTo>
                  <a:pt x="6171" y="25594"/>
                </a:lnTo>
                <a:lnTo>
                  <a:pt x="7235" y="23162"/>
                </a:lnTo>
                <a:lnTo>
                  <a:pt x="7114" y="23071"/>
                </a:lnTo>
                <a:cubicBezTo>
                  <a:pt x="6536" y="22585"/>
                  <a:pt x="6019" y="22068"/>
                  <a:pt x="5533" y="21521"/>
                </a:cubicBezTo>
                <a:lnTo>
                  <a:pt x="5442" y="21399"/>
                </a:lnTo>
                <a:lnTo>
                  <a:pt x="3010" y="22493"/>
                </a:lnTo>
                <a:lnTo>
                  <a:pt x="1855" y="20609"/>
                </a:lnTo>
                <a:lnTo>
                  <a:pt x="3952" y="18937"/>
                </a:lnTo>
                <a:lnTo>
                  <a:pt x="3892" y="18785"/>
                </a:lnTo>
                <a:cubicBezTo>
                  <a:pt x="3496" y="17873"/>
                  <a:pt x="3193" y="16901"/>
                  <a:pt x="3071" y="15867"/>
                </a:cubicBezTo>
                <a:lnTo>
                  <a:pt x="3041" y="15715"/>
                </a:lnTo>
                <a:lnTo>
                  <a:pt x="396" y="15351"/>
                </a:lnTo>
                <a:lnTo>
                  <a:pt x="396" y="13162"/>
                </a:lnTo>
                <a:lnTo>
                  <a:pt x="3041" y="12828"/>
                </a:lnTo>
                <a:lnTo>
                  <a:pt x="3071" y="12676"/>
                </a:lnTo>
                <a:cubicBezTo>
                  <a:pt x="3193" y="11673"/>
                  <a:pt x="3466" y="10700"/>
                  <a:pt x="3831" y="9849"/>
                </a:cubicBezTo>
                <a:lnTo>
                  <a:pt x="3892" y="9697"/>
                </a:lnTo>
                <a:lnTo>
                  <a:pt x="1794" y="8056"/>
                </a:lnTo>
                <a:lnTo>
                  <a:pt x="2919" y="6171"/>
                </a:lnTo>
                <a:lnTo>
                  <a:pt x="5381" y="7235"/>
                </a:lnTo>
                <a:lnTo>
                  <a:pt x="5472" y="7113"/>
                </a:lnTo>
                <a:cubicBezTo>
                  <a:pt x="5959" y="6536"/>
                  <a:pt x="6475" y="6019"/>
                  <a:pt x="7022" y="5533"/>
                </a:cubicBezTo>
                <a:lnTo>
                  <a:pt x="7144" y="5442"/>
                </a:lnTo>
                <a:lnTo>
                  <a:pt x="6050" y="3010"/>
                </a:lnTo>
                <a:lnTo>
                  <a:pt x="7934" y="1855"/>
                </a:lnTo>
                <a:lnTo>
                  <a:pt x="9606" y="3952"/>
                </a:lnTo>
                <a:lnTo>
                  <a:pt x="9758" y="3891"/>
                </a:lnTo>
                <a:cubicBezTo>
                  <a:pt x="10670" y="3496"/>
                  <a:pt x="11643" y="3192"/>
                  <a:pt x="12676" y="3071"/>
                </a:cubicBezTo>
                <a:lnTo>
                  <a:pt x="12828" y="3040"/>
                </a:lnTo>
                <a:lnTo>
                  <a:pt x="13193" y="366"/>
                </a:lnTo>
                <a:close/>
                <a:moveTo>
                  <a:pt x="12858" y="1"/>
                </a:moveTo>
                <a:lnTo>
                  <a:pt x="12494" y="2706"/>
                </a:lnTo>
                <a:cubicBezTo>
                  <a:pt x="11521" y="2858"/>
                  <a:pt x="10579" y="3101"/>
                  <a:pt x="9728" y="3496"/>
                </a:cubicBezTo>
                <a:lnTo>
                  <a:pt x="7995" y="1369"/>
                </a:lnTo>
                <a:lnTo>
                  <a:pt x="5594" y="2858"/>
                </a:lnTo>
                <a:lnTo>
                  <a:pt x="6688" y="5350"/>
                </a:lnTo>
                <a:cubicBezTo>
                  <a:pt x="6171" y="5776"/>
                  <a:pt x="5715" y="6262"/>
                  <a:pt x="5290" y="6779"/>
                </a:cubicBezTo>
                <a:lnTo>
                  <a:pt x="2767" y="5685"/>
                </a:lnTo>
                <a:lnTo>
                  <a:pt x="1308" y="8147"/>
                </a:lnTo>
                <a:lnTo>
                  <a:pt x="3436" y="9849"/>
                </a:lnTo>
                <a:cubicBezTo>
                  <a:pt x="3101" y="10670"/>
                  <a:pt x="2858" y="11551"/>
                  <a:pt x="2706" y="12493"/>
                </a:cubicBezTo>
                <a:lnTo>
                  <a:pt x="1" y="12858"/>
                </a:lnTo>
                <a:lnTo>
                  <a:pt x="1" y="15685"/>
                </a:lnTo>
                <a:lnTo>
                  <a:pt x="2706" y="16050"/>
                </a:lnTo>
                <a:cubicBezTo>
                  <a:pt x="2858" y="17022"/>
                  <a:pt x="3132" y="17934"/>
                  <a:pt x="3496" y="18816"/>
                </a:cubicBezTo>
                <a:lnTo>
                  <a:pt x="1369" y="20548"/>
                </a:lnTo>
                <a:lnTo>
                  <a:pt x="2858" y="22949"/>
                </a:lnTo>
                <a:lnTo>
                  <a:pt x="5351" y="21855"/>
                </a:lnTo>
                <a:cubicBezTo>
                  <a:pt x="5776" y="22372"/>
                  <a:pt x="6263" y="22828"/>
                  <a:pt x="6779" y="23253"/>
                </a:cubicBezTo>
                <a:lnTo>
                  <a:pt x="5685" y="25776"/>
                </a:lnTo>
                <a:lnTo>
                  <a:pt x="8147" y="27235"/>
                </a:lnTo>
                <a:lnTo>
                  <a:pt x="9849" y="25108"/>
                </a:lnTo>
                <a:cubicBezTo>
                  <a:pt x="10670" y="25442"/>
                  <a:pt x="11551" y="25685"/>
                  <a:pt x="12494" y="25837"/>
                </a:cubicBezTo>
                <a:lnTo>
                  <a:pt x="12858" y="28542"/>
                </a:lnTo>
                <a:lnTo>
                  <a:pt x="15685" y="28542"/>
                </a:lnTo>
                <a:lnTo>
                  <a:pt x="16050" y="25837"/>
                </a:lnTo>
                <a:cubicBezTo>
                  <a:pt x="17023" y="25685"/>
                  <a:pt x="17934" y="25442"/>
                  <a:pt x="18816" y="25077"/>
                </a:cubicBezTo>
                <a:lnTo>
                  <a:pt x="20518" y="27174"/>
                </a:lnTo>
                <a:lnTo>
                  <a:pt x="22950" y="25685"/>
                </a:lnTo>
                <a:lnTo>
                  <a:pt x="21856" y="23193"/>
                </a:lnTo>
                <a:cubicBezTo>
                  <a:pt x="22342" y="22767"/>
                  <a:pt x="22828" y="22281"/>
                  <a:pt x="23254" y="21764"/>
                </a:cubicBezTo>
                <a:lnTo>
                  <a:pt x="25746" y="22858"/>
                </a:lnTo>
                <a:lnTo>
                  <a:pt x="27236" y="20427"/>
                </a:lnTo>
                <a:lnTo>
                  <a:pt x="25108" y="18724"/>
                </a:lnTo>
                <a:cubicBezTo>
                  <a:pt x="25442" y="17904"/>
                  <a:pt x="25685" y="16992"/>
                  <a:pt x="25837" y="16080"/>
                </a:cubicBezTo>
                <a:lnTo>
                  <a:pt x="28543" y="15685"/>
                </a:lnTo>
                <a:lnTo>
                  <a:pt x="28543" y="12858"/>
                </a:lnTo>
                <a:lnTo>
                  <a:pt x="25837" y="12493"/>
                </a:lnTo>
                <a:cubicBezTo>
                  <a:pt x="25685" y="11521"/>
                  <a:pt x="25412" y="10609"/>
                  <a:pt x="25047" y="9727"/>
                </a:cubicBezTo>
                <a:lnTo>
                  <a:pt x="27175" y="7995"/>
                </a:lnTo>
                <a:lnTo>
                  <a:pt x="25685" y="5594"/>
                </a:lnTo>
                <a:lnTo>
                  <a:pt x="23193" y="6688"/>
                </a:lnTo>
                <a:cubicBezTo>
                  <a:pt x="22767" y="6171"/>
                  <a:pt x="22281" y="5715"/>
                  <a:pt x="21764" y="5290"/>
                </a:cubicBezTo>
                <a:lnTo>
                  <a:pt x="22859" y="2797"/>
                </a:lnTo>
                <a:lnTo>
                  <a:pt x="20397" y="1308"/>
                </a:lnTo>
                <a:lnTo>
                  <a:pt x="18694" y="3435"/>
                </a:lnTo>
                <a:cubicBezTo>
                  <a:pt x="17874" y="3101"/>
                  <a:pt x="16992" y="2858"/>
                  <a:pt x="16050" y="2706"/>
                </a:cubicBezTo>
                <a:lnTo>
                  <a:pt x="156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3"/>
          <p:cNvSpPr txBox="1">
            <a:spLocks noGrp="1"/>
          </p:cNvSpPr>
          <p:nvPr>
            <p:ph type="body" idx="1"/>
          </p:nvPr>
        </p:nvSpPr>
        <p:spPr>
          <a:xfrm>
            <a:off x="713225" y="2790137"/>
            <a:ext cx="3465600" cy="1151100"/>
          </a:xfrm>
          <a:prstGeom prst="rect">
            <a:avLst/>
          </a:prstGeom>
        </p:spPr>
        <p:txBody>
          <a:bodyPr spcFirstLastPara="1" wrap="square" lIns="91425" tIns="91425" rIns="91425" bIns="91425" anchor="ctr" anchorCtr="0">
            <a:noAutofit/>
          </a:bodyPr>
          <a:lstStyle>
            <a:lvl1pPr marL="457200" lvl="0" indent="-342900" rtl="0">
              <a:lnSpc>
                <a:spcPct val="100000"/>
              </a:lnSpc>
              <a:spcBef>
                <a:spcPts val="0"/>
              </a:spcBef>
              <a:spcAft>
                <a:spcPts val="0"/>
              </a:spcAft>
              <a:buClr>
                <a:schemeClr val="accent2"/>
              </a:buClr>
              <a:buSzPts val="1800"/>
              <a:buChar char="●"/>
              <a:defRPr sz="1400">
                <a:solidFill>
                  <a:schemeClr val="accent2"/>
                </a:solidFill>
              </a:defRPr>
            </a:lvl1pPr>
            <a:lvl2pPr marL="914400" lvl="1" indent="-317500" rtl="0">
              <a:spcBef>
                <a:spcPts val="0"/>
              </a:spcBef>
              <a:spcAft>
                <a:spcPts val="0"/>
              </a:spcAft>
              <a:buClr>
                <a:schemeClr val="accent2"/>
              </a:buClr>
              <a:buSzPts val="1400"/>
              <a:buChar char="○"/>
              <a:defRPr>
                <a:solidFill>
                  <a:schemeClr val="accent2"/>
                </a:solidFill>
              </a:defRPr>
            </a:lvl2pPr>
            <a:lvl3pPr marL="1371600" lvl="2" indent="-317500" rtl="0">
              <a:spcBef>
                <a:spcPts val="0"/>
              </a:spcBef>
              <a:spcAft>
                <a:spcPts val="0"/>
              </a:spcAft>
              <a:buClr>
                <a:schemeClr val="accent2"/>
              </a:buClr>
              <a:buSzPts val="1400"/>
              <a:buChar char="■"/>
              <a:defRPr>
                <a:solidFill>
                  <a:schemeClr val="accent2"/>
                </a:solidFill>
              </a:defRPr>
            </a:lvl3pPr>
            <a:lvl4pPr marL="1828800" lvl="3" indent="-317500" rtl="0">
              <a:spcBef>
                <a:spcPts val="0"/>
              </a:spcBef>
              <a:spcAft>
                <a:spcPts val="0"/>
              </a:spcAft>
              <a:buClr>
                <a:schemeClr val="accent2"/>
              </a:buClr>
              <a:buSzPts val="1400"/>
              <a:buChar char="●"/>
              <a:defRPr>
                <a:solidFill>
                  <a:schemeClr val="accent2"/>
                </a:solidFill>
              </a:defRPr>
            </a:lvl4pPr>
            <a:lvl5pPr marL="2286000" lvl="4" indent="-317500" rtl="0">
              <a:spcBef>
                <a:spcPts val="0"/>
              </a:spcBef>
              <a:spcAft>
                <a:spcPts val="0"/>
              </a:spcAft>
              <a:buClr>
                <a:schemeClr val="accent2"/>
              </a:buClr>
              <a:buSzPts val="1400"/>
              <a:buChar char="○"/>
              <a:defRPr>
                <a:solidFill>
                  <a:schemeClr val="accent2"/>
                </a:solidFill>
              </a:defRPr>
            </a:lvl5pPr>
            <a:lvl6pPr marL="2743200" lvl="5" indent="-317500" rtl="0">
              <a:spcBef>
                <a:spcPts val="0"/>
              </a:spcBef>
              <a:spcAft>
                <a:spcPts val="0"/>
              </a:spcAft>
              <a:buClr>
                <a:schemeClr val="accent2"/>
              </a:buClr>
              <a:buSzPts val="1400"/>
              <a:buChar char="■"/>
              <a:defRPr>
                <a:solidFill>
                  <a:schemeClr val="accent2"/>
                </a:solidFill>
              </a:defRPr>
            </a:lvl6pPr>
            <a:lvl7pPr marL="3200400" lvl="6" indent="-317500" rtl="0">
              <a:spcBef>
                <a:spcPts val="0"/>
              </a:spcBef>
              <a:spcAft>
                <a:spcPts val="0"/>
              </a:spcAft>
              <a:buClr>
                <a:schemeClr val="accent2"/>
              </a:buClr>
              <a:buSzPts val="1400"/>
              <a:buChar char="●"/>
              <a:defRPr>
                <a:solidFill>
                  <a:schemeClr val="accent2"/>
                </a:solidFill>
              </a:defRPr>
            </a:lvl7pPr>
            <a:lvl8pPr marL="3657600" lvl="7" indent="-317500" rtl="0">
              <a:spcBef>
                <a:spcPts val="0"/>
              </a:spcBef>
              <a:spcAft>
                <a:spcPts val="0"/>
              </a:spcAft>
              <a:buClr>
                <a:schemeClr val="accent2"/>
              </a:buClr>
              <a:buSzPts val="1400"/>
              <a:buChar char="○"/>
              <a:defRPr>
                <a:solidFill>
                  <a:schemeClr val="accent2"/>
                </a:solidFill>
              </a:defRPr>
            </a:lvl8pPr>
            <a:lvl9pPr marL="4114800" lvl="8" indent="-317500" rtl="0">
              <a:spcBef>
                <a:spcPts val="0"/>
              </a:spcBef>
              <a:spcAft>
                <a:spcPts val="0"/>
              </a:spcAft>
              <a:buClr>
                <a:schemeClr val="accent2"/>
              </a:buClr>
              <a:buSzPts val="1400"/>
              <a:buChar char="■"/>
              <a:defRPr>
                <a:solidFill>
                  <a:schemeClr val="accent2"/>
                </a:solidFill>
              </a:defRPr>
            </a:lvl9pPr>
          </a:lstStyle>
          <a:p>
            <a:endParaRPr/>
          </a:p>
        </p:txBody>
      </p:sp>
      <p:sp>
        <p:nvSpPr>
          <p:cNvPr id="374" name="Google Shape;374;p23"/>
          <p:cNvSpPr txBox="1">
            <a:spLocks noGrp="1"/>
          </p:cNvSpPr>
          <p:nvPr>
            <p:ph type="title"/>
          </p:nvPr>
        </p:nvSpPr>
        <p:spPr>
          <a:xfrm>
            <a:off x="713225" y="1730775"/>
            <a:ext cx="3465600" cy="1059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700"/>
              <a:buNone/>
              <a:defRPr sz="2700">
                <a:solidFill>
                  <a:schemeClr val="accent2"/>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700"/>
              <a:buFont typeface="Quicksand"/>
              <a:buNone/>
              <a:defRPr sz="2700" b="1">
                <a:solidFill>
                  <a:schemeClr val="accent2"/>
                </a:solidFill>
                <a:latin typeface="Quicksand"/>
                <a:ea typeface="Quicksand"/>
                <a:cs typeface="Quicksand"/>
                <a:sym typeface="Quicksand"/>
              </a:defRPr>
            </a:lvl1pPr>
            <a:lvl2pPr lvl="1">
              <a:spcBef>
                <a:spcPts val="0"/>
              </a:spcBef>
              <a:spcAft>
                <a:spcPts val="0"/>
              </a:spcAft>
              <a:buClr>
                <a:schemeClr val="accent2"/>
              </a:buClr>
              <a:buSzPts val="2800"/>
              <a:buFont typeface="Quicksand"/>
              <a:buNone/>
              <a:defRPr sz="2800" b="1">
                <a:solidFill>
                  <a:schemeClr val="accent2"/>
                </a:solidFill>
                <a:latin typeface="Quicksand"/>
                <a:ea typeface="Quicksand"/>
                <a:cs typeface="Quicksand"/>
                <a:sym typeface="Quicksand"/>
              </a:defRPr>
            </a:lvl2pPr>
            <a:lvl3pPr lvl="2">
              <a:spcBef>
                <a:spcPts val="0"/>
              </a:spcBef>
              <a:spcAft>
                <a:spcPts val="0"/>
              </a:spcAft>
              <a:buClr>
                <a:schemeClr val="accent2"/>
              </a:buClr>
              <a:buSzPts val="2800"/>
              <a:buFont typeface="Quicksand"/>
              <a:buNone/>
              <a:defRPr sz="2800" b="1">
                <a:solidFill>
                  <a:schemeClr val="accent2"/>
                </a:solidFill>
                <a:latin typeface="Quicksand"/>
                <a:ea typeface="Quicksand"/>
                <a:cs typeface="Quicksand"/>
                <a:sym typeface="Quicksand"/>
              </a:defRPr>
            </a:lvl3pPr>
            <a:lvl4pPr lvl="3">
              <a:spcBef>
                <a:spcPts val="0"/>
              </a:spcBef>
              <a:spcAft>
                <a:spcPts val="0"/>
              </a:spcAft>
              <a:buClr>
                <a:schemeClr val="accent2"/>
              </a:buClr>
              <a:buSzPts val="2800"/>
              <a:buFont typeface="Quicksand"/>
              <a:buNone/>
              <a:defRPr sz="2800" b="1">
                <a:solidFill>
                  <a:schemeClr val="accent2"/>
                </a:solidFill>
                <a:latin typeface="Quicksand"/>
                <a:ea typeface="Quicksand"/>
                <a:cs typeface="Quicksand"/>
                <a:sym typeface="Quicksand"/>
              </a:defRPr>
            </a:lvl4pPr>
            <a:lvl5pPr lvl="4">
              <a:spcBef>
                <a:spcPts val="0"/>
              </a:spcBef>
              <a:spcAft>
                <a:spcPts val="0"/>
              </a:spcAft>
              <a:buClr>
                <a:schemeClr val="accent2"/>
              </a:buClr>
              <a:buSzPts val="2800"/>
              <a:buFont typeface="Quicksand"/>
              <a:buNone/>
              <a:defRPr sz="2800" b="1">
                <a:solidFill>
                  <a:schemeClr val="accent2"/>
                </a:solidFill>
                <a:latin typeface="Quicksand"/>
                <a:ea typeface="Quicksand"/>
                <a:cs typeface="Quicksand"/>
                <a:sym typeface="Quicksand"/>
              </a:defRPr>
            </a:lvl5pPr>
            <a:lvl6pPr lvl="5">
              <a:spcBef>
                <a:spcPts val="0"/>
              </a:spcBef>
              <a:spcAft>
                <a:spcPts val="0"/>
              </a:spcAft>
              <a:buClr>
                <a:schemeClr val="accent2"/>
              </a:buClr>
              <a:buSzPts val="2800"/>
              <a:buFont typeface="Quicksand"/>
              <a:buNone/>
              <a:defRPr sz="2800" b="1">
                <a:solidFill>
                  <a:schemeClr val="accent2"/>
                </a:solidFill>
                <a:latin typeface="Quicksand"/>
                <a:ea typeface="Quicksand"/>
                <a:cs typeface="Quicksand"/>
                <a:sym typeface="Quicksand"/>
              </a:defRPr>
            </a:lvl6pPr>
            <a:lvl7pPr lvl="6">
              <a:spcBef>
                <a:spcPts val="0"/>
              </a:spcBef>
              <a:spcAft>
                <a:spcPts val="0"/>
              </a:spcAft>
              <a:buClr>
                <a:schemeClr val="accent2"/>
              </a:buClr>
              <a:buSzPts val="2800"/>
              <a:buFont typeface="Quicksand"/>
              <a:buNone/>
              <a:defRPr sz="2800" b="1">
                <a:solidFill>
                  <a:schemeClr val="accent2"/>
                </a:solidFill>
                <a:latin typeface="Quicksand"/>
                <a:ea typeface="Quicksand"/>
                <a:cs typeface="Quicksand"/>
                <a:sym typeface="Quicksand"/>
              </a:defRPr>
            </a:lvl7pPr>
            <a:lvl8pPr lvl="7">
              <a:spcBef>
                <a:spcPts val="0"/>
              </a:spcBef>
              <a:spcAft>
                <a:spcPts val="0"/>
              </a:spcAft>
              <a:buClr>
                <a:schemeClr val="accent2"/>
              </a:buClr>
              <a:buSzPts val="2800"/>
              <a:buFont typeface="Quicksand"/>
              <a:buNone/>
              <a:defRPr sz="2800" b="1">
                <a:solidFill>
                  <a:schemeClr val="accent2"/>
                </a:solidFill>
                <a:latin typeface="Quicksand"/>
                <a:ea typeface="Quicksand"/>
                <a:cs typeface="Quicksand"/>
                <a:sym typeface="Quicksand"/>
              </a:defRPr>
            </a:lvl8pPr>
            <a:lvl9pPr lvl="8">
              <a:spcBef>
                <a:spcPts val="0"/>
              </a:spcBef>
              <a:spcAft>
                <a:spcPts val="0"/>
              </a:spcAft>
              <a:buClr>
                <a:schemeClr val="accent2"/>
              </a:buClr>
              <a:buSzPts val="2800"/>
              <a:buFont typeface="Quicksand"/>
              <a:buNone/>
              <a:defRPr sz="2800" b="1">
                <a:solidFill>
                  <a:schemeClr val="accent2"/>
                </a:solidFill>
                <a:latin typeface="Quicksand"/>
                <a:ea typeface="Quicksand"/>
                <a:cs typeface="Quicksand"/>
                <a:sym typeface="Quicksan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accent2"/>
              </a:buClr>
              <a:buSzPts val="1800"/>
              <a:buFont typeface="Comfortaa"/>
              <a:buChar char="●"/>
              <a:defRPr sz="1800">
                <a:solidFill>
                  <a:schemeClr val="accent2"/>
                </a:solidFill>
                <a:latin typeface="Comfortaa"/>
                <a:ea typeface="Comfortaa"/>
                <a:cs typeface="Comfortaa"/>
                <a:sym typeface="Comfortaa"/>
              </a:defRPr>
            </a:lvl1pPr>
            <a:lvl2pPr marL="914400" lvl="1" indent="-317500" rtl="0">
              <a:lnSpc>
                <a:spcPct val="115000"/>
              </a:lnSpc>
              <a:spcBef>
                <a:spcPts val="0"/>
              </a:spcBef>
              <a:spcAft>
                <a:spcPts val="0"/>
              </a:spcAft>
              <a:buClr>
                <a:schemeClr val="accent2"/>
              </a:buClr>
              <a:buSzPts val="1400"/>
              <a:buFont typeface="Comfortaa"/>
              <a:buChar char="○"/>
              <a:defRPr>
                <a:solidFill>
                  <a:schemeClr val="accent2"/>
                </a:solidFill>
                <a:latin typeface="Comfortaa"/>
                <a:ea typeface="Comfortaa"/>
                <a:cs typeface="Comfortaa"/>
                <a:sym typeface="Comfortaa"/>
              </a:defRPr>
            </a:lvl2pPr>
            <a:lvl3pPr marL="1371600" lvl="2" indent="-317500" rtl="0">
              <a:lnSpc>
                <a:spcPct val="115000"/>
              </a:lnSpc>
              <a:spcBef>
                <a:spcPts val="0"/>
              </a:spcBef>
              <a:spcAft>
                <a:spcPts val="0"/>
              </a:spcAft>
              <a:buClr>
                <a:schemeClr val="accent2"/>
              </a:buClr>
              <a:buSzPts val="1400"/>
              <a:buFont typeface="Comfortaa"/>
              <a:buChar char="■"/>
              <a:defRPr>
                <a:solidFill>
                  <a:schemeClr val="accent2"/>
                </a:solidFill>
                <a:latin typeface="Comfortaa"/>
                <a:ea typeface="Comfortaa"/>
                <a:cs typeface="Comfortaa"/>
                <a:sym typeface="Comfortaa"/>
              </a:defRPr>
            </a:lvl3pPr>
            <a:lvl4pPr marL="1828800" lvl="3" indent="-317500" rtl="0">
              <a:lnSpc>
                <a:spcPct val="115000"/>
              </a:lnSpc>
              <a:spcBef>
                <a:spcPts val="0"/>
              </a:spcBef>
              <a:spcAft>
                <a:spcPts val="0"/>
              </a:spcAft>
              <a:buClr>
                <a:schemeClr val="accent2"/>
              </a:buClr>
              <a:buSzPts val="1400"/>
              <a:buFont typeface="Comfortaa"/>
              <a:buChar char="●"/>
              <a:defRPr>
                <a:solidFill>
                  <a:schemeClr val="accent2"/>
                </a:solidFill>
                <a:latin typeface="Comfortaa"/>
                <a:ea typeface="Comfortaa"/>
                <a:cs typeface="Comfortaa"/>
                <a:sym typeface="Comfortaa"/>
              </a:defRPr>
            </a:lvl4pPr>
            <a:lvl5pPr marL="2286000" lvl="4" indent="-317500" rtl="0">
              <a:lnSpc>
                <a:spcPct val="115000"/>
              </a:lnSpc>
              <a:spcBef>
                <a:spcPts val="0"/>
              </a:spcBef>
              <a:spcAft>
                <a:spcPts val="0"/>
              </a:spcAft>
              <a:buClr>
                <a:schemeClr val="accent2"/>
              </a:buClr>
              <a:buSzPts val="1400"/>
              <a:buFont typeface="Comfortaa"/>
              <a:buChar char="○"/>
              <a:defRPr>
                <a:solidFill>
                  <a:schemeClr val="accent2"/>
                </a:solidFill>
                <a:latin typeface="Comfortaa"/>
                <a:ea typeface="Comfortaa"/>
                <a:cs typeface="Comfortaa"/>
                <a:sym typeface="Comfortaa"/>
              </a:defRPr>
            </a:lvl5pPr>
            <a:lvl6pPr marL="2743200" lvl="5" indent="-317500" rtl="0">
              <a:lnSpc>
                <a:spcPct val="115000"/>
              </a:lnSpc>
              <a:spcBef>
                <a:spcPts val="0"/>
              </a:spcBef>
              <a:spcAft>
                <a:spcPts val="0"/>
              </a:spcAft>
              <a:buClr>
                <a:schemeClr val="accent2"/>
              </a:buClr>
              <a:buSzPts val="1400"/>
              <a:buFont typeface="Comfortaa"/>
              <a:buChar char="■"/>
              <a:defRPr>
                <a:solidFill>
                  <a:schemeClr val="accent2"/>
                </a:solidFill>
                <a:latin typeface="Comfortaa"/>
                <a:ea typeface="Comfortaa"/>
                <a:cs typeface="Comfortaa"/>
                <a:sym typeface="Comfortaa"/>
              </a:defRPr>
            </a:lvl6pPr>
            <a:lvl7pPr marL="3200400" lvl="6" indent="-317500" rtl="0">
              <a:lnSpc>
                <a:spcPct val="115000"/>
              </a:lnSpc>
              <a:spcBef>
                <a:spcPts val="0"/>
              </a:spcBef>
              <a:spcAft>
                <a:spcPts val="0"/>
              </a:spcAft>
              <a:buClr>
                <a:schemeClr val="accent2"/>
              </a:buClr>
              <a:buSzPts val="1400"/>
              <a:buFont typeface="Comfortaa"/>
              <a:buChar char="●"/>
              <a:defRPr>
                <a:solidFill>
                  <a:schemeClr val="accent2"/>
                </a:solidFill>
                <a:latin typeface="Comfortaa"/>
                <a:ea typeface="Comfortaa"/>
                <a:cs typeface="Comfortaa"/>
                <a:sym typeface="Comfortaa"/>
              </a:defRPr>
            </a:lvl7pPr>
            <a:lvl8pPr marL="3657600" lvl="7" indent="-317500" rtl="0">
              <a:lnSpc>
                <a:spcPct val="115000"/>
              </a:lnSpc>
              <a:spcBef>
                <a:spcPts val="0"/>
              </a:spcBef>
              <a:spcAft>
                <a:spcPts val="0"/>
              </a:spcAft>
              <a:buClr>
                <a:schemeClr val="accent2"/>
              </a:buClr>
              <a:buSzPts val="1400"/>
              <a:buFont typeface="Comfortaa"/>
              <a:buChar char="○"/>
              <a:defRPr>
                <a:solidFill>
                  <a:schemeClr val="accent2"/>
                </a:solidFill>
                <a:latin typeface="Comfortaa"/>
                <a:ea typeface="Comfortaa"/>
                <a:cs typeface="Comfortaa"/>
                <a:sym typeface="Comfortaa"/>
              </a:defRPr>
            </a:lvl8pPr>
            <a:lvl9pPr marL="4114800" lvl="8" indent="-317500" rtl="0">
              <a:lnSpc>
                <a:spcPct val="115000"/>
              </a:lnSpc>
              <a:spcBef>
                <a:spcPts val="0"/>
              </a:spcBef>
              <a:spcAft>
                <a:spcPts val="0"/>
              </a:spcAft>
              <a:buClr>
                <a:schemeClr val="accent2"/>
              </a:buClr>
              <a:buSzPts val="1400"/>
              <a:buFont typeface="Comfortaa"/>
              <a:buChar char="■"/>
              <a:defRPr>
                <a:solidFill>
                  <a:schemeClr val="accent2"/>
                </a:solidFill>
                <a:latin typeface="Comfortaa"/>
                <a:ea typeface="Comfortaa"/>
                <a:cs typeface="Comfortaa"/>
                <a:sym typeface="Comforta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5" r:id="rId6"/>
    <p:sldLayoutId id="2147483659" r:id="rId7"/>
    <p:sldLayoutId id="2147483664" r:id="rId8"/>
    <p:sldLayoutId id="2147483669" r:id="rId9"/>
    <p:sldLayoutId id="2147483685" r:id="rId10"/>
    <p:sldLayoutId id="214748368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2933"/>
              <a:buFont typeface="Calibri"/>
              <a:buNone/>
              <a:defRPr sz="2933"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9"/>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457200" marR="0" lvl="0" indent="-364045" algn="l" rtl="0">
              <a:spcBef>
                <a:spcPts val="427"/>
              </a:spcBef>
              <a:spcAft>
                <a:spcPts val="0"/>
              </a:spcAft>
              <a:buClr>
                <a:schemeClr val="dk1"/>
              </a:buClr>
              <a:buSzPts val="2133"/>
              <a:buFont typeface="Arial"/>
              <a:buChar char="•"/>
              <a:defRPr sz="2133" b="0" i="0" u="none" strike="noStrike" cap="none">
                <a:solidFill>
                  <a:schemeClr val="dk1"/>
                </a:solidFill>
                <a:latin typeface="Calibri"/>
                <a:ea typeface="Calibri"/>
                <a:cs typeface="Calibri"/>
                <a:sym typeface="Calibri"/>
              </a:defRPr>
            </a:lvl1pPr>
            <a:lvl2pPr marL="914400" marR="0" lvl="1" indent="-347154" algn="l" rtl="0">
              <a:spcBef>
                <a:spcPts val="373"/>
              </a:spcBef>
              <a:spcAft>
                <a:spcPts val="0"/>
              </a:spcAft>
              <a:buClr>
                <a:schemeClr val="dk1"/>
              </a:buClr>
              <a:buSzPts val="1867"/>
              <a:buFont typeface="Arial"/>
              <a:buChar char="–"/>
              <a:defRPr sz="1867" b="0" i="0" u="none" strike="noStrike" cap="none">
                <a:solidFill>
                  <a:schemeClr val="dk1"/>
                </a:solidFill>
                <a:latin typeface="Calibri"/>
                <a:ea typeface="Calibri"/>
                <a:cs typeface="Calibri"/>
                <a:sym typeface="Calibri"/>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4pPr>
            <a:lvl5pPr marL="2286000" marR="0" lvl="4"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5pPr>
            <a:lvl6pPr marL="2743200" marR="0" lvl="5"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6pPr>
            <a:lvl7pPr marL="3200400" marR="0" lvl="6"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7pPr>
            <a:lvl8pPr marL="3657600" marR="0" lvl="7"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8pPr>
            <a:lvl9pPr marL="4114800" marR="0" lvl="8"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9pPr>
          </a:lstStyle>
          <a:p>
            <a:endParaRPr/>
          </a:p>
        </p:txBody>
      </p:sp>
      <p:sp>
        <p:nvSpPr>
          <p:cNvPr id="8" name="Google Shape;8;p9"/>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9"/>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9"/>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83583614"/>
      </p:ext>
    </p:extLst>
  </p:cSld>
  <p:clrMap bg1="lt1" tx1="dk1" bg2="dk2" tx2="lt2" accent1="accent1" accent2="accent2" accent3="accent3" accent4="accent4" accent5="accent5" accent6="accent6" hlink="hlink" folHlink="folHlink"/>
  <p:sldLayoutIdLst>
    <p:sldLayoutId id="2147483690" r:id="rId1"/>
  </p:sldLayoutIdLst>
  <p:transition spd="med">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0"/>
        <p:cNvGrpSpPr/>
        <p:nvPr/>
      </p:nvGrpSpPr>
      <p:grpSpPr>
        <a:xfrm>
          <a:off x="0" y="0"/>
          <a:ext cx="0" cy="0"/>
          <a:chOff x="0" y="0"/>
          <a:chExt cx="0" cy="0"/>
        </a:xfrm>
      </p:grpSpPr>
      <p:sp>
        <p:nvSpPr>
          <p:cNvPr id="81" name="Google Shape;81;p1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2933"/>
              <a:buFont typeface="Calibri"/>
              <a:buNone/>
              <a:defRPr sz="2933"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11"/>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457200" marR="0" lvl="0" indent="-364045" algn="l" rtl="0">
              <a:spcBef>
                <a:spcPts val="427"/>
              </a:spcBef>
              <a:spcAft>
                <a:spcPts val="0"/>
              </a:spcAft>
              <a:buClr>
                <a:schemeClr val="dk1"/>
              </a:buClr>
              <a:buSzPts val="2133"/>
              <a:buFont typeface="Arial"/>
              <a:buChar char="•"/>
              <a:defRPr sz="2133" b="0" i="0" u="none" strike="noStrike" cap="none">
                <a:solidFill>
                  <a:schemeClr val="dk1"/>
                </a:solidFill>
                <a:latin typeface="Calibri"/>
                <a:ea typeface="Calibri"/>
                <a:cs typeface="Calibri"/>
                <a:sym typeface="Calibri"/>
              </a:defRPr>
            </a:lvl1pPr>
            <a:lvl2pPr marL="914400" marR="0" lvl="1" indent="-347154" algn="l" rtl="0">
              <a:spcBef>
                <a:spcPts val="373"/>
              </a:spcBef>
              <a:spcAft>
                <a:spcPts val="0"/>
              </a:spcAft>
              <a:buClr>
                <a:schemeClr val="dk1"/>
              </a:buClr>
              <a:buSzPts val="1867"/>
              <a:buFont typeface="Arial"/>
              <a:buChar char="–"/>
              <a:defRPr sz="1867" b="0" i="0" u="none" strike="noStrike" cap="none">
                <a:solidFill>
                  <a:schemeClr val="dk1"/>
                </a:solidFill>
                <a:latin typeface="Calibri"/>
                <a:ea typeface="Calibri"/>
                <a:cs typeface="Calibri"/>
                <a:sym typeface="Calibri"/>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4pPr>
            <a:lvl5pPr marL="2286000" marR="0" lvl="4"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5pPr>
            <a:lvl6pPr marL="2743200" marR="0" lvl="5"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6pPr>
            <a:lvl7pPr marL="3200400" marR="0" lvl="6"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7pPr>
            <a:lvl8pPr marL="3657600" marR="0" lvl="7"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8pPr>
            <a:lvl9pPr marL="4114800" marR="0" lvl="8"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9pPr>
          </a:lstStyle>
          <a:p>
            <a:endParaRPr/>
          </a:p>
        </p:txBody>
      </p:sp>
      <p:sp>
        <p:nvSpPr>
          <p:cNvPr id="83" name="Google Shape;83;p11"/>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4" name="Google Shape;84;p11"/>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5" name="Google Shape;85;p11"/>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0781301"/>
      </p:ext>
    </p:extLst>
  </p:cSld>
  <p:clrMap bg1="lt1" tx1="dk1" bg2="dk2" tx2="lt2" accent1="accent1" accent2="accent2" accent3="accent3" accent4="accent4" accent5="accent5" accent6="accent6" hlink="hlink" folHlink="folHlink"/>
  <p:sldLayoutIdLst>
    <p:sldLayoutId id="2147483692" r:id="rId1"/>
  </p:sldLayoutIdLst>
  <p:transition spd="med">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7.sv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2.sv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2.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5.sv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17.sv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png"/><Relationship Id="rId18" Type="http://schemas.openxmlformats.org/officeDocument/2006/relationships/slide" Target="slide6.xml"/><Relationship Id="rId3" Type="http://schemas.openxmlformats.org/officeDocument/2006/relationships/image" Target="../media/image39.png"/><Relationship Id="rId21" Type="http://schemas.openxmlformats.org/officeDocument/2006/relationships/image" Target="../media/image61.png"/><Relationship Id="rId7" Type="http://schemas.openxmlformats.org/officeDocument/2006/relationships/image" Target="../media/image52.png"/><Relationship Id="rId12" Type="http://schemas.openxmlformats.org/officeDocument/2006/relationships/slide" Target="slide7.xml"/><Relationship Id="rId17" Type="http://schemas.openxmlformats.org/officeDocument/2006/relationships/image" Target="../media/image59.png"/><Relationship Id="rId2" Type="http://schemas.openxmlformats.org/officeDocument/2006/relationships/notesSlide" Target="../notesSlides/notesSlide28.xml"/><Relationship Id="rId16" Type="http://schemas.openxmlformats.org/officeDocument/2006/relationships/slide" Target="slide5.xml"/><Relationship Id="rId20" Type="http://schemas.openxmlformats.org/officeDocument/2006/relationships/slide" Target="slide36.xml"/><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56.png"/><Relationship Id="rId5" Type="http://schemas.openxmlformats.org/officeDocument/2006/relationships/image" Target="../media/image51.png"/><Relationship Id="rId15" Type="http://schemas.openxmlformats.org/officeDocument/2006/relationships/image" Target="../media/image58.png"/><Relationship Id="rId10" Type="http://schemas.openxmlformats.org/officeDocument/2006/relationships/image" Target="../media/image55.png"/><Relationship Id="rId19" Type="http://schemas.openxmlformats.org/officeDocument/2006/relationships/image" Target="../media/image60.png"/><Relationship Id="rId4" Type="http://schemas.openxmlformats.org/officeDocument/2006/relationships/image" Target="../media/image50.png"/><Relationship Id="rId9" Type="http://schemas.openxmlformats.org/officeDocument/2006/relationships/image" Target="../media/image54.png"/><Relationship Id="rId14" Type="http://schemas.openxmlformats.org/officeDocument/2006/relationships/slide" Target="slide4.xml"/></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9.png"/><Relationship Id="rId7"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slide" Target="slide2.xml"/><Relationship Id="rId5" Type="http://schemas.openxmlformats.org/officeDocument/2006/relationships/image" Target="../media/image62.png"/><Relationship Id="rId4" Type="http://schemas.openxmlformats.org/officeDocument/2006/relationships/image" Target="../media/image55.png"/><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9.png"/><Relationship Id="rId7"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slide" Target="slide2.xml"/><Relationship Id="rId5" Type="http://schemas.openxmlformats.org/officeDocument/2006/relationships/image" Target="../media/image62.png"/><Relationship Id="rId4" Type="http://schemas.openxmlformats.org/officeDocument/2006/relationships/image" Target="../media/image55.png"/><Relationship Id="rId9" Type="http://schemas.openxmlformats.org/officeDocument/2006/relationships/image" Target="../media/image47.png"/></Relationships>
</file>

<file path=ppt/slides/_rels/slide3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9.png"/><Relationship Id="rId7"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slide" Target="slide2.xml"/><Relationship Id="rId5" Type="http://schemas.openxmlformats.org/officeDocument/2006/relationships/image" Target="../media/image62.png"/><Relationship Id="rId4" Type="http://schemas.openxmlformats.org/officeDocument/2006/relationships/image" Target="../media/image55.png"/><Relationship Id="rId9" Type="http://schemas.openxmlformats.org/officeDocument/2006/relationships/image" Target="../media/image47.png"/></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9.png"/><Relationship Id="rId7"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slide" Target="slide2.xml"/><Relationship Id="rId5" Type="http://schemas.openxmlformats.org/officeDocument/2006/relationships/image" Target="../media/image62.png"/><Relationship Id="rId4" Type="http://schemas.openxmlformats.org/officeDocument/2006/relationships/image" Target="../media/image55.png"/><Relationship Id="rId9" Type="http://schemas.openxmlformats.org/officeDocument/2006/relationships/image" Target="../media/image47.png"/></Relationships>
</file>

<file path=ppt/slides/_rels/slide3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9.png"/><Relationship Id="rId7"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slide" Target="slide2.xml"/><Relationship Id="rId5" Type="http://schemas.openxmlformats.org/officeDocument/2006/relationships/image" Target="../media/image62.png"/><Relationship Id="rId4" Type="http://schemas.openxmlformats.org/officeDocument/2006/relationships/image" Target="../media/image55.png"/><Relationship Id="rId9"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23.jpg"/><Relationship Id="rId4" Type="http://schemas.openxmlformats.org/officeDocument/2006/relationships/image" Target="../media/image8.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66.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4.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grpSp>
        <p:nvGrpSpPr>
          <p:cNvPr id="869" name="Google Shape;869;p48"/>
          <p:cNvGrpSpPr/>
          <p:nvPr/>
        </p:nvGrpSpPr>
        <p:grpSpPr>
          <a:xfrm>
            <a:off x="8100845" y="4177661"/>
            <a:ext cx="754387" cy="712393"/>
            <a:chOff x="6843802" y="2410602"/>
            <a:chExt cx="606177" cy="572387"/>
          </a:xfrm>
        </p:grpSpPr>
        <p:sp>
          <p:nvSpPr>
            <p:cNvPr id="870" name="Google Shape;870;p48"/>
            <p:cNvSpPr/>
            <p:nvPr/>
          </p:nvSpPr>
          <p:spPr>
            <a:xfrm rot="-882117">
              <a:off x="6893749" y="2467334"/>
              <a:ext cx="506283" cy="458923"/>
            </a:xfrm>
            <a:custGeom>
              <a:avLst/>
              <a:gdLst/>
              <a:ahLst/>
              <a:cxnLst/>
              <a:rect l="l" t="t" r="r" b="b"/>
              <a:pathLst>
                <a:path w="16901" h="15320" extrusionOk="0">
                  <a:moveTo>
                    <a:pt x="2615" y="0"/>
                  </a:moveTo>
                  <a:cubicBezTo>
                    <a:pt x="1186" y="0"/>
                    <a:pt x="0" y="1186"/>
                    <a:pt x="0" y="2645"/>
                  </a:cubicBezTo>
                  <a:lnTo>
                    <a:pt x="0" y="10152"/>
                  </a:lnTo>
                  <a:cubicBezTo>
                    <a:pt x="0" y="11611"/>
                    <a:pt x="1186" y="12797"/>
                    <a:pt x="2615" y="12797"/>
                  </a:cubicBezTo>
                  <a:lnTo>
                    <a:pt x="2645" y="15320"/>
                  </a:lnTo>
                  <a:lnTo>
                    <a:pt x="5198" y="12797"/>
                  </a:lnTo>
                  <a:lnTo>
                    <a:pt x="14256" y="12797"/>
                  </a:lnTo>
                  <a:cubicBezTo>
                    <a:pt x="15715" y="12797"/>
                    <a:pt x="16900" y="11611"/>
                    <a:pt x="16900" y="10183"/>
                  </a:cubicBezTo>
                  <a:lnTo>
                    <a:pt x="16900" y="2645"/>
                  </a:lnTo>
                  <a:cubicBezTo>
                    <a:pt x="16900" y="1186"/>
                    <a:pt x="15715" y="0"/>
                    <a:pt x="14256" y="0"/>
                  </a:cubicBezTo>
                  <a:close/>
                </a:path>
              </a:pathLst>
            </a:custGeom>
            <a:solidFill>
              <a:srgbClr val="E86C5E"/>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8"/>
            <p:cNvSpPr/>
            <p:nvPr/>
          </p:nvSpPr>
          <p:spPr>
            <a:xfrm rot="-882117">
              <a:off x="7013384" y="2558478"/>
              <a:ext cx="252258" cy="224009"/>
            </a:xfrm>
            <a:custGeom>
              <a:avLst/>
              <a:gdLst/>
              <a:ahLst/>
              <a:cxnLst/>
              <a:rect l="l" t="t" r="r" b="b"/>
              <a:pathLst>
                <a:path w="8421" h="7478" extrusionOk="0">
                  <a:moveTo>
                    <a:pt x="2280" y="0"/>
                  </a:moveTo>
                  <a:cubicBezTo>
                    <a:pt x="1034" y="0"/>
                    <a:pt x="0" y="1003"/>
                    <a:pt x="0" y="2280"/>
                  </a:cubicBezTo>
                  <a:cubicBezTo>
                    <a:pt x="122" y="4681"/>
                    <a:pt x="4225" y="7478"/>
                    <a:pt x="4225" y="7478"/>
                  </a:cubicBezTo>
                  <a:cubicBezTo>
                    <a:pt x="4225" y="7478"/>
                    <a:pt x="8420" y="4742"/>
                    <a:pt x="8420" y="2280"/>
                  </a:cubicBezTo>
                  <a:cubicBezTo>
                    <a:pt x="8420" y="1003"/>
                    <a:pt x="7387" y="0"/>
                    <a:pt x="6140" y="0"/>
                  </a:cubicBezTo>
                  <a:cubicBezTo>
                    <a:pt x="5320" y="0"/>
                    <a:pt x="4621" y="426"/>
                    <a:pt x="4225" y="1064"/>
                  </a:cubicBezTo>
                  <a:cubicBezTo>
                    <a:pt x="3800" y="426"/>
                    <a:pt x="3101" y="0"/>
                    <a:pt x="22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2" name="Google Shape;872;p48"/>
          <p:cNvGrpSpPr/>
          <p:nvPr/>
        </p:nvGrpSpPr>
        <p:grpSpPr>
          <a:xfrm rot="2306359">
            <a:off x="198515" y="410681"/>
            <a:ext cx="1144268" cy="1037554"/>
            <a:chOff x="5889976" y="452096"/>
            <a:chExt cx="952564" cy="863728"/>
          </a:xfrm>
        </p:grpSpPr>
        <p:sp>
          <p:nvSpPr>
            <p:cNvPr id="873" name="Google Shape;873;p48"/>
            <p:cNvSpPr/>
            <p:nvPr/>
          </p:nvSpPr>
          <p:spPr>
            <a:xfrm rot="-1166298">
              <a:off x="5973947" y="564441"/>
              <a:ext cx="784621" cy="639037"/>
            </a:xfrm>
            <a:custGeom>
              <a:avLst/>
              <a:gdLst/>
              <a:ahLst/>
              <a:cxnLst/>
              <a:rect l="l" t="t" r="r" b="b"/>
              <a:pathLst>
                <a:path w="24409" h="19880" extrusionOk="0">
                  <a:moveTo>
                    <a:pt x="2220" y="0"/>
                  </a:moveTo>
                  <a:cubicBezTo>
                    <a:pt x="1004" y="0"/>
                    <a:pt x="1" y="973"/>
                    <a:pt x="1" y="2219"/>
                  </a:cubicBezTo>
                  <a:lnTo>
                    <a:pt x="1" y="13922"/>
                  </a:lnTo>
                  <a:cubicBezTo>
                    <a:pt x="1" y="15137"/>
                    <a:pt x="1004" y="16140"/>
                    <a:pt x="2220" y="16140"/>
                  </a:cubicBezTo>
                  <a:lnTo>
                    <a:pt x="20092" y="16140"/>
                  </a:lnTo>
                  <a:lnTo>
                    <a:pt x="22189" y="19879"/>
                  </a:lnTo>
                  <a:lnTo>
                    <a:pt x="22189" y="16140"/>
                  </a:lnTo>
                  <a:cubicBezTo>
                    <a:pt x="23436" y="16140"/>
                    <a:pt x="24408" y="15137"/>
                    <a:pt x="24408" y="13922"/>
                  </a:cubicBezTo>
                  <a:lnTo>
                    <a:pt x="24408" y="2219"/>
                  </a:lnTo>
                  <a:cubicBezTo>
                    <a:pt x="24408" y="973"/>
                    <a:pt x="23436" y="0"/>
                    <a:pt x="22189" y="0"/>
                  </a:cubicBezTo>
                  <a:close/>
                </a:path>
              </a:pathLst>
            </a:custGeom>
            <a:solidFill>
              <a:schemeClr val="accent4"/>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8"/>
            <p:cNvSpPr/>
            <p:nvPr/>
          </p:nvSpPr>
          <p:spPr>
            <a:xfrm rot="-1166298">
              <a:off x="5961807" y="615741"/>
              <a:ext cx="687865" cy="190586"/>
            </a:xfrm>
            <a:custGeom>
              <a:avLst/>
              <a:gdLst/>
              <a:ahLst/>
              <a:cxnLst/>
              <a:rect l="l" t="t" r="r" b="b"/>
              <a:pathLst>
                <a:path w="21399" h="5929" extrusionOk="0">
                  <a:moveTo>
                    <a:pt x="21247" y="1"/>
                  </a:moveTo>
                  <a:lnTo>
                    <a:pt x="12250" y="5229"/>
                  </a:lnTo>
                  <a:cubicBezTo>
                    <a:pt x="11750" y="5510"/>
                    <a:pt x="11194" y="5655"/>
                    <a:pt x="10640" y="5655"/>
                  </a:cubicBezTo>
                  <a:cubicBezTo>
                    <a:pt x="10115" y="5655"/>
                    <a:pt x="9592" y="5525"/>
                    <a:pt x="9119" y="5259"/>
                  </a:cubicBezTo>
                  <a:lnTo>
                    <a:pt x="122" y="305"/>
                  </a:lnTo>
                  <a:lnTo>
                    <a:pt x="0" y="548"/>
                  </a:lnTo>
                  <a:lnTo>
                    <a:pt x="8967" y="5503"/>
                  </a:lnTo>
                  <a:cubicBezTo>
                    <a:pt x="9484" y="5807"/>
                    <a:pt x="10061" y="5928"/>
                    <a:pt x="10639" y="5928"/>
                  </a:cubicBezTo>
                  <a:cubicBezTo>
                    <a:pt x="11247" y="5928"/>
                    <a:pt x="11855" y="5776"/>
                    <a:pt x="12402" y="5472"/>
                  </a:cubicBezTo>
                  <a:lnTo>
                    <a:pt x="21399" y="244"/>
                  </a:lnTo>
                  <a:lnTo>
                    <a:pt x="21247" y="1"/>
                  </a:lnTo>
                  <a:close/>
                </a:path>
              </a:pathLst>
            </a:custGeom>
            <a:solidFill>
              <a:srgbClr val="5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8"/>
            <p:cNvSpPr/>
            <p:nvPr/>
          </p:nvSpPr>
          <p:spPr>
            <a:xfrm rot="-1166298">
              <a:off x="6463800" y="665914"/>
              <a:ext cx="240378" cy="299010"/>
            </a:xfrm>
            <a:custGeom>
              <a:avLst/>
              <a:gdLst/>
              <a:ahLst/>
              <a:cxnLst/>
              <a:rect l="l" t="t" r="r" b="b"/>
              <a:pathLst>
                <a:path w="7478" h="9302" extrusionOk="0">
                  <a:moveTo>
                    <a:pt x="213" y="0"/>
                  </a:moveTo>
                  <a:lnTo>
                    <a:pt x="0" y="183"/>
                  </a:lnTo>
                  <a:lnTo>
                    <a:pt x="7265" y="9301"/>
                  </a:lnTo>
                  <a:lnTo>
                    <a:pt x="7478" y="9119"/>
                  </a:lnTo>
                  <a:lnTo>
                    <a:pt x="213" y="0"/>
                  </a:lnTo>
                  <a:close/>
                </a:path>
              </a:pathLst>
            </a:custGeom>
            <a:solidFill>
              <a:srgbClr val="5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8"/>
            <p:cNvSpPr/>
            <p:nvPr/>
          </p:nvSpPr>
          <p:spPr>
            <a:xfrm rot="-1166298">
              <a:off x="6034426" y="817418"/>
              <a:ext cx="240410" cy="299010"/>
            </a:xfrm>
            <a:custGeom>
              <a:avLst/>
              <a:gdLst/>
              <a:ahLst/>
              <a:cxnLst/>
              <a:rect l="l" t="t" r="r" b="b"/>
              <a:pathLst>
                <a:path w="7479" h="9302" extrusionOk="0">
                  <a:moveTo>
                    <a:pt x="7265" y="0"/>
                  </a:moveTo>
                  <a:lnTo>
                    <a:pt x="1" y="9119"/>
                  </a:lnTo>
                  <a:lnTo>
                    <a:pt x="214" y="9301"/>
                  </a:lnTo>
                  <a:lnTo>
                    <a:pt x="7478" y="183"/>
                  </a:lnTo>
                  <a:lnTo>
                    <a:pt x="7265" y="0"/>
                  </a:lnTo>
                  <a:close/>
                </a:path>
              </a:pathLst>
            </a:custGeom>
            <a:solidFill>
              <a:srgbClr val="5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7" name="Google Shape;877;p48"/>
          <p:cNvGrpSpPr/>
          <p:nvPr/>
        </p:nvGrpSpPr>
        <p:grpSpPr>
          <a:xfrm rot="439141">
            <a:off x="525282" y="4376179"/>
            <a:ext cx="1878915" cy="366795"/>
            <a:chOff x="6822350" y="4172650"/>
            <a:chExt cx="1878824" cy="366778"/>
          </a:xfrm>
        </p:grpSpPr>
        <p:sp>
          <p:nvSpPr>
            <p:cNvPr id="878" name="Google Shape;878;p48"/>
            <p:cNvSpPr/>
            <p:nvPr/>
          </p:nvSpPr>
          <p:spPr>
            <a:xfrm>
              <a:off x="6822350" y="4172650"/>
              <a:ext cx="1878824" cy="366778"/>
            </a:xfrm>
            <a:custGeom>
              <a:avLst/>
              <a:gdLst/>
              <a:ahLst/>
              <a:cxnLst/>
              <a:rect l="l" t="t" r="r" b="b"/>
              <a:pathLst>
                <a:path w="46871" h="9150" extrusionOk="0">
                  <a:moveTo>
                    <a:pt x="4560" y="1"/>
                  </a:moveTo>
                  <a:cubicBezTo>
                    <a:pt x="2068" y="1"/>
                    <a:pt x="1" y="2037"/>
                    <a:pt x="1" y="4560"/>
                  </a:cubicBezTo>
                  <a:lnTo>
                    <a:pt x="1" y="4590"/>
                  </a:lnTo>
                  <a:cubicBezTo>
                    <a:pt x="1" y="7083"/>
                    <a:pt x="2068" y="9150"/>
                    <a:pt x="4560" y="9150"/>
                  </a:cubicBezTo>
                  <a:lnTo>
                    <a:pt x="42311" y="9150"/>
                  </a:lnTo>
                  <a:cubicBezTo>
                    <a:pt x="44804" y="9150"/>
                    <a:pt x="46871" y="7083"/>
                    <a:pt x="46871" y="4590"/>
                  </a:cubicBezTo>
                  <a:lnTo>
                    <a:pt x="46871" y="4560"/>
                  </a:lnTo>
                  <a:cubicBezTo>
                    <a:pt x="46871" y="2037"/>
                    <a:pt x="44804" y="1"/>
                    <a:pt x="42311" y="1"/>
                  </a:cubicBezTo>
                  <a:close/>
                </a:path>
              </a:pathLst>
            </a:custGeom>
            <a:solidFill>
              <a:srgbClr val="512944"/>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8"/>
            <p:cNvSpPr/>
            <p:nvPr/>
          </p:nvSpPr>
          <p:spPr>
            <a:xfrm>
              <a:off x="7008783" y="4236024"/>
              <a:ext cx="244919" cy="223394"/>
            </a:xfrm>
            <a:custGeom>
              <a:avLst/>
              <a:gdLst/>
              <a:ahLst/>
              <a:cxnLst/>
              <a:rect l="l" t="t" r="r" b="b"/>
              <a:pathLst>
                <a:path w="6110" h="5573" extrusionOk="0">
                  <a:moveTo>
                    <a:pt x="3055" y="0"/>
                  </a:moveTo>
                  <a:cubicBezTo>
                    <a:pt x="2895" y="0"/>
                    <a:pt x="2736" y="91"/>
                    <a:pt x="2675" y="274"/>
                  </a:cubicBezTo>
                  <a:lnTo>
                    <a:pt x="2280" y="1581"/>
                  </a:lnTo>
                  <a:cubicBezTo>
                    <a:pt x="2219" y="1733"/>
                    <a:pt x="2067" y="1824"/>
                    <a:pt x="1915" y="1824"/>
                  </a:cubicBezTo>
                  <a:lnTo>
                    <a:pt x="547" y="1824"/>
                  </a:lnTo>
                  <a:cubicBezTo>
                    <a:pt x="152" y="1824"/>
                    <a:pt x="0" y="2310"/>
                    <a:pt x="304" y="2523"/>
                  </a:cubicBezTo>
                  <a:lnTo>
                    <a:pt x="1398" y="3344"/>
                  </a:lnTo>
                  <a:cubicBezTo>
                    <a:pt x="1550" y="3435"/>
                    <a:pt x="1611" y="3617"/>
                    <a:pt x="1550" y="3769"/>
                  </a:cubicBezTo>
                  <a:lnTo>
                    <a:pt x="1125" y="5046"/>
                  </a:lnTo>
                  <a:cubicBezTo>
                    <a:pt x="1031" y="5327"/>
                    <a:pt x="1263" y="5572"/>
                    <a:pt x="1513" y="5572"/>
                  </a:cubicBezTo>
                  <a:cubicBezTo>
                    <a:pt x="1587" y="5572"/>
                    <a:pt x="1663" y="5551"/>
                    <a:pt x="1733" y="5502"/>
                  </a:cubicBezTo>
                  <a:lnTo>
                    <a:pt x="2827" y="4681"/>
                  </a:lnTo>
                  <a:cubicBezTo>
                    <a:pt x="2888" y="4636"/>
                    <a:pt x="2964" y="4613"/>
                    <a:pt x="3044" y="4613"/>
                  </a:cubicBezTo>
                  <a:cubicBezTo>
                    <a:pt x="3123" y="4613"/>
                    <a:pt x="3207" y="4636"/>
                    <a:pt x="3283" y="4681"/>
                  </a:cubicBezTo>
                  <a:lnTo>
                    <a:pt x="4377" y="5502"/>
                  </a:lnTo>
                  <a:cubicBezTo>
                    <a:pt x="4447" y="5551"/>
                    <a:pt x="4523" y="5572"/>
                    <a:pt x="4597" y="5572"/>
                  </a:cubicBezTo>
                  <a:cubicBezTo>
                    <a:pt x="4847" y="5572"/>
                    <a:pt x="5079" y="5327"/>
                    <a:pt x="4985" y="5046"/>
                  </a:cubicBezTo>
                  <a:lnTo>
                    <a:pt x="4560" y="3769"/>
                  </a:lnTo>
                  <a:cubicBezTo>
                    <a:pt x="4499" y="3617"/>
                    <a:pt x="4560" y="3435"/>
                    <a:pt x="4711" y="3344"/>
                  </a:cubicBezTo>
                  <a:lnTo>
                    <a:pt x="5806" y="2523"/>
                  </a:lnTo>
                  <a:cubicBezTo>
                    <a:pt x="6110" y="2310"/>
                    <a:pt x="5958" y="1824"/>
                    <a:pt x="5563" y="1824"/>
                  </a:cubicBezTo>
                  <a:lnTo>
                    <a:pt x="4195" y="1824"/>
                  </a:lnTo>
                  <a:cubicBezTo>
                    <a:pt x="4043" y="1824"/>
                    <a:pt x="3891" y="1733"/>
                    <a:pt x="3830" y="1581"/>
                  </a:cubicBezTo>
                  <a:lnTo>
                    <a:pt x="3435" y="274"/>
                  </a:lnTo>
                  <a:cubicBezTo>
                    <a:pt x="3374" y="91"/>
                    <a:pt x="3214" y="0"/>
                    <a:pt x="3055" y="0"/>
                  </a:cubicBezTo>
                  <a:close/>
                </a:path>
              </a:pathLst>
            </a:custGeom>
            <a:solidFill>
              <a:srgbClr val="F8B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8"/>
            <p:cNvSpPr/>
            <p:nvPr/>
          </p:nvSpPr>
          <p:spPr>
            <a:xfrm>
              <a:off x="7324328" y="4236024"/>
              <a:ext cx="243717" cy="223394"/>
            </a:xfrm>
            <a:custGeom>
              <a:avLst/>
              <a:gdLst/>
              <a:ahLst/>
              <a:cxnLst/>
              <a:rect l="l" t="t" r="r" b="b"/>
              <a:pathLst>
                <a:path w="6080" h="5573" extrusionOk="0">
                  <a:moveTo>
                    <a:pt x="3040" y="0"/>
                  </a:moveTo>
                  <a:cubicBezTo>
                    <a:pt x="2888" y="0"/>
                    <a:pt x="2736" y="91"/>
                    <a:pt x="2675" y="274"/>
                  </a:cubicBezTo>
                  <a:lnTo>
                    <a:pt x="2250" y="1581"/>
                  </a:lnTo>
                  <a:cubicBezTo>
                    <a:pt x="2220" y="1733"/>
                    <a:pt x="2068" y="1824"/>
                    <a:pt x="1885" y="1824"/>
                  </a:cubicBezTo>
                  <a:lnTo>
                    <a:pt x="517" y="1824"/>
                  </a:lnTo>
                  <a:cubicBezTo>
                    <a:pt x="153" y="1824"/>
                    <a:pt x="1" y="2310"/>
                    <a:pt x="305" y="2523"/>
                  </a:cubicBezTo>
                  <a:lnTo>
                    <a:pt x="1399" y="3344"/>
                  </a:lnTo>
                  <a:cubicBezTo>
                    <a:pt x="1551" y="3435"/>
                    <a:pt x="1581" y="3617"/>
                    <a:pt x="1551" y="3769"/>
                  </a:cubicBezTo>
                  <a:lnTo>
                    <a:pt x="1125" y="5046"/>
                  </a:lnTo>
                  <a:cubicBezTo>
                    <a:pt x="1032" y="5327"/>
                    <a:pt x="1263" y="5572"/>
                    <a:pt x="1513" y="5572"/>
                  </a:cubicBezTo>
                  <a:cubicBezTo>
                    <a:pt x="1588" y="5572"/>
                    <a:pt x="1664" y="5551"/>
                    <a:pt x="1733" y="5502"/>
                  </a:cubicBezTo>
                  <a:lnTo>
                    <a:pt x="2827" y="4681"/>
                  </a:lnTo>
                  <a:cubicBezTo>
                    <a:pt x="2888" y="4636"/>
                    <a:pt x="2964" y="4613"/>
                    <a:pt x="3044" y="4613"/>
                  </a:cubicBezTo>
                  <a:cubicBezTo>
                    <a:pt x="3124" y="4613"/>
                    <a:pt x="3207" y="4636"/>
                    <a:pt x="3283" y="4681"/>
                  </a:cubicBezTo>
                  <a:lnTo>
                    <a:pt x="4378" y="5502"/>
                  </a:lnTo>
                  <a:cubicBezTo>
                    <a:pt x="4447" y="5551"/>
                    <a:pt x="4522" y="5572"/>
                    <a:pt x="4594" y="5572"/>
                  </a:cubicBezTo>
                  <a:cubicBezTo>
                    <a:pt x="4835" y="5572"/>
                    <a:pt x="5049" y="5327"/>
                    <a:pt x="4955" y="5046"/>
                  </a:cubicBezTo>
                  <a:lnTo>
                    <a:pt x="4560" y="3769"/>
                  </a:lnTo>
                  <a:cubicBezTo>
                    <a:pt x="4499" y="3617"/>
                    <a:pt x="4560" y="3435"/>
                    <a:pt x="4682" y="3344"/>
                  </a:cubicBezTo>
                  <a:lnTo>
                    <a:pt x="5776" y="2523"/>
                  </a:lnTo>
                  <a:cubicBezTo>
                    <a:pt x="6080" y="2310"/>
                    <a:pt x="5928" y="1824"/>
                    <a:pt x="5563" y="1824"/>
                  </a:cubicBezTo>
                  <a:lnTo>
                    <a:pt x="4195" y="1824"/>
                  </a:lnTo>
                  <a:cubicBezTo>
                    <a:pt x="4043" y="1824"/>
                    <a:pt x="3891" y="1733"/>
                    <a:pt x="3830" y="1581"/>
                  </a:cubicBezTo>
                  <a:lnTo>
                    <a:pt x="3405" y="274"/>
                  </a:lnTo>
                  <a:cubicBezTo>
                    <a:pt x="3344" y="91"/>
                    <a:pt x="3192" y="0"/>
                    <a:pt x="3040" y="0"/>
                  </a:cubicBezTo>
                  <a:close/>
                </a:path>
              </a:pathLst>
            </a:custGeom>
            <a:solidFill>
              <a:srgbClr val="F8B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8"/>
            <p:cNvSpPr/>
            <p:nvPr/>
          </p:nvSpPr>
          <p:spPr>
            <a:xfrm>
              <a:off x="7639913" y="4236024"/>
              <a:ext cx="243717" cy="223394"/>
            </a:xfrm>
            <a:custGeom>
              <a:avLst/>
              <a:gdLst/>
              <a:ahLst/>
              <a:cxnLst/>
              <a:rect l="l" t="t" r="r" b="b"/>
              <a:pathLst>
                <a:path w="6080" h="5573" extrusionOk="0">
                  <a:moveTo>
                    <a:pt x="3040" y="0"/>
                  </a:moveTo>
                  <a:cubicBezTo>
                    <a:pt x="2888" y="0"/>
                    <a:pt x="2736" y="91"/>
                    <a:pt x="2675" y="274"/>
                  </a:cubicBezTo>
                  <a:lnTo>
                    <a:pt x="2249" y="1581"/>
                  </a:lnTo>
                  <a:cubicBezTo>
                    <a:pt x="2189" y="1733"/>
                    <a:pt x="2037" y="1824"/>
                    <a:pt x="1885" y="1824"/>
                  </a:cubicBezTo>
                  <a:lnTo>
                    <a:pt x="517" y="1824"/>
                  </a:lnTo>
                  <a:cubicBezTo>
                    <a:pt x="152" y="1824"/>
                    <a:pt x="0" y="2310"/>
                    <a:pt x="304" y="2523"/>
                  </a:cubicBezTo>
                  <a:lnTo>
                    <a:pt x="1398" y="3344"/>
                  </a:lnTo>
                  <a:cubicBezTo>
                    <a:pt x="1520" y="3435"/>
                    <a:pt x="1581" y="3617"/>
                    <a:pt x="1520" y="3769"/>
                  </a:cubicBezTo>
                  <a:lnTo>
                    <a:pt x="1125" y="5046"/>
                  </a:lnTo>
                  <a:cubicBezTo>
                    <a:pt x="1031" y="5327"/>
                    <a:pt x="1244" y="5572"/>
                    <a:pt x="1486" y="5572"/>
                  </a:cubicBezTo>
                  <a:cubicBezTo>
                    <a:pt x="1558" y="5572"/>
                    <a:pt x="1633" y="5551"/>
                    <a:pt x="1702" y="5502"/>
                  </a:cubicBezTo>
                  <a:lnTo>
                    <a:pt x="2797" y="4681"/>
                  </a:lnTo>
                  <a:cubicBezTo>
                    <a:pt x="2873" y="4636"/>
                    <a:pt x="2956" y="4613"/>
                    <a:pt x="3036" y="4613"/>
                  </a:cubicBezTo>
                  <a:cubicBezTo>
                    <a:pt x="3116" y="4613"/>
                    <a:pt x="3192" y="4636"/>
                    <a:pt x="3252" y="4681"/>
                  </a:cubicBezTo>
                  <a:lnTo>
                    <a:pt x="4377" y="5502"/>
                  </a:lnTo>
                  <a:cubicBezTo>
                    <a:pt x="4447" y="5551"/>
                    <a:pt x="4521" y="5572"/>
                    <a:pt x="4593" y="5572"/>
                  </a:cubicBezTo>
                  <a:cubicBezTo>
                    <a:pt x="4835" y="5572"/>
                    <a:pt x="5048" y="5327"/>
                    <a:pt x="4955" y="5046"/>
                  </a:cubicBezTo>
                  <a:lnTo>
                    <a:pt x="4529" y="3769"/>
                  </a:lnTo>
                  <a:cubicBezTo>
                    <a:pt x="4499" y="3617"/>
                    <a:pt x="4559" y="3435"/>
                    <a:pt x="4681" y="3344"/>
                  </a:cubicBezTo>
                  <a:lnTo>
                    <a:pt x="5775" y="2523"/>
                  </a:lnTo>
                  <a:cubicBezTo>
                    <a:pt x="6079" y="2310"/>
                    <a:pt x="5927" y="1824"/>
                    <a:pt x="5563" y="1824"/>
                  </a:cubicBezTo>
                  <a:lnTo>
                    <a:pt x="4195" y="1824"/>
                  </a:lnTo>
                  <a:cubicBezTo>
                    <a:pt x="4012" y="1824"/>
                    <a:pt x="3891" y="1733"/>
                    <a:pt x="3830" y="1581"/>
                  </a:cubicBezTo>
                  <a:lnTo>
                    <a:pt x="3404" y="274"/>
                  </a:lnTo>
                  <a:cubicBezTo>
                    <a:pt x="3344" y="91"/>
                    <a:pt x="3192" y="0"/>
                    <a:pt x="3040" y="0"/>
                  </a:cubicBezTo>
                  <a:close/>
                </a:path>
              </a:pathLst>
            </a:custGeom>
            <a:solidFill>
              <a:srgbClr val="F8B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8"/>
            <p:cNvSpPr/>
            <p:nvPr/>
          </p:nvSpPr>
          <p:spPr>
            <a:xfrm>
              <a:off x="7954256" y="4236024"/>
              <a:ext cx="244919" cy="223394"/>
            </a:xfrm>
            <a:custGeom>
              <a:avLst/>
              <a:gdLst/>
              <a:ahLst/>
              <a:cxnLst/>
              <a:rect l="l" t="t" r="r" b="b"/>
              <a:pathLst>
                <a:path w="6110" h="5573" extrusionOk="0">
                  <a:moveTo>
                    <a:pt x="3059" y="0"/>
                  </a:moveTo>
                  <a:cubicBezTo>
                    <a:pt x="2903" y="0"/>
                    <a:pt x="2751" y="91"/>
                    <a:pt x="2705" y="274"/>
                  </a:cubicBezTo>
                  <a:lnTo>
                    <a:pt x="2280" y="1581"/>
                  </a:lnTo>
                  <a:cubicBezTo>
                    <a:pt x="2219" y="1733"/>
                    <a:pt x="2067" y="1824"/>
                    <a:pt x="1915" y="1824"/>
                  </a:cubicBezTo>
                  <a:lnTo>
                    <a:pt x="547" y="1824"/>
                  </a:lnTo>
                  <a:cubicBezTo>
                    <a:pt x="183" y="1824"/>
                    <a:pt x="0" y="2310"/>
                    <a:pt x="304" y="2523"/>
                  </a:cubicBezTo>
                  <a:lnTo>
                    <a:pt x="1429" y="3344"/>
                  </a:lnTo>
                  <a:cubicBezTo>
                    <a:pt x="1550" y="3435"/>
                    <a:pt x="1611" y="3617"/>
                    <a:pt x="1550" y="3769"/>
                  </a:cubicBezTo>
                  <a:lnTo>
                    <a:pt x="1125" y="5046"/>
                  </a:lnTo>
                  <a:cubicBezTo>
                    <a:pt x="1055" y="5327"/>
                    <a:pt x="1273" y="5572"/>
                    <a:pt x="1517" y="5572"/>
                  </a:cubicBezTo>
                  <a:cubicBezTo>
                    <a:pt x="1589" y="5572"/>
                    <a:pt x="1663" y="5551"/>
                    <a:pt x="1733" y="5502"/>
                  </a:cubicBezTo>
                  <a:lnTo>
                    <a:pt x="2827" y="4681"/>
                  </a:lnTo>
                  <a:cubicBezTo>
                    <a:pt x="2903" y="4636"/>
                    <a:pt x="2987" y="4613"/>
                    <a:pt x="3066" y="4613"/>
                  </a:cubicBezTo>
                  <a:cubicBezTo>
                    <a:pt x="3146" y="4613"/>
                    <a:pt x="3222" y="4636"/>
                    <a:pt x="3283" y="4681"/>
                  </a:cubicBezTo>
                  <a:lnTo>
                    <a:pt x="4377" y="5502"/>
                  </a:lnTo>
                  <a:cubicBezTo>
                    <a:pt x="4447" y="5551"/>
                    <a:pt x="4523" y="5572"/>
                    <a:pt x="4597" y="5572"/>
                  </a:cubicBezTo>
                  <a:cubicBezTo>
                    <a:pt x="4847" y="5572"/>
                    <a:pt x="5079" y="5327"/>
                    <a:pt x="4985" y="5046"/>
                  </a:cubicBezTo>
                  <a:lnTo>
                    <a:pt x="4560" y="3769"/>
                  </a:lnTo>
                  <a:cubicBezTo>
                    <a:pt x="4499" y="3617"/>
                    <a:pt x="4560" y="3435"/>
                    <a:pt x="4712" y="3344"/>
                  </a:cubicBezTo>
                  <a:lnTo>
                    <a:pt x="5806" y="2523"/>
                  </a:lnTo>
                  <a:cubicBezTo>
                    <a:pt x="6110" y="2310"/>
                    <a:pt x="5958" y="1824"/>
                    <a:pt x="5563" y="1824"/>
                  </a:cubicBezTo>
                  <a:lnTo>
                    <a:pt x="4225" y="1824"/>
                  </a:lnTo>
                  <a:cubicBezTo>
                    <a:pt x="4043" y="1824"/>
                    <a:pt x="3891" y="1733"/>
                    <a:pt x="3830" y="1581"/>
                  </a:cubicBezTo>
                  <a:lnTo>
                    <a:pt x="3435" y="274"/>
                  </a:lnTo>
                  <a:cubicBezTo>
                    <a:pt x="3374" y="91"/>
                    <a:pt x="3215" y="0"/>
                    <a:pt x="3059" y="0"/>
                  </a:cubicBezTo>
                  <a:close/>
                </a:path>
              </a:pathLst>
            </a:custGeom>
            <a:solidFill>
              <a:srgbClr val="F8B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8"/>
            <p:cNvSpPr/>
            <p:nvPr/>
          </p:nvSpPr>
          <p:spPr>
            <a:xfrm>
              <a:off x="8269801" y="4236024"/>
              <a:ext cx="244959" cy="223394"/>
            </a:xfrm>
            <a:custGeom>
              <a:avLst/>
              <a:gdLst/>
              <a:ahLst/>
              <a:cxnLst/>
              <a:rect l="l" t="t" r="r" b="b"/>
              <a:pathLst>
                <a:path w="6111" h="5573" extrusionOk="0">
                  <a:moveTo>
                    <a:pt x="3052" y="0"/>
                  </a:moveTo>
                  <a:cubicBezTo>
                    <a:pt x="2896" y="0"/>
                    <a:pt x="2736" y="91"/>
                    <a:pt x="2676" y="274"/>
                  </a:cubicBezTo>
                  <a:lnTo>
                    <a:pt x="2280" y="1581"/>
                  </a:lnTo>
                  <a:cubicBezTo>
                    <a:pt x="2220" y="1733"/>
                    <a:pt x="2068" y="1824"/>
                    <a:pt x="1885" y="1824"/>
                  </a:cubicBezTo>
                  <a:lnTo>
                    <a:pt x="548" y="1824"/>
                  </a:lnTo>
                  <a:cubicBezTo>
                    <a:pt x="153" y="1824"/>
                    <a:pt x="1" y="2310"/>
                    <a:pt x="305" y="2523"/>
                  </a:cubicBezTo>
                  <a:lnTo>
                    <a:pt x="1399" y="3344"/>
                  </a:lnTo>
                  <a:cubicBezTo>
                    <a:pt x="1551" y="3435"/>
                    <a:pt x="1612" y="3617"/>
                    <a:pt x="1551" y="3769"/>
                  </a:cubicBezTo>
                  <a:lnTo>
                    <a:pt x="1125" y="5046"/>
                  </a:lnTo>
                  <a:cubicBezTo>
                    <a:pt x="1032" y="5327"/>
                    <a:pt x="1263" y="5572"/>
                    <a:pt x="1513" y="5572"/>
                  </a:cubicBezTo>
                  <a:cubicBezTo>
                    <a:pt x="1588" y="5572"/>
                    <a:pt x="1664" y="5551"/>
                    <a:pt x="1733" y="5502"/>
                  </a:cubicBezTo>
                  <a:lnTo>
                    <a:pt x="2828" y="4681"/>
                  </a:lnTo>
                  <a:cubicBezTo>
                    <a:pt x="2888" y="4636"/>
                    <a:pt x="2964" y="4613"/>
                    <a:pt x="3044" y="4613"/>
                  </a:cubicBezTo>
                  <a:cubicBezTo>
                    <a:pt x="3124" y="4613"/>
                    <a:pt x="3207" y="4636"/>
                    <a:pt x="3283" y="4681"/>
                  </a:cubicBezTo>
                  <a:lnTo>
                    <a:pt x="4378" y="5502"/>
                  </a:lnTo>
                  <a:cubicBezTo>
                    <a:pt x="4447" y="5551"/>
                    <a:pt x="4523" y="5572"/>
                    <a:pt x="4598" y="5572"/>
                  </a:cubicBezTo>
                  <a:cubicBezTo>
                    <a:pt x="4848" y="5572"/>
                    <a:pt x="5079" y="5327"/>
                    <a:pt x="4986" y="5046"/>
                  </a:cubicBezTo>
                  <a:lnTo>
                    <a:pt x="4560" y="3769"/>
                  </a:lnTo>
                  <a:cubicBezTo>
                    <a:pt x="4499" y="3617"/>
                    <a:pt x="4560" y="3435"/>
                    <a:pt x="4712" y="3344"/>
                  </a:cubicBezTo>
                  <a:lnTo>
                    <a:pt x="5806" y="2523"/>
                  </a:lnTo>
                  <a:cubicBezTo>
                    <a:pt x="6110" y="2310"/>
                    <a:pt x="5958" y="1824"/>
                    <a:pt x="5563" y="1824"/>
                  </a:cubicBezTo>
                  <a:lnTo>
                    <a:pt x="4195" y="1824"/>
                  </a:lnTo>
                  <a:cubicBezTo>
                    <a:pt x="4043" y="1824"/>
                    <a:pt x="3891" y="1733"/>
                    <a:pt x="3831" y="1581"/>
                  </a:cubicBezTo>
                  <a:lnTo>
                    <a:pt x="3405" y="274"/>
                  </a:lnTo>
                  <a:cubicBezTo>
                    <a:pt x="3359" y="91"/>
                    <a:pt x="3207" y="0"/>
                    <a:pt x="3052" y="0"/>
                  </a:cubicBezTo>
                  <a:close/>
                </a:path>
              </a:pathLst>
            </a:custGeom>
            <a:solidFill>
              <a:srgbClr val="F8B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4" name="Google Shape;884;p48"/>
          <p:cNvSpPr/>
          <p:nvPr/>
        </p:nvSpPr>
        <p:spPr>
          <a:xfrm rot="-9092713">
            <a:off x="8217021" y="386927"/>
            <a:ext cx="573272" cy="525487"/>
          </a:xfrm>
          <a:custGeom>
            <a:avLst/>
            <a:gdLst/>
            <a:ahLst/>
            <a:cxnLst/>
            <a:rect l="l" t="t" r="r" b="b"/>
            <a:pathLst>
              <a:path w="6080" h="5573" extrusionOk="0">
                <a:moveTo>
                  <a:pt x="3040" y="0"/>
                </a:moveTo>
                <a:cubicBezTo>
                  <a:pt x="2888" y="0"/>
                  <a:pt x="2736" y="91"/>
                  <a:pt x="2675" y="274"/>
                </a:cubicBezTo>
                <a:lnTo>
                  <a:pt x="2250" y="1581"/>
                </a:lnTo>
                <a:cubicBezTo>
                  <a:pt x="2220" y="1733"/>
                  <a:pt x="2068" y="1824"/>
                  <a:pt x="1885" y="1824"/>
                </a:cubicBezTo>
                <a:lnTo>
                  <a:pt x="517" y="1824"/>
                </a:lnTo>
                <a:cubicBezTo>
                  <a:pt x="153" y="1824"/>
                  <a:pt x="1" y="2310"/>
                  <a:pt x="305" y="2523"/>
                </a:cubicBezTo>
                <a:lnTo>
                  <a:pt x="1399" y="3344"/>
                </a:lnTo>
                <a:cubicBezTo>
                  <a:pt x="1551" y="3435"/>
                  <a:pt x="1581" y="3617"/>
                  <a:pt x="1551" y="3769"/>
                </a:cubicBezTo>
                <a:lnTo>
                  <a:pt x="1125" y="5046"/>
                </a:lnTo>
                <a:cubicBezTo>
                  <a:pt x="1032" y="5327"/>
                  <a:pt x="1263" y="5572"/>
                  <a:pt x="1513" y="5572"/>
                </a:cubicBezTo>
                <a:cubicBezTo>
                  <a:pt x="1588" y="5572"/>
                  <a:pt x="1664" y="5551"/>
                  <a:pt x="1733" y="5502"/>
                </a:cubicBezTo>
                <a:lnTo>
                  <a:pt x="2827" y="4681"/>
                </a:lnTo>
                <a:cubicBezTo>
                  <a:pt x="2888" y="4636"/>
                  <a:pt x="2964" y="4613"/>
                  <a:pt x="3044" y="4613"/>
                </a:cubicBezTo>
                <a:cubicBezTo>
                  <a:pt x="3124" y="4613"/>
                  <a:pt x="3207" y="4636"/>
                  <a:pt x="3283" y="4681"/>
                </a:cubicBezTo>
                <a:lnTo>
                  <a:pt x="4378" y="5502"/>
                </a:lnTo>
                <a:cubicBezTo>
                  <a:pt x="4447" y="5551"/>
                  <a:pt x="4522" y="5572"/>
                  <a:pt x="4594" y="5572"/>
                </a:cubicBezTo>
                <a:cubicBezTo>
                  <a:pt x="4835" y="5572"/>
                  <a:pt x="5049" y="5327"/>
                  <a:pt x="4955" y="5046"/>
                </a:cubicBezTo>
                <a:lnTo>
                  <a:pt x="4560" y="3769"/>
                </a:lnTo>
                <a:cubicBezTo>
                  <a:pt x="4499" y="3617"/>
                  <a:pt x="4560" y="3435"/>
                  <a:pt x="4682" y="3344"/>
                </a:cubicBezTo>
                <a:lnTo>
                  <a:pt x="5776" y="2523"/>
                </a:lnTo>
                <a:cubicBezTo>
                  <a:pt x="6080" y="2310"/>
                  <a:pt x="5928" y="1824"/>
                  <a:pt x="5563" y="1824"/>
                </a:cubicBezTo>
                <a:lnTo>
                  <a:pt x="4195" y="1824"/>
                </a:lnTo>
                <a:cubicBezTo>
                  <a:pt x="4043" y="1824"/>
                  <a:pt x="3891" y="1733"/>
                  <a:pt x="3830" y="1581"/>
                </a:cubicBezTo>
                <a:lnTo>
                  <a:pt x="3405" y="274"/>
                </a:lnTo>
                <a:cubicBezTo>
                  <a:pt x="3344" y="91"/>
                  <a:pt x="3192" y="0"/>
                  <a:pt x="3040" y="0"/>
                </a:cubicBezTo>
                <a:close/>
              </a:path>
            </a:pathLst>
          </a:custGeom>
          <a:solidFill>
            <a:srgbClr val="F8BC7D"/>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8"/>
          <p:cNvSpPr/>
          <p:nvPr/>
        </p:nvSpPr>
        <p:spPr>
          <a:xfrm rot="-8515281">
            <a:off x="7923813" y="1059538"/>
            <a:ext cx="444434" cy="407374"/>
          </a:xfrm>
          <a:custGeom>
            <a:avLst/>
            <a:gdLst/>
            <a:ahLst/>
            <a:cxnLst/>
            <a:rect l="l" t="t" r="r" b="b"/>
            <a:pathLst>
              <a:path w="6080" h="5573" extrusionOk="0">
                <a:moveTo>
                  <a:pt x="3040" y="0"/>
                </a:moveTo>
                <a:cubicBezTo>
                  <a:pt x="2888" y="0"/>
                  <a:pt x="2736" y="91"/>
                  <a:pt x="2675" y="274"/>
                </a:cubicBezTo>
                <a:lnTo>
                  <a:pt x="2250" y="1581"/>
                </a:lnTo>
                <a:cubicBezTo>
                  <a:pt x="2220" y="1733"/>
                  <a:pt x="2068" y="1824"/>
                  <a:pt x="1885" y="1824"/>
                </a:cubicBezTo>
                <a:lnTo>
                  <a:pt x="517" y="1824"/>
                </a:lnTo>
                <a:cubicBezTo>
                  <a:pt x="153" y="1824"/>
                  <a:pt x="1" y="2310"/>
                  <a:pt x="305" y="2523"/>
                </a:cubicBezTo>
                <a:lnTo>
                  <a:pt x="1399" y="3344"/>
                </a:lnTo>
                <a:cubicBezTo>
                  <a:pt x="1551" y="3435"/>
                  <a:pt x="1581" y="3617"/>
                  <a:pt x="1551" y="3769"/>
                </a:cubicBezTo>
                <a:lnTo>
                  <a:pt x="1125" y="5046"/>
                </a:lnTo>
                <a:cubicBezTo>
                  <a:pt x="1032" y="5327"/>
                  <a:pt x="1263" y="5572"/>
                  <a:pt x="1513" y="5572"/>
                </a:cubicBezTo>
                <a:cubicBezTo>
                  <a:pt x="1588" y="5572"/>
                  <a:pt x="1664" y="5551"/>
                  <a:pt x="1733" y="5502"/>
                </a:cubicBezTo>
                <a:lnTo>
                  <a:pt x="2827" y="4681"/>
                </a:lnTo>
                <a:cubicBezTo>
                  <a:pt x="2888" y="4636"/>
                  <a:pt x="2964" y="4613"/>
                  <a:pt x="3044" y="4613"/>
                </a:cubicBezTo>
                <a:cubicBezTo>
                  <a:pt x="3124" y="4613"/>
                  <a:pt x="3207" y="4636"/>
                  <a:pt x="3283" y="4681"/>
                </a:cubicBezTo>
                <a:lnTo>
                  <a:pt x="4378" y="5502"/>
                </a:lnTo>
                <a:cubicBezTo>
                  <a:pt x="4447" y="5551"/>
                  <a:pt x="4522" y="5572"/>
                  <a:pt x="4594" y="5572"/>
                </a:cubicBezTo>
                <a:cubicBezTo>
                  <a:pt x="4835" y="5572"/>
                  <a:pt x="5049" y="5327"/>
                  <a:pt x="4955" y="5046"/>
                </a:cubicBezTo>
                <a:lnTo>
                  <a:pt x="4560" y="3769"/>
                </a:lnTo>
                <a:cubicBezTo>
                  <a:pt x="4499" y="3617"/>
                  <a:pt x="4560" y="3435"/>
                  <a:pt x="4682" y="3344"/>
                </a:cubicBezTo>
                <a:lnTo>
                  <a:pt x="5776" y="2523"/>
                </a:lnTo>
                <a:cubicBezTo>
                  <a:pt x="6080" y="2310"/>
                  <a:pt x="5928" y="1824"/>
                  <a:pt x="5563" y="1824"/>
                </a:cubicBezTo>
                <a:lnTo>
                  <a:pt x="4195" y="1824"/>
                </a:lnTo>
                <a:cubicBezTo>
                  <a:pt x="4043" y="1824"/>
                  <a:pt x="3891" y="1733"/>
                  <a:pt x="3830" y="1581"/>
                </a:cubicBezTo>
                <a:lnTo>
                  <a:pt x="3405" y="274"/>
                </a:lnTo>
                <a:cubicBezTo>
                  <a:pt x="3344" y="91"/>
                  <a:pt x="3192" y="0"/>
                  <a:pt x="3040" y="0"/>
                </a:cubicBezTo>
                <a:close/>
              </a:path>
            </a:pathLst>
          </a:custGeom>
          <a:solidFill>
            <a:schemeClr val="accent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6" name="Google Shape;886;p48"/>
          <p:cNvGrpSpPr/>
          <p:nvPr/>
        </p:nvGrpSpPr>
        <p:grpSpPr>
          <a:xfrm>
            <a:off x="6209477" y="428825"/>
            <a:ext cx="1068708" cy="921314"/>
            <a:chOff x="4037650" y="326163"/>
            <a:chExt cx="1068708" cy="921314"/>
          </a:xfrm>
        </p:grpSpPr>
        <p:sp>
          <p:nvSpPr>
            <p:cNvPr id="887" name="Google Shape;887;p48"/>
            <p:cNvSpPr/>
            <p:nvPr/>
          </p:nvSpPr>
          <p:spPr>
            <a:xfrm>
              <a:off x="4037650" y="326163"/>
              <a:ext cx="1068708" cy="921314"/>
            </a:xfrm>
            <a:custGeom>
              <a:avLst/>
              <a:gdLst/>
              <a:ahLst/>
              <a:cxnLst/>
              <a:rect l="l" t="t" r="r" b="b"/>
              <a:pathLst>
                <a:path w="23253" h="20046" extrusionOk="0">
                  <a:moveTo>
                    <a:pt x="12686" y="1"/>
                  </a:moveTo>
                  <a:cubicBezTo>
                    <a:pt x="12301" y="1"/>
                    <a:pt x="11912" y="23"/>
                    <a:pt x="11520" y="68"/>
                  </a:cubicBezTo>
                  <a:cubicBezTo>
                    <a:pt x="8754" y="402"/>
                    <a:pt x="6414" y="1770"/>
                    <a:pt x="4833" y="3776"/>
                  </a:cubicBezTo>
                  <a:lnTo>
                    <a:pt x="0" y="1983"/>
                  </a:lnTo>
                  <a:lnTo>
                    <a:pt x="0" y="1983"/>
                  </a:lnTo>
                  <a:lnTo>
                    <a:pt x="3526" y="5904"/>
                  </a:lnTo>
                  <a:cubicBezTo>
                    <a:pt x="2796" y="7485"/>
                    <a:pt x="2493" y="9308"/>
                    <a:pt x="2705" y="11193"/>
                  </a:cubicBezTo>
                  <a:cubicBezTo>
                    <a:pt x="3298" y="16300"/>
                    <a:pt x="7636" y="20045"/>
                    <a:pt x="12656" y="20045"/>
                  </a:cubicBezTo>
                  <a:cubicBezTo>
                    <a:pt x="13044" y="20045"/>
                    <a:pt x="13436" y="20023"/>
                    <a:pt x="13830" y="19977"/>
                  </a:cubicBezTo>
                  <a:cubicBezTo>
                    <a:pt x="19332" y="19339"/>
                    <a:pt x="23253" y="14384"/>
                    <a:pt x="22614" y="8883"/>
                  </a:cubicBezTo>
                  <a:cubicBezTo>
                    <a:pt x="22022" y="3773"/>
                    <a:pt x="17705" y="1"/>
                    <a:pt x="12686" y="1"/>
                  </a:cubicBezTo>
                  <a:close/>
                </a:path>
              </a:pathLst>
            </a:custGeom>
            <a:solidFill>
              <a:schemeClr val="accen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8"/>
            <p:cNvSpPr/>
            <p:nvPr/>
          </p:nvSpPr>
          <p:spPr>
            <a:xfrm>
              <a:off x="4282116" y="436697"/>
              <a:ext cx="468011" cy="570134"/>
            </a:xfrm>
            <a:custGeom>
              <a:avLst/>
              <a:gdLst/>
              <a:ahLst/>
              <a:cxnLst/>
              <a:rect l="l" t="t" r="r" b="b"/>
              <a:pathLst>
                <a:path w="10183" h="12405" extrusionOk="0">
                  <a:moveTo>
                    <a:pt x="6778" y="1"/>
                  </a:moveTo>
                  <a:cubicBezTo>
                    <a:pt x="5830" y="1"/>
                    <a:pt x="4898" y="904"/>
                    <a:pt x="5016" y="2405"/>
                  </a:cubicBezTo>
                  <a:lnTo>
                    <a:pt x="5259" y="4411"/>
                  </a:lnTo>
                  <a:lnTo>
                    <a:pt x="1368" y="4411"/>
                  </a:lnTo>
                  <a:cubicBezTo>
                    <a:pt x="0" y="4441"/>
                    <a:pt x="274" y="6569"/>
                    <a:pt x="1368" y="6569"/>
                  </a:cubicBezTo>
                  <a:cubicBezTo>
                    <a:pt x="118" y="6599"/>
                    <a:pt x="209" y="8669"/>
                    <a:pt x="1469" y="8669"/>
                  </a:cubicBezTo>
                  <a:cubicBezTo>
                    <a:pt x="1484" y="8669"/>
                    <a:pt x="1499" y="8669"/>
                    <a:pt x="1514" y="8668"/>
                  </a:cubicBezTo>
                  <a:lnTo>
                    <a:pt x="1514" y="8668"/>
                  </a:lnTo>
                  <a:cubicBezTo>
                    <a:pt x="553" y="8743"/>
                    <a:pt x="764" y="10587"/>
                    <a:pt x="2149" y="10587"/>
                  </a:cubicBezTo>
                  <a:cubicBezTo>
                    <a:pt x="2192" y="10587"/>
                    <a:pt x="2235" y="10585"/>
                    <a:pt x="2280" y="10581"/>
                  </a:cubicBezTo>
                  <a:lnTo>
                    <a:pt x="2280" y="10581"/>
                  </a:lnTo>
                  <a:cubicBezTo>
                    <a:pt x="1672" y="11189"/>
                    <a:pt x="2128" y="12405"/>
                    <a:pt x="3070" y="12405"/>
                  </a:cubicBezTo>
                  <a:lnTo>
                    <a:pt x="8298" y="12405"/>
                  </a:lnTo>
                  <a:cubicBezTo>
                    <a:pt x="9119" y="12405"/>
                    <a:pt x="9757" y="12131"/>
                    <a:pt x="10183" y="11554"/>
                  </a:cubicBezTo>
                  <a:lnTo>
                    <a:pt x="10183" y="5748"/>
                  </a:lnTo>
                  <a:lnTo>
                    <a:pt x="9514" y="5748"/>
                  </a:lnTo>
                  <a:lnTo>
                    <a:pt x="7873" y="3256"/>
                  </a:lnTo>
                  <a:cubicBezTo>
                    <a:pt x="7569" y="2739"/>
                    <a:pt x="7417" y="2131"/>
                    <a:pt x="7478" y="1523"/>
                  </a:cubicBezTo>
                  <a:lnTo>
                    <a:pt x="7599" y="247"/>
                  </a:lnTo>
                  <a:cubicBezTo>
                    <a:pt x="7342" y="80"/>
                    <a:pt x="7060" y="1"/>
                    <a:pt x="67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8"/>
            <p:cNvSpPr/>
            <p:nvPr/>
          </p:nvSpPr>
          <p:spPr>
            <a:xfrm>
              <a:off x="4750089" y="684100"/>
              <a:ext cx="160722" cy="306002"/>
            </a:xfrm>
            <a:custGeom>
              <a:avLst/>
              <a:gdLst/>
              <a:ahLst/>
              <a:cxnLst/>
              <a:rect l="l" t="t" r="r" b="b"/>
              <a:pathLst>
                <a:path w="3497" h="6658" extrusionOk="0">
                  <a:moveTo>
                    <a:pt x="1" y="1"/>
                  </a:moveTo>
                  <a:lnTo>
                    <a:pt x="1" y="6657"/>
                  </a:lnTo>
                  <a:lnTo>
                    <a:pt x="3496" y="6657"/>
                  </a:lnTo>
                  <a:lnTo>
                    <a:pt x="34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8"/>
            <p:cNvSpPr/>
            <p:nvPr/>
          </p:nvSpPr>
          <p:spPr>
            <a:xfrm>
              <a:off x="4344990" y="731623"/>
              <a:ext cx="181634" cy="12593"/>
            </a:xfrm>
            <a:custGeom>
              <a:avLst/>
              <a:gdLst/>
              <a:ahLst/>
              <a:cxnLst/>
              <a:rect l="l" t="t" r="r" b="b"/>
              <a:pathLst>
                <a:path w="3952" h="274" extrusionOk="0">
                  <a:moveTo>
                    <a:pt x="0" y="0"/>
                  </a:moveTo>
                  <a:lnTo>
                    <a:pt x="0" y="274"/>
                  </a:lnTo>
                  <a:lnTo>
                    <a:pt x="3952" y="274"/>
                  </a:lnTo>
                  <a:lnTo>
                    <a:pt x="39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8"/>
            <p:cNvSpPr/>
            <p:nvPr/>
          </p:nvSpPr>
          <p:spPr>
            <a:xfrm>
              <a:off x="4347748" y="828001"/>
              <a:ext cx="181680" cy="12593"/>
            </a:xfrm>
            <a:custGeom>
              <a:avLst/>
              <a:gdLst/>
              <a:ahLst/>
              <a:cxnLst/>
              <a:rect l="l" t="t" r="r" b="b"/>
              <a:pathLst>
                <a:path w="3953" h="274" extrusionOk="0">
                  <a:moveTo>
                    <a:pt x="1" y="0"/>
                  </a:moveTo>
                  <a:lnTo>
                    <a:pt x="1" y="274"/>
                  </a:lnTo>
                  <a:lnTo>
                    <a:pt x="3952" y="274"/>
                  </a:lnTo>
                  <a:lnTo>
                    <a:pt x="39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8"/>
            <p:cNvSpPr/>
            <p:nvPr/>
          </p:nvSpPr>
          <p:spPr>
            <a:xfrm>
              <a:off x="4384103" y="916015"/>
              <a:ext cx="145326" cy="12593"/>
            </a:xfrm>
            <a:custGeom>
              <a:avLst/>
              <a:gdLst/>
              <a:ahLst/>
              <a:cxnLst/>
              <a:rect l="l" t="t" r="r" b="b"/>
              <a:pathLst>
                <a:path w="3162" h="274" extrusionOk="0">
                  <a:moveTo>
                    <a:pt x="0" y="0"/>
                  </a:moveTo>
                  <a:lnTo>
                    <a:pt x="0" y="274"/>
                  </a:lnTo>
                  <a:lnTo>
                    <a:pt x="3161" y="274"/>
                  </a:lnTo>
                  <a:lnTo>
                    <a:pt x="3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8"/>
            <p:cNvSpPr/>
            <p:nvPr/>
          </p:nvSpPr>
          <p:spPr>
            <a:xfrm>
              <a:off x="4800416" y="904847"/>
              <a:ext cx="58691" cy="58691"/>
            </a:xfrm>
            <a:custGeom>
              <a:avLst/>
              <a:gdLst/>
              <a:ahLst/>
              <a:cxnLst/>
              <a:rect l="l" t="t" r="r" b="b"/>
              <a:pathLst>
                <a:path w="1277" h="1277" extrusionOk="0">
                  <a:moveTo>
                    <a:pt x="638" y="0"/>
                  </a:moveTo>
                  <a:cubicBezTo>
                    <a:pt x="304" y="0"/>
                    <a:pt x="0" y="274"/>
                    <a:pt x="0" y="638"/>
                  </a:cubicBezTo>
                  <a:cubicBezTo>
                    <a:pt x="0" y="973"/>
                    <a:pt x="304" y="1277"/>
                    <a:pt x="638" y="1277"/>
                  </a:cubicBezTo>
                  <a:cubicBezTo>
                    <a:pt x="1003" y="1277"/>
                    <a:pt x="1277" y="973"/>
                    <a:pt x="1277" y="638"/>
                  </a:cubicBezTo>
                  <a:cubicBezTo>
                    <a:pt x="1277" y="274"/>
                    <a:pt x="1003" y="0"/>
                    <a:pt x="6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itle 2">
            <a:extLst>
              <a:ext uri="{FF2B5EF4-FFF2-40B4-BE49-F238E27FC236}">
                <a16:creationId xmlns:a16="http://schemas.microsoft.com/office/drawing/2014/main" id="{3482356E-A144-83FD-32C0-4E7F5B153681}"/>
              </a:ext>
            </a:extLst>
          </p:cNvPr>
          <p:cNvSpPr>
            <a:spLocks noGrp="1"/>
          </p:cNvSpPr>
          <p:nvPr>
            <p:ph type="title"/>
          </p:nvPr>
        </p:nvSpPr>
        <p:spPr>
          <a:xfrm>
            <a:off x="1176165" y="1517157"/>
            <a:ext cx="6791669" cy="2311842"/>
          </a:xfrm>
        </p:spPr>
        <p:txBody>
          <a:bodyPr/>
          <a:lstStyle/>
          <a:p>
            <a:pPr>
              <a:lnSpc>
                <a:spcPct val="150000"/>
              </a:lnSpc>
            </a:pPr>
            <a:r>
              <a:rPr lang="en-US" sz="4500">
                <a:latin typeface="+mj-lt"/>
              </a:rPr>
              <a:t>CHÀO MỪNG CÁC EM ĐẾN VỚI BÀI HỌC!</a:t>
            </a:r>
          </a:p>
        </p:txBody>
      </p:sp>
    </p:spTree>
    <p:extLst>
      <p:ext uri="{BB962C8B-B14F-4D97-AF65-F5344CB8AC3E}">
        <p14:creationId xmlns:p14="http://schemas.microsoft.com/office/powerpoint/2010/main" val="1092812793"/>
      </p:ext>
    </p:extLst>
  </p:cSld>
  <p:clrMapOvr>
    <a:masterClrMapping/>
  </p:clrMapOvr>
  <p:transition spd="slow">
    <p:comb/>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9" name="Freeform 5">
            <a:extLst>
              <a:ext uri="{FF2B5EF4-FFF2-40B4-BE49-F238E27FC236}">
                <a16:creationId xmlns:a16="http://schemas.microsoft.com/office/drawing/2014/main" id="{FA3BA82C-6CB9-C9AC-242A-F6FB2B2F2610}"/>
              </a:ext>
            </a:extLst>
          </p:cNvPr>
          <p:cNvSpPr/>
          <p:nvPr/>
        </p:nvSpPr>
        <p:spPr>
          <a:xfrm>
            <a:off x="6074998" y="1918741"/>
            <a:ext cx="2821664" cy="3224759"/>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3"/>
            <a:stretch>
              <a:fillRect/>
            </a:stretch>
          </a:blipFill>
        </p:spPr>
      </p:sp>
      <p:sp>
        <p:nvSpPr>
          <p:cNvPr id="2" name="Plaque 1">
            <a:extLst>
              <a:ext uri="{FF2B5EF4-FFF2-40B4-BE49-F238E27FC236}">
                <a16:creationId xmlns:a16="http://schemas.microsoft.com/office/drawing/2014/main" id="{C4847237-6808-588F-F952-D6D0A6CA437B}"/>
              </a:ext>
            </a:extLst>
          </p:cNvPr>
          <p:cNvSpPr/>
          <p:nvPr/>
        </p:nvSpPr>
        <p:spPr>
          <a:xfrm>
            <a:off x="2001188" y="779552"/>
            <a:ext cx="3252866" cy="682053"/>
          </a:xfrm>
          <a:prstGeom prst="plaque">
            <a:avLst/>
          </a:prstGeom>
          <a:solidFill>
            <a:srgbClr val="80C5A6"/>
          </a:solid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bg2"/>
                </a:solidFill>
              </a:rPr>
              <a:t>Câu hỏi </a:t>
            </a:r>
          </a:p>
        </p:txBody>
      </p:sp>
      <p:grpSp>
        <p:nvGrpSpPr>
          <p:cNvPr id="7" name="Group 6">
            <a:extLst>
              <a:ext uri="{FF2B5EF4-FFF2-40B4-BE49-F238E27FC236}">
                <a16:creationId xmlns:a16="http://schemas.microsoft.com/office/drawing/2014/main" id="{1CC723A8-D161-0479-BBBB-588F5A4B2525}"/>
              </a:ext>
            </a:extLst>
          </p:cNvPr>
          <p:cNvGrpSpPr/>
          <p:nvPr/>
        </p:nvGrpSpPr>
        <p:grpSpPr>
          <a:xfrm>
            <a:off x="539646" y="1618937"/>
            <a:ext cx="5636301" cy="2795665"/>
            <a:chOff x="202367" y="1851285"/>
            <a:chExt cx="5636301" cy="2795665"/>
          </a:xfrm>
        </p:grpSpPr>
        <p:sp>
          <p:nvSpPr>
            <p:cNvPr id="6" name="Parallelogram 5">
              <a:extLst>
                <a:ext uri="{FF2B5EF4-FFF2-40B4-BE49-F238E27FC236}">
                  <a16:creationId xmlns:a16="http://schemas.microsoft.com/office/drawing/2014/main" id="{3C6E92C9-2AD3-9010-A952-6FC224B080E0}"/>
                </a:ext>
              </a:extLst>
            </p:cNvPr>
            <p:cNvSpPr/>
            <p:nvPr/>
          </p:nvSpPr>
          <p:spPr>
            <a:xfrm>
              <a:off x="202367" y="1851285"/>
              <a:ext cx="5636301" cy="2795665"/>
            </a:xfrm>
            <a:prstGeom prst="parallelogram">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8491DFD-4464-6CA6-2B68-9DCE03F878A8}"/>
                </a:ext>
              </a:extLst>
            </p:cNvPr>
            <p:cNvSpPr txBox="1"/>
            <p:nvPr/>
          </p:nvSpPr>
          <p:spPr>
            <a:xfrm>
              <a:off x="951874" y="2218674"/>
              <a:ext cx="4137285" cy="2060885"/>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200"/>
                <a:t>Trong 6 bước đã tìm hiểu, em thấy những bước nào khó nhất/dễ nhất? Vì sao?</a:t>
              </a:r>
            </a:p>
            <a:p>
              <a:pPr marL="342900" indent="-342900" algn="just">
                <a:lnSpc>
                  <a:spcPct val="150000"/>
                </a:lnSpc>
                <a:buFont typeface="Wingdings" panose="05000000000000000000" pitchFamily="2" charset="2"/>
                <a:buChar char="§"/>
              </a:pPr>
              <a:r>
                <a:rPr lang="vi-VN" sz="2200"/>
                <a:t>Cần lưu ý trong mỗi bước?</a:t>
              </a:r>
            </a:p>
          </p:txBody>
        </p:sp>
      </p:grpSp>
      <p:sp>
        <p:nvSpPr>
          <p:cNvPr id="10" name="Google Shape;727;p44">
            <a:extLst>
              <a:ext uri="{FF2B5EF4-FFF2-40B4-BE49-F238E27FC236}">
                <a16:creationId xmlns:a16="http://schemas.microsoft.com/office/drawing/2014/main" id="{ABB8DD27-E3D1-4EC3-C408-F3B8F5A4E53C}"/>
              </a:ext>
            </a:extLst>
          </p:cNvPr>
          <p:cNvSpPr/>
          <p:nvPr/>
        </p:nvSpPr>
        <p:spPr>
          <a:xfrm>
            <a:off x="4473177" y="4571934"/>
            <a:ext cx="780877" cy="780829"/>
          </a:xfrm>
          <a:custGeom>
            <a:avLst/>
            <a:gdLst/>
            <a:ahLst/>
            <a:cxnLst/>
            <a:rect l="l" t="t" r="r" b="b"/>
            <a:pathLst>
              <a:path w="16385" h="16384" extrusionOk="0">
                <a:moveTo>
                  <a:pt x="8208" y="3587"/>
                </a:moveTo>
                <a:cubicBezTo>
                  <a:pt x="10761" y="3587"/>
                  <a:pt x="12828" y="5654"/>
                  <a:pt x="12828" y="8207"/>
                </a:cubicBezTo>
                <a:cubicBezTo>
                  <a:pt x="12828" y="10760"/>
                  <a:pt x="10761" y="12827"/>
                  <a:pt x="8208" y="12827"/>
                </a:cubicBezTo>
                <a:cubicBezTo>
                  <a:pt x="5624" y="12827"/>
                  <a:pt x="3557" y="10760"/>
                  <a:pt x="3557" y="8207"/>
                </a:cubicBezTo>
                <a:cubicBezTo>
                  <a:pt x="3557" y="5654"/>
                  <a:pt x="5624" y="3587"/>
                  <a:pt x="8208" y="3587"/>
                </a:cubicBezTo>
                <a:close/>
                <a:moveTo>
                  <a:pt x="7478" y="0"/>
                </a:moveTo>
                <a:lnTo>
                  <a:pt x="7265" y="1581"/>
                </a:lnTo>
                <a:cubicBezTo>
                  <a:pt x="6658" y="1672"/>
                  <a:pt x="6050" y="1824"/>
                  <a:pt x="5533" y="2067"/>
                </a:cubicBezTo>
                <a:lnTo>
                  <a:pt x="4530" y="851"/>
                </a:lnTo>
                <a:lnTo>
                  <a:pt x="3284" y="1611"/>
                </a:lnTo>
                <a:lnTo>
                  <a:pt x="3922" y="3040"/>
                </a:lnTo>
                <a:cubicBezTo>
                  <a:pt x="3557" y="3313"/>
                  <a:pt x="3253" y="3617"/>
                  <a:pt x="2980" y="3982"/>
                </a:cubicBezTo>
                <a:lnTo>
                  <a:pt x="1551" y="3344"/>
                </a:lnTo>
                <a:lnTo>
                  <a:pt x="791" y="4590"/>
                </a:lnTo>
                <a:lnTo>
                  <a:pt x="2007" y="5593"/>
                </a:lnTo>
                <a:cubicBezTo>
                  <a:pt x="1794" y="6110"/>
                  <a:pt x="1642" y="6657"/>
                  <a:pt x="1551" y="7265"/>
                </a:cubicBezTo>
                <a:lnTo>
                  <a:pt x="1" y="7477"/>
                </a:lnTo>
                <a:lnTo>
                  <a:pt x="1" y="8936"/>
                </a:lnTo>
                <a:lnTo>
                  <a:pt x="1551" y="9149"/>
                </a:lnTo>
                <a:cubicBezTo>
                  <a:pt x="1642" y="9757"/>
                  <a:pt x="1825" y="10335"/>
                  <a:pt x="2037" y="10882"/>
                </a:cubicBezTo>
                <a:lnTo>
                  <a:pt x="822" y="11885"/>
                </a:lnTo>
                <a:lnTo>
                  <a:pt x="1612" y="13131"/>
                </a:lnTo>
                <a:lnTo>
                  <a:pt x="3040" y="12493"/>
                </a:lnTo>
                <a:cubicBezTo>
                  <a:pt x="3314" y="12827"/>
                  <a:pt x="3618" y="13131"/>
                  <a:pt x="3952" y="13405"/>
                </a:cubicBezTo>
                <a:lnTo>
                  <a:pt x="3344" y="14833"/>
                </a:lnTo>
                <a:lnTo>
                  <a:pt x="4591" y="15593"/>
                </a:lnTo>
                <a:lnTo>
                  <a:pt x="5563" y="14377"/>
                </a:lnTo>
                <a:cubicBezTo>
                  <a:pt x="6110" y="14590"/>
                  <a:pt x="6658" y="14742"/>
                  <a:pt x="7265" y="14833"/>
                </a:cubicBezTo>
                <a:lnTo>
                  <a:pt x="7448" y="16383"/>
                </a:lnTo>
                <a:lnTo>
                  <a:pt x="8937" y="16383"/>
                </a:lnTo>
                <a:lnTo>
                  <a:pt x="9150" y="14833"/>
                </a:lnTo>
                <a:cubicBezTo>
                  <a:pt x="9758" y="14742"/>
                  <a:pt x="10335" y="14590"/>
                  <a:pt x="10883" y="14347"/>
                </a:cubicBezTo>
                <a:lnTo>
                  <a:pt x="11855" y="15563"/>
                </a:lnTo>
                <a:lnTo>
                  <a:pt x="13101" y="14803"/>
                </a:lnTo>
                <a:lnTo>
                  <a:pt x="12494" y="13374"/>
                </a:lnTo>
                <a:cubicBezTo>
                  <a:pt x="12828" y="13101"/>
                  <a:pt x="13132" y="12766"/>
                  <a:pt x="13405" y="12432"/>
                </a:cubicBezTo>
                <a:lnTo>
                  <a:pt x="14834" y="13070"/>
                </a:lnTo>
                <a:lnTo>
                  <a:pt x="15594" y="11794"/>
                </a:lnTo>
                <a:lnTo>
                  <a:pt x="14378" y="10821"/>
                </a:lnTo>
                <a:cubicBezTo>
                  <a:pt x="14591" y="10304"/>
                  <a:pt x="14743" y="9727"/>
                  <a:pt x="14834" y="9149"/>
                </a:cubicBezTo>
                <a:lnTo>
                  <a:pt x="16384" y="8936"/>
                </a:lnTo>
                <a:lnTo>
                  <a:pt x="16384" y="7477"/>
                </a:lnTo>
                <a:lnTo>
                  <a:pt x="14834" y="7265"/>
                </a:lnTo>
                <a:cubicBezTo>
                  <a:pt x="14743" y="6657"/>
                  <a:pt x="14591" y="6079"/>
                  <a:pt x="14348" y="5532"/>
                </a:cubicBezTo>
                <a:lnTo>
                  <a:pt x="15563" y="4529"/>
                </a:lnTo>
                <a:lnTo>
                  <a:pt x="14804" y="3283"/>
                </a:lnTo>
                <a:lnTo>
                  <a:pt x="13345" y="3921"/>
                </a:lnTo>
                <a:cubicBezTo>
                  <a:pt x="13071" y="3587"/>
                  <a:pt x="12767" y="3283"/>
                  <a:pt x="12433" y="3009"/>
                </a:cubicBezTo>
                <a:lnTo>
                  <a:pt x="13041" y="1550"/>
                </a:lnTo>
                <a:lnTo>
                  <a:pt x="11794" y="790"/>
                </a:lnTo>
                <a:lnTo>
                  <a:pt x="10822" y="2037"/>
                </a:lnTo>
                <a:cubicBezTo>
                  <a:pt x="10275" y="1793"/>
                  <a:pt x="9728" y="1641"/>
                  <a:pt x="9150" y="1581"/>
                </a:cubicBezTo>
                <a:lnTo>
                  <a:pt x="8937" y="0"/>
                </a:lnTo>
                <a:close/>
              </a:path>
            </a:pathLst>
          </a:custGeom>
          <a:solidFill>
            <a:schemeClr val="lt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728;p44">
            <a:extLst>
              <a:ext uri="{FF2B5EF4-FFF2-40B4-BE49-F238E27FC236}">
                <a16:creationId xmlns:a16="http://schemas.microsoft.com/office/drawing/2014/main" id="{FC1C5236-9746-CE76-C1D7-A1CD4294486A}"/>
              </a:ext>
            </a:extLst>
          </p:cNvPr>
          <p:cNvGrpSpPr/>
          <p:nvPr/>
        </p:nvGrpSpPr>
        <p:grpSpPr>
          <a:xfrm rot="1043841">
            <a:off x="7889341" y="679647"/>
            <a:ext cx="818865" cy="572422"/>
            <a:chOff x="135700" y="1601500"/>
            <a:chExt cx="1166450" cy="815400"/>
          </a:xfrm>
        </p:grpSpPr>
        <p:sp>
          <p:nvSpPr>
            <p:cNvPr id="12" name="Google Shape;729;p44">
              <a:extLst>
                <a:ext uri="{FF2B5EF4-FFF2-40B4-BE49-F238E27FC236}">
                  <a16:creationId xmlns:a16="http://schemas.microsoft.com/office/drawing/2014/main" id="{07029CD9-75F8-703C-7306-E208053593B6}"/>
                </a:ext>
              </a:extLst>
            </p:cNvPr>
            <p:cNvSpPr/>
            <p:nvPr/>
          </p:nvSpPr>
          <p:spPr>
            <a:xfrm>
              <a:off x="135700" y="1601500"/>
              <a:ext cx="1166450" cy="815400"/>
            </a:xfrm>
            <a:custGeom>
              <a:avLst/>
              <a:gdLst/>
              <a:ahLst/>
              <a:cxnLst/>
              <a:rect l="l" t="t" r="r" b="b"/>
              <a:pathLst>
                <a:path w="46658" h="32616" extrusionOk="0">
                  <a:moveTo>
                    <a:pt x="4833" y="1"/>
                  </a:moveTo>
                  <a:cubicBezTo>
                    <a:pt x="2159" y="1"/>
                    <a:pt x="0" y="2189"/>
                    <a:pt x="0" y="4834"/>
                  </a:cubicBezTo>
                  <a:lnTo>
                    <a:pt x="0" y="22038"/>
                  </a:lnTo>
                  <a:cubicBezTo>
                    <a:pt x="0" y="24712"/>
                    <a:pt x="2189" y="26901"/>
                    <a:pt x="4833" y="26901"/>
                  </a:cubicBezTo>
                  <a:lnTo>
                    <a:pt x="7265" y="26901"/>
                  </a:lnTo>
                  <a:lnTo>
                    <a:pt x="7204" y="32615"/>
                  </a:lnTo>
                  <a:lnTo>
                    <a:pt x="11703" y="26901"/>
                  </a:lnTo>
                  <a:lnTo>
                    <a:pt x="41795" y="26901"/>
                  </a:lnTo>
                  <a:cubicBezTo>
                    <a:pt x="44469" y="26901"/>
                    <a:pt x="46658" y="24712"/>
                    <a:pt x="46627" y="22038"/>
                  </a:cubicBezTo>
                  <a:lnTo>
                    <a:pt x="46627" y="4834"/>
                  </a:lnTo>
                  <a:cubicBezTo>
                    <a:pt x="46627" y="2159"/>
                    <a:pt x="44439" y="1"/>
                    <a:pt x="41795" y="1"/>
                  </a:cubicBezTo>
                  <a:close/>
                </a:path>
              </a:pathLst>
            </a:cu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30;p44">
              <a:extLst>
                <a:ext uri="{FF2B5EF4-FFF2-40B4-BE49-F238E27FC236}">
                  <a16:creationId xmlns:a16="http://schemas.microsoft.com/office/drawing/2014/main" id="{FCE033EF-AF27-1BAE-6A7A-51EA45C929D5}"/>
                </a:ext>
              </a:extLst>
            </p:cNvPr>
            <p:cNvSpPr/>
            <p:nvPr/>
          </p:nvSpPr>
          <p:spPr>
            <a:xfrm>
              <a:off x="321875" y="1884175"/>
              <a:ext cx="91975" cy="91975"/>
            </a:xfrm>
            <a:custGeom>
              <a:avLst/>
              <a:gdLst/>
              <a:ahLst/>
              <a:cxnLst/>
              <a:rect l="l" t="t" r="r" b="b"/>
              <a:pathLst>
                <a:path w="3679" h="3679" extrusionOk="0">
                  <a:moveTo>
                    <a:pt x="1824" y="1"/>
                  </a:moveTo>
                  <a:cubicBezTo>
                    <a:pt x="821" y="1"/>
                    <a:pt x="0" y="822"/>
                    <a:pt x="0" y="1825"/>
                  </a:cubicBezTo>
                  <a:cubicBezTo>
                    <a:pt x="0" y="2858"/>
                    <a:pt x="821" y="3679"/>
                    <a:pt x="1824" y="3679"/>
                  </a:cubicBezTo>
                  <a:cubicBezTo>
                    <a:pt x="2858" y="3679"/>
                    <a:pt x="3678" y="2858"/>
                    <a:pt x="3678" y="1825"/>
                  </a:cubicBezTo>
                  <a:cubicBezTo>
                    <a:pt x="3678" y="822"/>
                    <a:pt x="2858" y="1"/>
                    <a:pt x="18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31;p44">
              <a:extLst>
                <a:ext uri="{FF2B5EF4-FFF2-40B4-BE49-F238E27FC236}">
                  <a16:creationId xmlns:a16="http://schemas.microsoft.com/office/drawing/2014/main" id="{F8C4B6BA-060F-7058-D34B-653B7F13D020}"/>
                </a:ext>
              </a:extLst>
            </p:cNvPr>
            <p:cNvSpPr/>
            <p:nvPr/>
          </p:nvSpPr>
          <p:spPr>
            <a:xfrm>
              <a:off x="497400" y="1884175"/>
              <a:ext cx="91975" cy="91975"/>
            </a:xfrm>
            <a:custGeom>
              <a:avLst/>
              <a:gdLst/>
              <a:ahLst/>
              <a:cxnLst/>
              <a:rect l="l" t="t" r="r" b="b"/>
              <a:pathLst>
                <a:path w="3679" h="3679" extrusionOk="0">
                  <a:moveTo>
                    <a:pt x="1825" y="1"/>
                  </a:moveTo>
                  <a:cubicBezTo>
                    <a:pt x="822" y="1"/>
                    <a:pt x="1" y="822"/>
                    <a:pt x="1" y="1825"/>
                  </a:cubicBezTo>
                  <a:cubicBezTo>
                    <a:pt x="1" y="2858"/>
                    <a:pt x="822" y="3679"/>
                    <a:pt x="1825" y="3679"/>
                  </a:cubicBezTo>
                  <a:cubicBezTo>
                    <a:pt x="2858" y="3679"/>
                    <a:pt x="3679" y="2858"/>
                    <a:pt x="3679" y="1825"/>
                  </a:cubicBezTo>
                  <a:cubicBezTo>
                    <a:pt x="3679" y="822"/>
                    <a:pt x="2858" y="1"/>
                    <a:pt x="18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32;p44">
              <a:extLst>
                <a:ext uri="{FF2B5EF4-FFF2-40B4-BE49-F238E27FC236}">
                  <a16:creationId xmlns:a16="http://schemas.microsoft.com/office/drawing/2014/main" id="{16849CBE-773C-9624-7736-31797A170828}"/>
                </a:ext>
              </a:extLst>
            </p:cNvPr>
            <p:cNvSpPr/>
            <p:nvPr/>
          </p:nvSpPr>
          <p:spPr>
            <a:xfrm>
              <a:off x="672175" y="1884175"/>
              <a:ext cx="92750" cy="91975"/>
            </a:xfrm>
            <a:custGeom>
              <a:avLst/>
              <a:gdLst/>
              <a:ahLst/>
              <a:cxnLst/>
              <a:rect l="l" t="t" r="r" b="b"/>
              <a:pathLst>
                <a:path w="3710" h="3679" extrusionOk="0">
                  <a:moveTo>
                    <a:pt x="1855" y="1"/>
                  </a:moveTo>
                  <a:cubicBezTo>
                    <a:pt x="822" y="1"/>
                    <a:pt x="1" y="822"/>
                    <a:pt x="1" y="1825"/>
                  </a:cubicBezTo>
                  <a:cubicBezTo>
                    <a:pt x="1" y="2858"/>
                    <a:pt x="852" y="3679"/>
                    <a:pt x="1855" y="3679"/>
                  </a:cubicBezTo>
                  <a:cubicBezTo>
                    <a:pt x="2888" y="3679"/>
                    <a:pt x="3709" y="2858"/>
                    <a:pt x="3709" y="1825"/>
                  </a:cubicBezTo>
                  <a:cubicBezTo>
                    <a:pt x="3709" y="822"/>
                    <a:pt x="2888" y="1"/>
                    <a:pt x="18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33;p44">
              <a:extLst>
                <a:ext uri="{FF2B5EF4-FFF2-40B4-BE49-F238E27FC236}">
                  <a16:creationId xmlns:a16="http://schemas.microsoft.com/office/drawing/2014/main" id="{D0C2DC36-3D06-7C94-997E-D71F7545E423}"/>
                </a:ext>
              </a:extLst>
            </p:cNvPr>
            <p:cNvSpPr/>
            <p:nvPr/>
          </p:nvSpPr>
          <p:spPr>
            <a:xfrm>
              <a:off x="847725" y="1884175"/>
              <a:ext cx="92725" cy="91975"/>
            </a:xfrm>
            <a:custGeom>
              <a:avLst/>
              <a:gdLst/>
              <a:ahLst/>
              <a:cxnLst/>
              <a:rect l="l" t="t" r="r" b="b"/>
              <a:pathLst>
                <a:path w="3709" h="3679" extrusionOk="0">
                  <a:moveTo>
                    <a:pt x="1854" y="1"/>
                  </a:moveTo>
                  <a:cubicBezTo>
                    <a:pt x="821" y="1"/>
                    <a:pt x="0" y="822"/>
                    <a:pt x="0" y="1825"/>
                  </a:cubicBezTo>
                  <a:cubicBezTo>
                    <a:pt x="0" y="2858"/>
                    <a:pt x="821" y="3679"/>
                    <a:pt x="1854" y="3679"/>
                  </a:cubicBezTo>
                  <a:cubicBezTo>
                    <a:pt x="2857" y="3679"/>
                    <a:pt x="3709" y="2858"/>
                    <a:pt x="3709" y="1825"/>
                  </a:cubicBezTo>
                  <a:cubicBezTo>
                    <a:pt x="3709" y="822"/>
                    <a:pt x="2857" y="1"/>
                    <a:pt x="18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34;p44">
              <a:extLst>
                <a:ext uri="{FF2B5EF4-FFF2-40B4-BE49-F238E27FC236}">
                  <a16:creationId xmlns:a16="http://schemas.microsoft.com/office/drawing/2014/main" id="{613EC6C5-A8DC-A510-EFD8-F917CE13754B}"/>
                </a:ext>
              </a:extLst>
            </p:cNvPr>
            <p:cNvSpPr/>
            <p:nvPr/>
          </p:nvSpPr>
          <p:spPr>
            <a:xfrm>
              <a:off x="1023250" y="1884175"/>
              <a:ext cx="91975" cy="91975"/>
            </a:xfrm>
            <a:custGeom>
              <a:avLst/>
              <a:gdLst/>
              <a:ahLst/>
              <a:cxnLst/>
              <a:rect l="l" t="t" r="r" b="b"/>
              <a:pathLst>
                <a:path w="3679" h="3679" extrusionOk="0">
                  <a:moveTo>
                    <a:pt x="1855" y="1"/>
                  </a:moveTo>
                  <a:cubicBezTo>
                    <a:pt x="821" y="1"/>
                    <a:pt x="1" y="822"/>
                    <a:pt x="1" y="1825"/>
                  </a:cubicBezTo>
                  <a:cubicBezTo>
                    <a:pt x="1" y="2858"/>
                    <a:pt x="821" y="3679"/>
                    <a:pt x="1855" y="3679"/>
                  </a:cubicBezTo>
                  <a:cubicBezTo>
                    <a:pt x="2858" y="3679"/>
                    <a:pt x="3679" y="2858"/>
                    <a:pt x="3679" y="1825"/>
                  </a:cubicBezTo>
                  <a:cubicBezTo>
                    <a:pt x="3679" y="822"/>
                    <a:pt x="2858" y="1"/>
                    <a:pt x="18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735;p44">
            <a:extLst>
              <a:ext uri="{FF2B5EF4-FFF2-40B4-BE49-F238E27FC236}">
                <a16:creationId xmlns:a16="http://schemas.microsoft.com/office/drawing/2014/main" id="{4679ACD4-FC64-5FE4-75AD-8AE889FA5686}"/>
              </a:ext>
            </a:extLst>
          </p:cNvPr>
          <p:cNvGrpSpPr/>
          <p:nvPr/>
        </p:nvGrpSpPr>
        <p:grpSpPr>
          <a:xfrm>
            <a:off x="236938" y="3245883"/>
            <a:ext cx="952564" cy="863728"/>
            <a:chOff x="5889976" y="452096"/>
            <a:chExt cx="952564" cy="863728"/>
          </a:xfrm>
        </p:grpSpPr>
        <p:sp>
          <p:nvSpPr>
            <p:cNvPr id="19" name="Google Shape;736;p44">
              <a:extLst>
                <a:ext uri="{FF2B5EF4-FFF2-40B4-BE49-F238E27FC236}">
                  <a16:creationId xmlns:a16="http://schemas.microsoft.com/office/drawing/2014/main" id="{EFDEFF50-FA54-527A-0714-03CBC656B097}"/>
                </a:ext>
              </a:extLst>
            </p:cNvPr>
            <p:cNvSpPr/>
            <p:nvPr/>
          </p:nvSpPr>
          <p:spPr>
            <a:xfrm rot="-1166298">
              <a:off x="5973947" y="564441"/>
              <a:ext cx="784621" cy="639037"/>
            </a:xfrm>
            <a:custGeom>
              <a:avLst/>
              <a:gdLst/>
              <a:ahLst/>
              <a:cxnLst/>
              <a:rect l="l" t="t" r="r" b="b"/>
              <a:pathLst>
                <a:path w="24409" h="19880" extrusionOk="0">
                  <a:moveTo>
                    <a:pt x="2220" y="0"/>
                  </a:moveTo>
                  <a:cubicBezTo>
                    <a:pt x="1004" y="0"/>
                    <a:pt x="1" y="973"/>
                    <a:pt x="1" y="2219"/>
                  </a:cubicBezTo>
                  <a:lnTo>
                    <a:pt x="1" y="13922"/>
                  </a:lnTo>
                  <a:cubicBezTo>
                    <a:pt x="1" y="15137"/>
                    <a:pt x="1004" y="16140"/>
                    <a:pt x="2220" y="16140"/>
                  </a:cubicBezTo>
                  <a:lnTo>
                    <a:pt x="20092" y="16140"/>
                  </a:lnTo>
                  <a:lnTo>
                    <a:pt x="22189" y="19879"/>
                  </a:lnTo>
                  <a:lnTo>
                    <a:pt x="22189" y="16140"/>
                  </a:lnTo>
                  <a:cubicBezTo>
                    <a:pt x="23436" y="16140"/>
                    <a:pt x="24408" y="15137"/>
                    <a:pt x="24408" y="13922"/>
                  </a:cubicBezTo>
                  <a:lnTo>
                    <a:pt x="24408" y="2219"/>
                  </a:lnTo>
                  <a:cubicBezTo>
                    <a:pt x="24408" y="973"/>
                    <a:pt x="23436" y="0"/>
                    <a:pt x="22189" y="0"/>
                  </a:cubicBezTo>
                  <a:close/>
                </a:path>
              </a:pathLst>
            </a:custGeom>
            <a:solidFill>
              <a:schemeClr val="accent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37;p44">
              <a:extLst>
                <a:ext uri="{FF2B5EF4-FFF2-40B4-BE49-F238E27FC236}">
                  <a16:creationId xmlns:a16="http://schemas.microsoft.com/office/drawing/2014/main" id="{F83439D6-CD6D-2EA6-F587-A0E5D5838304}"/>
                </a:ext>
              </a:extLst>
            </p:cNvPr>
            <p:cNvSpPr/>
            <p:nvPr/>
          </p:nvSpPr>
          <p:spPr>
            <a:xfrm rot="-1166298">
              <a:off x="5961807" y="615741"/>
              <a:ext cx="687865" cy="190586"/>
            </a:xfrm>
            <a:custGeom>
              <a:avLst/>
              <a:gdLst/>
              <a:ahLst/>
              <a:cxnLst/>
              <a:rect l="l" t="t" r="r" b="b"/>
              <a:pathLst>
                <a:path w="21399" h="5929" extrusionOk="0">
                  <a:moveTo>
                    <a:pt x="21247" y="1"/>
                  </a:moveTo>
                  <a:lnTo>
                    <a:pt x="12250" y="5229"/>
                  </a:lnTo>
                  <a:cubicBezTo>
                    <a:pt x="11750" y="5510"/>
                    <a:pt x="11194" y="5655"/>
                    <a:pt x="10640" y="5655"/>
                  </a:cubicBezTo>
                  <a:cubicBezTo>
                    <a:pt x="10115" y="5655"/>
                    <a:pt x="9592" y="5525"/>
                    <a:pt x="9119" y="5259"/>
                  </a:cubicBezTo>
                  <a:lnTo>
                    <a:pt x="122" y="305"/>
                  </a:lnTo>
                  <a:lnTo>
                    <a:pt x="0" y="548"/>
                  </a:lnTo>
                  <a:lnTo>
                    <a:pt x="8967" y="5503"/>
                  </a:lnTo>
                  <a:cubicBezTo>
                    <a:pt x="9484" y="5807"/>
                    <a:pt x="10061" y="5928"/>
                    <a:pt x="10639" y="5928"/>
                  </a:cubicBezTo>
                  <a:cubicBezTo>
                    <a:pt x="11247" y="5928"/>
                    <a:pt x="11855" y="5776"/>
                    <a:pt x="12402" y="5472"/>
                  </a:cubicBezTo>
                  <a:lnTo>
                    <a:pt x="21399" y="244"/>
                  </a:lnTo>
                  <a:lnTo>
                    <a:pt x="21247" y="1"/>
                  </a:lnTo>
                  <a:close/>
                </a:path>
              </a:pathLst>
            </a:custGeom>
            <a:solidFill>
              <a:srgbClr val="5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38;p44">
              <a:extLst>
                <a:ext uri="{FF2B5EF4-FFF2-40B4-BE49-F238E27FC236}">
                  <a16:creationId xmlns:a16="http://schemas.microsoft.com/office/drawing/2014/main" id="{D5AB198D-3EF5-B101-4232-A5572DE56657}"/>
                </a:ext>
              </a:extLst>
            </p:cNvPr>
            <p:cNvSpPr/>
            <p:nvPr/>
          </p:nvSpPr>
          <p:spPr>
            <a:xfrm rot="-1166298">
              <a:off x="6463800" y="665914"/>
              <a:ext cx="240378" cy="299010"/>
            </a:xfrm>
            <a:custGeom>
              <a:avLst/>
              <a:gdLst/>
              <a:ahLst/>
              <a:cxnLst/>
              <a:rect l="l" t="t" r="r" b="b"/>
              <a:pathLst>
                <a:path w="7478" h="9302" extrusionOk="0">
                  <a:moveTo>
                    <a:pt x="213" y="0"/>
                  </a:moveTo>
                  <a:lnTo>
                    <a:pt x="0" y="183"/>
                  </a:lnTo>
                  <a:lnTo>
                    <a:pt x="7265" y="9301"/>
                  </a:lnTo>
                  <a:lnTo>
                    <a:pt x="7478" y="9119"/>
                  </a:lnTo>
                  <a:lnTo>
                    <a:pt x="213" y="0"/>
                  </a:lnTo>
                  <a:close/>
                </a:path>
              </a:pathLst>
            </a:custGeom>
            <a:solidFill>
              <a:srgbClr val="5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39;p44">
              <a:extLst>
                <a:ext uri="{FF2B5EF4-FFF2-40B4-BE49-F238E27FC236}">
                  <a16:creationId xmlns:a16="http://schemas.microsoft.com/office/drawing/2014/main" id="{49EEA697-1297-0FAC-C9FD-D950CCEFA0FC}"/>
                </a:ext>
              </a:extLst>
            </p:cNvPr>
            <p:cNvSpPr/>
            <p:nvPr/>
          </p:nvSpPr>
          <p:spPr>
            <a:xfrm rot="-1166298">
              <a:off x="6034426" y="817418"/>
              <a:ext cx="240410" cy="299010"/>
            </a:xfrm>
            <a:custGeom>
              <a:avLst/>
              <a:gdLst/>
              <a:ahLst/>
              <a:cxnLst/>
              <a:rect l="l" t="t" r="r" b="b"/>
              <a:pathLst>
                <a:path w="7479" h="9302" extrusionOk="0">
                  <a:moveTo>
                    <a:pt x="7265" y="0"/>
                  </a:moveTo>
                  <a:lnTo>
                    <a:pt x="1" y="9119"/>
                  </a:lnTo>
                  <a:lnTo>
                    <a:pt x="214" y="9301"/>
                  </a:lnTo>
                  <a:lnTo>
                    <a:pt x="7478" y="183"/>
                  </a:lnTo>
                  <a:lnTo>
                    <a:pt x="7265" y="0"/>
                  </a:lnTo>
                  <a:close/>
                </a:path>
              </a:pathLst>
            </a:custGeom>
            <a:solidFill>
              <a:srgbClr val="5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6500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5FD5FBE-0108-F44F-C6BF-440BE1742584}"/>
              </a:ext>
            </a:extLst>
          </p:cNvPr>
          <p:cNvSpPr/>
          <p:nvPr/>
        </p:nvSpPr>
        <p:spPr>
          <a:xfrm>
            <a:off x="157397" y="172387"/>
            <a:ext cx="6423286" cy="5336498"/>
          </a:xfrm>
          <a:prstGeom prst="roundRect">
            <a:avLst>
              <a:gd name="adj" fmla="val 2524"/>
            </a:avLst>
          </a:prstGeom>
          <a:solidFill>
            <a:srgbClr val="F8B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7861C33-67F4-5808-F54F-4B976FFA2E38}"/>
              </a:ext>
            </a:extLst>
          </p:cNvPr>
          <p:cNvSpPr/>
          <p:nvPr/>
        </p:nvSpPr>
        <p:spPr>
          <a:xfrm>
            <a:off x="288561" y="332281"/>
            <a:ext cx="6160957" cy="5336498"/>
          </a:xfrm>
          <a:custGeom>
            <a:avLst/>
            <a:gdLst>
              <a:gd name="connsiteX0" fmla="*/ 0 w 6160957"/>
              <a:gd name="connsiteY0" fmla="*/ 134693 h 5336498"/>
              <a:gd name="connsiteX1" fmla="*/ 134693 w 6160957"/>
              <a:gd name="connsiteY1" fmla="*/ 0 h 5336498"/>
              <a:gd name="connsiteX2" fmla="*/ 664934 w 6160957"/>
              <a:gd name="connsiteY2" fmla="*/ 0 h 5336498"/>
              <a:gd name="connsiteX3" fmla="*/ 1195176 w 6160957"/>
              <a:gd name="connsiteY3" fmla="*/ 0 h 5336498"/>
              <a:gd name="connsiteX4" fmla="*/ 1725417 w 6160957"/>
              <a:gd name="connsiteY4" fmla="*/ 0 h 5336498"/>
              <a:gd name="connsiteX5" fmla="*/ 2373490 w 6160957"/>
              <a:gd name="connsiteY5" fmla="*/ 0 h 5336498"/>
              <a:gd name="connsiteX6" fmla="*/ 2844816 w 6160957"/>
              <a:gd name="connsiteY6" fmla="*/ 0 h 5336498"/>
              <a:gd name="connsiteX7" fmla="*/ 3257226 w 6160957"/>
              <a:gd name="connsiteY7" fmla="*/ 0 h 5336498"/>
              <a:gd name="connsiteX8" fmla="*/ 3728551 w 6160957"/>
              <a:gd name="connsiteY8" fmla="*/ 0 h 5336498"/>
              <a:gd name="connsiteX9" fmla="*/ 4317708 w 6160957"/>
              <a:gd name="connsiteY9" fmla="*/ 0 h 5336498"/>
              <a:gd name="connsiteX10" fmla="*/ 4906866 w 6160957"/>
              <a:gd name="connsiteY10" fmla="*/ 0 h 5336498"/>
              <a:gd name="connsiteX11" fmla="*/ 5437107 w 6160957"/>
              <a:gd name="connsiteY11" fmla="*/ 0 h 5336498"/>
              <a:gd name="connsiteX12" fmla="*/ 6026264 w 6160957"/>
              <a:gd name="connsiteY12" fmla="*/ 0 h 5336498"/>
              <a:gd name="connsiteX13" fmla="*/ 6160957 w 6160957"/>
              <a:gd name="connsiteY13" fmla="*/ 134693 h 5336498"/>
              <a:gd name="connsiteX14" fmla="*/ 6160957 w 6160957"/>
              <a:gd name="connsiteY14" fmla="*/ 697705 h 5336498"/>
              <a:gd name="connsiteX15" fmla="*/ 6160957 w 6160957"/>
              <a:gd name="connsiteY15" fmla="*/ 1159376 h 5336498"/>
              <a:gd name="connsiteX16" fmla="*/ 6160957 w 6160957"/>
              <a:gd name="connsiteY16" fmla="*/ 1773059 h 5336498"/>
              <a:gd name="connsiteX17" fmla="*/ 6160957 w 6160957"/>
              <a:gd name="connsiteY17" fmla="*/ 2234729 h 5336498"/>
              <a:gd name="connsiteX18" fmla="*/ 6160957 w 6160957"/>
              <a:gd name="connsiteY18" fmla="*/ 2645729 h 5336498"/>
              <a:gd name="connsiteX19" fmla="*/ 6160957 w 6160957"/>
              <a:gd name="connsiteY19" fmla="*/ 3107399 h 5336498"/>
              <a:gd name="connsiteX20" fmla="*/ 6160957 w 6160957"/>
              <a:gd name="connsiteY20" fmla="*/ 3619740 h 5336498"/>
              <a:gd name="connsiteX21" fmla="*/ 6160957 w 6160957"/>
              <a:gd name="connsiteY21" fmla="*/ 4132081 h 5336498"/>
              <a:gd name="connsiteX22" fmla="*/ 6160957 w 6160957"/>
              <a:gd name="connsiteY22" fmla="*/ 5201805 h 5336498"/>
              <a:gd name="connsiteX23" fmla="*/ 6026264 w 6160957"/>
              <a:gd name="connsiteY23" fmla="*/ 5336498 h 5336498"/>
              <a:gd name="connsiteX24" fmla="*/ 5496023 w 6160957"/>
              <a:gd name="connsiteY24" fmla="*/ 5336498 h 5336498"/>
              <a:gd name="connsiteX25" fmla="*/ 4847950 w 6160957"/>
              <a:gd name="connsiteY25" fmla="*/ 5336498 h 5336498"/>
              <a:gd name="connsiteX26" fmla="*/ 4258793 w 6160957"/>
              <a:gd name="connsiteY26" fmla="*/ 5336498 h 5336498"/>
              <a:gd name="connsiteX27" fmla="*/ 3669636 w 6160957"/>
              <a:gd name="connsiteY27" fmla="*/ 5336498 h 5336498"/>
              <a:gd name="connsiteX28" fmla="*/ 2962647 w 6160957"/>
              <a:gd name="connsiteY28" fmla="*/ 5336498 h 5336498"/>
              <a:gd name="connsiteX29" fmla="*/ 2550237 w 6160957"/>
              <a:gd name="connsiteY29" fmla="*/ 5336498 h 5336498"/>
              <a:gd name="connsiteX30" fmla="*/ 2137827 w 6160957"/>
              <a:gd name="connsiteY30" fmla="*/ 5336498 h 5336498"/>
              <a:gd name="connsiteX31" fmla="*/ 1607586 w 6160957"/>
              <a:gd name="connsiteY31" fmla="*/ 5336498 h 5336498"/>
              <a:gd name="connsiteX32" fmla="*/ 1077344 w 6160957"/>
              <a:gd name="connsiteY32" fmla="*/ 5336498 h 5336498"/>
              <a:gd name="connsiteX33" fmla="*/ 134693 w 6160957"/>
              <a:gd name="connsiteY33" fmla="*/ 5336498 h 5336498"/>
              <a:gd name="connsiteX34" fmla="*/ 0 w 6160957"/>
              <a:gd name="connsiteY34" fmla="*/ 5201805 h 5336498"/>
              <a:gd name="connsiteX35" fmla="*/ 0 w 6160957"/>
              <a:gd name="connsiteY35" fmla="*/ 4588121 h 5336498"/>
              <a:gd name="connsiteX36" fmla="*/ 0 w 6160957"/>
              <a:gd name="connsiteY36" fmla="*/ 4025109 h 5336498"/>
              <a:gd name="connsiteX37" fmla="*/ 0 w 6160957"/>
              <a:gd name="connsiteY37" fmla="*/ 3563439 h 5336498"/>
              <a:gd name="connsiteX38" fmla="*/ 0 w 6160957"/>
              <a:gd name="connsiteY38" fmla="*/ 3101769 h 5336498"/>
              <a:gd name="connsiteX39" fmla="*/ 0 w 6160957"/>
              <a:gd name="connsiteY39" fmla="*/ 2437414 h 5336498"/>
              <a:gd name="connsiteX40" fmla="*/ 0 w 6160957"/>
              <a:gd name="connsiteY40" fmla="*/ 2026415 h 5336498"/>
              <a:gd name="connsiteX41" fmla="*/ 0 w 6160957"/>
              <a:gd name="connsiteY41" fmla="*/ 1615416 h 5336498"/>
              <a:gd name="connsiteX42" fmla="*/ 0 w 6160957"/>
              <a:gd name="connsiteY42" fmla="*/ 1153746 h 5336498"/>
              <a:gd name="connsiteX43" fmla="*/ 0 w 6160957"/>
              <a:gd name="connsiteY43" fmla="*/ 134693 h 533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160957" h="5336498" fill="none" extrusionOk="0">
                <a:moveTo>
                  <a:pt x="0" y="134693"/>
                </a:moveTo>
                <a:cubicBezTo>
                  <a:pt x="9183" y="78314"/>
                  <a:pt x="58877" y="2722"/>
                  <a:pt x="134693" y="0"/>
                </a:cubicBezTo>
                <a:cubicBezTo>
                  <a:pt x="306824" y="-57340"/>
                  <a:pt x="426326" y="9447"/>
                  <a:pt x="664934" y="0"/>
                </a:cubicBezTo>
                <a:cubicBezTo>
                  <a:pt x="903542" y="-9447"/>
                  <a:pt x="1001770" y="44988"/>
                  <a:pt x="1195176" y="0"/>
                </a:cubicBezTo>
                <a:cubicBezTo>
                  <a:pt x="1388582" y="-44988"/>
                  <a:pt x="1581230" y="53800"/>
                  <a:pt x="1725417" y="0"/>
                </a:cubicBezTo>
                <a:cubicBezTo>
                  <a:pt x="1869604" y="-53800"/>
                  <a:pt x="2195764" y="50062"/>
                  <a:pt x="2373490" y="0"/>
                </a:cubicBezTo>
                <a:cubicBezTo>
                  <a:pt x="2551216" y="-50062"/>
                  <a:pt x="2710362" y="55900"/>
                  <a:pt x="2844816" y="0"/>
                </a:cubicBezTo>
                <a:cubicBezTo>
                  <a:pt x="2979270" y="-55900"/>
                  <a:pt x="3155259" y="38332"/>
                  <a:pt x="3257226" y="0"/>
                </a:cubicBezTo>
                <a:cubicBezTo>
                  <a:pt x="3359193" y="-38332"/>
                  <a:pt x="3565183" y="7514"/>
                  <a:pt x="3728551" y="0"/>
                </a:cubicBezTo>
                <a:cubicBezTo>
                  <a:pt x="3891919" y="-7514"/>
                  <a:pt x="4099692" y="66802"/>
                  <a:pt x="4317708" y="0"/>
                </a:cubicBezTo>
                <a:cubicBezTo>
                  <a:pt x="4535724" y="-66802"/>
                  <a:pt x="4620723" y="23873"/>
                  <a:pt x="4906866" y="0"/>
                </a:cubicBezTo>
                <a:cubicBezTo>
                  <a:pt x="5193009" y="-23873"/>
                  <a:pt x="5200603" y="30128"/>
                  <a:pt x="5437107" y="0"/>
                </a:cubicBezTo>
                <a:cubicBezTo>
                  <a:pt x="5673611" y="-30128"/>
                  <a:pt x="5806641" y="51936"/>
                  <a:pt x="6026264" y="0"/>
                </a:cubicBezTo>
                <a:cubicBezTo>
                  <a:pt x="6091095" y="4794"/>
                  <a:pt x="6142969" y="59907"/>
                  <a:pt x="6160957" y="134693"/>
                </a:cubicBezTo>
                <a:cubicBezTo>
                  <a:pt x="6197037" y="409694"/>
                  <a:pt x="6149006" y="523474"/>
                  <a:pt x="6160957" y="697705"/>
                </a:cubicBezTo>
                <a:cubicBezTo>
                  <a:pt x="6172908" y="871936"/>
                  <a:pt x="6109004" y="931612"/>
                  <a:pt x="6160957" y="1159376"/>
                </a:cubicBezTo>
                <a:cubicBezTo>
                  <a:pt x="6212910" y="1387140"/>
                  <a:pt x="6157038" y="1629668"/>
                  <a:pt x="6160957" y="1773059"/>
                </a:cubicBezTo>
                <a:cubicBezTo>
                  <a:pt x="6164876" y="1916450"/>
                  <a:pt x="6144567" y="2112943"/>
                  <a:pt x="6160957" y="2234729"/>
                </a:cubicBezTo>
                <a:cubicBezTo>
                  <a:pt x="6177347" y="2356515"/>
                  <a:pt x="6118736" y="2458553"/>
                  <a:pt x="6160957" y="2645729"/>
                </a:cubicBezTo>
                <a:cubicBezTo>
                  <a:pt x="6203178" y="2832905"/>
                  <a:pt x="6125069" y="3004239"/>
                  <a:pt x="6160957" y="3107399"/>
                </a:cubicBezTo>
                <a:cubicBezTo>
                  <a:pt x="6196845" y="3210559"/>
                  <a:pt x="6140469" y="3376428"/>
                  <a:pt x="6160957" y="3619740"/>
                </a:cubicBezTo>
                <a:cubicBezTo>
                  <a:pt x="6181445" y="3863052"/>
                  <a:pt x="6147059" y="3900668"/>
                  <a:pt x="6160957" y="4132081"/>
                </a:cubicBezTo>
                <a:cubicBezTo>
                  <a:pt x="6174855" y="4363494"/>
                  <a:pt x="6091212" y="4946251"/>
                  <a:pt x="6160957" y="5201805"/>
                </a:cubicBezTo>
                <a:cubicBezTo>
                  <a:pt x="6165897" y="5288181"/>
                  <a:pt x="6103148" y="5327367"/>
                  <a:pt x="6026264" y="5336498"/>
                </a:cubicBezTo>
                <a:cubicBezTo>
                  <a:pt x="5810790" y="5339499"/>
                  <a:pt x="5607626" y="5330326"/>
                  <a:pt x="5496023" y="5336498"/>
                </a:cubicBezTo>
                <a:cubicBezTo>
                  <a:pt x="5384420" y="5342670"/>
                  <a:pt x="5094693" y="5311301"/>
                  <a:pt x="4847950" y="5336498"/>
                </a:cubicBezTo>
                <a:cubicBezTo>
                  <a:pt x="4601207" y="5361695"/>
                  <a:pt x="4528556" y="5331280"/>
                  <a:pt x="4258793" y="5336498"/>
                </a:cubicBezTo>
                <a:cubicBezTo>
                  <a:pt x="3989030" y="5341716"/>
                  <a:pt x="3813562" y="5268386"/>
                  <a:pt x="3669636" y="5336498"/>
                </a:cubicBezTo>
                <a:cubicBezTo>
                  <a:pt x="3525710" y="5404610"/>
                  <a:pt x="3238099" y="5254705"/>
                  <a:pt x="2962647" y="5336498"/>
                </a:cubicBezTo>
                <a:cubicBezTo>
                  <a:pt x="2687195" y="5418291"/>
                  <a:pt x="2659564" y="5324863"/>
                  <a:pt x="2550237" y="5336498"/>
                </a:cubicBezTo>
                <a:cubicBezTo>
                  <a:pt x="2440910" y="5348133"/>
                  <a:pt x="2328046" y="5289992"/>
                  <a:pt x="2137827" y="5336498"/>
                </a:cubicBezTo>
                <a:cubicBezTo>
                  <a:pt x="1947608" y="5383004"/>
                  <a:pt x="1802214" y="5309427"/>
                  <a:pt x="1607586" y="5336498"/>
                </a:cubicBezTo>
                <a:cubicBezTo>
                  <a:pt x="1412958" y="5363569"/>
                  <a:pt x="1327379" y="5328666"/>
                  <a:pt x="1077344" y="5336498"/>
                </a:cubicBezTo>
                <a:cubicBezTo>
                  <a:pt x="827309" y="5344330"/>
                  <a:pt x="410263" y="5330338"/>
                  <a:pt x="134693" y="5336498"/>
                </a:cubicBezTo>
                <a:cubicBezTo>
                  <a:pt x="72870" y="5324899"/>
                  <a:pt x="-2351" y="5277486"/>
                  <a:pt x="0" y="5201805"/>
                </a:cubicBezTo>
                <a:cubicBezTo>
                  <a:pt x="-41109" y="5004758"/>
                  <a:pt x="23592" y="4826070"/>
                  <a:pt x="0" y="4588121"/>
                </a:cubicBezTo>
                <a:cubicBezTo>
                  <a:pt x="-23592" y="4350172"/>
                  <a:pt x="44257" y="4250315"/>
                  <a:pt x="0" y="4025109"/>
                </a:cubicBezTo>
                <a:cubicBezTo>
                  <a:pt x="-44257" y="3799903"/>
                  <a:pt x="40532" y="3697540"/>
                  <a:pt x="0" y="3563439"/>
                </a:cubicBezTo>
                <a:cubicBezTo>
                  <a:pt x="-40532" y="3429338"/>
                  <a:pt x="21727" y="3233043"/>
                  <a:pt x="0" y="3101769"/>
                </a:cubicBezTo>
                <a:cubicBezTo>
                  <a:pt x="-21727" y="2970495"/>
                  <a:pt x="29186" y="2669166"/>
                  <a:pt x="0" y="2437414"/>
                </a:cubicBezTo>
                <a:cubicBezTo>
                  <a:pt x="-29186" y="2205663"/>
                  <a:pt x="46492" y="2223993"/>
                  <a:pt x="0" y="2026415"/>
                </a:cubicBezTo>
                <a:cubicBezTo>
                  <a:pt x="-46492" y="1828837"/>
                  <a:pt x="11490" y="1807336"/>
                  <a:pt x="0" y="1615416"/>
                </a:cubicBezTo>
                <a:cubicBezTo>
                  <a:pt x="-11490" y="1423496"/>
                  <a:pt x="148" y="1279375"/>
                  <a:pt x="0" y="1153746"/>
                </a:cubicBezTo>
                <a:cubicBezTo>
                  <a:pt x="-148" y="1028117"/>
                  <a:pt x="21763" y="396663"/>
                  <a:pt x="0" y="134693"/>
                </a:cubicBezTo>
                <a:close/>
              </a:path>
              <a:path w="6160957" h="5336498" stroke="0" extrusionOk="0">
                <a:moveTo>
                  <a:pt x="0" y="134693"/>
                </a:moveTo>
                <a:cubicBezTo>
                  <a:pt x="2" y="56511"/>
                  <a:pt x="59813" y="-16388"/>
                  <a:pt x="134693" y="0"/>
                </a:cubicBezTo>
                <a:cubicBezTo>
                  <a:pt x="309035" y="-49001"/>
                  <a:pt x="483798" y="29092"/>
                  <a:pt x="664934" y="0"/>
                </a:cubicBezTo>
                <a:cubicBezTo>
                  <a:pt x="846070" y="-29092"/>
                  <a:pt x="965064" y="60404"/>
                  <a:pt x="1195176" y="0"/>
                </a:cubicBezTo>
                <a:cubicBezTo>
                  <a:pt x="1425288" y="-60404"/>
                  <a:pt x="1566216" y="55558"/>
                  <a:pt x="1784333" y="0"/>
                </a:cubicBezTo>
                <a:cubicBezTo>
                  <a:pt x="2002450" y="-55558"/>
                  <a:pt x="2034778" y="16867"/>
                  <a:pt x="2255659" y="0"/>
                </a:cubicBezTo>
                <a:cubicBezTo>
                  <a:pt x="2476540" y="-16867"/>
                  <a:pt x="2738721" y="8171"/>
                  <a:pt x="2962647" y="0"/>
                </a:cubicBezTo>
                <a:cubicBezTo>
                  <a:pt x="3186573" y="-8171"/>
                  <a:pt x="3288089" y="44630"/>
                  <a:pt x="3375057" y="0"/>
                </a:cubicBezTo>
                <a:cubicBezTo>
                  <a:pt x="3462025" y="-44630"/>
                  <a:pt x="3862768" y="1258"/>
                  <a:pt x="4082046" y="0"/>
                </a:cubicBezTo>
                <a:cubicBezTo>
                  <a:pt x="4301324" y="-1258"/>
                  <a:pt x="4329364" y="36387"/>
                  <a:pt x="4494456" y="0"/>
                </a:cubicBezTo>
                <a:cubicBezTo>
                  <a:pt x="4659548" y="-36387"/>
                  <a:pt x="4732745" y="8404"/>
                  <a:pt x="4965781" y="0"/>
                </a:cubicBezTo>
                <a:cubicBezTo>
                  <a:pt x="5198818" y="-8404"/>
                  <a:pt x="5772363" y="52318"/>
                  <a:pt x="6026264" y="0"/>
                </a:cubicBezTo>
                <a:cubicBezTo>
                  <a:pt x="6117920" y="958"/>
                  <a:pt x="6171973" y="71165"/>
                  <a:pt x="6160957" y="134693"/>
                </a:cubicBezTo>
                <a:cubicBezTo>
                  <a:pt x="6165502" y="221700"/>
                  <a:pt x="6146087" y="386230"/>
                  <a:pt x="6160957" y="545692"/>
                </a:cubicBezTo>
                <a:cubicBezTo>
                  <a:pt x="6175827" y="705154"/>
                  <a:pt x="6143707" y="937919"/>
                  <a:pt x="6160957" y="1210047"/>
                </a:cubicBezTo>
                <a:cubicBezTo>
                  <a:pt x="6178207" y="1482176"/>
                  <a:pt x="6134956" y="1680656"/>
                  <a:pt x="6160957" y="1874401"/>
                </a:cubicBezTo>
                <a:cubicBezTo>
                  <a:pt x="6186958" y="2068146"/>
                  <a:pt x="6139711" y="2187826"/>
                  <a:pt x="6160957" y="2336072"/>
                </a:cubicBezTo>
                <a:cubicBezTo>
                  <a:pt x="6182203" y="2484318"/>
                  <a:pt x="6088314" y="2861442"/>
                  <a:pt x="6160957" y="3000426"/>
                </a:cubicBezTo>
                <a:cubicBezTo>
                  <a:pt x="6233600" y="3139410"/>
                  <a:pt x="6110847" y="3377419"/>
                  <a:pt x="6160957" y="3664781"/>
                </a:cubicBezTo>
                <a:cubicBezTo>
                  <a:pt x="6211067" y="3952143"/>
                  <a:pt x="6106520" y="4120192"/>
                  <a:pt x="6160957" y="4278465"/>
                </a:cubicBezTo>
                <a:cubicBezTo>
                  <a:pt x="6215394" y="4436738"/>
                  <a:pt x="6055088" y="4985115"/>
                  <a:pt x="6160957" y="5201805"/>
                </a:cubicBezTo>
                <a:cubicBezTo>
                  <a:pt x="6159030" y="5276944"/>
                  <a:pt x="6105081" y="5341214"/>
                  <a:pt x="6026264" y="5336498"/>
                </a:cubicBezTo>
                <a:cubicBezTo>
                  <a:pt x="5825061" y="5339434"/>
                  <a:pt x="5576783" y="5284089"/>
                  <a:pt x="5437107" y="5336498"/>
                </a:cubicBezTo>
                <a:cubicBezTo>
                  <a:pt x="5297431" y="5388907"/>
                  <a:pt x="5131945" y="5290930"/>
                  <a:pt x="5024697" y="5336498"/>
                </a:cubicBezTo>
                <a:cubicBezTo>
                  <a:pt x="4917449" y="5382066"/>
                  <a:pt x="4757405" y="5289009"/>
                  <a:pt x="4612287" y="5336498"/>
                </a:cubicBezTo>
                <a:cubicBezTo>
                  <a:pt x="4467169" y="5383987"/>
                  <a:pt x="4142503" y="5332902"/>
                  <a:pt x="4023130" y="5336498"/>
                </a:cubicBezTo>
                <a:cubicBezTo>
                  <a:pt x="3903757" y="5340094"/>
                  <a:pt x="3683695" y="5306205"/>
                  <a:pt x="3492888" y="5336498"/>
                </a:cubicBezTo>
                <a:cubicBezTo>
                  <a:pt x="3302081" y="5366791"/>
                  <a:pt x="3110698" y="5293256"/>
                  <a:pt x="2903731" y="5336498"/>
                </a:cubicBezTo>
                <a:cubicBezTo>
                  <a:pt x="2696764" y="5379740"/>
                  <a:pt x="2545889" y="5307095"/>
                  <a:pt x="2196743" y="5336498"/>
                </a:cubicBezTo>
                <a:cubicBezTo>
                  <a:pt x="1847597" y="5365901"/>
                  <a:pt x="1706080" y="5331498"/>
                  <a:pt x="1548670" y="5336498"/>
                </a:cubicBezTo>
                <a:cubicBezTo>
                  <a:pt x="1391260" y="5341498"/>
                  <a:pt x="1092888" y="5334041"/>
                  <a:pt x="959513" y="5336498"/>
                </a:cubicBezTo>
                <a:cubicBezTo>
                  <a:pt x="826138" y="5338955"/>
                  <a:pt x="444927" y="5252197"/>
                  <a:pt x="134693" y="5336498"/>
                </a:cubicBezTo>
                <a:cubicBezTo>
                  <a:pt x="70494" y="5320526"/>
                  <a:pt x="10716" y="5274489"/>
                  <a:pt x="0" y="5201805"/>
                </a:cubicBezTo>
                <a:cubicBezTo>
                  <a:pt x="-31263" y="5041366"/>
                  <a:pt x="20884" y="4831109"/>
                  <a:pt x="0" y="4689464"/>
                </a:cubicBezTo>
                <a:cubicBezTo>
                  <a:pt x="-20884" y="4547819"/>
                  <a:pt x="55081" y="4331828"/>
                  <a:pt x="0" y="4025109"/>
                </a:cubicBezTo>
                <a:cubicBezTo>
                  <a:pt x="-55081" y="3718391"/>
                  <a:pt x="23142" y="3601840"/>
                  <a:pt x="0" y="3411425"/>
                </a:cubicBezTo>
                <a:cubicBezTo>
                  <a:pt x="-23142" y="3221010"/>
                  <a:pt x="37201" y="3129796"/>
                  <a:pt x="0" y="2949755"/>
                </a:cubicBezTo>
                <a:cubicBezTo>
                  <a:pt x="-37201" y="2769714"/>
                  <a:pt x="3458" y="2655991"/>
                  <a:pt x="0" y="2538756"/>
                </a:cubicBezTo>
                <a:cubicBezTo>
                  <a:pt x="-3458" y="2421521"/>
                  <a:pt x="38036" y="2182700"/>
                  <a:pt x="0" y="1925073"/>
                </a:cubicBezTo>
                <a:cubicBezTo>
                  <a:pt x="-38036" y="1667446"/>
                  <a:pt x="17764" y="1520359"/>
                  <a:pt x="0" y="1260718"/>
                </a:cubicBezTo>
                <a:cubicBezTo>
                  <a:pt x="-17764" y="1001077"/>
                  <a:pt x="2539" y="857828"/>
                  <a:pt x="0" y="748377"/>
                </a:cubicBezTo>
                <a:cubicBezTo>
                  <a:pt x="-2539" y="638926"/>
                  <a:pt x="46445" y="267467"/>
                  <a:pt x="0" y="134693"/>
                </a:cubicBezTo>
                <a:close/>
              </a:path>
            </a:pathLst>
          </a:custGeom>
          <a:solidFill>
            <a:schemeClr val="accent1">
              <a:lumMod val="20000"/>
              <a:lumOff val="80000"/>
            </a:schemeClr>
          </a:solidFill>
          <a:ln>
            <a:solidFill>
              <a:schemeClr val="accent1">
                <a:lumMod val="50000"/>
              </a:schemeClr>
            </a:solidFill>
            <a:extLst>
              <a:ext uri="{C807C97D-BFC1-408E-A445-0C87EB9F89A2}">
                <ask:lineSketchStyleProps xmlns:ask="http://schemas.microsoft.com/office/drawing/2018/sketchyshapes" sd="4231473587">
                  <a:prstGeom prst="roundRect">
                    <a:avLst>
                      <a:gd name="adj" fmla="val 2524"/>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FEA26FB-45C2-A2B7-CBDD-E33FDFCB1FB8}"/>
              </a:ext>
            </a:extLst>
          </p:cNvPr>
          <p:cNvSpPr txBox="1"/>
          <p:nvPr/>
        </p:nvSpPr>
        <p:spPr>
          <a:xfrm>
            <a:off x="580868" y="421399"/>
            <a:ext cx="5576341" cy="1021883"/>
          </a:xfrm>
          <a:prstGeom prst="rect">
            <a:avLst/>
          </a:prstGeom>
          <a:noFill/>
        </p:spPr>
        <p:txBody>
          <a:bodyPr wrap="square">
            <a:spAutoFit/>
          </a:bodyPr>
          <a:lstStyle/>
          <a:p>
            <a:pPr algn="ctr">
              <a:lnSpc>
                <a:spcPct val="150000"/>
              </a:lnSpc>
            </a:pPr>
            <a:r>
              <a:rPr lang="en-US" b="1"/>
              <a:t>KẾ HOẠCH KINH DOANH CỦA LỘC VÀ NHÓM BẠN</a:t>
            </a:r>
          </a:p>
          <a:p>
            <a:pPr algn="ctr">
              <a:lnSpc>
                <a:spcPct val="150000"/>
              </a:lnSpc>
            </a:pPr>
            <a:r>
              <a:rPr lang="en-US" b="1"/>
              <a:t>Tên kế hoạch:</a:t>
            </a:r>
          </a:p>
          <a:p>
            <a:pPr algn="ctr">
              <a:lnSpc>
                <a:spcPct val="150000"/>
              </a:lnSpc>
            </a:pPr>
            <a:r>
              <a:rPr lang="en-US" b="1"/>
              <a:t>GÓC HỌC TẬP XANH</a:t>
            </a:r>
          </a:p>
        </p:txBody>
      </p:sp>
      <p:sp>
        <p:nvSpPr>
          <p:cNvPr id="25" name="TextBox 24">
            <a:extLst>
              <a:ext uri="{FF2B5EF4-FFF2-40B4-BE49-F238E27FC236}">
                <a16:creationId xmlns:a16="http://schemas.microsoft.com/office/drawing/2014/main" id="{4B8B40DA-4618-5A80-2AF0-61B744012AC2}"/>
              </a:ext>
            </a:extLst>
          </p:cNvPr>
          <p:cNvSpPr txBox="1"/>
          <p:nvPr/>
        </p:nvSpPr>
        <p:spPr>
          <a:xfrm>
            <a:off x="400985" y="1443282"/>
            <a:ext cx="5936105" cy="3607206"/>
          </a:xfrm>
          <a:prstGeom prst="rect">
            <a:avLst/>
          </a:prstGeom>
          <a:noFill/>
        </p:spPr>
        <p:txBody>
          <a:bodyPr wrap="square">
            <a:spAutoFit/>
          </a:bodyPr>
          <a:lstStyle/>
          <a:p>
            <a:pPr algn="just">
              <a:lnSpc>
                <a:spcPct val="150000"/>
              </a:lnSpc>
            </a:pPr>
            <a:r>
              <a:rPr lang="vi-VN"/>
              <a:t>1. Mục tiêu</a:t>
            </a:r>
          </a:p>
          <a:p>
            <a:pPr algn="just">
              <a:lnSpc>
                <a:spcPct val="150000"/>
              </a:lnSpc>
            </a:pPr>
            <a:r>
              <a:rPr lang="vi-VN"/>
              <a:t>Kinh doanh cây cảnh mini để bàn học, hưởng ứng ngày Môi trường Thế giới 5 – 6.</a:t>
            </a:r>
          </a:p>
          <a:p>
            <a:pPr algn="just">
              <a:lnSpc>
                <a:spcPct val="150000"/>
              </a:lnSpc>
            </a:pPr>
            <a:r>
              <a:rPr lang="vi-VN"/>
              <a:t>2. Thời gian thực hiện</a:t>
            </a:r>
          </a:p>
          <a:p>
            <a:pPr algn="just">
              <a:lnSpc>
                <a:spcPct val="150000"/>
              </a:lnSpc>
            </a:pPr>
            <a:r>
              <a:rPr lang="vi-VN"/>
              <a:t>Trong một tháng.</a:t>
            </a:r>
          </a:p>
          <a:p>
            <a:pPr algn="just">
              <a:lnSpc>
                <a:spcPct val="150000"/>
              </a:lnSpc>
            </a:pPr>
            <a:r>
              <a:rPr lang="vi-VN"/>
              <a:t>3. Quy mô thực hiện</a:t>
            </a:r>
          </a:p>
          <a:p>
            <a:pPr algn="just">
              <a:lnSpc>
                <a:spcPct val="150000"/>
              </a:lnSpc>
            </a:pPr>
            <a:r>
              <a:rPr lang="vi-VN"/>
              <a:t>Cung cấp sản phẩm tới các bạn trong lớp, trong trường.</a:t>
            </a:r>
          </a:p>
          <a:p>
            <a:pPr algn="just">
              <a:lnSpc>
                <a:spcPct val="150000"/>
              </a:lnSpc>
            </a:pPr>
            <a:r>
              <a:rPr lang="vi-VN"/>
              <a:t>4. Bối cảnh thị trường</a:t>
            </a:r>
          </a:p>
          <a:p>
            <a:pPr algn="just">
              <a:lnSpc>
                <a:spcPct val="150000"/>
              </a:lnSpc>
            </a:pPr>
            <a:r>
              <a:rPr lang="vi-VN"/>
              <a:t>Trong lớp, trong trường, nhiều bạn có nhu cầu trang trí bàn học bằng cây xanh. Đặc biệt, nhà trường đang phát động phong trào hưởng ứng ngày Môi trường Thế giới nhưng chưa có dịch vụ nào.</a:t>
            </a:r>
          </a:p>
        </p:txBody>
      </p:sp>
      <p:sp>
        <p:nvSpPr>
          <p:cNvPr id="26" name="Freeform 16">
            <a:extLst>
              <a:ext uri="{FF2B5EF4-FFF2-40B4-BE49-F238E27FC236}">
                <a16:creationId xmlns:a16="http://schemas.microsoft.com/office/drawing/2014/main" id="{9B55576B-0A07-C1F3-B45B-1E34EB8296E2}"/>
              </a:ext>
            </a:extLst>
          </p:cNvPr>
          <p:cNvSpPr/>
          <p:nvPr/>
        </p:nvSpPr>
        <p:spPr>
          <a:xfrm>
            <a:off x="6337090" y="1789066"/>
            <a:ext cx="1697638" cy="3449899"/>
          </a:xfrm>
          <a:custGeom>
            <a:avLst/>
            <a:gdLst/>
            <a:ahLst/>
            <a:cxnLst/>
            <a:rect l="l" t="t" r="r" b="b"/>
            <a:pathLst>
              <a:path w="4049649" h="8229600">
                <a:moveTo>
                  <a:pt x="0" y="0"/>
                </a:moveTo>
                <a:lnTo>
                  <a:pt x="4049649" y="0"/>
                </a:lnTo>
                <a:lnTo>
                  <a:pt x="4049649" y="8229600"/>
                </a:lnTo>
                <a:lnTo>
                  <a:pt x="0" y="8229600"/>
                </a:lnTo>
                <a:lnTo>
                  <a:pt x="0" y="0"/>
                </a:lnTo>
                <a:close/>
              </a:path>
            </a:pathLst>
          </a:custGeom>
          <a:blipFill>
            <a:blip r:embed="rId3"/>
            <a:stretch>
              <a:fillRect/>
            </a:stretch>
          </a:blipFill>
        </p:spPr>
      </p:sp>
      <p:sp>
        <p:nvSpPr>
          <p:cNvPr id="27" name="TextBox 26">
            <a:extLst>
              <a:ext uri="{FF2B5EF4-FFF2-40B4-BE49-F238E27FC236}">
                <a16:creationId xmlns:a16="http://schemas.microsoft.com/office/drawing/2014/main" id="{669198FE-DEBD-4856-365A-DBA99CDF59BE}"/>
              </a:ext>
            </a:extLst>
          </p:cNvPr>
          <p:cNvSpPr txBox="1"/>
          <p:nvPr/>
        </p:nvSpPr>
        <p:spPr>
          <a:xfrm>
            <a:off x="6693107" y="409728"/>
            <a:ext cx="2173574" cy="1045223"/>
          </a:xfrm>
          <a:prstGeom prst="rect">
            <a:avLst/>
          </a:prstGeom>
          <a:noFill/>
        </p:spPr>
        <p:txBody>
          <a:bodyPr wrap="square" rtlCol="0">
            <a:spAutoFit/>
          </a:bodyPr>
          <a:lstStyle/>
          <a:p>
            <a:pPr algn="just">
              <a:lnSpc>
                <a:spcPct val="150000"/>
              </a:lnSpc>
            </a:pPr>
            <a:r>
              <a:rPr lang="en-US" sz="2200" b="1">
                <a:solidFill>
                  <a:srgbClr val="512944"/>
                </a:solidFill>
              </a:rPr>
              <a:t>Đọc kĩ ví dụ học tập sau: </a:t>
            </a:r>
          </a:p>
        </p:txBody>
      </p:sp>
    </p:spTree>
    <p:extLst>
      <p:ext uri="{BB962C8B-B14F-4D97-AF65-F5344CB8AC3E}">
        <p14:creationId xmlns:p14="http://schemas.microsoft.com/office/powerpoint/2010/main" val="367718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5FD5FBE-0108-F44F-C6BF-440BE1742584}"/>
              </a:ext>
            </a:extLst>
          </p:cNvPr>
          <p:cNvSpPr/>
          <p:nvPr/>
        </p:nvSpPr>
        <p:spPr>
          <a:xfrm>
            <a:off x="157397" y="172387"/>
            <a:ext cx="6423286" cy="5336498"/>
          </a:xfrm>
          <a:prstGeom prst="roundRect">
            <a:avLst>
              <a:gd name="adj" fmla="val 2524"/>
            </a:avLst>
          </a:prstGeom>
          <a:solidFill>
            <a:srgbClr val="F8B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7861C33-67F4-5808-F54F-4B976FFA2E38}"/>
              </a:ext>
            </a:extLst>
          </p:cNvPr>
          <p:cNvSpPr/>
          <p:nvPr/>
        </p:nvSpPr>
        <p:spPr>
          <a:xfrm>
            <a:off x="288561" y="174886"/>
            <a:ext cx="6160957" cy="5336498"/>
          </a:xfrm>
          <a:custGeom>
            <a:avLst/>
            <a:gdLst>
              <a:gd name="connsiteX0" fmla="*/ 0 w 6160957"/>
              <a:gd name="connsiteY0" fmla="*/ 134693 h 5336498"/>
              <a:gd name="connsiteX1" fmla="*/ 134693 w 6160957"/>
              <a:gd name="connsiteY1" fmla="*/ 0 h 5336498"/>
              <a:gd name="connsiteX2" fmla="*/ 664934 w 6160957"/>
              <a:gd name="connsiteY2" fmla="*/ 0 h 5336498"/>
              <a:gd name="connsiteX3" fmla="*/ 1195176 w 6160957"/>
              <a:gd name="connsiteY3" fmla="*/ 0 h 5336498"/>
              <a:gd name="connsiteX4" fmla="*/ 1725417 w 6160957"/>
              <a:gd name="connsiteY4" fmla="*/ 0 h 5336498"/>
              <a:gd name="connsiteX5" fmla="*/ 2373490 w 6160957"/>
              <a:gd name="connsiteY5" fmla="*/ 0 h 5336498"/>
              <a:gd name="connsiteX6" fmla="*/ 2844816 w 6160957"/>
              <a:gd name="connsiteY6" fmla="*/ 0 h 5336498"/>
              <a:gd name="connsiteX7" fmla="*/ 3257226 w 6160957"/>
              <a:gd name="connsiteY7" fmla="*/ 0 h 5336498"/>
              <a:gd name="connsiteX8" fmla="*/ 3728551 w 6160957"/>
              <a:gd name="connsiteY8" fmla="*/ 0 h 5336498"/>
              <a:gd name="connsiteX9" fmla="*/ 4317708 w 6160957"/>
              <a:gd name="connsiteY9" fmla="*/ 0 h 5336498"/>
              <a:gd name="connsiteX10" fmla="*/ 4906866 w 6160957"/>
              <a:gd name="connsiteY10" fmla="*/ 0 h 5336498"/>
              <a:gd name="connsiteX11" fmla="*/ 5437107 w 6160957"/>
              <a:gd name="connsiteY11" fmla="*/ 0 h 5336498"/>
              <a:gd name="connsiteX12" fmla="*/ 6026264 w 6160957"/>
              <a:gd name="connsiteY12" fmla="*/ 0 h 5336498"/>
              <a:gd name="connsiteX13" fmla="*/ 6160957 w 6160957"/>
              <a:gd name="connsiteY13" fmla="*/ 134693 h 5336498"/>
              <a:gd name="connsiteX14" fmla="*/ 6160957 w 6160957"/>
              <a:gd name="connsiteY14" fmla="*/ 697705 h 5336498"/>
              <a:gd name="connsiteX15" fmla="*/ 6160957 w 6160957"/>
              <a:gd name="connsiteY15" fmla="*/ 1159376 h 5336498"/>
              <a:gd name="connsiteX16" fmla="*/ 6160957 w 6160957"/>
              <a:gd name="connsiteY16" fmla="*/ 1773059 h 5336498"/>
              <a:gd name="connsiteX17" fmla="*/ 6160957 w 6160957"/>
              <a:gd name="connsiteY17" fmla="*/ 2234729 h 5336498"/>
              <a:gd name="connsiteX18" fmla="*/ 6160957 w 6160957"/>
              <a:gd name="connsiteY18" fmla="*/ 2645729 h 5336498"/>
              <a:gd name="connsiteX19" fmla="*/ 6160957 w 6160957"/>
              <a:gd name="connsiteY19" fmla="*/ 3107399 h 5336498"/>
              <a:gd name="connsiteX20" fmla="*/ 6160957 w 6160957"/>
              <a:gd name="connsiteY20" fmla="*/ 3619740 h 5336498"/>
              <a:gd name="connsiteX21" fmla="*/ 6160957 w 6160957"/>
              <a:gd name="connsiteY21" fmla="*/ 4132081 h 5336498"/>
              <a:gd name="connsiteX22" fmla="*/ 6160957 w 6160957"/>
              <a:gd name="connsiteY22" fmla="*/ 5201805 h 5336498"/>
              <a:gd name="connsiteX23" fmla="*/ 6026264 w 6160957"/>
              <a:gd name="connsiteY23" fmla="*/ 5336498 h 5336498"/>
              <a:gd name="connsiteX24" fmla="*/ 5496023 w 6160957"/>
              <a:gd name="connsiteY24" fmla="*/ 5336498 h 5336498"/>
              <a:gd name="connsiteX25" fmla="*/ 4847950 w 6160957"/>
              <a:gd name="connsiteY25" fmla="*/ 5336498 h 5336498"/>
              <a:gd name="connsiteX26" fmla="*/ 4258793 w 6160957"/>
              <a:gd name="connsiteY26" fmla="*/ 5336498 h 5336498"/>
              <a:gd name="connsiteX27" fmla="*/ 3669636 w 6160957"/>
              <a:gd name="connsiteY27" fmla="*/ 5336498 h 5336498"/>
              <a:gd name="connsiteX28" fmla="*/ 2962647 w 6160957"/>
              <a:gd name="connsiteY28" fmla="*/ 5336498 h 5336498"/>
              <a:gd name="connsiteX29" fmla="*/ 2550237 w 6160957"/>
              <a:gd name="connsiteY29" fmla="*/ 5336498 h 5336498"/>
              <a:gd name="connsiteX30" fmla="*/ 2137827 w 6160957"/>
              <a:gd name="connsiteY30" fmla="*/ 5336498 h 5336498"/>
              <a:gd name="connsiteX31" fmla="*/ 1607586 w 6160957"/>
              <a:gd name="connsiteY31" fmla="*/ 5336498 h 5336498"/>
              <a:gd name="connsiteX32" fmla="*/ 1077344 w 6160957"/>
              <a:gd name="connsiteY32" fmla="*/ 5336498 h 5336498"/>
              <a:gd name="connsiteX33" fmla="*/ 134693 w 6160957"/>
              <a:gd name="connsiteY33" fmla="*/ 5336498 h 5336498"/>
              <a:gd name="connsiteX34" fmla="*/ 0 w 6160957"/>
              <a:gd name="connsiteY34" fmla="*/ 5201805 h 5336498"/>
              <a:gd name="connsiteX35" fmla="*/ 0 w 6160957"/>
              <a:gd name="connsiteY35" fmla="*/ 4588121 h 5336498"/>
              <a:gd name="connsiteX36" fmla="*/ 0 w 6160957"/>
              <a:gd name="connsiteY36" fmla="*/ 4025109 h 5336498"/>
              <a:gd name="connsiteX37" fmla="*/ 0 w 6160957"/>
              <a:gd name="connsiteY37" fmla="*/ 3563439 h 5336498"/>
              <a:gd name="connsiteX38" fmla="*/ 0 w 6160957"/>
              <a:gd name="connsiteY38" fmla="*/ 3101769 h 5336498"/>
              <a:gd name="connsiteX39" fmla="*/ 0 w 6160957"/>
              <a:gd name="connsiteY39" fmla="*/ 2437414 h 5336498"/>
              <a:gd name="connsiteX40" fmla="*/ 0 w 6160957"/>
              <a:gd name="connsiteY40" fmla="*/ 2026415 h 5336498"/>
              <a:gd name="connsiteX41" fmla="*/ 0 w 6160957"/>
              <a:gd name="connsiteY41" fmla="*/ 1615416 h 5336498"/>
              <a:gd name="connsiteX42" fmla="*/ 0 w 6160957"/>
              <a:gd name="connsiteY42" fmla="*/ 1153746 h 5336498"/>
              <a:gd name="connsiteX43" fmla="*/ 0 w 6160957"/>
              <a:gd name="connsiteY43" fmla="*/ 134693 h 533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160957" h="5336498" fill="none" extrusionOk="0">
                <a:moveTo>
                  <a:pt x="0" y="134693"/>
                </a:moveTo>
                <a:cubicBezTo>
                  <a:pt x="9183" y="78314"/>
                  <a:pt x="58877" y="2722"/>
                  <a:pt x="134693" y="0"/>
                </a:cubicBezTo>
                <a:cubicBezTo>
                  <a:pt x="306824" y="-57340"/>
                  <a:pt x="426326" y="9447"/>
                  <a:pt x="664934" y="0"/>
                </a:cubicBezTo>
                <a:cubicBezTo>
                  <a:pt x="903542" y="-9447"/>
                  <a:pt x="1001770" y="44988"/>
                  <a:pt x="1195176" y="0"/>
                </a:cubicBezTo>
                <a:cubicBezTo>
                  <a:pt x="1388582" y="-44988"/>
                  <a:pt x="1581230" y="53800"/>
                  <a:pt x="1725417" y="0"/>
                </a:cubicBezTo>
                <a:cubicBezTo>
                  <a:pt x="1869604" y="-53800"/>
                  <a:pt x="2195764" y="50062"/>
                  <a:pt x="2373490" y="0"/>
                </a:cubicBezTo>
                <a:cubicBezTo>
                  <a:pt x="2551216" y="-50062"/>
                  <a:pt x="2710362" y="55900"/>
                  <a:pt x="2844816" y="0"/>
                </a:cubicBezTo>
                <a:cubicBezTo>
                  <a:pt x="2979270" y="-55900"/>
                  <a:pt x="3155259" y="38332"/>
                  <a:pt x="3257226" y="0"/>
                </a:cubicBezTo>
                <a:cubicBezTo>
                  <a:pt x="3359193" y="-38332"/>
                  <a:pt x="3565183" y="7514"/>
                  <a:pt x="3728551" y="0"/>
                </a:cubicBezTo>
                <a:cubicBezTo>
                  <a:pt x="3891919" y="-7514"/>
                  <a:pt x="4099692" y="66802"/>
                  <a:pt x="4317708" y="0"/>
                </a:cubicBezTo>
                <a:cubicBezTo>
                  <a:pt x="4535724" y="-66802"/>
                  <a:pt x="4620723" y="23873"/>
                  <a:pt x="4906866" y="0"/>
                </a:cubicBezTo>
                <a:cubicBezTo>
                  <a:pt x="5193009" y="-23873"/>
                  <a:pt x="5200603" y="30128"/>
                  <a:pt x="5437107" y="0"/>
                </a:cubicBezTo>
                <a:cubicBezTo>
                  <a:pt x="5673611" y="-30128"/>
                  <a:pt x="5806641" y="51936"/>
                  <a:pt x="6026264" y="0"/>
                </a:cubicBezTo>
                <a:cubicBezTo>
                  <a:pt x="6091095" y="4794"/>
                  <a:pt x="6142969" y="59907"/>
                  <a:pt x="6160957" y="134693"/>
                </a:cubicBezTo>
                <a:cubicBezTo>
                  <a:pt x="6197037" y="409694"/>
                  <a:pt x="6149006" y="523474"/>
                  <a:pt x="6160957" y="697705"/>
                </a:cubicBezTo>
                <a:cubicBezTo>
                  <a:pt x="6172908" y="871936"/>
                  <a:pt x="6109004" y="931612"/>
                  <a:pt x="6160957" y="1159376"/>
                </a:cubicBezTo>
                <a:cubicBezTo>
                  <a:pt x="6212910" y="1387140"/>
                  <a:pt x="6157038" y="1629668"/>
                  <a:pt x="6160957" y="1773059"/>
                </a:cubicBezTo>
                <a:cubicBezTo>
                  <a:pt x="6164876" y="1916450"/>
                  <a:pt x="6144567" y="2112943"/>
                  <a:pt x="6160957" y="2234729"/>
                </a:cubicBezTo>
                <a:cubicBezTo>
                  <a:pt x="6177347" y="2356515"/>
                  <a:pt x="6118736" y="2458553"/>
                  <a:pt x="6160957" y="2645729"/>
                </a:cubicBezTo>
                <a:cubicBezTo>
                  <a:pt x="6203178" y="2832905"/>
                  <a:pt x="6125069" y="3004239"/>
                  <a:pt x="6160957" y="3107399"/>
                </a:cubicBezTo>
                <a:cubicBezTo>
                  <a:pt x="6196845" y="3210559"/>
                  <a:pt x="6140469" y="3376428"/>
                  <a:pt x="6160957" y="3619740"/>
                </a:cubicBezTo>
                <a:cubicBezTo>
                  <a:pt x="6181445" y="3863052"/>
                  <a:pt x="6147059" y="3900668"/>
                  <a:pt x="6160957" y="4132081"/>
                </a:cubicBezTo>
                <a:cubicBezTo>
                  <a:pt x="6174855" y="4363494"/>
                  <a:pt x="6091212" y="4946251"/>
                  <a:pt x="6160957" y="5201805"/>
                </a:cubicBezTo>
                <a:cubicBezTo>
                  <a:pt x="6165897" y="5288181"/>
                  <a:pt x="6103148" y="5327367"/>
                  <a:pt x="6026264" y="5336498"/>
                </a:cubicBezTo>
                <a:cubicBezTo>
                  <a:pt x="5810790" y="5339499"/>
                  <a:pt x="5607626" y="5330326"/>
                  <a:pt x="5496023" y="5336498"/>
                </a:cubicBezTo>
                <a:cubicBezTo>
                  <a:pt x="5384420" y="5342670"/>
                  <a:pt x="5094693" y="5311301"/>
                  <a:pt x="4847950" y="5336498"/>
                </a:cubicBezTo>
                <a:cubicBezTo>
                  <a:pt x="4601207" y="5361695"/>
                  <a:pt x="4528556" y="5331280"/>
                  <a:pt x="4258793" y="5336498"/>
                </a:cubicBezTo>
                <a:cubicBezTo>
                  <a:pt x="3989030" y="5341716"/>
                  <a:pt x="3813562" y="5268386"/>
                  <a:pt x="3669636" y="5336498"/>
                </a:cubicBezTo>
                <a:cubicBezTo>
                  <a:pt x="3525710" y="5404610"/>
                  <a:pt x="3238099" y="5254705"/>
                  <a:pt x="2962647" y="5336498"/>
                </a:cubicBezTo>
                <a:cubicBezTo>
                  <a:pt x="2687195" y="5418291"/>
                  <a:pt x="2659564" y="5324863"/>
                  <a:pt x="2550237" y="5336498"/>
                </a:cubicBezTo>
                <a:cubicBezTo>
                  <a:pt x="2440910" y="5348133"/>
                  <a:pt x="2328046" y="5289992"/>
                  <a:pt x="2137827" y="5336498"/>
                </a:cubicBezTo>
                <a:cubicBezTo>
                  <a:pt x="1947608" y="5383004"/>
                  <a:pt x="1802214" y="5309427"/>
                  <a:pt x="1607586" y="5336498"/>
                </a:cubicBezTo>
                <a:cubicBezTo>
                  <a:pt x="1412958" y="5363569"/>
                  <a:pt x="1327379" y="5328666"/>
                  <a:pt x="1077344" y="5336498"/>
                </a:cubicBezTo>
                <a:cubicBezTo>
                  <a:pt x="827309" y="5344330"/>
                  <a:pt x="410263" y="5330338"/>
                  <a:pt x="134693" y="5336498"/>
                </a:cubicBezTo>
                <a:cubicBezTo>
                  <a:pt x="72870" y="5324899"/>
                  <a:pt x="-2351" y="5277486"/>
                  <a:pt x="0" y="5201805"/>
                </a:cubicBezTo>
                <a:cubicBezTo>
                  <a:pt x="-41109" y="5004758"/>
                  <a:pt x="23592" y="4826070"/>
                  <a:pt x="0" y="4588121"/>
                </a:cubicBezTo>
                <a:cubicBezTo>
                  <a:pt x="-23592" y="4350172"/>
                  <a:pt x="44257" y="4250315"/>
                  <a:pt x="0" y="4025109"/>
                </a:cubicBezTo>
                <a:cubicBezTo>
                  <a:pt x="-44257" y="3799903"/>
                  <a:pt x="40532" y="3697540"/>
                  <a:pt x="0" y="3563439"/>
                </a:cubicBezTo>
                <a:cubicBezTo>
                  <a:pt x="-40532" y="3429338"/>
                  <a:pt x="21727" y="3233043"/>
                  <a:pt x="0" y="3101769"/>
                </a:cubicBezTo>
                <a:cubicBezTo>
                  <a:pt x="-21727" y="2970495"/>
                  <a:pt x="29186" y="2669166"/>
                  <a:pt x="0" y="2437414"/>
                </a:cubicBezTo>
                <a:cubicBezTo>
                  <a:pt x="-29186" y="2205663"/>
                  <a:pt x="46492" y="2223993"/>
                  <a:pt x="0" y="2026415"/>
                </a:cubicBezTo>
                <a:cubicBezTo>
                  <a:pt x="-46492" y="1828837"/>
                  <a:pt x="11490" y="1807336"/>
                  <a:pt x="0" y="1615416"/>
                </a:cubicBezTo>
                <a:cubicBezTo>
                  <a:pt x="-11490" y="1423496"/>
                  <a:pt x="148" y="1279375"/>
                  <a:pt x="0" y="1153746"/>
                </a:cubicBezTo>
                <a:cubicBezTo>
                  <a:pt x="-148" y="1028117"/>
                  <a:pt x="21763" y="396663"/>
                  <a:pt x="0" y="134693"/>
                </a:cubicBezTo>
                <a:close/>
              </a:path>
              <a:path w="6160957" h="5336498" stroke="0" extrusionOk="0">
                <a:moveTo>
                  <a:pt x="0" y="134693"/>
                </a:moveTo>
                <a:cubicBezTo>
                  <a:pt x="2" y="56511"/>
                  <a:pt x="59813" y="-16388"/>
                  <a:pt x="134693" y="0"/>
                </a:cubicBezTo>
                <a:cubicBezTo>
                  <a:pt x="309035" y="-49001"/>
                  <a:pt x="483798" y="29092"/>
                  <a:pt x="664934" y="0"/>
                </a:cubicBezTo>
                <a:cubicBezTo>
                  <a:pt x="846070" y="-29092"/>
                  <a:pt x="965064" y="60404"/>
                  <a:pt x="1195176" y="0"/>
                </a:cubicBezTo>
                <a:cubicBezTo>
                  <a:pt x="1425288" y="-60404"/>
                  <a:pt x="1566216" y="55558"/>
                  <a:pt x="1784333" y="0"/>
                </a:cubicBezTo>
                <a:cubicBezTo>
                  <a:pt x="2002450" y="-55558"/>
                  <a:pt x="2034778" y="16867"/>
                  <a:pt x="2255659" y="0"/>
                </a:cubicBezTo>
                <a:cubicBezTo>
                  <a:pt x="2476540" y="-16867"/>
                  <a:pt x="2738721" y="8171"/>
                  <a:pt x="2962647" y="0"/>
                </a:cubicBezTo>
                <a:cubicBezTo>
                  <a:pt x="3186573" y="-8171"/>
                  <a:pt x="3288089" y="44630"/>
                  <a:pt x="3375057" y="0"/>
                </a:cubicBezTo>
                <a:cubicBezTo>
                  <a:pt x="3462025" y="-44630"/>
                  <a:pt x="3862768" y="1258"/>
                  <a:pt x="4082046" y="0"/>
                </a:cubicBezTo>
                <a:cubicBezTo>
                  <a:pt x="4301324" y="-1258"/>
                  <a:pt x="4329364" y="36387"/>
                  <a:pt x="4494456" y="0"/>
                </a:cubicBezTo>
                <a:cubicBezTo>
                  <a:pt x="4659548" y="-36387"/>
                  <a:pt x="4732745" y="8404"/>
                  <a:pt x="4965781" y="0"/>
                </a:cubicBezTo>
                <a:cubicBezTo>
                  <a:pt x="5198818" y="-8404"/>
                  <a:pt x="5772363" y="52318"/>
                  <a:pt x="6026264" y="0"/>
                </a:cubicBezTo>
                <a:cubicBezTo>
                  <a:pt x="6117920" y="958"/>
                  <a:pt x="6171973" y="71165"/>
                  <a:pt x="6160957" y="134693"/>
                </a:cubicBezTo>
                <a:cubicBezTo>
                  <a:pt x="6165502" y="221700"/>
                  <a:pt x="6146087" y="386230"/>
                  <a:pt x="6160957" y="545692"/>
                </a:cubicBezTo>
                <a:cubicBezTo>
                  <a:pt x="6175827" y="705154"/>
                  <a:pt x="6143707" y="937919"/>
                  <a:pt x="6160957" y="1210047"/>
                </a:cubicBezTo>
                <a:cubicBezTo>
                  <a:pt x="6178207" y="1482176"/>
                  <a:pt x="6134956" y="1680656"/>
                  <a:pt x="6160957" y="1874401"/>
                </a:cubicBezTo>
                <a:cubicBezTo>
                  <a:pt x="6186958" y="2068146"/>
                  <a:pt x="6139711" y="2187826"/>
                  <a:pt x="6160957" y="2336072"/>
                </a:cubicBezTo>
                <a:cubicBezTo>
                  <a:pt x="6182203" y="2484318"/>
                  <a:pt x="6088314" y="2861442"/>
                  <a:pt x="6160957" y="3000426"/>
                </a:cubicBezTo>
                <a:cubicBezTo>
                  <a:pt x="6233600" y="3139410"/>
                  <a:pt x="6110847" y="3377419"/>
                  <a:pt x="6160957" y="3664781"/>
                </a:cubicBezTo>
                <a:cubicBezTo>
                  <a:pt x="6211067" y="3952143"/>
                  <a:pt x="6106520" y="4120192"/>
                  <a:pt x="6160957" y="4278465"/>
                </a:cubicBezTo>
                <a:cubicBezTo>
                  <a:pt x="6215394" y="4436738"/>
                  <a:pt x="6055088" y="4985115"/>
                  <a:pt x="6160957" y="5201805"/>
                </a:cubicBezTo>
                <a:cubicBezTo>
                  <a:pt x="6159030" y="5276944"/>
                  <a:pt x="6105081" y="5341214"/>
                  <a:pt x="6026264" y="5336498"/>
                </a:cubicBezTo>
                <a:cubicBezTo>
                  <a:pt x="5825061" y="5339434"/>
                  <a:pt x="5576783" y="5284089"/>
                  <a:pt x="5437107" y="5336498"/>
                </a:cubicBezTo>
                <a:cubicBezTo>
                  <a:pt x="5297431" y="5388907"/>
                  <a:pt x="5131945" y="5290930"/>
                  <a:pt x="5024697" y="5336498"/>
                </a:cubicBezTo>
                <a:cubicBezTo>
                  <a:pt x="4917449" y="5382066"/>
                  <a:pt x="4757405" y="5289009"/>
                  <a:pt x="4612287" y="5336498"/>
                </a:cubicBezTo>
                <a:cubicBezTo>
                  <a:pt x="4467169" y="5383987"/>
                  <a:pt x="4142503" y="5332902"/>
                  <a:pt x="4023130" y="5336498"/>
                </a:cubicBezTo>
                <a:cubicBezTo>
                  <a:pt x="3903757" y="5340094"/>
                  <a:pt x="3683695" y="5306205"/>
                  <a:pt x="3492888" y="5336498"/>
                </a:cubicBezTo>
                <a:cubicBezTo>
                  <a:pt x="3302081" y="5366791"/>
                  <a:pt x="3110698" y="5293256"/>
                  <a:pt x="2903731" y="5336498"/>
                </a:cubicBezTo>
                <a:cubicBezTo>
                  <a:pt x="2696764" y="5379740"/>
                  <a:pt x="2545889" y="5307095"/>
                  <a:pt x="2196743" y="5336498"/>
                </a:cubicBezTo>
                <a:cubicBezTo>
                  <a:pt x="1847597" y="5365901"/>
                  <a:pt x="1706080" y="5331498"/>
                  <a:pt x="1548670" y="5336498"/>
                </a:cubicBezTo>
                <a:cubicBezTo>
                  <a:pt x="1391260" y="5341498"/>
                  <a:pt x="1092888" y="5334041"/>
                  <a:pt x="959513" y="5336498"/>
                </a:cubicBezTo>
                <a:cubicBezTo>
                  <a:pt x="826138" y="5338955"/>
                  <a:pt x="444927" y="5252197"/>
                  <a:pt x="134693" y="5336498"/>
                </a:cubicBezTo>
                <a:cubicBezTo>
                  <a:pt x="70494" y="5320526"/>
                  <a:pt x="10716" y="5274489"/>
                  <a:pt x="0" y="5201805"/>
                </a:cubicBezTo>
                <a:cubicBezTo>
                  <a:pt x="-31263" y="5041366"/>
                  <a:pt x="20884" y="4831109"/>
                  <a:pt x="0" y="4689464"/>
                </a:cubicBezTo>
                <a:cubicBezTo>
                  <a:pt x="-20884" y="4547819"/>
                  <a:pt x="55081" y="4331828"/>
                  <a:pt x="0" y="4025109"/>
                </a:cubicBezTo>
                <a:cubicBezTo>
                  <a:pt x="-55081" y="3718391"/>
                  <a:pt x="23142" y="3601840"/>
                  <a:pt x="0" y="3411425"/>
                </a:cubicBezTo>
                <a:cubicBezTo>
                  <a:pt x="-23142" y="3221010"/>
                  <a:pt x="37201" y="3129796"/>
                  <a:pt x="0" y="2949755"/>
                </a:cubicBezTo>
                <a:cubicBezTo>
                  <a:pt x="-37201" y="2769714"/>
                  <a:pt x="3458" y="2655991"/>
                  <a:pt x="0" y="2538756"/>
                </a:cubicBezTo>
                <a:cubicBezTo>
                  <a:pt x="-3458" y="2421521"/>
                  <a:pt x="38036" y="2182700"/>
                  <a:pt x="0" y="1925073"/>
                </a:cubicBezTo>
                <a:cubicBezTo>
                  <a:pt x="-38036" y="1667446"/>
                  <a:pt x="17764" y="1520359"/>
                  <a:pt x="0" y="1260718"/>
                </a:cubicBezTo>
                <a:cubicBezTo>
                  <a:pt x="-17764" y="1001077"/>
                  <a:pt x="2539" y="857828"/>
                  <a:pt x="0" y="748377"/>
                </a:cubicBezTo>
                <a:cubicBezTo>
                  <a:pt x="-2539" y="638926"/>
                  <a:pt x="46445" y="267467"/>
                  <a:pt x="0" y="134693"/>
                </a:cubicBezTo>
                <a:close/>
              </a:path>
            </a:pathLst>
          </a:custGeom>
          <a:solidFill>
            <a:schemeClr val="accent1">
              <a:lumMod val="20000"/>
              <a:lumOff val="80000"/>
            </a:schemeClr>
          </a:solidFill>
          <a:ln>
            <a:solidFill>
              <a:schemeClr val="accent1">
                <a:lumMod val="50000"/>
              </a:schemeClr>
            </a:solidFill>
            <a:extLst>
              <a:ext uri="{C807C97D-BFC1-408E-A445-0C87EB9F89A2}">
                <ask:lineSketchStyleProps xmlns:ask="http://schemas.microsoft.com/office/drawing/2018/sketchyshapes" sd="4231473587">
                  <a:prstGeom prst="roundRect">
                    <a:avLst>
                      <a:gd name="adj" fmla="val 2524"/>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B8B40DA-4618-5A80-2AF0-61B744012AC2}"/>
              </a:ext>
            </a:extLst>
          </p:cNvPr>
          <p:cNvSpPr txBox="1"/>
          <p:nvPr/>
        </p:nvSpPr>
        <p:spPr>
          <a:xfrm>
            <a:off x="322287" y="233307"/>
            <a:ext cx="6160957" cy="4899868"/>
          </a:xfrm>
          <a:prstGeom prst="rect">
            <a:avLst/>
          </a:prstGeom>
          <a:noFill/>
        </p:spPr>
        <p:txBody>
          <a:bodyPr wrap="square">
            <a:spAutoFit/>
          </a:bodyPr>
          <a:lstStyle/>
          <a:p>
            <a:pPr algn="just">
              <a:lnSpc>
                <a:spcPct val="150000"/>
              </a:lnSpc>
            </a:pPr>
            <a:r>
              <a:rPr lang="vi-VN"/>
              <a:t>5. Cách tiếp thị, giới thiệu sản phẩm</a:t>
            </a:r>
          </a:p>
          <a:p>
            <a:pPr algn="just">
              <a:lnSpc>
                <a:spcPct val="150000"/>
              </a:lnSpc>
            </a:pPr>
            <a:r>
              <a:rPr lang="vi-VN"/>
              <a:t>- Chia sẻ thông tin về sản phẩm trực tiếp trong nhóm học sinh.</a:t>
            </a:r>
          </a:p>
          <a:p>
            <a:pPr algn="just">
              <a:lnSpc>
                <a:spcPct val="150000"/>
              </a:lnSpc>
            </a:pPr>
            <a:r>
              <a:rPr lang="vi-VN"/>
              <a:t>- Đăng bài giới thiệu sản phẩm trên mạng xã hội.</a:t>
            </a:r>
          </a:p>
          <a:p>
            <a:pPr algn="just">
              <a:lnSpc>
                <a:spcPct val="150000"/>
              </a:lnSpc>
            </a:pPr>
            <a:r>
              <a:rPr lang="vi-VN"/>
              <a:t>- Khuyến mại sản phẩm: Giảm giá khi mua từ chậu cây thứ hai.</a:t>
            </a:r>
          </a:p>
          <a:p>
            <a:pPr algn="just">
              <a:lnSpc>
                <a:spcPct val="150000"/>
              </a:lnSpc>
            </a:pPr>
            <a:r>
              <a:rPr lang="vi-VN"/>
              <a:t>6. Chuẩn bị</a:t>
            </a:r>
          </a:p>
          <a:p>
            <a:pPr algn="just">
              <a:lnSpc>
                <a:spcPct val="150000"/>
              </a:lnSpc>
            </a:pPr>
            <a:r>
              <a:rPr lang="vi-VN"/>
              <a:t>- Phân công nhiệm vụ cụ thể cho từng thành viên trong nhóm.</a:t>
            </a:r>
          </a:p>
          <a:p>
            <a:pPr algn="just">
              <a:lnSpc>
                <a:spcPct val="150000"/>
              </a:lnSpc>
            </a:pPr>
            <a:r>
              <a:rPr lang="vi-VN"/>
              <a:t>- Kinh phí dự kiến: Vốn ban đầu 500.000 đồng.</a:t>
            </a:r>
          </a:p>
          <a:p>
            <a:pPr algn="just">
              <a:lnSpc>
                <a:spcPct val="150000"/>
              </a:lnSpc>
            </a:pPr>
            <a:r>
              <a:rPr lang="vi-VN"/>
              <a:t>7. Tổ chức triển khai kế hoạch</a:t>
            </a:r>
          </a:p>
          <a:p>
            <a:pPr algn="just">
              <a:lnSpc>
                <a:spcPct val="150000"/>
              </a:lnSpc>
            </a:pPr>
            <a:r>
              <a:rPr lang="vi-VN"/>
              <a:t>- Liên hệ mua cây, chậu sứ.</a:t>
            </a:r>
          </a:p>
          <a:p>
            <a:pPr algn="just">
              <a:lnSpc>
                <a:spcPct val="150000"/>
              </a:lnSpc>
            </a:pPr>
            <a:r>
              <a:rPr lang="vi-VN"/>
              <a:t>- Làm thử, trang trí 5 – 7 chậu cây để giới thiệu cho các bạn trong lớp.</a:t>
            </a:r>
          </a:p>
          <a:p>
            <a:pPr algn="just">
              <a:lnSpc>
                <a:spcPct val="150000"/>
              </a:lnSpc>
            </a:pPr>
            <a:r>
              <a:rPr lang="vi-VN"/>
              <a:t>- Tăng dần số lượng nếu sản phẩm bán thử được quan tâm.</a:t>
            </a:r>
          </a:p>
          <a:p>
            <a:pPr algn="just">
              <a:lnSpc>
                <a:spcPct val="150000"/>
              </a:lnSpc>
            </a:pPr>
            <a:r>
              <a:rPr lang="vi-VN"/>
              <a:t>8. Dự phòng rủi ro</a:t>
            </a:r>
          </a:p>
          <a:p>
            <a:pPr algn="just">
              <a:lnSpc>
                <a:spcPct val="150000"/>
              </a:lnSpc>
            </a:pPr>
            <a:r>
              <a:rPr lang="vi-VN"/>
              <a:t>- Một số cây cảnh có thể chết nếu không biết chăm sóc đúng cách.</a:t>
            </a:r>
          </a:p>
          <a:p>
            <a:pPr algn="just">
              <a:lnSpc>
                <a:spcPct val="150000"/>
              </a:lnSpc>
            </a:pPr>
            <a:r>
              <a:rPr lang="vi-VN"/>
              <a:t>- Cách khắc phục: Chọn những loại cây dễ trồng, có sức sống cao; tìm hiểu cách chăm sóc các loại cây cảnh và viết hướng dẫn gửi đến người mua.</a:t>
            </a:r>
          </a:p>
        </p:txBody>
      </p:sp>
      <p:sp>
        <p:nvSpPr>
          <p:cNvPr id="2" name="Freeform 20">
            <a:extLst>
              <a:ext uri="{FF2B5EF4-FFF2-40B4-BE49-F238E27FC236}">
                <a16:creationId xmlns:a16="http://schemas.microsoft.com/office/drawing/2014/main" id="{EE6FBDCE-803A-6041-0A4C-F21E2F44AEC9}"/>
              </a:ext>
            </a:extLst>
          </p:cNvPr>
          <p:cNvSpPr/>
          <p:nvPr/>
        </p:nvSpPr>
        <p:spPr>
          <a:xfrm>
            <a:off x="5943780" y="2278505"/>
            <a:ext cx="2029736" cy="2864995"/>
          </a:xfrm>
          <a:custGeom>
            <a:avLst/>
            <a:gdLst/>
            <a:ahLst/>
            <a:cxnLst/>
            <a:rect l="l" t="t" r="r" b="b"/>
            <a:pathLst>
              <a:path w="2915174" h="4114800">
                <a:moveTo>
                  <a:pt x="0" y="0"/>
                </a:moveTo>
                <a:lnTo>
                  <a:pt x="2915174" y="0"/>
                </a:lnTo>
                <a:lnTo>
                  <a:pt x="291517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15">
            <a:extLst>
              <a:ext uri="{FF2B5EF4-FFF2-40B4-BE49-F238E27FC236}">
                <a16:creationId xmlns:a16="http://schemas.microsoft.com/office/drawing/2014/main" id="{9C45CD85-6A19-A83B-4C97-480690F18667}"/>
              </a:ext>
            </a:extLst>
          </p:cNvPr>
          <p:cNvSpPr/>
          <p:nvPr/>
        </p:nvSpPr>
        <p:spPr>
          <a:xfrm>
            <a:off x="7221556" y="3711002"/>
            <a:ext cx="1832504" cy="1417900"/>
          </a:xfrm>
          <a:custGeom>
            <a:avLst/>
            <a:gdLst/>
            <a:ahLst/>
            <a:cxnLst/>
            <a:rect l="l" t="t" r="r" b="b"/>
            <a:pathLst>
              <a:path w="5317997" h="4114800">
                <a:moveTo>
                  <a:pt x="0" y="0"/>
                </a:moveTo>
                <a:lnTo>
                  <a:pt x="5317997" y="0"/>
                </a:lnTo>
                <a:lnTo>
                  <a:pt x="531799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6" name="Google Shape;728;p44">
            <a:extLst>
              <a:ext uri="{FF2B5EF4-FFF2-40B4-BE49-F238E27FC236}">
                <a16:creationId xmlns:a16="http://schemas.microsoft.com/office/drawing/2014/main" id="{BD3D3C4A-4BE1-258B-31B8-A4FFEA2E67D5}"/>
              </a:ext>
            </a:extLst>
          </p:cNvPr>
          <p:cNvGrpSpPr/>
          <p:nvPr/>
        </p:nvGrpSpPr>
        <p:grpSpPr>
          <a:xfrm rot="1043841">
            <a:off x="7889341" y="679647"/>
            <a:ext cx="818865" cy="572422"/>
            <a:chOff x="135700" y="1601500"/>
            <a:chExt cx="1166450" cy="815400"/>
          </a:xfrm>
        </p:grpSpPr>
        <p:sp>
          <p:nvSpPr>
            <p:cNvPr id="7" name="Google Shape;729;p44">
              <a:extLst>
                <a:ext uri="{FF2B5EF4-FFF2-40B4-BE49-F238E27FC236}">
                  <a16:creationId xmlns:a16="http://schemas.microsoft.com/office/drawing/2014/main" id="{6DF20B33-7411-5A2A-233F-5155F330EBBB}"/>
                </a:ext>
              </a:extLst>
            </p:cNvPr>
            <p:cNvSpPr/>
            <p:nvPr/>
          </p:nvSpPr>
          <p:spPr>
            <a:xfrm>
              <a:off x="135700" y="1601500"/>
              <a:ext cx="1166450" cy="815400"/>
            </a:xfrm>
            <a:custGeom>
              <a:avLst/>
              <a:gdLst/>
              <a:ahLst/>
              <a:cxnLst/>
              <a:rect l="l" t="t" r="r" b="b"/>
              <a:pathLst>
                <a:path w="46658" h="32616" extrusionOk="0">
                  <a:moveTo>
                    <a:pt x="4833" y="1"/>
                  </a:moveTo>
                  <a:cubicBezTo>
                    <a:pt x="2159" y="1"/>
                    <a:pt x="0" y="2189"/>
                    <a:pt x="0" y="4834"/>
                  </a:cubicBezTo>
                  <a:lnTo>
                    <a:pt x="0" y="22038"/>
                  </a:lnTo>
                  <a:cubicBezTo>
                    <a:pt x="0" y="24712"/>
                    <a:pt x="2189" y="26901"/>
                    <a:pt x="4833" y="26901"/>
                  </a:cubicBezTo>
                  <a:lnTo>
                    <a:pt x="7265" y="26901"/>
                  </a:lnTo>
                  <a:lnTo>
                    <a:pt x="7204" y="32615"/>
                  </a:lnTo>
                  <a:lnTo>
                    <a:pt x="11703" y="26901"/>
                  </a:lnTo>
                  <a:lnTo>
                    <a:pt x="41795" y="26901"/>
                  </a:lnTo>
                  <a:cubicBezTo>
                    <a:pt x="44469" y="26901"/>
                    <a:pt x="46658" y="24712"/>
                    <a:pt x="46627" y="22038"/>
                  </a:cubicBezTo>
                  <a:lnTo>
                    <a:pt x="46627" y="4834"/>
                  </a:lnTo>
                  <a:cubicBezTo>
                    <a:pt x="46627" y="2159"/>
                    <a:pt x="44439" y="1"/>
                    <a:pt x="41795" y="1"/>
                  </a:cubicBezTo>
                  <a:close/>
                </a:path>
              </a:pathLst>
            </a:cu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30;p44">
              <a:extLst>
                <a:ext uri="{FF2B5EF4-FFF2-40B4-BE49-F238E27FC236}">
                  <a16:creationId xmlns:a16="http://schemas.microsoft.com/office/drawing/2014/main" id="{DFF702F4-CBEA-6537-0CFF-9EC910AECABE}"/>
                </a:ext>
              </a:extLst>
            </p:cNvPr>
            <p:cNvSpPr/>
            <p:nvPr/>
          </p:nvSpPr>
          <p:spPr>
            <a:xfrm>
              <a:off x="321875" y="1884175"/>
              <a:ext cx="91975" cy="91975"/>
            </a:xfrm>
            <a:custGeom>
              <a:avLst/>
              <a:gdLst/>
              <a:ahLst/>
              <a:cxnLst/>
              <a:rect l="l" t="t" r="r" b="b"/>
              <a:pathLst>
                <a:path w="3679" h="3679" extrusionOk="0">
                  <a:moveTo>
                    <a:pt x="1824" y="1"/>
                  </a:moveTo>
                  <a:cubicBezTo>
                    <a:pt x="821" y="1"/>
                    <a:pt x="0" y="822"/>
                    <a:pt x="0" y="1825"/>
                  </a:cubicBezTo>
                  <a:cubicBezTo>
                    <a:pt x="0" y="2858"/>
                    <a:pt x="821" y="3679"/>
                    <a:pt x="1824" y="3679"/>
                  </a:cubicBezTo>
                  <a:cubicBezTo>
                    <a:pt x="2858" y="3679"/>
                    <a:pt x="3678" y="2858"/>
                    <a:pt x="3678" y="1825"/>
                  </a:cubicBezTo>
                  <a:cubicBezTo>
                    <a:pt x="3678" y="822"/>
                    <a:pt x="2858" y="1"/>
                    <a:pt x="18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31;p44">
              <a:extLst>
                <a:ext uri="{FF2B5EF4-FFF2-40B4-BE49-F238E27FC236}">
                  <a16:creationId xmlns:a16="http://schemas.microsoft.com/office/drawing/2014/main" id="{95516F42-B6CD-4AC2-46B7-D2021026B477}"/>
                </a:ext>
              </a:extLst>
            </p:cNvPr>
            <p:cNvSpPr/>
            <p:nvPr/>
          </p:nvSpPr>
          <p:spPr>
            <a:xfrm>
              <a:off x="497400" y="1884175"/>
              <a:ext cx="91975" cy="91975"/>
            </a:xfrm>
            <a:custGeom>
              <a:avLst/>
              <a:gdLst/>
              <a:ahLst/>
              <a:cxnLst/>
              <a:rect l="l" t="t" r="r" b="b"/>
              <a:pathLst>
                <a:path w="3679" h="3679" extrusionOk="0">
                  <a:moveTo>
                    <a:pt x="1825" y="1"/>
                  </a:moveTo>
                  <a:cubicBezTo>
                    <a:pt x="822" y="1"/>
                    <a:pt x="1" y="822"/>
                    <a:pt x="1" y="1825"/>
                  </a:cubicBezTo>
                  <a:cubicBezTo>
                    <a:pt x="1" y="2858"/>
                    <a:pt x="822" y="3679"/>
                    <a:pt x="1825" y="3679"/>
                  </a:cubicBezTo>
                  <a:cubicBezTo>
                    <a:pt x="2858" y="3679"/>
                    <a:pt x="3679" y="2858"/>
                    <a:pt x="3679" y="1825"/>
                  </a:cubicBezTo>
                  <a:cubicBezTo>
                    <a:pt x="3679" y="822"/>
                    <a:pt x="2858" y="1"/>
                    <a:pt x="18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32;p44">
              <a:extLst>
                <a:ext uri="{FF2B5EF4-FFF2-40B4-BE49-F238E27FC236}">
                  <a16:creationId xmlns:a16="http://schemas.microsoft.com/office/drawing/2014/main" id="{2C8FFAD5-A139-2FB6-819B-C0169D6960E2}"/>
                </a:ext>
              </a:extLst>
            </p:cNvPr>
            <p:cNvSpPr/>
            <p:nvPr/>
          </p:nvSpPr>
          <p:spPr>
            <a:xfrm>
              <a:off x="672175" y="1884175"/>
              <a:ext cx="92750" cy="91975"/>
            </a:xfrm>
            <a:custGeom>
              <a:avLst/>
              <a:gdLst/>
              <a:ahLst/>
              <a:cxnLst/>
              <a:rect l="l" t="t" r="r" b="b"/>
              <a:pathLst>
                <a:path w="3710" h="3679" extrusionOk="0">
                  <a:moveTo>
                    <a:pt x="1855" y="1"/>
                  </a:moveTo>
                  <a:cubicBezTo>
                    <a:pt x="822" y="1"/>
                    <a:pt x="1" y="822"/>
                    <a:pt x="1" y="1825"/>
                  </a:cubicBezTo>
                  <a:cubicBezTo>
                    <a:pt x="1" y="2858"/>
                    <a:pt x="852" y="3679"/>
                    <a:pt x="1855" y="3679"/>
                  </a:cubicBezTo>
                  <a:cubicBezTo>
                    <a:pt x="2888" y="3679"/>
                    <a:pt x="3709" y="2858"/>
                    <a:pt x="3709" y="1825"/>
                  </a:cubicBezTo>
                  <a:cubicBezTo>
                    <a:pt x="3709" y="822"/>
                    <a:pt x="2888" y="1"/>
                    <a:pt x="18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33;p44">
              <a:extLst>
                <a:ext uri="{FF2B5EF4-FFF2-40B4-BE49-F238E27FC236}">
                  <a16:creationId xmlns:a16="http://schemas.microsoft.com/office/drawing/2014/main" id="{006ED094-A45A-2459-2A49-E3BDD6B7FAA8}"/>
                </a:ext>
              </a:extLst>
            </p:cNvPr>
            <p:cNvSpPr/>
            <p:nvPr/>
          </p:nvSpPr>
          <p:spPr>
            <a:xfrm>
              <a:off x="847725" y="1884175"/>
              <a:ext cx="92725" cy="91975"/>
            </a:xfrm>
            <a:custGeom>
              <a:avLst/>
              <a:gdLst/>
              <a:ahLst/>
              <a:cxnLst/>
              <a:rect l="l" t="t" r="r" b="b"/>
              <a:pathLst>
                <a:path w="3709" h="3679" extrusionOk="0">
                  <a:moveTo>
                    <a:pt x="1854" y="1"/>
                  </a:moveTo>
                  <a:cubicBezTo>
                    <a:pt x="821" y="1"/>
                    <a:pt x="0" y="822"/>
                    <a:pt x="0" y="1825"/>
                  </a:cubicBezTo>
                  <a:cubicBezTo>
                    <a:pt x="0" y="2858"/>
                    <a:pt x="821" y="3679"/>
                    <a:pt x="1854" y="3679"/>
                  </a:cubicBezTo>
                  <a:cubicBezTo>
                    <a:pt x="2857" y="3679"/>
                    <a:pt x="3709" y="2858"/>
                    <a:pt x="3709" y="1825"/>
                  </a:cubicBezTo>
                  <a:cubicBezTo>
                    <a:pt x="3709" y="822"/>
                    <a:pt x="2857" y="1"/>
                    <a:pt x="18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34;p44">
              <a:extLst>
                <a:ext uri="{FF2B5EF4-FFF2-40B4-BE49-F238E27FC236}">
                  <a16:creationId xmlns:a16="http://schemas.microsoft.com/office/drawing/2014/main" id="{8FC9F8BA-F3BA-1BE7-9B8B-2DC0D03D59FF}"/>
                </a:ext>
              </a:extLst>
            </p:cNvPr>
            <p:cNvSpPr/>
            <p:nvPr/>
          </p:nvSpPr>
          <p:spPr>
            <a:xfrm>
              <a:off x="1023250" y="1884175"/>
              <a:ext cx="91975" cy="91975"/>
            </a:xfrm>
            <a:custGeom>
              <a:avLst/>
              <a:gdLst/>
              <a:ahLst/>
              <a:cxnLst/>
              <a:rect l="l" t="t" r="r" b="b"/>
              <a:pathLst>
                <a:path w="3679" h="3679" extrusionOk="0">
                  <a:moveTo>
                    <a:pt x="1855" y="1"/>
                  </a:moveTo>
                  <a:cubicBezTo>
                    <a:pt x="821" y="1"/>
                    <a:pt x="1" y="822"/>
                    <a:pt x="1" y="1825"/>
                  </a:cubicBezTo>
                  <a:cubicBezTo>
                    <a:pt x="1" y="2858"/>
                    <a:pt x="821" y="3679"/>
                    <a:pt x="1855" y="3679"/>
                  </a:cubicBezTo>
                  <a:cubicBezTo>
                    <a:pt x="2858" y="3679"/>
                    <a:pt x="3679" y="2858"/>
                    <a:pt x="3679" y="1825"/>
                  </a:cubicBezTo>
                  <a:cubicBezTo>
                    <a:pt x="3679" y="822"/>
                    <a:pt x="2858" y="1"/>
                    <a:pt x="18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3731918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20" name="Rectangle 19">
            <a:extLst>
              <a:ext uri="{FF2B5EF4-FFF2-40B4-BE49-F238E27FC236}">
                <a16:creationId xmlns:a16="http://schemas.microsoft.com/office/drawing/2014/main" id="{A7B71BAD-256C-3937-454A-911924DCE937}"/>
              </a:ext>
            </a:extLst>
          </p:cNvPr>
          <p:cNvSpPr/>
          <p:nvPr/>
        </p:nvSpPr>
        <p:spPr>
          <a:xfrm>
            <a:off x="4572000" y="-164892"/>
            <a:ext cx="4362138" cy="561381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FDC36DEE-4713-0365-2E2E-1E0C5935E2AB}"/>
              </a:ext>
            </a:extLst>
          </p:cNvPr>
          <p:cNvGrpSpPr/>
          <p:nvPr/>
        </p:nvGrpSpPr>
        <p:grpSpPr>
          <a:xfrm>
            <a:off x="624590" y="372255"/>
            <a:ext cx="3682584" cy="864434"/>
            <a:chOff x="1543987" y="584616"/>
            <a:chExt cx="3682584" cy="864434"/>
          </a:xfrm>
        </p:grpSpPr>
        <p:sp>
          <p:nvSpPr>
            <p:cNvPr id="15" name="Rectangle: Diagonal Corners Rounded 14">
              <a:extLst>
                <a:ext uri="{FF2B5EF4-FFF2-40B4-BE49-F238E27FC236}">
                  <a16:creationId xmlns:a16="http://schemas.microsoft.com/office/drawing/2014/main" id="{E8FE5FFC-BE92-976E-72DE-8FC37C584751}"/>
                </a:ext>
              </a:extLst>
            </p:cNvPr>
            <p:cNvSpPr/>
            <p:nvPr/>
          </p:nvSpPr>
          <p:spPr>
            <a:xfrm>
              <a:off x="1643922" y="684551"/>
              <a:ext cx="3582649" cy="764499"/>
            </a:xfrm>
            <a:prstGeom prst="round2DiagRect">
              <a:avLst/>
            </a:prstGeom>
            <a:noFill/>
            <a:ln w="12700">
              <a:solidFill>
                <a:srgbClr val="51294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00" b="1">
                <a:solidFill>
                  <a:srgbClr val="512944"/>
                </a:solidFill>
              </a:endParaRPr>
            </a:p>
          </p:txBody>
        </p:sp>
        <p:sp>
          <p:nvSpPr>
            <p:cNvPr id="14" name="Rectangle: Diagonal Corners Rounded 13">
              <a:extLst>
                <a:ext uri="{FF2B5EF4-FFF2-40B4-BE49-F238E27FC236}">
                  <a16:creationId xmlns:a16="http://schemas.microsoft.com/office/drawing/2014/main" id="{AC91ED6F-BC33-B0CA-2EAE-54D73171A11E}"/>
                </a:ext>
              </a:extLst>
            </p:cNvPr>
            <p:cNvSpPr/>
            <p:nvPr/>
          </p:nvSpPr>
          <p:spPr>
            <a:xfrm>
              <a:off x="1543987" y="584616"/>
              <a:ext cx="3582649" cy="764499"/>
            </a:xfrm>
            <a:prstGeom prst="round2Diag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rgbClr val="512944"/>
                  </a:solidFill>
                </a:rPr>
                <a:t>THẢO LUẬN NHÓM </a:t>
              </a:r>
            </a:p>
          </p:txBody>
        </p:sp>
      </p:grpSp>
      <p:sp>
        <p:nvSpPr>
          <p:cNvPr id="18" name="TextBox 17">
            <a:extLst>
              <a:ext uri="{FF2B5EF4-FFF2-40B4-BE49-F238E27FC236}">
                <a16:creationId xmlns:a16="http://schemas.microsoft.com/office/drawing/2014/main" id="{D591FA97-F06D-BA31-0A64-37EB821F934C}"/>
              </a:ext>
            </a:extLst>
          </p:cNvPr>
          <p:cNvSpPr txBox="1"/>
          <p:nvPr/>
        </p:nvSpPr>
        <p:spPr>
          <a:xfrm>
            <a:off x="4694421" y="754504"/>
            <a:ext cx="4117295" cy="3910429"/>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100"/>
              <a:t>Kế hoạch đã thể hiện rõ 6 bước của quá trình xây dựng kế hoạch kinh doanh chưa?</a:t>
            </a:r>
          </a:p>
          <a:p>
            <a:pPr marL="342900" indent="-342900" algn="just">
              <a:lnSpc>
                <a:spcPct val="150000"/>
              </a:lnSpc>
              <a:buFont typeface="Wingdings" panose="05000000000000000000" pitchFamily="2" charset="2"/>
              <a:buChar char="§"/>
            </a:pPr>
            <a:r>
              <a:rPr lang="vi-VN" sz="2100"/>
              <a:t>Những ưu điểm, hạn chế của kế hoạch đó?</a:t>
            </a:r>
          </a:p>
          <a:p>
            <a:pPr marL="342900" indent="-342900" algn="just">
              <a:lnSpc>
                <a:spcPct val="150000"/>
              </a:lnSpc>
              <a:buFont typeface="Wingdings" panose="05000000000000000000" pitchFamily="2" charset="2"/>
              <a:buChar char="§"/>
            </a:pPr>
            <a:r>
              <a:rPr lang="vi-VN" sz="2100"/>
              <a:t>Nếu cần làm lại kế hoạch này, em muốn điều chỉnh điểm nào? Vì sao?</a:t>
            </a:r>
          </a:p>
        </p:txBody>
      </p:sp>
      <p:sp>
        <p:nvSpPr>
          <p:cNvPr id="19" name="Freeform 3">
            <a:extLst>
              <a:ext uri="{FF2B5EF4-FFF2-40B4-BE49-F238E27FC236}">
                <a16:creationId xmlns:a16="http://schemas.microsoft.com/office/drawing/2014/main" id="{CF7926B5-A623-EEE0-3BBD-15C8FB6F683A}"/>
              </a:ext>
            </a:extLst>
          </p:cNvPr>
          <p:cNvSpPr/>
          <p:nvPr/>
        </p:nvSpPr>
        <p:spPr>
          <a:xfrm>
            <a:off x="279818" y="1594410"/>
            <a:ext cx="3812498" cy="3549089"/>
          </a:xfrm>
          <a:custGeom>
            <a:avLst/>
            <a:gdLst/>
            <a:ahLst/>
            <a:cxnLst/>
            <a:rect l="l" t="t" r="r" b="b"/>
            <a:pathLst>
              <a:path w="4420195" h="4114800">
                <a:moveTo>
                  <a:pt x="0" y="0"/>
                </a:moveTo>
                <a:lnTo>
                  <a:pt x="4420195" y="0"/>
                </a:lnTo>
                <a:lnTo>
                  <a:pt x="442019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06194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up)">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grpSp>
        <p:nvGrpSpPr>
          <p:cNvPr id="10" name="Group 9">
            <a:extLst>
              <a:ext uri="{FF2B5EF4-FFF2-40B4-BE49-F238E27FC236}">
                <a16:creationId xmlns:a16="http://schemas.microsoft.com/office/drawing/2014/main" id="{19414A8E-E78B-E75A-5C80-C87D58ACCFFC}"/>
              </a:ext>
            </a:extLst>
          </p:cNvPr>
          <p:cNvGrpSpPr/>
          <p:nvPr/>
        </p:nvGrpSpPr>
        <p:grpSpPr>
          <a:xfrm>
            <a:off x="503542" y="217358"/>
            <a:ext cx="3603763" cy="4926142"/>
            <a:chOff x="503542" y="217358"/>
            <a:chExt cx="3603763" cy="4926142"/>
          </a:xfrm>
        </p:grpSpPr>
        <p:sp>
          <p:nvSpPr>
            <p:cNvPr id="4" name="Rectangle: Rounded Corners 3">
              <a:extLst>
                <a:ext uri="{FF2B5EF4-FFF2-40B4-BE49-F238E27FC236}">
                  <a16:creationId xmlns:a16="http://schemas.microsoft.com/office/drawing/2014/main" id="{D67A06AE-BD39-4C8C-CC60-E3D255D4D224}"/>
                </a:ext>
              </a:extLst>
            </p:cNvPr>
            <p:cNvSpPr/>
            <p:nvPr/>
          </p:nvSpPr>
          <p:spPr>
            <a:xfrm>
              <a:off x="503542" y="217358"/>
              <a:ext cx="3603763" cy="4407108"/>
            </a:xfrm>
            <a:prstGeom prst="roundRect">
              <a:avLst>
                <a:gd name="adj" fmla="val 6018"/>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12">
              <a:extLst>
                <a:ext uri="{FF2B5EF4-FFF2-40B4-BE49-F238E27FC236}">
                  <a16:creationId xmlns:a16="http://schemas.microsoft.com/office/drawing/2014/main" id="{0BADA444-838B-BC72-EE8E-18A7520FB5BC}"/>
                </a:ext>
              </a:extLst>
            </p:cNvPr>
            <p:cNvSpPr/>
            <p:nvPr/>
          </p:nvSpPr>
          <p:spPr>
            <a:xfrm>
              <a:off x="1030198" y="2860850"/>
              <a:ext cx="2550447" cy="2282650"/>
            </a:xfrm>
            <a:custGeom>
              <a:avLst/>
              <a:gdLst/>
              <a:ahLst/>
              <a:cxnLst/>
              <a:rect l="l" t="t" r="r" b="b"/>
              <a:pathLst>
                <a:path w="9195084" h="8229600">
                  <a:moveTo>
                    <a:pt x="0" y="0"/>
                  </a:moveTo>
                  <a:lnTo>
                    <a:pt x="9195084" y="0"/>
                  </a:lnTo>
                  <a:lnTo>
                    <a:pt x="9195084" y="8229600"/>
                  </a:lnTo>
                  <a:lnTo>
                    <a:pt x="0" y="8229600"/>
                  </a:lnTo>
                  <a:lnTo>
                    <a:pt x="0" y="0"/>
                  </a:lnTo>
                  <a:close/>
                </a:path>
              </a:pathLst>
            </a:custGeom>
            <a:blipFill>
              <a:blip r:embed="rId3"/>
              <a:stretch>
                <a:fillRect/>
              </a:stretch>
            </a:blipFill>
          </p:spPr>
        </p:sp>
        <p:sp>
          <p:nvSpPr>
            <p:cNvPr id="6" name="TextBox 5">
              <a:extLst>
                <a:ext uri="{FF2B5EF4-FFF2-40B4-BE49-F238E27FC236}">
                  <a16:creationId xmlns:a16="http://schemas.microsoft.com/office/drawing/2014/main" id="{2AE13B3E-E9AF-370F-85BB-9306A079A013}"/>
                </a:ext>
              </a:extLst>
            </p:cNvPr>
            <p:cNvSpPr txBox="1"/>
            <p:nvPr/>
          </p:nvSpPr>
          <p:spPr>
            <a:xfrm>
              <a:off x="659722" y="430640"/>
              <a:ext cx="3291401" cy="2343655"/>
            </a:xfrm>
            <a:prstGeom prst="rect">
              <a:avLst/>
            </a:prstGeom>
            <a:noFill/>
          </p:spPr>
          <p:txBody>
            <a:bodyPr wrap="square">
              <a:spAutoFit/>
            </a:bodyPr>
            <a:lstStyle/>
            <a:p>
              <a:pPr algn="just">
                <a:lnSpc>
                  <a:spcPct val="150000"/>
                </a:lnSpc>
              </a:pPr>
              <a:r>
                <a:rPr lang="en-US" sz="2000"/>
                <a:t>Lập kế hoạch kinh doanh là một trong những khâu đầu tiên cần phải thực hiện trong quá trình khởi nghiệp kinh doanh.</a:t>
              </a:r>
            </a:p>
          </p:txBody>
        </p:sp>
      </p:grpSp>
      <p:grpSp>
        <p:nvGrpSpPr>
          <p:cNvPr id="9" name="Group 8">
            <a:extLst>
              <a:ext uri="{FF2B5EF4-FFF2-40B4-BE49-F238E27FC236}">
                <a16:creationId xmlns:a16="http://schemas.microsoft.com/office/drawing/2014/main" id="{2AD8C502-CACC-FA6E-4BE7-711295E0AD2F}"/>
              </a:ext>
            </a:extLst>
          </p:cNvPr>
          <p:cNvGrpSpPr/>
          <p:nvPr/>
        </p:nvGrpSpPr>
        <p:grpSpPr>
          <a:xfrm>
            <a:off x="4708128" y="202368"/>
            <a:ext cx="3828770" cy="5585651"/>
            <a:chOff x="4708128" y="202368"/>
            <a:chExt cx="3828770" cy="5585651"/>
          </a:xfrm>
        </p:grpSpPr>
        <p:sp>
          <p:nvSpPr>
            <p:cNvPr id="7" name="Rectangle: Rounded Corners 6">
              <a:extLst>
                <a:ext uri="{FF2B5EF4-FFF2-40B4-BE49-F238E27FC236}">
                  <a16:creationId xmlns:a16="http://schemas.microsoft.com/office/drawing/2014/main" id="{4367CBCD-2A74-29C0-66C6-5D0C6A56053E}"/>
                </a:ext>
              </a:extLst>
            </p:cNvPr>
            <p:cNvSpPr/>
            <p:nvPr/>
          </p:nvSpPr>
          <p:spPr>
            <a:xfrm>
              <a:off x="4708128" y="1380911"/>
              <a:ext cx="3828770" cy="4407108"/>
            </a:xfrm>
            <a:prstGeom prst="roundRect">
              <a:avLst>
                <a:gd name="adj" fmla="val 6018"/>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6">
              <a:extLst>
                <a:ext uri="{FF2B5EF4-FFF2-40B4-BE49-F238E27FC236}">
                  <a16:creationId xmlns:a16="http://schemas.microsoft.com/office/drawing/2014/main" id="{A3EEA424-8A27-B1E4-59C8-88DADE6E9D50}"/>
                </a:ext>
              </a:extLst>
            </p:cNvPr>
            <p:cNvSpPr/>
            <p:nvPr/>
          </p:nvSpPr>
          <p:spPr>
            <a:xfrm>
              <a:off x="5483805" y="202368"/>
              <a:ext cx="2052411" cy="1701636"/>
            </a:xfrm>
            <a:custGeom>
              <a:avLst/>
              <a:gdLst/>
              <a:ahLst/>
              <a:cxnLst/>
              <a:rect l="l" t="t" r="r" b="b"/>
              <a:pathLst>
                <a:path w="4963026" h="4114800">
                  <a:moveTo>
                    <a:pt x="0" y="0"/>
                  </a:moveTo>
                  <a:lnTo>
                    <a:pt x="4963026" y="0"/>
                  </a:lnTo>
                  <a:lnTo>
                    <a:pt x="496302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7">
              <a:extLst>
                <a:ext uri="{FF2B5EF4-FFF2-40B4-BE49-F238E27FC236}">
                  <a16:creationId xmlns:a16="http://schemas.microsoft.com/office/drawing/2014/main" id="{B5327787-EFF2-7249-A0F3-DAF181B257F7}"/>
                </a:ext>
              </a:extLst>
            </p:cNvPr>
            <p:cNvSpPr txBox="1"/>
            <p:nvPr/>
          </p:nvSpPr>
          <p:spPr>
            <a:xfrm>
              <a:off x="4832515" y="2149513"/>
              <a:ext cx="3609976" cy="2343655"/>
            </a:xfrm>
            <a:prstGeom prst="rect">
              <a:avLst/>
            </a:prstGeom>
            <a:noFill/>
          </p:spPr>
          <p:txBody>
            <a:bodyPr wrap="square">
              <a:spAutoFit/>
            </a:bodyPr>
            <a:lstStyle/>
            <a:p>
              <a:pPr algn="just">
                <a:lnSpc>
                  <a:spcPct val="150000"/>
                </a:lnSpc>
              </a:pPr>
              <a:r>
                <a:rPr lang="vi-VN" sz="2000"/>
                <a:t>Lập được kế hoạch tốt sẽ giúp người kinh doanh có định hướng rõ ràng, đúng đắn trong quá trình kinh doanh, tiết kiệm thời gian và tiền của.</a:t>
              </a:r>
              <a:endParaRPr lang="en-US" sz="2000"/>
            </a:p>
          </p:txBody>
        </p:sp>
      </p:grpSp>
    </p:spTree>
    <p:extLst>
      <p:ext uri="{BB962C8B-B14F-4D97-AF65-F5344CB8AC3E}">
        <p14:creationId xmlns:p14="http://schemas.microsoft.com/office/powerpoint/2010/main" val="80051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pic>
        <p:nvPicPr>
          <p:cNvPr id="1442" name="Google Shape;1442;p66"/>
          <p:cNvPicPr preferRelativeResize="0"/>
          <p:nvPr/>
        </p:nvPicPr>
        <p:blipFill rotWithShape="1">
          <a:blip r:embed="rId3">
            <a:alphaModFix/>
          </a:blip>
          <a:srcRect l="42611"/>
          <a:stretch/>
        </p:blipFill>
        <p:spPr>
          <a:xfrm>
            <a:off x="4572062" y="40"/>
            <a:ext cx="5247600" cy="5143500"/>
          </a:xfrm>
          <a:prstGeom prst="ellipse">
            <a:avLst/>
          </a:prstGeom>
          <a:noFill/>
          <a:ln>
            <a:noFill/>
          </a:ln>
        </p:spPr>
      </p:pic>
      <p:sp>
        <p:nvSpPr>
          <p:cNvPr id="1444" name="Google Shape;1444;p66"/>
          <p:cNvSpPr txBox="1">
            <a:spLocks noGrp="1"/>
          </p:cNvSpPr>
          <p:nvPr>
            <p:ph type="title"/>
          </p:nvPr>
        </p:nvSpPr>
        <p:spPr>
          <a:xfrm>
            <a:off x="685284" y="1723096"/>
            <a:ext cx="3465600" cy="2691256"/>
          </a:xfrm>
          <a:prstGeom prst="rect">
            <a:avLst/>
          </a:prstGeom>
        </p:spPr>
        <p:txBody>
          <a:bodyPr spcFirstLastPara="1" wrap="square" lIns="91425" tIns="91425" rIns="91425" bIns="91425" anchor="t" anchorCtr="0">
            <a:noAutofit/>
          </a:bodyPr>
          <a:lstStyle/>
          <a:p>
            <a:pPr marL="0" lvl="0" indent="0" algn="r" rtl="0">
              <a:lnSpc>
                <a:spcPct val="150000"/>
              </a:lnSpc>
              <a:spcBef>
                <a:spcPts val="0"/>
              </a:spcBef>
              <a:spcAft>
                <a:spcPts val="0"/>
              </a:spcAft>
              <a:buNone/>
            </a:pPr>
            <a:r>
              <a:rPr lang="en-US" sz="4000">
                <a:latin typeface="+mj-lt"/>
              </a:rPr>
              <a:t>T</a:t>
            </a:r>
            <a:r>
              <a:rPr lang="en" sz="4000">
                <a:latin typeface="+mj-lt"/>
              </a:rPr>
              <a:t>hực hành lập kế hoạch kinh doanh </a:t>
            </a:r>
            <a:endParaRPr sz="4000">
              <a:latin typeface="+mj-lt"/>
            </a:endParaRPr>
          </a:p>
        </p:txBody>
      </p:sp>
      <p:sp>
        <p:nvSpPr>
          <p:cNvPr id="1445" name="Google Shape;1445;p66"/>
          <p:cNvSpPr/>
          <p:nvPr/>
        </p:nvSpPr>
        <p:spPr>
          <a:xfrm>
            <a:off x="4572000" y="-19100"/>
            <a:ext cx="5247723" cy="5181781"/>
          </a:xfrm>
          <a:custGeom>
            <a:avLst/>
            <a:gdLst/>
            <a:ahLst/>
            <a:cxnLst/>
            <a:rect l="l" t="t" r="r" b="b"/>
            <a:pathLst>
              <a:path w="101371" h="101370" extrusionOk="0">
                <a:moveTo>
                  <a:pt x="50062" y="1"/>
                </a:moveTo>
                <a:lnTo>
                  <a:pt x="50062" y="396"/>
                </a:lnTo>
                <a:cubicBezTo>
                  <a:pt x="50306" y="396"/>
                  <a:pt x="50562" y="382"/>
                  <a:pt x="50814" y="382"/>
                </a:cubicBezTo>
                <a:cubicBezTo>
                  <a:pt x="50940" y="382"/>
                  <a:pt x="51065" y="386"/>
                  <a:pt x="51187" y="396"/>
                </a:cubicBezTo>
                <a:lnTo>
                  <a:pt x="51187" y="1"/>
                </a:lnTo>
                <a:close/>
                <a:moveTo>
                  <a:pt x="48907" y="31"/>
                </a:moveTo>
                <a:cubicBezTo>
                  <a:pt x="48543" y="31"/>
                  <a:pt x="48147" y="61"/>
                  <a:pt x="47783" y="92"/>
                </a:cubicBezTo>
                <a:lnTo>
                  <a:pt x="47783" y="457"/>
                </a:lnTo>
                <a:cubicBezTo>
                  <a:pt x="48178" y="426"/>
                  <a:pt x="48543" y="426"/>
                  <a:pt x="48938" y="396"/>
                </a:cubicBezTo>
                <a:lnTo>
                  <a:pt x="48907" y="31"/>
                </a:lnTo>
                <a:close/>
                <a:moveTo>
                  <a:pt x="52342" y="31"/>
                </a:moveTo>
                <a:lnTo>
                  <a:pt x="52342" y="396"/>
                </a:lnTo>
                <a:cubicBezTo>
                  <a:pt x="52707" y="426"/>
                  <a:pt x="53102" y="426"/>
                  <a:pt x="53467" y="457"/>
                </a:cubicBezTo>
                <a:lnTo>
                  <a:pt x="53497" y="61"/>
                </a:lnTo>
                <a:cubicBezTo>
                  <a:pt x="53102" y="61"/>
                  <a:pt x="52737" y="31"/>
                  <a:pt x="52342" y="31"/>
                </a:cubicBezTo>
                <a:close/>
                <a:moveTo>
                  <a:pt x="46628" y="153"/>
                </a:moveTo>
                <a:cubicBezTo>
                  <a:pt x="46263" y="183"/>
                  <a:pt x="45868" y="213"/>
                  <a:pt x="45503" y="274"/>
                </a:cubicBezTo>
                <a:lnTo>
                  <a:pt x="45533" y="639"/>
                </a:lnTo>
                <a:cubicBezTo>
                  <a:pt x="45898" y="609"/>
                  <a:pt x="46293" y="578"/>
                  <a:pt x="46658" y="548"/>
                </a:cubicBezTo>
                <a:lnTo>
                  <a:pt x="46628" y="153"/>
                </a:lnTo>
                <a:close/>
                <a:moveTo>
                  <a:pt x="54652" y="153"/>
                </a:moveTo>
                <a:lnTo>
                  <a:pt x="54622" y="548"/>
                </a:lnTo>
                <a:cubicBezTo>
                  <a:pt x="54986" y="548"/>
                  <a:pt x="55351" y="578"/>
                  <a:pt x="55746" y="639"/>
                </a:cubicBezTo>
                <a:lnTo>
                  <a:pt x="55777" y="244"/>
                </a:lnTo>
                <a:cubicBezTo>
                  <a:pt x="55412" y="213"/>
                  <a:pt x="55017" y="183"/>
                  <a:pt x="54652" y="153"/>
                </a:cubicBezTo>
                <a:close/>
                <a:moveTo>
                  <a:pt x="44348" y="396"/>
                </a:moveTo>
                <a:cubicBezTo>
                  <a:pt x="43983" y="426"/>
                  <a:pt x="43588" y="487"/>
                  <a:pt x="43223" y="548"/>
                </a:cubicBezTo>
                <a:lnTo>
                  <a:pt x="43284" y="913"/>
                </a:lnTo>
                <a:cubicBezTo>
                  <a:pt x="43649" y="882"/>
                  <a:pt x="44014" y="821"/>
                  <a:pt x="44409" y="761"/>
                </a:cubicBezTo>
                <a:lnTo>
                  <a:pt x="44348" y="396"/>
                </a:lnTo>
                <a:close/>
                <a:moveTo>
                  <a:pt x="56901" y="365"/>
                </a:moveTo>
                <a:lnTo>
                  <a:pt x="56871" y="761"/>
                </a:lnTo>
                <a:cubicBezTo>
                  <a:pt x="57236" y="791"/>
                  <a:pt x="57631" y="852"/>
                  <a:pt x="57996" y="913"/>
                </a:cubicBezTo>
                <a:lnTo>
                  <a:pt x="58056" y="517"/>
                </a:lnTo>
                <a:cubicBezTo>
                  <a:pt x="57661" y="487"/>
                  <a:pt x="57297" y="426"/>
                  <a:pt x="56901" y="365"/>
                </a:cubicBezTo>
                <a:close/>
                <a:moveTo>
                  <a:pt x="59181" y="700"/>
                </a:moveTo>
                <a:lnTo>
                  <a:pt x="59120" y="1095"/>
                </a:lnTo>
                <a:cubicBezTo>
                  <a:pt x="59485" y="1156"/>
                  <a:pt x="59880" y="1216"/>
                  <a:pt x="60245" y="1277"/>
                </a:cubicBezTo>
                <a:lnTo>
                  <a:pt x="60306" y="913"/>
                </a:lnTo>
                <a:cubicBezTo>
                  <a:pt x="59941" y="852"/>
                  <a:pt x="59546" y="761"/>
                  <a:pt x="59181" y="700"/>
                </a:cubicBezTo>
                <a:close/>
                <a:moveTo>
                  <a:pt x="42099" y="730"/>
                </a:moveTo>
                <a:cubicBezTo>
                  <a:pt x="41704" y="791"/>
                  <a:pt x="41339" y="852"/>
                  <a:pt x="40944" y="943"/>
                </a:cubicBezTo>
                <a:lnTo>
                  <a:pt x="41035" y="1308"/>
                </a:lnTo>
                <a:cubicBezTo>
                  <a:pt x="41400" y="1247"/>
                  <a:pt x="41764" y="1156"/>
                  <a:pt x="42160" y="1095"/>
                </a:cubicBezTo>
                <a:lnTo>
                  <a:pt x="42099" y="730"/>
                </a:lnTo>
                <a:close/>
                <a:moveTo>
                  <a:pt x="61430" y="1156"/>
                </a:moveTo>
                <a:lnTo>
                  <a:pt x="61339" y="1520"/>
                </a:lnTo>
                <a:cubicBezTo>
                  <a:pt x="61734" y="1581"/>
                  <a:pt x="62099" y="1672"/>
                  <a:pt x="62464" y="1764"/>
                </a:cubicBezTo>
                <a:lnTo>
                  <a:pt x="62555" y="1399"/>
                </a:lnTo>
                <a:cubicBezTo>
                  <a:pt x="62190" y="1308"/>
                  <a:pt x="61795" y="1216"/>
                  <a:pt x="61430" y="1156"/>
                </a:cubicBezTo>
                <a:close/>
                <a:moveTo>
                  <a:pt x="39819" y="1156"/>
                </a:moveTo>
                <a:cubicBezTo>
                  <a:pt x="39454" y="1247"/>
                  <a:pt x="39090" y="1338"/>
                  <a:pt x="38725" y="1429"/>
                </a:cubicBezTo>
                <a:lnTo>
                  <a:pt x="38816" y="1794"/>
                </a:lnTo>
                <a:cubicBezTo>
                  <a:pt x="39181" y="1703"/>
                  <a:pt x="39545" y="1612"/>
                  <a:pt x="39910" y="1551"/>
                </a:cubicBezTo>
                <a:lnTo>
                  <a:pt x="39819" y="1156"/>
                </a:lnTo>
                <a:close/>
                <a:moveTo>
                  <a:pt x="63680" y="1672"/>
                </a:moveTo>
                <a:lnTo>
                  <a:pt x="63558" y="2037"/>
                </a:lnTo>
                <a:cubicBezTo>
                  <a:pt x="63923" y="2128"/>
                  <a:pt x="64288" y="2250"/>
                  <a:pt x="64652" y="2341"/>
                </a:cubicBezTo>
                <a:lnTo>
                  <a:pt x="64774" y="1976"/>
                </a:lnTo>
                <a:cubicBezTo>
                  <a:pt x="64409" y="1885"/>
                  <a:pt x="64044" y="1764"/>
                  <a:pt x="63680" y="1672"/>
                </a:cubicBezTo>
                <a:close/>
                <a:moveTo>
                  <a:pt x="37600" y="1703"/>
                </a:moveTo>
                <a:cubicBezTo>
                  <a:pt x="37235" y="1794"/>
                  <a:pt x="36871" y="1916"/>
                  <a:pt x="36506" y="2007"/>
                </a:cubicBezTo>
                <a:lnTo>
                  <a:pt x="36597" y="2372"/>
                </a:lnTo>
                <a:cubicBezTo>
                  <a:pt x="36962" y="2280"/>
                  <a:pt x="37327" y="2159"/>
                  <a:pt x="37691" y="2068"/>
                </a:cubicBezTo>
                <a:lnTo>
                  <a:pt x="37600" y="1703"/>
                </a:lnTo>
                <a:close/>
                <a:moveTo>
                  <a:pt x="65868" y="2311"/>
                </a:moveTo>
                <a:lnTo>
                  <a:pt x="65747" y="2675"/>
                </a:lnTo>
                <a:cubicBezTo>
                  <a:pt x="66111" y="2797"/>
                  <a:pt x="66476" y="2919"/>
                  <a:pt x="66841" y="3040"/>
                </a:cubicBezTo>
                <a:lnTo>
                  <a:pt x="66962" y="2675"/>
                </a:lnTo>
                <a:cubicBezTo>
                  <a:pt x="66598" y="2554"/>
                  <a:pt x="66233" y="2432"/>
                  <a:pt x="65868" y="2311"/>
                </a:cubicBezTo>
                <a:close/>
                <a:moveTo>
                  <a:pt x="35412" y="2341"/>
                </a:moveTo>
                <a:cubicBezTo>
                  <a:pt x="35047" y="2463"/>
                  <a:pt x="34682" y="2584"/>
                  <a:pt x="34317" y="2706"/>
                </a:cubicBezTo>
                <a:lnTo>
                  <a:pt x="34439" y="3071"/>
                </a:lnTo>
                <a:cubicBezTo>
                  <a:pt x="34804" y="2949"/>
                  <a:pt x="35168" y="2827"/>
                  <a:pt x="35533" y="2706"/>
                </a:cubicBezTo>
                <a:lnTo>
                  <a:pt x="35412" y="2341"/>
                </a:lnTo>
                <a:close/>
                <a:moveTo>
                  <a:pt x="68026" y="3040"/>
                </a:moveTo>
                <a:lnTo>
                  <a:pt x="67905" y="3405"/>
                </a:lnTo>
                <a:cubicBezTo>
                  <a:pt x="68269" y="3527"/>
                  <a:pt x="68634" y="3679"/>
                  <a:pt x="68969" y="3800"/>
                </a:cubicBezTo>
                <a:lnTo>
                  <a:pt x="69120" y="3466"/>
                </a:lnTo>
                <a:cubicBezTo>
                  <a:pt x="68756" y="3314"/>
                  <a:pt x="68391" y="3192"/>
                  <a:pt x="68026" y="3040"/>
                </a:cubicBezTo>
                <a:close/>
                <a:moveTo>
                  <a:pt x="33254" y="3071"/>
                </a:moveTo>
                <a:cubicBezTo>
                  <a:pt x="32889" y="3223"/>
                  <a:pt x="32524" y="3344"/>
                  <a:pt x="32159" y="3496"/>
                </a:cubicBezTo>
                <a:lnTo>
                  <a:pt x="32311" y="3830"/>
                </a:lnTo>
                <a:cubicBezTo>
                  <a:pt x="32646" y="3709"/>
                  <a:pt x="33010" y="3587"/>
                  <a:pt x="33375" y="3435"/>
                </a:cubicBezTo>
                <a:lnTo>
                  <a:pt x="33254" y="3071"/>
                </a:lnTo>
                <a:close/>
                <a:moveTo>
                  <a:pt x="70184" y="3891"/>
                </a:moveTo>
                <a:lnTo>
                  <a:pt x="70032" y="4226"/>
                </a:lnTo>
                <a:cubicBezTo>
                  <a:pt x="70397" y="4378"/>
                  <a:pt x="70731" y="4530"/>
                  <a:pt x="71096" y="4682"/>
                </a:cubicBezTo>
                <a:lnTo>
                  <a:pt x="71248" y="4347"/>
                </a:lnTo>
                <a:cubicBezTo>
                  <a:pt x="70883" y="4195"/>
                  <a:pt x="70519" y="4043"/>
                  <a:pt x="70184" y="3891"/>
                </a:cubicBezTo>
                <a:close/>
                <a:moveTo>
                  <a:pt x="31095" y="3922"/>
                </a:moveTo>
                <a:cubicBezTo>
                  <a:pt x="30761" y="4074"/>
                  <a:pt x="30396" y="4226"/>
                  <a:pt x="30062" y="4378"/>
                </a:cubicBezTo>
                <a:lnTo>
                  <a:pt x="30214" y="4712"/>
                </a:lnTo>
                <a:cubicBezTo>
                  <a:pt x="30548" y="4560"/>
                  <a:pt x="30913" y="4408"/>
                  <a:pt x="31247" y="4286"/>
                </a:cubicBezTo>
                <a:lnTo>
                  <a:pt x="31095" y="3922"/>
                </a:lnTo>
                <a:close/>
                <a:moveTo>
                  <a:pt x="72282" y="4803"/>
                </a:moveTo>
                <a:lnTo>
                  <a:pt x="72130" y="5168"/>
                </a:lnTo>
                <a:cubicBezTo>
                  <a:pt x="72464" y="5320"/>
                  <a:pt x="72798" y="5472"/>
                  <a:pt x="73133" y="5654"/>
                </a:cubicBezTo>
                <a:lnTo>
                  <a:pt x="73315" y="5320"/>
                </a:lnTo>
                <a:cubicBezTo>
                  <a:pt x="72981" y="5137"/>
                  <a:pt x="72616" y="4986"/>
                  <a:pt x="72282" y="4803"/>
                </a:cubicBezTo>
                <a:close/>
                <a:moveTo>
                  <a:pt x="29029" y="4864"/>
                </a:moveTo>
                <a:cubicBezTo>
                  <a:pt x="28694" y="5016"/>
                  <a:pt x="28329" y="5168"/>
                  <a:pt x="27995" y="5350"/>
                </a:cubicBezTo>
                <a:lnTo>
                  <a:pt x="28177" y="5685"/>
                </a:lnTo>
                <a:cubicBezTo>
                  <a:pt x="28512" y="5533"/>
                  <a:pt x="28846" y="5350"/>
                  <a:pt x="29181" y="5198"/>
                </a:cubicBezTo>
                <a:lnTo>
                  <a:pt x="29029" y="4864"/>
                </a:lnTo>
                <a:close/>
                <a:moveTo>
                  <a:pt x="74349" y="5837"/>
                </a:moveTo>
                <a:lnTo>
                  <a:pt x="74166" y="6171"/>
                </a:lnTo>
                <a:cubicBezTo>
                  <a:pt x="74501" y="6353"/>
                  <a:pt x="74835" y="6536"/>
                  <a:pt x="75169" y="6718"/>
                </a:cubicBezTo>
                <a:lnTo>
                  <a:pt x="75352" y="6384"/>
                </a:lnTo>
                <a:cubicBezTo>
                  <a:pt x="75017" y="6201"/>
                  <a:pt x="74683" y="6019"/>
                  <a:pt x="74349" y="5837"/>
                </a:cubicBezTo>
                <a:close/>
                <a:moveTo>
                  <a:pt x="26992" y="5867"/>
                </a:moveTo>
                <a:cubicBezTo>
                  <a:pt x="26658" y="6049"/>
                  <a:pt x="26323" y="6232"/>
                  <a:pt x="25989" y="6414"/>
                </a:cubicBezTo>
                <a:lnTo>
                  <a:pt x="26171" y="6748"/>
                </a:lnTo>
                <a:cubicBezTo>
                  <a:pt x="26506" y="6566"/>
                  <a:pt x="26840" y="6384"/>
                  <a:pt x="27174" y="6201"/>
                </a:cubicBezTo>
                <a:lnTo>
                  <a:pt x="26992" y="5867"/>
                </a:lnTo>
                <a:close/>
                <a:moveTo>
                  <a:pt x="76324" y="6961"/>
                </a:moveTo>
                <a:lnTo>
                  <a:pt x="76142" y="7296"/>
                </a:lnTo>
                <a:cubicBezTo>
                  <a:pt x="76476" y="7478"/>
                  <a:pt x="76811" y="7660"/>
                  <a:pt x="77115" y="7873"/>
                </a:cubicBezTo>
                <a:lnTo>
                  <a:pt x="77327" y="7539"/>
                </a:lnTo>
                <a:cubicBezTo>
                  <a:pt x="76993" y="7356"/>
                  <a:pt x="76659" y="7144"/>
                  <a:pt x="76324" y="6961"/>
                </a:cubicBezTo>
                <a:close/>
                <a:moveTo>
                  <a:pt x="24986" y="6992"/>
                </a:moveTo>
                <a:cubicBezTo>
                  <a:pt x="24652" y="7174"/>
                  <a:pt x="24348" y="7387"/>
                  <a:pt x="24013" y="7569"/>
                </a:cubicBezTo>
                <a:lnTo>
                  <a:pt x="24226" y="7903"/>
                </a:lnTo>
                <a:cubicBezTo>
                  <a:pt x="24530" y="7691"/>
                  <a:pt x="24864" y="7508"/>
                  <a:pt x="25199" y="7326"/>
                </a:cubicBezTo>
                <a:lnTo>
                  <a:pt x="24986" y="6992"/>
                </a:lnTo>
                <a:close/>
                <a:moveTo>
                  <a:pt x="78300" y="8177"/>
                </a:moveTo>
                <a:lnTo>
                  <a:pt x="78087" y="8481"/>
                </a:lnTo>
                <a:cubicBezTo>
                  <a:pt x="78391" y="8694"/>
                  <a:pt x="78726" y="8907"/>
                  <a:pt x="79029" y="9119"/>
                </a:cubicBezTo>
                <a:lnTo>
                  <a:pt x="79242" y="8815"/>
                </a:lnTo>
                <a:cubicBezTo>
                  <a:pt x="78938" y="8603"/>
                  <a:pt x="78604" y="8390"/>
                  <a:pt x="78300" y="8177"/>
                </a:cubicBezTo>
                <a:close/>
                <a:moveTo>
                  <a:pt x="23041" y="8207"/>
                </a:moveTo>
                <a:cubicBezTo>
                  <a:pt x="22737" y="8390"/>
                  <a:pt x="22402" y="8603"/>
                  <a:pt x="22098" y="8815"/>
                </a:cubicBezTo>
                <a:lnTo>
                  <a:pt x="22311" y="9150"/>
                </a:lnTo>
                <a:cubicBezTo>
                  <a:pt x="22615" y="8937"/>
                  <a:pt x="22949" y="8724"/>
                  <a:pt x="23253" y="8511"/>
                </a:cubicBezTo>
                <a:lnTo>
                  <a:pt x="23041" y="8207"/>
                </a:lnTo>
                <a:close/>
                <a:moveTo>
                  <a:pt x="21156" y="9484"/>
                </a:moveTo>
                <a:cubicBezTo>
                  <a:pt x="20852" y="9697"/>
                  <a:pt x="20548" y="9940"/>
                  <a:pt x="20244" y="10153"/>
                </a:cubicBezTo>
                <a:lnTo>
                  <a:pt x="20457" y="10457"/>
                </a:lnTo>
                <a:cubicBezTo>
                  <a:pt x="20761" y="10244"/>
                  <a:pt x="21065" y="10001"/>
                  <a:pt x="21369" y="9788"/>
                </a:cubicBezTo>
                <a:lnTo>
                  <a:pt x="21156" y="9484"/>
                </a:lnTo>
                <a:close/>
                <a:moveTo>
                  <a:pt x="80185" y="9454"/>
                </a:moveTo>
                <a:lnTo>
                  <a:pt x="79972" y="9758"/>
                </a:lnTo>
                <a:cubicBezTo>
                  <a:pt x="80276" y="10001"/>
                  <a:pt x="80580" y="10214"/>
                  <a:pt x="80884" y="10457"/>
                </a:cubicBezTo>
                <a:lnTo>
                  <a:pt x="81096" y="10153"/>
                </a:lnTo>
                <a:cubicBezTo>
                  <a:pt x="80792" y="9910"/>
                  <a:pt x="80488" y="9697"/>
                  <a:pt x="80185" y="9454"/>
                </a:cubicBezTo>
                <a:close/>
                <a:moveTo>
                  <a:pt x="82008" y="10821"/>
                </a:moveTo>
                <a:lnTo>
                  <a:pt x="81795" y="11125"/>
                </a:lnTo>
                <a:cubicBezTo>
                  <a:pt x="82069" y="11369"/>
                  <a:pt x="82373" y="11612"/>
                  <a:pt x="82677" y="11855"/>
                </a:cubicBezTo>
                <a:lnTo>
                  <a:pt x="82920" y="11551"/>
                </a:lnTo>
                <a:cubicBezTo>
                  <a:pt x="82616" y="11308"/>
                  <a:pt x="82312" y="11065"/>
                  <a:pt x="82008" y="10821"/>
                </a:cubicBezTo>
                <a:close/>
                <a:moveTo>
                  <a:pt x="19332" y="10852"/>
                </a:moveTo>
                <a:cubicBezTo>
                  <a:pt x="19028" y="11095"/>
                  <a:pt x="18724" y="11338"/>
                  <a:pt x="18451" y="11581"/>
                </a:cubicBezTo>
                <a:lnTo>
                  <a:pt x="18694" y="11885"/>
                </a:lnTo>
                <a:cubicBezTo>
                  <a:pt x="18968" y="11642"/>
                  <a:pt x="19272" y="11399"/>
                  <a:pt x="19575" y="11156"/>
                </a:cubicBezTo>
                <a:lnTo>
                  <a:pt x="19332" y="10852"/>
                </a:lnTo>
                <a:close/>
                <a:moveTo>
                  <a:pt x="83771" y="12280"/>
                </a:moveTo>
                <a:lnTo>
                  <a:pt x="83528" y="12584"/>
                </a:lnTo>
                <a:cubicBezTo>
                  <a:pt x="83832" y="12828"/>
                  <a:pt x="84106" y="13071"/>
                  <a:pt x="84379" y="13344"/>
                </a:cubicBezTo>
                <a:lnTo>
                  <a:pt x="84653" y="13040"/>
                </a:lnTo>
                <a:cubicBezTo>
                  <a:pt x="84349" y="12797"/>
                  <a:pt x="84075" y="12554"/>
                  <a:pt x="83771" y="12280"/>
                </a:cubicBezTo>
                <a:close/>
                <a:moveTo>
                  <a:pt x="17569" y="12311"/>
                </a:moveTo>
                <a:cubicBezTo>
                  <a:pt x="17265" y="12584"/>
                  <a:pt x="16992" y="12828"/>
                  <a:pt x="16718" y="13071"/>
                </a:cubicBezTo>
                <a:lnTo>
                  <a:pt x="16961" y="13375"/>
                </a:lnTo>
                <a:cubicBezTo>
                  <a:pt x="17235" y="13101"/>
                  <a:pt x="17539" y="12858"/>
                  <a:pt x="17813" y="12615"/>
                </a:cubicBezTo>
                <a:lnTo>
                  <a:pt x="17569" y="12311"/>
                </a:lnTo>
                <a:close/>
                <a:moveTo>
                  <a:pt x="85504" y="13831"/>
                </a:moveTo>
                <a:lnTo>
                  <a:pt x="85230" y="14104"/>
                </a:lnTo>
                <a:cubicBezTo>
                  <a:pt x="85504" y="14378"/>
                  <a:pt x="85777" y="14621"/>
                  <a:pt x="86051" y="14894"/>
                </a:cubicBezTo>
                <a:lnTo>
                  <a:pt x="86324" y="14621"/>
                </a:lnTo>
                <a:cubicBezTo>
                  <a:pt x="86051" y="14347"/>
                  <a:pt x="85777" y="14074"/>
                  <a:pt x="85504" y="13831"/>
                </a:cubicBezTo>
                <a:close/>
                <a:moveTo>
                  <a:pt x="15867" y="13861"/>
                </a:moveTo>
                <a:cubicBezTo>
                  <a:pt x="15594" y="14135"/>
                  <a:pt x="15320" y="14378"/>
                  <a:pt x="15047" y="14651"/>
                </a:cubicBezTo>
                <a:lnTo>
                  <a:pt x="15320" y="14925"/>
                </a:lnTo>
                <a:cubicBezTo>
                  <a:pt x="15594" y="14651"/>
                  <a:pt x="15867" y="14378"/>
                  <a:pt x="16141" y="14135"/>
                </a:cubicBezTo>
                <a:lnTo>
                  <a:pt x="15867" y="13861"/>
                </a:lnTo>
                <a:close/>
                <a:moveTo>
                  <a:pt x="87115" y="15442"/>
                </a:moveTo>
                <a:lnTo>
                  <a:pt x="86841" y="15715"/>
                </a:lnTo>
                <a:cubicBezTo>
                  <a:pt x="87115" y="15989"/>
                  <a:pt x="87358" y="16262"/>
                  <a:pt x="87631" y="16536"/>
                </a:cubicBezTo>
                <a:lnTo>
                  <a:pt x="87905" y="16262"/>
                </a:lnTo>
                <a:cubicBezTo>
                  <a:pt x="87631" y="15989"/>
                  <a:pt x="87388" y="15715"/>
                  <a:pt x="87115" y="15442"/>
                </a:cubicBezTo>
                <a:close/>
                <a:moveTo>
                  <a:pt x="14226" y="15472"/>
                </a:moveTo>
                <a:cubicBezTo>
                  <a:pt x="13983" y="15746"/>
                  <a:pt x="13709" y="16019"/>
                  <a:pt x="13466" y="16293"/>
                </a:cubicBezTo>
                <a:lnTo>
                  <a:pt x="13740" y="16566"/>
                </a:lnTo>
                <a:cubicBezTo>
                  <a:pt x="13983" y="16293"/>
                  <a:pt x="14256" y="15989"/>
                  <a:pt x="14499" y="15715"/>
                </a:cubicBezTo>
                <a:lnTo>
                  <a:pt x="14226" y="15472"/>
                </a:lnTo>
                <a:close/>
                <a:moveTo>
                  <a:pt x="88665" y="17113"/>
                </a:moveTo>
                <a:lnTo>
                  <a:pt x="88391" y="17387"/>
                </a:lnTo>
                <a:cubicBezTo>
                  <a:pt x="88635" y="17660"/>
                  <a:pt x="88878" y="17934"/>
                  <a:pt x="89121" y="18238"/>
                </a:cubicBezTo>
                <a:lnTo>
                  <a:pt x="89425" y="17995"/>
                </a:lnTo>
                <a:cubicBezTo>
                  <a:pt x="89182" y="17691"/>
                  <a:pt x="88938" y="17417"/>
                  <a:pt x="88665" y="17113"/>
                </a:cubicBezTo>
                <a:close/>
                <a:moveTo>
                  <a:pt x="12676" y="17144"/>
                </a:moveTo>
                <a:cubicBezTo>
                  <a:pt x="12433" y="17417"/>
                  <a:pt x="12189" y="17721"/>
                  <a:pt x="11946" y="18025"/>
                </a:cubicBezTo>
                <a:lnTo>
                  <a:pt x="12220" y="18268"/>
                </a:lnTo>
                <a:cubicBezTo>
                  <a:pt x="12463" y="17964"/>
                  <a:pt x="12706" y="17691"/>
                  <a:pt x="12980" y="17387"/>
                </a:cubicBezTo>
                <a:lnTo>
                  <a:pt x="12676" y="17144"/>
                </a:lnTo>
                <a:close/>
                <a:moveTo>
                  <a:pt x="90154" y="18876"/>
                </a:moveTo>
                <a:lnTo>
                  <a:pt x="89850" y="19119"/>
                </a:lnTo>
                <a:cubicBezTo>
                  <a:pt x="90094" y="19393"/>
                  <a:pt x="90337" y="19697"/>
                  <a:pt x="90549" y="20001"/>
                </a:cubicBezTo>
                <a:lnTo>
                  <a:pt x="90853" y="19758"/>
                </a:lnTo>
                <a:cubicBezTo>
                  <a:pt x="90610" y="19454"/>
                  <a:pt x="90397" y="19150"/>
                  <a:pt x="90154" y="18876"/>
                </a:cubicBezTo>
                <a:close/>
                <a:moveTo>
                  <a:pt x="11217" y="18907"/>
                </a:moveTo>
                <a:cubicBezTo>
                  <a:pt x="10974" y="19211"/>
                  <a:pt x="10730" y="19484"/>
                  <a:pt x="10487" y="19788"/>
                </a:cubicBezTo>
                <a:lnTo>
                  <a:pt x="10791" y="20031"/>
                </a:lnTo>
                <a:cubicBezTo>
                  <a:pt x="11034" y="19727"/>
                  <a:pt x="11277" y="19423"/>
                  <a:pt x="11490" y="19150"/>
                </a:cubicBezTo>
                <a:lnTo>
                  <a:pt x="11217" y="18907"/>
                </a:lnTo>
                <a:close/>
                <a:moveTo>
                  <a:pt x="91553" y="20670"/>
                </a:moveTo>
                <a:lnTo>
                  <a:pt x="91249" y="20913"/>
                </a:lnTo>
                <a:cubicBezTo>
                  <a:pt x="91461" y="21217"/>
                  <a:pt x="91674" y="21521"/>
                  <a:pt x="91887" y="21825"/>
                </a:cubicBezTo>
                <a:lnTo>
                  <a:pt x="92221" y="21612"/>
                </a:lnTo>
                <a:cubicBezTo>
                  <a:pt x="91978" y="21308"/>
                  <a:pt x="91765" y="20974"/>
                  <a:pt x="91553" y="20670"/>
                </a:cubicBezTo>
                <a:close/>
                <a:moveTo>
                  <a:pt x="9818" y="20730"/>
                </a:moveTo>
                <a:cubicBezTo>
                  <a:pt x="9575" y="21034"/>
                  <a:pt x="9363" y="21338"/>
                  <a:pt x="9150" y="21642"/>
                </a:cubicBezTo>
                <a:lnTo>
                  <a:pt x="9454" y="21855"/>
                </a:lnTo>
                <a:cubicBezTo>
                  <a:pt x="9666" y="21551"/>
                  <a:pt x="9879" y="21247"/>
                  <a:pt x="10122" y="20943"/>
                </a:cubicBezTo>
                <a:lnTo>
                  <a:pt x="9818" y="20730"/>
                </a:lnTo>
                <a:close/>
                <a:moveTo>
                  <a:pt x="92860" y="22554"/>
                </a:moveTo>
                <a:lnTo>
                  <a:pt x="92556" y="22767"/>
                </a:lnTo>
                <a:cubicBezTo>
                  <a:pt x="92768" y="23071"/>
                  <a:pt x="92951" y="23405"/>
                  <a:pt x="93163" y="23709"/>
                </a:cubicBezTo>
                <a:lnTo>
                  <a:pt x="93498" y="23496"/>
                </a:lnTo>
                <a:cubicBezTo>
                  <a:pt x="93285" y="23192"/>
                  <a:pt x="93072" y="22858"/>
                  <a:pt x="92860" y="22554"/>
                </a:cubicBezTo>
                <a:close/>
                <a:moveTo>
                  <a:pt x="8481" y="22585"/>
                </a:moveTo>
                <a:cubicBezTo>
                  <a:pt x="8268" y="22919"/>
                  <a:pt x="8086" y="23223"/>
                  <a:pt x="7873" y="23557"/>
                </a:cubicBezTo>
                <a:lnTo>
                  <a:pt x="8177" y="23770"/>
                </a:lnTo>
                <a:cubicBezTo>
                  <a:pt x="8390" y="23436"/>
                  <a:pt x="8603" y="23132"/>
                  <a:pt x="8815" y="22797"/>
                </a:cubicBezTo>
                <a:lnTo>
                  <a:pt x="8481" y="22585"/>
                </a:lnTo>
                <a:close/>
                <a:moveTo>
                  <a:pt x="94075" y="24469"/>
                </a:moveTo>
                <a:lnTo>
                  <a:pt x="93771" y="24682"/>
                </a:lnTo>
                <a:cubicBezTo>
                  <a:pt x="93954" y="25016"/>
                  <a:pt x="94136" y="25320"/>
                  <a:pt x="94349" y="25655"/>
                </a:cubicBezTo>
                <a:lnTo>
                  <a:pt x="94683" y="25472"/>
                </a:lnTo>
                <a:cubicBezTo>
                  <a:pt x="94471" y="25138"/>
                  <a:pt x="94288" y="24803"/>
                  <a:pt x="94075" y="24469"/>
                </a:cubicBezTo>
                <a:close/>
                <a:moveTo>
                  <a:pt x="7265" y="24530"/>
                </a:moveTo>
                <a:cubicBezTo>
                  <a:pt x="7052" y="24864"/>
                  <a:pt x="6870" y="25199"/>
                  <a:pt x="6688" y="25533"/>
                </a:cubicBezTo>
                <a:lnTo>
                  <a:pt x="7022" y="25715"/>
                </a:lnTo>
                <a:cubicBezTo>
                  <a:pt x="7204" y="25381"/>
                  <a:pt x="7387" y="25047"/>
                  <a:pt x="7600" y="24743"/>
                </a:cubicBezTo>
                <a:lnTo>
                  <a:pt x="7265" y="24530"/>
                </a:lnTo>
                <a:close/>
                <a:moveTo>
                  <a:pt x="95230" y="26475"/>
                </a:moveTo>
                <a:lnTo>
                  <a:pt x="94896" y="26658"/>
                </a:lnTo>
                <a:cubicBezTo>
                  <a:pt x="95078" y="26992"/>
                  <a:pt x="95261" y="27326"/>
                  <a:pt x="95413" y="27661"/>
                </a:cubicBezTo>
                <a:lnTo>
                  <a:pt x="95778" y="27478"/>
                </a:lnTo>
                <a:cubicBezTo>
                  <a:pt x="95595" y="27144"/>
                  <a:pt x="95413" y="26779"/>
                  <a:pt x="95230" y="26475"/>
                </a:cubicBezTo>
                <a:close/>
                <a:moveTo>
                  <a:pt x="6110" y="26536"/>
                </a:moveTo>
                <a:cubicBezTo>
                  <a:pt x="5928" y="26870"/>
                  <a:pt x="5745" y="27205"/>
                  <a:pt x="5593" y="27539"/>
                </a:cubicBezTo>
                <a:lnTo>
                  <a:pt x="5928" y="27721"/>
                </a:lnTo>
                <a:cubicBezTo>
                  <a:pt x="6110" y="27387"/>
                  <a:pt x="6262" y="27053"/>
                  <a:pt x="6445" y="26718"/>
                </a:cubicBezTo>
                <a:lnTo>
                  <a:pt x="6110" y="26536"/>
                </a:lnTo>
                <a:close/>
                <a:moveTo>
                  <a:pt x="96264" y="28481"/>
                </a:moveTo>
                <a:lnTo>
                  <a:pt x="95929" y="28664"/>
                </a:lnTo>
                <a:cubicBezTo>
                  <a:pt x="96112" y="28998"/>
                  <a:pt x="96264" y="29332"/>
                  <a:pt x="96416" y="29697"/>
                </a:cubicBezTo>
                <a:lnTo>
                  <a:pt x="96781" y="29515"/>
                </a:lnTo>
                <a:cubicBezTo>
                  <a:pt x="96598" y="29180"/>
                  <a:pt x="96446" y="28846"/>
                  <a:pt x="96264" y="28481"/>
                </a:cubicBezTo>
                <a:close/>
                <a:moveTo>
                  <a:pt x="5077" y="28572"/>
                </a:moveTo>
                <a:cubicBezTo>
                  <a:pt x="4894" y="28907"/>
                  <a:pt x="4742" y="29241"/>
                  <a:pt x="4590" y="29606"/>
                </a:cubicBezTo>
                <a:lnTo>
                  <a:pt x="4925" y="29758"/>
                </a:lnTo>
                <a:cubicBezTo>
                  <a:pt x="5077" y="29424"/>
                  <a:pt x="5259" y="29059"/>
                  <a:pt x="5411" y="28724"/>
                </a:cubicBezTo>
                <a:lnTo>
                  <a:pt x="5077" y="28572"/>
                </a:lnTo>
                <a:close/>
                <a:moveTo>
                  <a:pt x="97237" y="30579"/>
                </a:moveTo>
                <a:lnTo>
                  <a:pt x="96872" y="30731"/>
                </a:lnTo>
                <a:cubicBezTo>
                  <a:pt x="97024" y="31065"/>
                  <a:pt x="97176" y="31430"/>
                  <a:pt x="97328" y="31764"/>
                </a:cubicBezTo>
                <a:lnTo>
                  <a:pt x="97662" y="31612"/>
                </a:lnTo>
                <a:cubicBezTo>
                  <a:pt x="97540" y="31278"/>
                  <a:pt x="97388" y="30913"/>
                  <a:pt x="97237" y="30579"/>
                </a:cubicBezTo>
                <a:close/>
                <a:moveTo>
                  <a:pt x="4104" y="30639"/>
                </a:moveTo>
                <a:cubicBezTo>
                  <a:pt x="3952" y="31004"/>
                  <a:pt x="3800" y="31369"/>
                  <a:pt x="3679" y="31703"/>
                </a:cubicBezTo>
                <a:lnTo>
                  <a:pt x="4013" y="31855"/>
                </a:lnTo>
                <a:cubicBezTo>
                  <a:pt x="4165" y="31490"/>
                  <a:pt x="4317" y="31156"/>
                  <a:pt x="4469" y="30791"/>
                </a:cubicBezTo>
                <a:lnTo>
                  <a:pt x="4104" y="30639"/>
                </a:lnTo>
                <a:close/>
                <a:moveTo>
                  <a:pt x="98088" y="32676"/>
                </a:moveTo>
                <a:lnTo>
                  <a:pt x="97723" y="32828"/>
                </a:lnTo>
                <a:cubicBezTo>
                  <a:pt x="97875" y="33162"/>
                  <a:pt x="97996" y="33527"/>
                  <a:pt x="98118" y="33892"/>
                </a:cubicBezTo>
                <a:lnTo>
                  <a:pt x="98483" y="33770"/>
                </a:lnTo>
                <a:cubicBezTo>
                  <a:pt x="98361" y="33405"/>
                  <a:pt x="98240" y="33041"/>
                  <a:pt x="98088" y="32676"/>
                </a:cubicBezTo>
                <a:close/>
                <a:moveTo>
                  <a:pt x="3253" y="32767"/>
                </a:moveTo>
                <a:cubicBezTo>
                  <a:pt x="3131" y="33132"/>
                  <a:pt x="2979" y="33497"/>
                  <a:pt x="2858" y="33861"/>
                </a:cubicBezTo>
                <a:lnTo>
                  <a:pt x="3223" y="33983"/>
                </a:lnTo>
                <a:cubicBezTo>
                  <a:pt x="3344" y="33618"/>
                  <a:pt x="3466" y="33284"/>
                  <a:pt x="3618" y="32919"/>
                </a:cubicBezTo>
                <a:lnTo>
                  <a:pt x="3253" y="32767"/>
                </a:lnTo>
                <a:close/>
                <a:moveTo>
                  <a:pt x="98847" y="34864"/>
                </a:moveTo>
                <a:lnTo>
                  <a:pt x="98483" y="34956"/>
                </a:lnTo>
                <a:cubicBezTo>
                  <a:pt x="98604" y="35320"/>
                  <a:pt x="98726" y="35685"/>
                  <a:pt x="98847" y="36050"/>
                </a:cubicBezTo>
                <a:lnTo>
                  <a:pt x="99212" y="35959"/>
                </a:lnTo>
                <a:cubicBezTo>
                  <a:pt x="99091" y="35563"/>
                  <a:pt x="98969" y="35199"/>
                  <a:pt x="98847" y="34864"/>
                </a:cubicBezTo>
                <a:close/>
                <a:moveTo>
                  <a:pt x="2493" y="34956"/>
                </a:moveTo>
                <a:cubicBezTo>
                  <a:pt x="2372" y="35320"/>
                  <a:pt x="2250" y="35685"/>
                  <a:pt x="2159" y="36050"/>
                </a:cubicBezTo>
                <a:lnTo>
                  <a:pt x="2524" y="36171"/>
                </a:lnTo>
                <a:cubicBezTo>
                  <a:pt x="2615" y="35807"/>
                  <a:pt x="2736" y="35442"/>
                  <a:pt x="2858" y="35077"/>
                </a:cubicBezTo>
                <a:lnTo>
                  <a:pt x="2493" y="34956"/>
                </a:lnTo>
                <a:close/>
                <a:moveTo>
                  <a:pt x="99516" y="37053"/>
                </a:moveTo>
                <a:lnTo>
                  <a:pt x="99151" y="37144"/>
                </a:lnTo>
                <a:cubicBezTo>
                  <a:pt x="99273" y="37509"/>
                  <a:pt x="99364" y="37874"/>
                  <a:pt x="99455" y="38238"/>
                </a:cubicBezTo>
                <a:lnTo>
                  <a:pt x="99820" y="38147"/>
                </a:lnTo>
                <a:cubicBezTo>
                  <a:pt x="99729" y="37782"/>
                  <a:pt x="99638" y="37418"/>
                  <a:pt x="99516" y="37053"/>
                </a:cubicBezTo>
                <a:close/>
                <a:moveTo>
                  <a:pt x="1824" y="37144"/>
                </a:moveTo>
                <a:cubicBezTo>
                  <a:pt x="1733" y="37509"/>
                  <a:pt x="1642" y="37874"/>
                  <a:pt x="1520" y="38269"/>
                </a:cubicBezTo>
                <a:lnTo>
                  <a:pt x="1916" y="38360"/>
                </a:lnTo>
                <a:cubicBezTo>
                  <a:pt x="2007" y="37965"/>
                  <a:pt x="2098" y="37630"/>
                  <a:pt x="2189" y="37266"/>
                </a:cubicBezTo>
                <a:lnTo>
                  <a:pt x="1824" y="37144"/>
                </a:lnTo>
                <a:close/>
                <a:moveTo>
                  <a:pt x="100094" y="39272"/>
                </a:moveTo>
                <a:lnTo>
                  <a:pt x="99729" y="39333"/>
                </a:lnTo>
                <a:cubicBezTo>
                  <a:pt x="99790" y="39728"/>
                  <a:pt x="99881" y="40092"/>
                  <a:pt x="99972" y="40457"/>
                </a:cubicBezTo>
                <a:lnTo>
                  <a:pt x="100337" y="40396"/>
                </a:lnTo>
                <a:cubicBezTo>
                  <a:pt x="100246" y="40001"/>
                  <a:pt x="100185" y="39636"/>
                  <a:pt x="100094" y="39272"/>
                </a:cubicBezTo>
                <a:close/>
                <a:moveTo>
                  <a:pt x="1277" y="39363"/>
                </a:moveTo>
                <a:cubicBezTo>
                  <a:pt x="1186" y="39758"/>
                  <a:pt x="1095" y="40123"/>
                  <a:pt x="1034" y="40488"/>
                </a:cubicBezTo>
                <a:lnTo>
                  <a:pt x="1399" y="40579"/>
                </a:lnTo>
                <a:cubicBezTo>
                  <a:pt x="1460" y="40184"/>
                  <a:pt x="1551" y="39819"/>
                  <a:pt x="1642" y="39454"/>
                </a:cubicBezTo>
                <a:lnTo>
                  <a:pt x="1277" y="39363"/>
                </a:lnTo>
                <a:close/>
                <a:moveTo>
                  <a:pt x="100550" y="41491"/>
                </a:moveTo>
                <a:lnTo>
                  <a:pt x="100185" y="41582"/>
                </a:lnTo>
                <a:cubicBezTo>
                  <a:pt x="100246" y="41947"/>
                  <a:pt x="100306" y="42311"/>
                  <a:pt x="100367" y="42706"/>
                </a:cubicBezTo>
                <a:lnTo>
                  <a:pt x="100732" y="42646"/>
                </a:lnTo>
                <a:cubicBezTo>
                  <a:pt x="100671" y="42250"/>
                  <a:pt x="100610" y="41886"/>
                  <a:pt x="100550" y="41491"/>
                </a:cubicBezTo>
                <a:close/>
                <a:moveTo>
                  <a:pt x="821" y="41612"/>
                </a:moveTo>
                <a:cubicBezTo>
                  <a:pt x="730" y="41977"/>
                  <a:pt x="669" y="42372"/>
                  <a:pt x="609" y="42737"/>
                </a:cubicBezTo>
                <a:lnTo>
                  <a:pt x="1004" y="42798"/>
                </a:lnTo>
                <a:cubicBezTo>
                  <a:pt x="1065" y="42433"/>
                  <a:pt x="1125" y="42038"/>
                  <a:pt x="1186" y="41673"/>
                </a:cubicBezTo>
                <a:lnTo>
                  <a:pt x="821" y="41612"/>
                </a:lnTo>
                <a:close/>
                <a:moveTo>
                  <a:pt x="100914" y="43770"/>
                </a:moveTo>
                <a:lnTo>
                  <a:pt x="100550" y="43831"/>
                </a:lnTo>
                <a:cubicBezTo>
                  <a:pt x="100580" y="44196"/>
                  <a:pt x="100641" y="44561"/>
                  <a:pt x="100671" y="44956"/>
                </a:cubicBezTo>
                <a:lnTo>
                  <a:pt x="101066" y="44895"/>
                </a:lnTo>
                <a:cubicBezTo>
                  <a:pt x="101006" y="44530"/>
                  <a:pt x="100975" y="44135"/>
                  <a:pt x="100914" y="43770"/>
                </a:cubicBezTo>
                <a:close/>
                <a:moveTo>
                  <a:pt x="457" y="43861"/>
                </a:moveTo>
                <a:cubicBezTo>
                  <a:pt x="396" y="44257"/>
                  <a:pt x="365" y="44621"/>
                  <a:pt x="305" y="45016"/>
                </a:cubicBezTo>
                <a:lnTo>
                  <a:pt x="700" y="45047"/>
                </a:lnTo>
                <a:cubicBezTo>
                  <a:pt x="730" y="44682"/>
                  <a:pt x="791" y="44317"/>
                  <a:pt x="821" y="43922"/>
                </a:cubicBezTo>
                <a:lnTo>
                  <a:pt x="457" y="43861"/>
                </a:lnTo>
                <a:close/>
                <a:moveTo>
                  <a:pt x="101158" y="46050"/>
                </a:moveTo>
                <a:lnTo>
                  <a:pt x="100793" y="46080"/>
                </a:lnTo>
                <a:cubicBezTo>
                  <a:pt x="100823" y="46445"/>
                  <a:pt x="100854" y="46840"/>
                  <a:pt x="100884" y="47205"/>
                </a:cubicBezTo>
                <a:lnTo>
                  <a:pt x="101249" y="47175"/>
                </a:lnTo>
                <a:cubicBezTo>
                  <a:pt x="101218" y="46810"/>
                  <a:pt x="101218" y="46415"/>
                  <a:pt x="101158" y="46050"/>
                </a:cubicBezTo>
                <a:close/>
                <a:moveTo>
                  <a:pt x="183" y="46141"/>
                </a:moveTo>
                <a:cubicBezTo>
                  <a:pt x="153" y="46536"/>
                  <a:pt x="122" y="46931"/>
                  <a:pt x="122" y="47296"/>
                </a:cubicBezTo>
                <a:lnTo>
                  <a:pt x="487" y="47327"/>
                </a:lnTo>
                <a:cubicBezTo>
                  <a:pt x="517" y="46931"/>
                  <a:pt x="548" y="46567"/>
                  <a:pt x="578" y="46202"/>
                </a:cubicBezTo>
                <a:lnTo>
                  <a:pt x="183" y="46141"/>
                </a:lnTo>
                <a:close/>
                <a:moveTo>
                  <a:pt x="100945" y="48330"/>
                </a:moveTo>
                <a:cubicBezTo>
                  <a:pt x="100975" y="48725"/>
                  <a:pt x="100975" y="49090"/>
                  <a:pt x="100975" y="49485"/>
                </a:cubicBezTo>
                <a:lnTo>
                  <a:pt x="101370" y="49454"/>
                </a:lnTo>
                <a:cubicBezTo>
                  <a:pt x="101370" y="49090"/>
                  <a:pt x="101340" y="48694"/>
                  <a:pt x="101340" y="48330"/>
                </a:cubicBezTo>
                <a:close/>
                <a:moveTo>
                  <a:pt x="61" y="48451"/>
                </a:moveTo>
                <a:cubicBezTo>
                  <a:pt x="31" y="48816"/>
                  <a:pt x="31" y="49211"/>
                  <a:pt x="1" y="49576"/>
                </a:cubicBezTo>
                <a:lnTo>
                  <a:pt x="396" y="49606"/>
                </a:lnTo>
                <a:cubicBezTo>
                  <a:pt x="396" y="49211"/>
                  <a:pt x="426" y="48846"/>
                  <a:pt x="426" y="48451"/>
                </a:cubicBezTo>
                <a:close/>
                <a:moveTo>
                  <a:pt x="101006" y="50609"/>
                </a:moveTo>
                <a:lnTo>
                  <a:pt x="101006" y="50700"/>
                </a:lnTo>
                <a:cubicBezTo>
                  <a:pt x="101006" y="51065"/>
                  <a:pt x="101006" y="51460"/>
                  <a:pt x="100975" y="51825"/>
                </a:cubicBezTo>
                <a:lnTo>
                  <a:pt x="101370" y="51825"/>
                </a:lnTo>
                <a:cubicBezTo>
                  <a:pt x="101370" y="51460"/>
                  <a:pt x="101370" y="51065"/>
                  <a:pt x="101370" y="50700"/>
                </a:cubicBezTo>
                <a:lnTo>
                  <a:pt x="101370" y="50609"/>
                </a:lnTo>
                <a:close/>
                <a:moveTo>
                  <a:pt x="1" y="50731"/>
                </a:moveTo>
                <a:cubicBezTo>
                  <a:pt x="1" y="51126"/>
                  <a:pt x="1" y="51491"/>
                  <a:pt x="1" y="51886"/>
                </a:cubicBezTo>
                <a:lnTo>
                  <a:pt x="396" y="51855"/>
                </a:lnTo>
                <a:cubicBezTo>
                  <a:pt x="365" y="51491"/>
                  <a:pt x="365" y="51126"/>
                  <a:pt x="365" y="50731"/>
                </a:cubicBezTo>
                <a:close/>
                <a:moveTo>
                  <a:pt x="100945" y="52950"/>
                </a:moveTo>
                <a:cubicBezTo>
                  <a:pt x="100945" y="53345"/>
                  <a:pt x="100914" y="53710"/>
                  <a:pt x="100884" y="54105"/>
                </a:cubicBezTo>
                <a:lnTo>
                  <a:pt x="101279" y="54135"/>
                </a:lnTo>
                <a:cubicBezTo>
                  <a:pt x="101279" y="53740"/>
                  <a:pt x="101310" y="53375"/>
                  <a:pt x="101340" y="52980"/>
                </a:cubicBezTo>
                <a:lnTo>
                  <a:pt x="100945" y="52950"/>
                </a:lnTo>
                <a:close/>
                <a:moveTo>
                  <a:pt x="61" y="53011"/>
                </a:moveTo>
                <a:cubicBezTo>
                  <a:pt x="61" y="53406"/>
                  <a:pt x="92" y="53801"/>
                  <a:pt x="122" y="54166"/>
                </a:cubicBezTo>
                <a:lnTo>
                  <a:pt x="487" y="54135"/>
                </a:lnTo>
                <a:cubicBezTo>
                  <a:pt x="457" y="53770"/>
                  <a:pt x="457" y="53375"/>
                  <a:pt x="426" y="53011"/>
                </a:cubicBezTo>
                <a:close/>
                <a:moveTo>
                  <a:pt x="100793" y="55229"/>
                </a:moveTo>
                <a:cubicBezTo>
                  <a:pt x="100762" y="55625"/>
                  <a:pt x="100732" y="55989"/>
                  <a:pt x="100671" y="56354"/>
                </a:cubicBezTo>
                <a:lnTo>
                  <a:pt x="101066" y="56415"/>
                </a:lnTo>
                <a:cubicBezTo>
                  <a:pt x="101097" y="56020"/>
                  <a:pt x="101158" y="55655"/>
                  <a:pt x="101188" y="55260"/>
                </a:cubicBezTo>
                <a:lnTo>
                  <a:pt x="100793" y="55229"/>
                </a:lnTo>
                <a:close/>
                <a:moveTo>
                  <a:pt x="578" y="55260"/>
                </a:moveTo>
                <a:lnTo>
                  <a:pt x="213" y="55321"/>
                </a:lnTo>
                <a:cubicBezTo>
                  <a:pt x="244" y="55685"/>
                  <a:pt x="274" y="56080"/>
                  <a:pt x="335" y="56445"/>
                </a:cubicBezTo>
                <a:lnTo>
                  <a:pt x="700" y="56415"/>
                </a:lnTo>
                <a:cubicBezTo>
                  <a:pt x="669" y="56020"/>
                  <a:pt x="609" y="55655"/>
                  <a:pt x="578" y="55260"/>
                </a:cubicBezTo>
                <a:close/>
                <a:moveTo>
                  <a:pt x="100550" y="57479"/>
                </a:moveTo>
                <a:cubicBezTo>
                  <a:pt x="100489" y="57874"/>
                  <a:pt x="100428" y="58239"/>
                  <a:pt x="100367" y="58603"/>
                </a:cubicBezTo>
                <a:lnTo>
                  <a:pt x="100762" y="58664"/>
                </a:lnTo>
                <a:cubicBezTo>
                  <a:pt x="100823" y="58299"/>
                  <a:pt x="100884" y="57935"/>
                  <a:pt x="100914" y="57539"/>
                </a:cubicBezTo>
                <a:lnTo>
                  <a:pt x="100550" y="57479"/>
                </a:lnTo>
                <a:close/>
                <a:moveTo>
                  <a:pt x="852" y="57539"/>
                </a:moveTo>
                <a:lnTo>
                  <a:pt x="457" y="57570"/>
                </a:lnTo>
                <a:cubicBezTo>
                  <a:pt x="517" y="57965"/>
                  <a:pt x="578" y="58330"/>
                  <a:pt x="639" y="58725"/>
                </a:cubicBezTo>
                <a:lnTo>
                  <a:pt x="1004" y="58664"/>
                </a:lnTo>
                <a:cubicBezTo>
                  <a:pt x="943" y="58299"/>
                  <a:pt x="882" y="57904"/>
                  <a:pt x="852" y="57539"/>
                </a:cubicBezTo>
                <a:close/>
                <a:moveTo>
                  <a:pt x="100185" y="59728"/>
                </a:moveTo>
                <a:cubicBezTo>
                  <a:pt x="100124" y="60123"/>
                  <a:pt x="100063" y="60488"/>
                  <a:pt x="99972" y="60853"/>
                </a:cubicBezTo>
                <a:lnTo>
                  <a:pt x="100337" y="60944"/>
                </a:lnTo>
                <a:cubicBezTo>
                  <a:pt x="100428" y="60549"/>
                  <a:pt x="100489" y="60184"/>
                  <a:pt x="100580" y="59819"/>
                </a:cubicBezTo>
                <a:lnTo>
                  <a:pt x="100185" y="59728"/>
                </a:lnTo>
                <a:close/>
                <a:moveTo>
                  <a:pt x="1186" y="59789"/>
                </a:moveTo>
                <a:lnTo>
                  <a:pt x="821" y="59850"/>
                </a:lnTo>
                <a:cubicBezTo>
                  <a:pt x="882" y="60214"/>
                  <a:pt x="973" y="60609"/>
                  <a:pt x="1034" y="60974"/>
                </a:cubicBezTo>
                <a:lnTo>
                  <a:pt x="1399" y="60883"/>
                </a:lnTo>
                <a:cubicBezTo>
                  <a:pt x="1338" y="60518"/>
                  <a:pt x="1277" y="60153"/>
                  <a:pt x="1186" y="59789"/>
                </a:cubicBezTo>
                <a:close/>
                <a:moveTo>
                  <a:pt x="99729" y="61977"/>
                </a:moveTo>
                <a:cubicBezTo>
                  <a:pt x="99638" y="62342"/>
                  <a:pt x="99547" y="62707"/>
                  <a:pt x="99455" y="63071"/>
                </a:cubicBezTo>
                <a:lnTo>
                  <a:pt x="99820" y="63163"/>
                </a:lnTo>
                <a:cubicBezTo>
                  <a:pt x="99942" y="62798"/>
                  <a:pt x="100033" y="62433"/>
                  <a:pt x="100094" y="62038"/>
                </a:cubicBezTo>
                <a:lnTo>
                  <a:pt x="99729" y="61977"/>
                </a:lnTo>
                <a:close/>
                <a:moveTo>
                  <a:pt x="1642" y="62008"/>
                </a:moveTo>
                <a:lnTo>
                  <a:pt x="1277" y="62099"/>
                </a:lnTo>
                <a:cubicBezTo>
                  <a:pt x="1368" y="62464"/>
                  <a:pt x="1460" y="62828"/>
                  <a:pt x="1551" y="63193"/>
                </a:cubicBezTo>
                <a:lnTo>
                  <a:pt x="1916" y="63102"/>
                </a:lnTo>
                <a:cubicBezTo>
                  <a:pt x="1824" y="62737"/>
                  <a:pt x="1733" y="62372"/>
                  <a:pt x="1642" y="62008"/>
                </a:cubicBezTo>
                <a:close/>
                <a:moveTo>
                  <a:pt x="99182" y="64166"/>
                </a:moveTo>
                <a:cubicBezTo>
                  <a:pt x="99091" y="64530"/>
                  <a:pt x="98969" y="64895"/>
                  <a:pt x="98847" y="65260"/>
                </a:cubicBezTo>
                <a:lnTo>
                  <a:pt x="99212" y="65382"/>
                </a:lnTo>
                <a:cubicBezTo>
                  <a:pt x="99334" y="65017"/>
                  <a:pt x="99455" y="64652"/>
                  <a:pt x="99547" y="64287"/>
                </a:cubicBezTo>
                <a:lnTo>
                  <a:pt x="99182" y="64166"/>
                </a:lnTo>
                <a:close/>
                <a:moveTo>
                  <a:pt x="2220" y="64196"/>
                </a:moveTo>
                <a:lnTo>
                  <a:pt x="1855" y="64318"/>
                </a:lnTo>
                <a:cubicBezTo>
                  <a:pt x="1946" y="64682"/>
                  <a:pt x="2068" y="65047"/>
                  <a:pt x="2159" y="65412"/>
                </a:cubicBezTo>
                <a:lnTo>
                  <a:pt x="2524" y="65290"/>
                </a:lnTo>
                <a:cubicBezTo>
                  <a:pt x="2432" y="64926"/>
                  <a:pt x="2311" y="64561"/>
                  <a:pt x="2220" y="64196"/>
                </a:cubicBezTo>
                <a:close/>
                <a:moveTo>
                  <a:pt x="98513" y="66354"/>
                </a:moveTo>
                <a:cubicBezTo>
                  <a:pt x="98392" y="66719"/>
                  <a:pt x="98270" y="67084"/>
                  <a:pt x="98148" y="67448"/>
                </a:cubicBezTo>
                <a:lnTo>
                  <a:pt x="98513" y="67570"/>
                </a:lnTo>
                <a:cubicBezTo>
                  <a:pt x="98635" y="67205"/>
                  <a:pt x="98756" y="66841"/>
                  <a:pt x="98878" y="66476"/>
                </a:cubicBezTo>
                <a:lnTo>
                  <a:pt x="98513" y="66354"/>
                </a:lnTo>
                <a:close/>
                <a:moveTo>
                  <a:pt x="2858" y="66385"/>
                </a:moveTo>
                <a:lnTo>
                  <a:pt x="2524" y="66506"/>
                </a:lnTo>
                <a:cubicBezTo>
                  <a:pt x="2645" y="66871"/>
                  <a:pt x="2767" y="67236"/>
                  <a:pt x="2888" y="67600"/>
                </a:cubicBezTo>
                <a:lnTo>
                  <a:pt x="3253" y="67448"/>
                </a:lnTo>
                <a:cubicBezTo>
                  <a:pt x="3101" y="67114"/>
                  <a:pt x="2979" y="66749"/>
                  <a:pt x="2858" y="66385"/>
                </a:cubicBezTo>
                <a:close/>
                <a:moveTo>
                  <a:pt x="97753" y="68512"/>
                </a:moveTo>
                <a:cubicBezTo>
                  <a:pt x="97632" y="68847"/>
                  <a:pt x="97480" y="69211"/>
                  <a:pt x="97328" y="69576"/>
                </a:cubicBezTo>
                <a:lnTo>
                  <a:pt x="97692" y="69698"/>
                </a:lnTo>
                <a:cubicBezTo>
                  <a:pt x="97844" y="69363"/>
                  <a:pt x="97966" y="68999"/>
                  <a:pt x="98118" y="68634"/>
                </a:cubicBezTo>
                <a:lnTo>
                  <a:pt x="97753" y="68512"/>
                </a:lnTo>
                <a:close/>
                <a:moveTo>
                  <a:pt x="3618" y="68512"/>
                </a:moveTo>
                <a:lnTo>
                  <a:pt x="3283" y="68664"/>
                </a:lnTo>
                <a:cubicBezTo>
                  <a:pt x="3405" y="69029"/>
                  <a:pt x="3557" y="69363"/>
                  <a:pt x="3709" y="69728"/>
                </a:cubicBezTo>
                <a:lnTo>
                  <a:pt x="4043" y="69576"/>
                </a:lnTo>
                <a:cubicBezTo>
                  <a:pt x="3922" y="69242"/>
                  <a:pt x="3770" y="68877"/>
                  <a:pt x="3618" y="68512"/>
                </a:cubicBezTo>
                <a:close/>
                <a:moveTo>
                  <a:pt x="4499" y="70640"/>
                </a:moveTo>
                <a:lnTo>
                  <a:pt x="4134" y="70792"/>
                </a:lnTo>
                <a:cubicBezTo>
                  <a:pt x="4286" y="71126"/>
                  <a:pt x="4438" y="71491"/>
                  <a:pt x="4590" y="71825"/>
                </a:cubicBezTo>
                <a:lnTo>
                  <a:pt x="4955" y="71673"/>
                </a:lnTo>
                <a:cubicBezTo>
                  <a:pt x="4803" y="71309"/>
                  <a:pt x="4621" y="70974"/>
                  <a:pt x="4499" y="70640"/>
                </a:cubicBezTo>
                <a:close/>
                <a:moveTo>
                  <a:pt x="96902" y="70610"/>
                </a:moveTo>
                <a:cubicBezTo>
                  <a:pt x="96750" y="70974"/>
                  <a:pt x="96598" y="71309"/>
                  <a:pt x="96446" y="71673"/>
                </a:cubicBezTo>
                <a:lnTo>
                  <a:pt x="96781" y="71825"/>
                </a:lnTo>
                <a:cubicBezTo>
                  <a:pt x="96933" y="71461"/>
                  <a:pt x="97115" y="71126"/>
                  <a:pt x="97267" y="70762"/>
                </a:cubicBezTo>
                <a:lnTo>
                  <a:pt x="96902" y="70610"/>
                </a:lnTo>
                <a:close/>
                <a:moveTo>
                  <a:pt x="5411" y="72676"/>
                </a:moveTo>
                <a:lnTo>
                  <a:pt x="5077" y="72859"/>
                </a:lnTo>
                <a:cubicBezTo>
                  <a:pt x="5259" y="73193"/>
                  <a:pt x="5411" y="73528"/>
                  <a:pt x="5593" y="73892"/>
                </a:cubicBezTo>
                <a:lnTo>
                  <a:pt x="5928" y="73710"/>
                </a:lnTo>
                <a:cubicBezTo>
                  <a:pt x="5745" y="73376"/>
                  <a:pt x="5593" y="73041"/>
                  <a:pt x="5411" y="72676"/>
                </a:cubicBezTo>
                <a:close/>
                <a:moveTo>
                  <a:pt x="95960" y="72676"/>
                </a:moveTo>
                <a:cubicBezTo>
                  <a:pt x="95778" y="73041"/>
                  <a:pt x="95626" y="73376"/>
                  <a:pt x="95443" y="73710"/>
                </a:cubicBezTo>
                <a:lnTo>
                  <a:pt x="95778" y="73892"/>
                </a:lnTo>
                <a:cubicBezTo>
                  <a:pt x="95960" y="73528"/>
                  <a:pt x="96112" y="73193"/>
                  <a:pt x="96294" y="72859"/>
                </a:cubicBezTo>
                <a:lnTo>
                  <a:pt x="95960" y="72676"/>
                </a:lnTo>
                <a:close/>
                <a:moveTo>
                  <a:pt x="6475" y="74713"/>
                </a:moveTo>
                <a:lnTo>
                  <a:pt x="6141" y="74895"/>
                </a:lnTo>
                <a:cubicBezTo>
                  <a:pt x="6323" y="75230"/>
                  <a:pt x="6505" y="75564"/>
                  <a:pt x="6688" y="75898"/>
                </a:cubicBezTo>
                <a:lnTo>
                  <a:pt x="7022" y="75686"/>
                </a:lnTo>
                <a:cubicBezTo>
                  <a:pt x="6840" y="75351"/>
                  <a:pt x="6657" y="75047"/>
                  <a:pt x="6475" y="74713"/>
                </a:cubicBezTo>
                <a:close/>
                <a:moveTo>
                  <a:pt x="94896" y="74713"/>
                </a:moveTo>
                <a:cubicBezTo>
                  <a:pt x="94714" y="75047"/>
                  <a:pt x="94531" y="75382"/>
                  <a:pt x="94349" y="75716"/>
                </a:cubicBezTo>
                <a:lnTo>
                  <a:pt x="94683" y="75898"/>
                </a:lnTo>
                <a:cubicBezTo>
                  <a:pt x="94866" y="75564"/>
                  <a:pt x="95048" y="75230"/>
                  <a:pt x="95230" y="74895"/>
                </a:cubicBezTo>
                <a:lnTo>
                  <a:pt x="94896" y="74713"/>
                </a:lnTo>
                <a:close/>
                <a:moveTo>
                  <a:pt x="7600" y="76658"/>
                </a:moveTo>
                <a:lnTo>
                  <a:pt x="7265" y="76871"/>
                </a:lnTo>
                <a:cubicBezTo>
                  <a:pt x="7478" y="77205"/>
                  <a:pt x="7660" y="77509"/>
                  <a:pt x="7873" y="77844"/>
                </a:cubicBezTo>
                <a:lnTo>
                  <a:pt x="8208" y="77631"/>
                </a:lnTo>
                <a:cubicBezTo>
                  <a:pt x="7995" y="77327"/>
                  <a:pt x="7782" y="76993"/>
                  <a:pt x="7600" y="76658"/>
                </a:cubicBezTo>
                <a:close/>
                <a:moveTo>
                  <a:pt x="93771" y="76689"/>
                </a:moveTo>
                <a:cubicBezTo>
                  <a:pt x="93589" y="77023"/>
                  <a:pt x="93376" y="77327"/>
                  <a:pt x="93163" y="77661"/>
                </a:cubicBezTo>
                <a:lnTo>
                  <a:pt x="93498" y="77874"/>
                </a:lnTo>
                <a:cubicBezTo>
                  <a:pt x="93711" y="77540"/>
                  <a:pt x="93893" y="77205"/>
                  <a:pt x="94106" y="76871"/>
                </a:cubicBezTo>
                <a:lnTo>
                  <a:pt x="93771" y="76689"/>
                </a:lnTo>
                <a:close/>
                <a:moveTo>
                  <a:pt x="8815" y="78604"/>
                </a:moveTo>
                <a:lnTo>
                  <a:pt x="8511" y="78786"/>
                </a:lnTo>
                <a:cubicBezTo>
                  <a:pt x="8724" y="79120"/>
                  <a:pt x="8937" y="79424"/>
                  <a:pt x="9150" y="79759"/>
                </a:cubicBezTo>
                <a:lnTo>
                  <a:pt x="9454" y="79515"/>
                </a:lnTo>
                <a:cubicBezTo>
                  <a:pt x="9241" y="79212"/>
                  <a:pt x="9028" y="78908"/>
                  <a:pt x="8815" y="78604"/>
                </a:cubicBezTo>
                <a:close/>
                <a:moveTo>
                  <a:pt x="92556" y="78604"/>
                </a:moveTo>
                <a:cubicBezTo>
                  <a:pt x="92343" y="78938"/>
                  <a:pt x="92130" y="79242"/>
                  <a:pt x="91917" y="79546"/>
                </a:cubicBezTo>
                <a:lnTo>
                  <a:pt x="92221" y="79759"/>
                </a:lnTo>
                <a:cubicBezTo>
                  <a:pt x="92434" y="79455"/>
                  <a:pt x="92647" y="79151"/>
                  <a:pt x="92860" y="78816"/>
                </a:cubicBezTo>
                <a:lnTo>
                  <a:pt x="92556" y="78604"/>
                </a:lnTo>
                <a:close/>
                <a:moveTo>
                  <a:pt x="10122" y="80458"/>
                </a:moveTo>
                <a:lnTo>
                  <a:pt x="9818" y="80671"/>
                </a:lnTo>
                <a:cubicBezTo>
                  <a:pt x="10031" y="80974"/>
                  <a:pt x="10274" y="81278"/>
                  <a:pt x="10487" y="81582"/>
                </a:cubicBezTo>
                <a:lnTo>
                  <a:pt x="10791" y="81370"/>
                </a:lnTo>
                <a:cubicBezTo>
                  <a:pt x="10578" y="81066"/>
                  <a:pt x="10335" y="80762"/>
                  <a:pt x="10122" y="80458"/>
                </a:cubicBezTo>
                <a:close/>
                <a:moveTo>
                  <a:pt x="91249" y="80488"/>
                </a:moveTo>
                <a:cubicBezTo>
                  <a:pt x="91036" y="80762"/>
                  <a:pt x="90793" y="81096"/>
                  <a:pt x="90549" y="81370"/>
                </a:cubicBezTo>
                <a:lnTo>
                  <a:pt x="90853" y="81613"/>
                </a:lnTo>
                <a:cubicBezTo>
                  <a:pt x="91097" y="81309"/>
                  <a:pt x="91340" y="81005"/>
                  <a:pt x="91553" y="80701"/>
                </a:cubicBezTo>
                <a:lnTo>
                  <a:pt x="91249" y="80488"/>
                </a:lnTo>
                <a:close/>
                <a:moveTo>
                  <a:pt x="11490" y="82251"/>
                </a:moveTo>
                <a:lnTo>
                  <a:pt x="11217" y="82494"/>
                </a:lnTo>
                <a:cubicBezTo>
                  <a:pt x="11460" y="82768"/>
                  <a:pt x="11703" y="83072"/>
                  <a:pt x="11946" y="83376"/>
                </a:cubicBezTo>
                <a:lnTo>
                  <a:pt x="12220" y="83133"/>
                </a:lnTo>
                <a:cubicBezTo>
                  <a:pt x="11977" y="82829"/>
                  <a:pt x="11733" y="82555"/>
                  <a:pt x="11490" y="82251"/>
                </a:cubicBezTo>
                <a:close/>
                <a:moveTo>
                  <a:pt x="89850" y="82281"/>
                </a:moveTo>
                <a:cubicBezTo>
                  <a:pt x="89607" y="82585"/>
                  <a:pt x="89394" y="82859"/>
                  <a:pt x="89121" y="83163"/>
                </a:cubicBezTo>
                <a:lnTo>
                  <a:pt x="89425" y="83406"/>
                </a:lnTo>
                <a:cubicBezTo>
                  <a:pt x="89668" y="83102"/>
                  <a:pt x="89911" y="82798"/>
                  <a:pt x="90154" y="82525"/>
                </a:cubicBezTo>
                <a:lnTo>
                  <a:pt x="89850" y="82281"/>
                </a:lnTo>
                <a:close/>
                <a:moveTo>
                  <a:pt x="12980" y="83984"/>
                </a:moveTo>
                <a:lnTo>
                  <a:pt x="12676" y="84227"/>
                </a:lnTo>
                <a:cubicBezTo>
                  <a:pt x="12949" y="84531"/>
                  <a:pt x="13192" y="84804"/>
                  <a:pt x="13466" y="85078"/>
                </a:cubicBezTo>
                <a:lnTo>
                  <a:pt x="13740" y="84835"/>
                </a:lnTo>
                <a:cubicBezTo>
                  <a:pt x="13466" y="84561"/>
                  <a:pt x="13223" y="84257"/>
                  <a:pt x="12980" y="83984"/>
                </a:cubicBezTo>
                <a:close/>
                <a:moveTo>
                  <a:pt x="88391" y="84014"/>
                </a:moveTo>
                <a:cubicBezTo>
                  <a:pt x="88148" y="84288"/>
                  <a:pt x="87875" y="84592"/>
                  <a:pt x="87631" y="84865"/>
                </a:cubicBezTo>
                <a:lnTo>
                  <a:pt x="87905" y="85108"/>
                </a:lnTo>
                <a:cubicBezTo>
                  <a:pt x="88148" y="84835"/>
                  <a:pt x="88422" y="84561"/>
                  <a:pt x="88665" y="84257"/>
                </a:cubicBezTo>
                <a:lnTo>
                  <a:pt x="88391" y="84014"/>
                </a:lnTo>
                <a:close/>
                <a:moveTo>
                  <a:pt x="14499" y="85655"/>
                </a:moveTo>
                <a:lnTo>
                  <a:pt x="14226" y="85929"/>
                </a:lnTo>
                <a:cubicBezTo>
                  <a:pt x="14499" y="86202"/>
                  <a:pt x="14773" y="86476"/>
                  <a:pt x="15047" y="86719"/>
                </a:cubicBezTo>
                <a:lnTo>
                  <a:pt x="15320" y="86476"/>
                </a:lnTo>
                <a:cubicBezTo>
                  <a:pt x="15047" y="86202"/>
                  <a:pt x="14773" y="85929"/>
                  <a:pt x="14499" y="85655"/>
                </a:cubicBezTo>
                <a:close/>
                <a:moveTo>
                  <a:pt x="86841" y="85686"/>
                </a:moveTo>
                <a:cubicBezTo>
                  <a:pt x="86568" y="85959"/>
                  <a:pt x="86324" y="86233"/>
                  <a:pt x="86051" y="86506"/>
                </a:cubicBezTo>
                <a:lnTo>
                  <a:pt x="86324" y="86750"/>
                </a:lnTo>
                <a:cubicBezTo>
                  <a:pt x="86568" y="86506"/>
                  <a:pt x="86841" y="86233"/>
                  <a:pt x="87115" y="85959"/>
                </a:cubicBezTo>
                <a:lnTo>
                  <a:pt x="86841" y="85686"/>
                </a:lnTo>
                <a:close/>
                <a:moveTo>
                  <a:pt x="16141" y="87236"/>
                </a:moveTo>
                <a:lnTo>
                  <a:pt x="15867" y="87540"/>
                </a:lnTo>
                <a:cubicBezTo>
                  <a:pt x="16141" y="87783"/>
                  <a:pt x="16414" y="88057"/>
                  <a:pt x="16718" y="88300"/>
                </a:cubicBezTo>
                <a:lnTo>
                  <a:pt x="16961" y="88026"/>
                </a:lnTo>
                <a:cubicBezTo>
                  <a:pt x="16688" y="87753"/>
                  <a:pt x="16414" y="87510"/>
                  <a:pt x="16141" y="87236"/>
                </a:cubicBezTo>
                <a:close/>
                <a:moveTo>
                  <a:pt x="85230" y="87266"/>
                </a:moveTo>
                <a:cubicBezTo>
                  <a:pt x="84957" y="87540"/>
                  <a:pt x="84683" y="87783"/>
                  <a:pt x="84379" y="88057"/>
                </a:cubicBezTo>
                <a:lnTo>
                  <a:pt x="84653" y="88330"/>
                </a:lnTo>
                <a:cubicBezTo>
                  <a:pt x="84926" y="88087"/>
                  <a:pt x="85200" y="87813"/>
                  <a:pt x="85504" y="87570"/>
                </a:cubicBezTo>
                <a:lnTo>
                  <a:pt x="85230" y="87266"/>
                </a:lnTo>
                <a:close/>
                <a:moveTo>
                  <a:pt x="17813" y="88786"/>
                </a:moveTo>
                <a:lnTo>
                  <a:pt x="17569" y="89060"/>
                </a:lnTo>
                <a:cubicBezTo>
                  <a:pt x="17843" y="89303"/>
                  <a:pt x="18147" y="89576"/>
                  <a:pt x="18451" y="89820"/>
                </a:cubicBezTo>
                <a:lnTo>
                  <a:pt x="18694" y="89516"/>
                </a:lnTo>
                <a:cubicBezTo>
                  <a:pt x="18390" y="89272"/>
                  <a:pt x="18086" y="89029"/>
                  <a:pt x="17813" y="88786"/>
                </a:cubicBezTo>
                <a:close/>
                <a:moveTo>
                  <a:pt x="83528" y="88817"/>
                </a:moveTo>
                <a:cubicBezTo>
                  <a:pt x="83254" y="89060"/>
                  <a:pt x="82951" y="89303"/>
                  <a:pt x="82677" y="89546"/>
                </a:cubicBezTo>
                <a:lnTo>
                  <a:pt x="82920" y="89820"/>
                </a:lnTo>
                <a:cubicBezTo>
                  <a:pt x="83194" y="89576"/>
                  <a:pt x="83498" y="89333"/>
                  <a:pt x="83771" y="89090"/>
                </a:cubicBezTo>
                <a:lnTo>
                  <a:pt x="83528" y="88817"/>
                </a:lnTo>
                <a:close/>
                <a:moveTo>
                  <a:pt x="19575" y="90215"/>
                </a:moveTo>
                <a:lnTo>
                  <a:pt x="19332" y="90519"/>
                </a:lnTo>
                <a:cubicBezTo>
                  <a:pt x="19636" y="90762"/>
                  <a:pt x="19940" y="91005"/>
                  <a:pt x="20244" y="91218"/>
                </a:cubicBezTo>
                <a:lnTo>
                  <a:pt x="20457" y="90914"/>
                </a:lnTo>
                <a:cubicBezTo>
                  <a:pt x="20153" y="90701"/>
                  <a:pt x="19879" y="90458"/>
                  <a:pt x="19575" y="90215"/>
                </a:cubicBezTo>
                <a:close/>
                <a:moveTo>
                  <a:pt x="81795" y="90245"/>
                </a:moveTo>
                <a:cubicBezTo>
                  <a:pt x="81492" y="90488"/>
                  <a:pt x="81188" y="90701"/>
                  <a:pt x="80884" y="90944"/>
                </a:cubicBezTo>
                <a:lnTo>
                  <a:pt x="81127" y="91248"/>
                </a:lnTo>
                <a:cubicBezTo>
                  <a:pt x="81431" y="91005"/>
                  <a:pt x="81735" y="90792"/>
                  <a:pt x="82008" y="90549"/>
                </a:cubicBezTo>
                <a:lnTo>
                  <a:pt x="81795" y="90245"/>
                </a:lnTo>
                <a:close/>
                <a:moveTo>
                  <a:pt x="21369" y="91583"/>
                </a:moveTo>
                <a:lnTo>
                  <a:pt x="21156" y="91886"/>
                </a:lnTo>
                <a:cubicBezTo>
                  <a:pt x="21460" y="92130"/>
                  <a:pt x="21794" y="92342"/>
                  <a:pt x="22098" y="92555"/>
                </a:cubicBezTo>
                <a:lnTo>
                  <a:pt x="22311" y="92251"/>
                </a:lnTo>
                <a:cubicBezTo>
                  <a:pt x="22007" y="92038"/>
                  <a:pt x="21703" y="91826"/>
                  <a:pt x="21369" y="91583"/>
                </a:cubicBezTo>
                <a:close/>
                <a:moveTo>
                  <a:pt x="79972" y="91613"/>
                </a:moveTo>
                <a:cubicBezTo>
                  <a:pt x="79668" y="91826"/>
                  <a:pt x="79364" y="92038"/>
                  <a:pt x="79029" y="92251"/>
                </a:cubicBezTo>
                <a:lnTo>
                  <a:pt x="79242" y="92586"/>
                </a:lnTo>
                <a:cubicBezTo>
                  <a:pt x="79577" y="92373"/>
                  <a:pt x="79881" y="92130"/>
                  <a:pt x="80185" y="91917"/>
                </a:cubicBezTo>
                <a:lnTo>
                  <a:pt x="79972" y="91613"/>
                </a:lnTo>
                <a:close/>
                <a:moveTo>
                  <a:pt x="23253" y="92890"/>
                </a:moveTo>
                <a:lnTo>
                  <a:pt x="23071" y="93193"/>
                </a:lnTo>
                <a:cubicBezTo>
                  <a:pt x="23375" y="93406"/>
                  <a:pt x="23709" y="93619"/>
                  <a:pt x="24013" y="93801"/>
                </a:cubicBezTo>
                <a:lnTo>
                  <a:pt x="24226" y="93497"/>
                </a:lnTo>
                <a:cubicBezTo>
                  <a:pt x="23892" y="93285"/>
                  <a:pt x="23588" y="93072"/>
                  <a:pt x="23253" y="92890"/>
                </a:cubicBezTo>
                <a:close/>
                <a:moveTo>
                  <a:pt x="78087" y="92890"/>
                </a:moveTo>
                <a:cubicBezTo>
                  <a:pt x="77783" y="93102"/>
                  <a:pt x="77449" y="93315"/>
                  <a:pt x="77145" y="93497"/>
                </a:cubicBezTo>
                <a:lnTo>
                  <a:pt x="77327" y="93832"/>
                </a:lnTo>
                <a:cubicBezTo>
                  <a:pt x="77662" y="93619"/>
                  <a:pt x="77996" y="93406"/>
                  <a:pt x="78300" y="93224"/>
                </a:cubicBezTo>
                <a:lnTo>
                  <a:pt x="78087" y="92890"/>
                </a:lnTo>
                <a:close/>
                <a:moveTo>
                  <a:pt x="25199" y="94075"/>
                </a:moveTo>
                <a:lnTo>
                  <a:pt x="25016" y="94409"/>
                </a:lnTo>
                <a:cubicBezTo>
                  <a:pt x="25351" y="94592"/>
                  <a:pt x="25685" y="94804"/>
                  <a:pt x="26019" y="94987"/>
                </a:cubicBezTo>
                <a:lnTo>
                  <a:pt x="26202" y="94652"/>
                </a:lnTo>
                <a:cubicBezTo>
                  <a:pt x="25867" y="94470"/>
                  <a:pt x="25533" y="94288"/>
                  <a:pt x="25199" y="94075"/>
                </a:cubicBezTo>
                <a:close/>
                <a:moveTo>
                  <a:pt x="76172" y="94075"/>
                </a:moveTo>
                <a:cubicBezTo>
                  <a:pt x="75838" y="94288"/>
                  <a:pt x="75504" y="94470"/>
                  <a:pt x="75169" y="94652"/>
                </a:cubicBezTo>
                <a:lnTo>
                  <a:pt x="75382" y="94987"/>
                </a:lnTo>
                <a:cubicBezTo>
                  <a:pt x="75686" y="94804"/>
                  <a:pt x="76020" y="94592"/>
                  <a:pt x="76355" y="94409"/>
                </a:cubicBezTo>
                <a:lnTo>
                  <a:pt x="76172" y="94075"/>
                </a:lnTo>
                <a:close/>
                <a:moveTo>
                  <a:pt x="27205" y="95200"/>
                </a:moveTo>
                <a:lnTo>
                  <a:pt x="27022" y="95534"/>
                </a:lnTo>
                <a:cubicBezTo>
                  <a:pt x="27357" y="95716"/>
                  <a:pt x="27691" y="95868"/>
                  <a:pt x="28025" y="96051"/>
                </a:cubicBezTo>
                <a:lnTo>
                  <a:pt x="28208" y="95716"/>
                </a:lnTo>
                <a:cubicBezTo>
                  <a:pt x="27874" y="95534"/>
                  <a:pt x="27539" y="95382"/>
                  <a:pt x="27205" y="95200"/>
                </a:cubicBezTo>
                <a:close/>
                <a:moveTo>
                  <a:pt x="74197" y="95200"/>
                </a:moveTo>
                <a:cubicBezTo>
                  <a:pt x="73862" y="95382"/>
                  <a:pt x="73528" y="95534"/>
                  <a:pt x="73163" y="95716"/>
                </a:cubicBezTo>
                <a:lnTo>
                  <a:pt x="73345" y="96051"/>
                </a:lnTo>
                <a:cubicBezTo>
                  <a:pt x="73680" y="95868"/>
                  <a:pt x="74014" y="95716"/>
                  <a:pt x="74349" y="95534"/>
                </a:cubicBezTo>
                <a:lnTo>
                  <a:pt x="74197" y="95200"/>
                </a:lnTo>
                <a:close/>
                <a:moveTo>
                  <a:pt x="29241" y="96203"/>
                </a:moveTo>
                <a:lnTo>
                  <a:pt x="29059" y="96567"/>
                </a:lnTo>
                <a:cubicBezTo>
                  <a:pt x="29424" y="96719"/>
                  <a:pt x="29758" y="96871"/>
                  <a:pt x="30123" y="97023"/>
                </a:cubicBezTo>
                <a:lnTo>
                  <a:pt x="30275" y="96689"/>
                </a:lnTo>
                <a:cubicBezTo>
                  <a:pt x="29910" y="96537"/>
                  <a:pt x="29576" y="96385"/>
                  <a:pt x="29241" y="96203"/>
                </a:cubicBezTo>
                <a:close/>
                <a:moveTo>
                  <a:pt x="72160" y="96203"/>
                </a:moveTo>
                <a:cubicBezTo>
                  <a:pt x="71826" y="96355"/>
                  <a:pt x="71461" y="96537"/>
                  <a:pt x="71127" y="96689"/>
                </a:cubicBezTo>
                <a:lnTo>
                  <a:pt x="71279" y="97023"/>
                </a:lnTo>
                <a:cubicBezTo>
                  <a:pt x="71643" y="96871"/>
                  <a:pt x="71978" y="96719"/>
                  <a:pt x="72312" y="96537"/>
                </a:cubicBezTo>
                <a:lnTo>
                  <a:pt x="72160" y="96203"/>
                </a:lnTo>
                <a:close/>
                <a:moveTo>
                  <a:pt x="31308" y="97145"/>
                </a:moveTo>
                <a:lnTo>
                  <a:pt x="31156" y="97479"/>
                </a:lnTo>
                <a:cubicBezTo>
                  <a:pt x="31521" y="97631"/>
                  <a:pt x="31886" y="97783"/>
                  <a:pt x="32220" y="97905"/>
                </a:cubicBezTo>
                <a:lnTo>
                  <a:pt x="32372" y="97570"/>
                </a:lnTo>
                <a:cubicBezTo>
                  <a:pt x="32007" y="97418"/>
                  <a:pt x="31673" y="97297"/>
                  <a:pt x="31308" y="97145"/>
                </a:cubicBezTo>
                <a:close/>
                <a:moveTo>
                  <a:pt x="70093" y="97115"/>
                </a:moveTo>
                <a:cubicBezTo>
                  <a:pt x="69728" y="97266"/>
                  <a:pt x="69394" y="97418"/>
                  <a:pt x="69029" y="97540"/>
                </a:cubicBezTo>
                <a:lnTo>
                  <a:pt x="69181" y="97905"/>
                </a:lnTo>
                <a:cubicBezTo>
                  <a:pt x="69516" y="97753"/>
                  <a:pt x="69880" y="97631"/>
                  <a:pt x="70245" y="97479"/>
                </a:cubicBezTo>
                <a:lnTo>
                  <a:pt x="70093" y="97115"/>
                </a:lnTo>
                <a:close/>
                <a:moveTo>
                  <a:pt x="33436" y="97966"/>
                </a:moveTo>
                <a:lnTo>
                  <a:pt x="33314" y="98330"/>
                </a:lnTo>
                <a:cubicBezTo>
                  <a:pt x="33649" y="98452"/>
                  <a:pt x="34013" y="98574"/>
                  <a:pt x="34378" y="98695"/>
                </a:cubicBezTo>
                <a:lnTo>
                  <a:pt x="34500" y="98361"/>
                </a:lnTo>
                <a:cubicBezTo>
                  <a:pt x="34135" y="98239"/>
                  <a:pt x="33801" y="98087"/>
                  <a:pt x="33436" y="97966"/>
                </a:cubicBezTo>
                <a:close/>
                <a:moveTo>
                  <a:pt x="67965" y="97966"/>
                </a:moveTo>
                <a:cubicBezTo>
                  <a:pt x="67631" y="98087"/>
                  <a:pt x="67266" y="98209"/>
                  <a:pt x="66902" y="98330"/>
                </a:cubicBezTo>
                <a:lnTo>
                  <a:pt x="67023" y="98695"/>
                </a:lnTo>
                <a:cubicBezTo>
                  <a:pt x="67388" y="98574"/>
                  <a:pt x="67753" y="98452"/>
                  <a:pt x="68117" y="98300"/>
                </a:cubicBezTo>
                <a:lnTo>
                  <a:pt x="67965" y="97966"/>
                </a:lnTo>
                <a:close/>
                <a:moveTo>
                  <a:pt x="35594" y="98695"/>
                </a:moveTo>
                <a:lnTo>
                  <a:pt x="35472" y="99060"/>
                </a:lnTo>
                <a:cubicBezTo>
                  <a:pt x="35837" y="99181"/>
                  <a:pt x="36202" y="99303"/>
                  <a:pt x="36567" y="99394"/>
                </a:cubicBezTo>
                <a:lnTo>
                  <a:pt x="36688" y="99029"/>
                </a:lnTo>
                <a:cubicBezTo>
                  <a:pt x="36324" y="98938"/>
                  <a:pt x="35959" y="98817"/>
                  <a:pt x="35594" y="98695"/>
                </a:cubicBezTo>
                <a:close/>
                <a:moveTo>
                  <a:pt x="65807" y="98695"/>
                </a:moveTo>
                <a:cubicBezTo>
                  <a:pt x="65473" y="98817"/>
                  <a:pt x="65108" y="98908"/>
                  <a:pt x="64744" y="99029"/>
                </a:cubicBezTo>
                <a:lnTo>
                  <a:pt x="64835" y="99394"/>
                </a:lnTo>
                <a:cubicBezTo>
                  <a:pt x="65199" y="99273"/>
                  <a:pt x="65564" y="99151"/>
                  <a:pt x="65929" y="99060"/>
                </a:cubicBezTo>
                <a:lnTo>
                  <a:pt x="65807" y="98695"/>
                </a:lnTo>
                <a:close/>
                <a:moveTo>
                  <a:pt x="37783" y="99333"/>
                </a:moveTo>
                <a:lnTo>
                  <a:pt x="37691" y="99698"/>
                </a:lnTo>
                <a:cubicBezTo>
                  <a:pt x="38056" y="99789"/>
                  <a:pt x="38421" y="99881"/>
                  <a:pt x="38786" y="99972"/>
                </a:cubicBezTo>
                <a:lnTo>
                  <a:pt x="38877" y="99607"/>
                </a:lnTo>
                <a:cubicBezTo>
                  <a:pt x="38512" y="99516"/>
                  <a:pt x="38147" y="99425"/>
                  <a:pt x="37783" y="99333"/>
                </a:cubicBezTo>
                <a:close/>
                <a:moveTo>
                  <a:pt x="63649" y="99333"/>
                </a:moveTo>
                <a:cubicBezTo>
                  <a:pt x="63285" y="99425"/>
                  <a:pt x="62920" y="99516"/>
                  <a:pt x="62525" y="99607"/>
                </a:cubicBezTo>
                <a:lnTo>
                  <a:pt x="62616" y="99972"/>
                </a:lnTo>
                <a:cubicBezTo>
                  <a:pt x="63011" y="99881"/>
                  <a:pt x="63376" y="99789"/>
                  <a:pt x="63740" y="99698"/>
                </a:cubicBezTo>
                <a:lnTo>
                  <a:pt x="63649" y="99333"/>
                </a:lnTo>
                <a:close/>
                <a:moveTo>
                  <a:pt x="40001" y="99850"/>
                </a:moveTo>
                <a:lnTo>
                  <a:pt x="39910" y="100245"/>
                </a:lnTo>
                <a:cubicBezTo>
                  <a:pt x="40275" y="100306"/>
                  <a:pt x="40670" y="100397"/>
                  <a:pt x="41035" y="100458"/>
                </a:cubicBezTo>
                <a:lnTo>
                  <a:pt x="41096" y="100093"/>
                </a:lnTo>
                <a:cubicBezTo>
                  <a:pt x="40731" y="100032"/>
                  <a:pt x="40366" y="99941"/>
                  <a:pt x="40001" y="99850"/>
                </a:cubicBezTo>
                <a:close/>
                <a:moveTo>
                  <a:pt x="61430" y="99850"/>
                </a:moveTo>
                <a:cubicBezTo>
                  <a:pt x="61066" y="99941"/>
                  <a:pt x="60701" y="100002"/>
                  <a:pt x="60306" y="100093"/>
                </a:cubicBezTo>
                <a:lnTo>
                  <a:pt x="60397" y="100458"/>
                </a:lnTo>
                <a:cubicBezTo>
                  <a:pt x="60762" y="100397"/>
                  <a:pt x="61126" y="100306"/>
                  <a:pt x="61491" y="100245"/>
                </a:cubicBezTo>
                <a:lnTo>
                  <a:pt x="61430" y="99850"/>
                </a:lnTo>
                <a:close/>
                <a:moveTo>
                  <a:pt x="42220" y="100276"/>
                </a:moveTo>
                <a:lnTo>
                  <a:pt x="42160" y="100671"/>
                </a:lnTo>
                <a:cubicBezTo>
                  <a:pt x="42524" y="100732"/>
                  <a:pt x="42919" y="100792"/>
                  <a:pt x="43284" y="100853"/>
                </a:cubicBezTo>
                <a:lnTo>
                  <a:pt x="43345" y="100458"/>
                </a:lnTo>
                <a:cubicBezTo>
                  <a:pt x="42980" y="100397"/>
                  <a:pt x="42585" y="100367"/>
                  <a:pt x="42220" y="100276"/>
                </a:cubicBezTo>
                <a:close/>
                <a:moveTo>
                  <a:pt x="59211" y="100276"/>
                </a:moveTo>
                <a:cubicBezTo>
                  <a:pt x="58816" y="100367"/>
                  <a:pt x="58452" y="100428"/>
                  <a:pt x="58087" y="100458"/>
                </a:cubicBezTo>
                <a:lnTo>
                  <a:pt x="58117" y="100853"/>
                </a:lnTo>
                <a:cubicBezTo>
                  <a:pt x="58512" y="100792"/>
                  <a:pt x="58877" y="100732"/>
                  <a:pt x="59272" y="100671"/>
                </a:cubicBezTo>
                <a:lnTo>
                  <a:pt x="59211" y="100276"/>
                </a:lnTo>
                <a:close/>
                <a:moveTo>
                  <a:pt x="44470" y="100640"/>
                </a:moveTo>
                <a:lnTo>
                  <a:pt x="44439" y="101005"/>
                </a:lnTo>
                <a:cubicBezTo>
                  <a:pt x="44804" y="101036"/>
                  <a:pt x="45199" y="101096"/>
                  <a:pt x="45564" y="101127"/>
                </a:cubicBezTo>
                <a:lnTo>
                  <a:pt x="45594" y="100762"/>
                </a:lnTo>
                <a:cubicBezTo>
                  <a:pt x="45229" y="100701"/>
                  <a:pt x="44834" y="100671"/>
                  <a:pt x="44470" y="100640"/>
                </a:cubicBezTo>
                <a:close/>
                <a:moveTo>
                  <a:pt x="56932" y="100610"/>
                </a:moveTo>
                <a:cubicBezTo>
                  <a:pt x="56567" y="100671"/>
                  <a:pt x="56202" y="100701"/>
                  <a:pt x="55807" y="100762"/>
                </a:cubicBezTo>
                <a:lnTo>
                  <a:pt x="55838" y="101127"/>
                </a:lnTo>
                <a:cubicBezTo>
                  <a:pt x="56233" y="101096"/>
                  <a:pt x="56597" y="101036"/>
                  <a:pt x="56993" y="101005"/>
                </a:cubicBezTo>
                <a:lnTo>
                  <a:pt x="56932" y="100610"/>
                </a:lnTo>
                <a:close/>
                <a:moveTo>
                  <a:pt x="46749" y="100853"/>
                </a:moveTo>
                <a:lnTo>
                  <a:pt x="46719" y="101218"/>
                </a:lnTo>
                <a:cubicBezTo>
                  <a:pt x="47084" y="101248"/>
                  <a:pt x="47479" y="101279"/>
                  <a:pt x="47843" y="101309"/>
                </a:cubicBezTo>
                <a:lnTo>
                  <a:pt x="47874" y="100914"/>
                </a:lnTo>
                <a:cubicBezTo>
                  <a:pt x="47479" y="100914"/>
                  <a:pt x="47114" y="100884"/>
                  <a:pt x="46749" y="100853"/>
                </a:cubicBezTo>
                <a:close/>
                <a:moveTo>
                  <a:pt x="54683" y="100853"/>
                </a:moveTo>
                <a:cubicBezTo>
                  <a:pt x="54318" y="100884"/>
                  <a:pt x="53923" y="100914"/>
                  <a:pt x="53558" y="100914"/>
                </a:cubicBezTo>
                <a:lnTo>
                  <a:pt x="53558" y="101309"/>
                </a:lnTo>
                <a:cubicBezTo>
                  <a:pt x="53953" y="101279"/>
                  <a:pt x="54318" y="101248"/>
                  <a:pt x="54713" y="101218"/>
                </a:cubicBezTo>
                <a:lnTo>
                  <a:pt x="54683" y="100853"/>
                </a:lnTo>
                <a:close/>
                <a:moveTo>
                  <a:pt x="48999" y="100975"/>
                </a:moveTo>
                <a:lnTo>
                  <a:pt x="48999" y="101370"/>
                </a:lnTo>
                <a:lnTo>
                  <a:pt x="50154" y="101370"/>
                </a:lnTo>
                <a:lnTo>
                  <a:pt x="50154" y="101005"/>
                </a:lnTo>
                <a:cubicBezTo>
                  <a:pt x="49758" y="101005"/>
                  <a:pt x="49394" y="100975"/>
                  <a:pt x="48999" y="100975"/>
                </a:cubicBezTo>
                <a:close/>
                <a:moveTo>
                  <a:pt x="52403" y="100975"/>
                </a:moveTo>
                <a:cubicBezTo>
                  <a:pt x="52038" y="101005"/>
                  <a:pt x="51673" y="101005"/>
                  <a:pt x="51278" y="101005"/>
                </a:cubicBezTo>
                <a:lnTo>
                  <a:pt x="51278" y="101370"/>
                </a:lnTo>
                <a:lnTo>
                  <a:pt x="52433" y="101370"/>
                </a:lnTo>
                <a:lnTo>
                  <a:pt x="52403" y="10097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6" name="Google Shape;1446;p66"/>
          <p:cNvGrpSpPr/>
          <p:nvPr/>
        </p:nvGrpSpPr>
        <p:grpSpPr>
          <a:xfrm rot="10800000" flipH="1">
            <a:off x="7190990" y="4163813"/>
            <a:ext cx="2162798" cy="1206590"/>
            <a:chOff x="7572340" y="2404875"/>
            <a:chExt cx="2162798" cy="1206590"/>
          </a:xfrm>
        </p:grpSpPr>
        <p:sp>
          <p:nvSpPr>
            <p:cNvPr id="1447" name="Google Shape;1447;p66"/>
            <p:cNvSpPr/>
            <p:nvPr/>
          </p:nvSpPr>
          <p:spPr>
            <a:xfrm flipH="1">
              <a:off x="7572340" y="2404875"/>
              <a:ext cx="2162798" cy="116887"/>
            </a:xfrm>
            <a:custGeom>
              <a:avLst/>
              <a:gdLst/>
              <a:ahLst/>
              <a:cxnLst/>
              <a:rect l="l" t="t" r="r" b="b"/>
              <a:pathLst>
                <a:path w="27570" h="1490" extrusionOk="0">
                  <a:moveTo>
                    <a:pt x="760" y="1"/>
                  </a:moveTo>
                  <a:cubicBezTo>
                    <a:pt x="335" y="1"/>
                    <a:pt x="0" y="335"/>
                    <a:pt x="0" y="760"/>
                  </a:cubicBezTo>
                  <a:cubicBezTo>
                    <a:pt x="0" y="1156"/>
                    <a:pt x="335" y="1490"/>
                    <a:pt x="760" y="1490"/>
                  </a:cubicBezTo>
                  <a:lnTo>
                    <a:pt x="26809" y="1490"/>
                  </a:lnTo>
                  <a:cubicBezTo>
                    <a:pt x="27235" y="1490"/>
                    <a:pt x="27569" y="1156"/>
                    <a:pt x="27569" y="760"/>
                  </a:cubicBezTo>
                  <a:cubicBezTo>
                    <a:pt x="27569" y="335"/>
                    <a:pt x="27235" y="1"/>
                    <a:pt x="26809"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66"/>
            <p:cNvSpPr/>
            <p:nvPr/>
          </p:nvSpPr>
          <p:spPr>
            <a:xfrm flipH="1">
              <a:off x="8182818" y="2767299"/>
              <a:ext cx="1552319" cy="119319"/>
            </a:xfrm>
            <a:custGeom>
              <a:avLst/>
              <a:gdLst/>
              <a:ahLst/>
              <a:cxnLst/>
              <a:rect l="l" t="t" r="r" b="b"/>
              <a:pathLst>
                <a:path w="19788" h="1521" extrusionOk="0">
                  <a:moveTo>
                    <a:pt x="760" y="1"/>
                  </a:moveTo>
                  <a:cubicBezTo>
                    <a:pt x="335" y="1"/>
                    <a:pt x="0" y="365"/>
                    <a:pt x="0" y="761"/>
                  </a:cubicBezTo>
                  <a:cubicBezTo>
                    <a:pt x="0" y="1186"/>
                    <a:pt x="335" y="1520"/>
                    <a:pt x="760" y="1520"/>
                  </a:cubicBezTo>
                  <a:lnTo>
                    <a:pt x="19028" y="1520"/>
                  </a:lnTo>
                  <a:cubicBezTo>
                    <a:pt x="19454" y="1520"/>
                    <a:pt x="19788" y="1186"/>
                    <a:pt x="19788" y="761"/>
                  </a:cubicBezTo>
                  <a:cubicBezTo>
                    <a:pt x="19788" y="335"/>
                    <a:pt x="19454" y="1"/>
                    <a:pt x="19028"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66"/>
            <p:cNvSpPr/>
            <p:nvPr/>
          </p:nvSpPr>
          <p:spPr>
            <a:xfrm flipH="1">
              <a:off x="7889503" y="3132154"/>
              <a:ext cx="1845634" cy="116887"/>
            </a:xfrm>
            <a:custGeom>
              <a:avLst/>
              <a:gdLst/>
              <a:ahLst/>
              <a:cxnLst/>
              <a:rect l="l" t="t" r="r" b="b"/>
              <a:pathLst>
                <a:path w="23527" h="1490" extrusionOk="0">
                  <a:moveTo>
                    <a:pt x="760" y="0"/>
                  </a:moveTo>
                  <a:cubicBezTo>
                    <a:pt x="335" y="0"/>
                    <a:pt x="0" y="335"/>
                    <a:pt x="0" y="730"/>
                  </a:cubicBezTo>
                  <a:cubicBezTo>
                    <a:pt x="0" y="1155"/>
                    <a:pt x="335" y="1490"/>
                    <a:pt x="760" y="1490"/>
                  </a:cubicBezTo>
                  <a:lnTo>
                    <a:pt x="22767" y="1490"/>
                  </a:lnTo>
                  <a:cubicBezTo>
                    <a:pt x="23192" y="1490"/>
                    <a:pt x="23527" y="1155"/>
                    <a:pt x="23527" y="730"/>
                  </a:cubicBezTo>
                  <a:cubicBezTo>
                    <a:pt x="23527" y="335"/>
                    <a:pt x="23192" y="0"/>
                    <a:pt x="22767"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66"/>
            <p:cNvSpPr/>
            <p:nvPr/>
          </p:nvSpPr>
          <p:spPr>
            <a:xfrm flipH="1">
              <a:off x="8812281" y="3494578"/>
              <a:ext cx="922856" cy="116887"/>
            </a:xfrm>
            <a:custGeom>
              <a:avLst/>
              <a:gdLst/>
              <a:ahLst/>
              <a:cxnLst/>
              <a:rect l="l" t="t" r="r" b="b"/>
              <a:pathLst>
                <a:path w="11764" h="1490" extrusionOk="0">
                  <a:moveTo>
                    <a:pt x="760" y="0"/>
                  </a:moveTo>
                  <a:cubicBezTo>
                    <a:pt x="335" y="0"/>
                    <a:pt x="0" y="335"/>
                    <a:pt x="0" y="760"/>
                  </a:cubicBezTo>
                  <a:cubicBezTo>
                    <a:pt x="0" y="1155"/>
                    <a:pt x="335" y="1490"/>
                    <a:pt x="760" y="1490"/>
                  </a:cubicBezTo>
                  <a:lnTo>
                    <a:pt x="11004" y="1490"/>
                  </a:lnTo>
                  <a:cubicBezTo>
                    <a:pt x="11429" y="1490"/>
                    <a:pt x="11764" y="1155"/>
                    <a:pt x="11764" y="760"/>
                  </a:cubicBezTo>
                  <a:cubicBezTo>
                    <a:pt x="11764" y="335"/>
                    <a:pt x="11429" y="0"/>
                    <a:pt x="11004"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1" name="Google Shape;1451;p66"/>
          <p:cNvSpPr/>
          <p:nvPr/>
        </p:nvSpPr>
        <p:spPr>
          <a:xfrm>
            <a:off x="7868275" y="-430025"/>
            <a:ext cx="1275729" cy="1275729"/>
          </a:xfrm>
          <a:custGeom>
            <a:avLst/>
            <a:gdLst/>
            <a:ahLst/>
            <a:cxnLst/>
            <a:rect l="l" t="t" r="r" b="b"/>
            <a:pathLst>
              <a:path w="28543" h="28543" extrusionOk="0">
                <a:moveTo>
                  <a:pt x="14287" y="6505"/>
                </a:moveTo>
                <a:cubicBezTo>
                  <a:pt x="18542" y="6505"/>
                  <a:pt x="22038" y="10001"/>
                  <a:pt x="22038" y="14256"/>
                </a:cubicBezTo>
                <a:cubicBezTo>
                  <a:pt x="22038" y="18542"/>
                  <a:pt x="18542" y="22038"/>
                  <a:pt x="14287" y="22038"/>
                </a:cubicBezTo>
                <a:cubicBezTo>
                  <a:pt x="10001" y="22038"/>
                  <a:pt x="6506" y="18542"/>
                  <a:pt x="6506" y="14256"/>
                </a:cubicBezTo>
                <a:cubicBezTo>
                  <a:pt x="6506" y="10001"/>
                  <a:pt x="10001" y="6505"/>
                  <a:pt x="14287" y="6505"/>
                </a:cubicBezTo>
                <a:close/>
                <a:moveTo>
                  <a:pt x="14287" y="6141"/>
                </a:moveTo>
                <a:cubicBezTo>
                  <a:pt x="9788" y="6141"/>
                  <a:pt x="6141" y="9788"/>
                  <a:pt x="6141" y="14287"/>
                </a:cubicBezTo>
                <a:cubicBezTo>
                  <a:pt x="6141" y="18755"/>
                  <a:pt x="9788" y="22402"/>
                  <a:pt x="14287" y="22402"/>
                </a:cubicBezTo>
                <a:cubicBezTo>
                  <a:pt x="18755" y="22402"/>
                  <a:pt x="22403" y="18755"/>
                  <a:pt x="22403" y="14287"/>
                </a:cubicBezTo>
                <a:cubicBezTo>
                  <a:pt x="22403" y="9788"/>
                  <a:pt x="18755" y="6141"/>
                  <a:pt x="14287" y="6141"/>
                </a:cubicBezTo>
                <a:close/>
                <a:moveTo>
                  <a:pt x="15381" y="366"/>
                </a:moveTo>
                <a:lnTo>
                  <a:pt x="15746" y="3040"/>
                </a:lnTo>
                <a:lnTo>
                  <a:pt x="15868" y="3071"/>
                </a:lnTo>
                <a:cubicBezTo>
                  <a:pt x="16871" y="3192"/>
                  <a:pt x="17843" y="3466"/>
                  <a:pt x="18694" y="3831"/>
                </a:cubicBezTo>
                <a:lnTo>
                  <a:pt x="18846" y="3891"/>
                </a:lnTo>
                <a:lnTo>
                  <a:pt x="20518" y="1794"/>
                </a:lnTo>
                <a:lnTo>
                  <a:pt x="22372" y="2919"/>
                </a:lnTo>
                <a:lnTo>
                  <a:pt x="21308" y="5381"/>
                </a:lnTo>
                <a:lnTo>
                  <a:pt x="21430" y="5472"/>
                </a:lnTo>
                <a:cubicBezTo>
                  <a:pt x="22007" y="5958"/>
                  <a:pt x="22524" y="6475"/>
                  <a:pt x="23011" y="7022"/>
                </a:cubicBezTo>
                <a:lnTo>
                  <a:pt x="23102" y="7144"/>
                </a:lnTo>
                <a:lnTo>
                  <a:pt x="25533" y="6049"/>
                </a:lnTo>
                <a:lnTo>
                  <a:pt x="26688" y="7934"/>
                </a:lnTo>
                <a:lnTo>
                  <a:pt x="24622" y="9606"/>
                </a:lnTo>
                <a:lnTo>
                  <a:pt x="24682" y="9758"/>
                </a:lnTo>
                <a:cubicBezTo>
                  <a:pt x="25077" y="10670"/>
                  <a:pt x="25351" y="11642"/>
                  <a:pt x="25503" y="12676"/>
                </a:cubicBezTo>
                <a:lnTo>
                  <a:pt x="25503" y="12828"/>
                </a:lnTo>
                <a:lnTo>
                  <a:pt x="28178" y="13192"/>
                </a:lnTo>
                <a:lnTo>
                  <a:pt x="28178" y="15381"/>
                </a:lnTo>
                <a:lnTo>
                  <a:pt x="25503" y="15746"/>
                </a:lnTo>
                <a:lnTo>
                  <a:pt x="25473" y="15867"/>
                </a:lnTo>
                <a:cubicBezTo>
                  <a:pt x="25351" y="16870"/>
                  <a:pt x="25077" y="17843"/>
                  <a:pt x="24713" y="18694"/>
                </a:cubicBezTo>
                <a:lnTo>
                  <a:pt x="24652" y="18846"/>
                </a:lnTo>
                <a:lnTo>
                  <a:pt x="26749" y="20487"/>
                </a:lnTo>
                <a:lnTo>
                  <a:pt x="25625" y="22372"/>
                </a:lnTo>
                <a:lnTo>
                  <a:pt x="23163" y="21308"/>
                </a:lnTo>
                <a:lnTo>
                  <a:pt x="23071" y="21430"/>
                </a:lnTo>
                <a:cubicBezTo>
                  <a:pt x="22615" y="22007"/>
                  <a:pt x="22068" y="22524"/>
                  <a:pt x="21521" y="23010"/>
                </a:cubicBezTo>
                <a:lnTo>
                  <a:pt x="21400" y="23101"/>
                </a:lnTo>
                <a:lnTo>
                  <a:pt x="22494" y="25533"/>
                </a:lnTo>
                <a:lnTo>
                  <a:pt x="20640" y="26688"/>
                </a:lnTo>
                <a:lnTo>
                  <a:pt x="18938" y="24591"/>
                </a:lnTo>
                <a:lnTo>
                  <a:pt x="18786" y="24652"/>
                </a:lnTo>
                <a:cubicBezTo>
                  <a:pt x="17904" y="25047"/>
                  <a:pt x="16901" y="25351"/>
                  <a:pt x="15868" y="25472"/>
                </a:cubicBezTo>
                <a:lnTo>
                  <a:pt x="15716" y="25503"/>
                </a:lnTo>
                <a:lnTo>
                  <a:pt x="15381" y="28177"/>
                </a:lnTo>
                <a:lnTo>
                  <a:pt x="13193" y="28177"/>
                </a:lnTo>
                <a:lnTo>
                  <a:pt x="12798" y="25503"/>
                </a:lnTo>
                <a:lnTo>
                  <a:pt x="12676" y="25472"/>
                </a:lnTo>
                <a:cubicBezTo>
                  <a:pt x="11673" y="25320"/>
                  <a:pt x="10700" y="25077"/>
                  <a:pt x="9849" y="24712"/>
                </a:cubicBezTo>
                <a:lnTo>
                  <a:pt x="9697" y="24652"/>
                </a:lnTo>
                <a:lnTo>
                  <a:pt x="8056" y="26718"/>
                </a:lnTo>
                <a:lnTo>
                  <a:pt x="6171" y="25594"/>
                </a:lnTo>
                <a:lnTo>
                  <a:pt x="7235" y="23162"/>
                </a:lnTo>
                <a:lnTo>
                  <a:pt x="7114" y="23071"/>
                </a:lnTo>
                <a:cubicBezTo>
                  <a:pt x="6536" y="22585"/>
                  <a:pt x="6019" y="22068"/>
                  <a:pt x="5533" y="21521"/>
                </a:cubicBezTo>
                <a:lnTo>
                  <a:pt x="5442" y="21399"/>
                </a:lnTo>
                <a:lnTo>
                  <a:pt x="3010" y="22493"/>
                </a:lnTo>
                <a:lnTo>
                  <a:pt x="1855" y="20609"/>
                </a:lnTo>
                <a:lnTo>
                  <a:pt x="3952" y="18937"/>
                </a:lnTo>
                <a:lnTo>
                  <a:pt x="3892" y="18785"/>
                </a:lnTo>
                <a:cubicBezTo>
                  <a:pt x="3496" y="17873"/>
                  <a:pt x="3193" y="16901"/>
                  <a:pt x="3071" y="15867"/>
                </a:cubicBezTo>
                <a:lnTo>
                  <a:pt x="3041" y="15715"/>
                </a:lnTo>
                <a:lnTo>
                  <a:pt x="396" y="15351"/>
                </a:lnTo>
                <a:lnTo>
                  <a:pt x="396" y="13162"/>
                </a:lnTo>
                <a:lnTo>
                  <a:pt x="3041" y="12828"/>
                </a:lnTo>
                <a:lnTo>
                  <a:pt x="3071" y="12676"/>
                </a:lnTo>
                <a:cubicBezTo>
                  <a:pt x="3193" y="11673"/>
                  <a:pt x="3466" y="10700"/>
                  <a:pt x="3831" y="9849"/>
                </a:cubicBezTo>
                <a:lnTo>
                  <a:pt x="3892" y="9697"/>
                </a:lnTo>
                <a:lnTo>
                  <a:pt x="1794" y="8056"/>
                </a:lnTo>
                <a:lnTo>
                  <a:pt x="2919" y="6171"/>
                </a:lnTo>
                <a:lnTo>
                  <a:pt x="5381" y="7235"/>
                </a:lnTo>
                <a:lnTo>
                  <a:pt x="5472" y="7113"/>
                </a:lnTo>
                <a:cubicBezTo>
                  <a:pt x="5959" y="6536"/>
                  <a:pt x="6475" y="6019"/>
                  <a:pt x="7022" y="5533"/>
                </a:cubicBezTo>
                <a:lnTo>
                  <a:pt x="7144" y="5442"/>
                </a:lnTo>
                <a:lnTo>
                  <a:pt x="6050" y="3010"/>
                </a:lnTo>
                <a:lnTo>
                  <a:pt x="7934" y="1855"/>
                </a:lnTo>
                <a:lnTo>
                  <a:pt x="9606" y="3952"/>
                </a:lnTo>
                <a:lnTo>
                  <a:pt x="9758" y="3891"/>
                </a:lnTo>
                <a:cubicBezTo>
                  <a:pt x="10670" y="3496"/>
                  <a:pt x="11643" y="3192"/>
                  <a:pt x="12676" y="3071"/>
                </a:cubicBezTo>
                <a:lnTo>
                  <a:pt x="12828" y="3040"/>
                </a:lnTo>
                <a:lnTo>
                  <a:pt x="13193" y="366"/>
                </a:lnTo>
                <a:close/>
                <a:moveTo>
                  <a:pt x="12858" y="1"/>
                </a:moveTo>
                <a:lnTo>
                  <a:pt x="12494" y="2706"/>
                </a:lnTo>
                <a:cubicBezTo>
                  <a:pt x="11521" y="2858"/>
                  <a:pt x="10579" y="3101"/>
                  <a:pt x="9728" y="3496"/>
                </a:cubicBezTo>
                <a:lnTo>
                  <a:pt x="7995" y="1369"/>
                </a:lnTo>
                <a:lnTo>
                  <a:pt x="5594" y="2858"/>
                </a:lnTo>
                <a:lnTo>
                  <a:pt x="6688" y="5350"/>
                </a:lnTo>
                <a:cubicBezTo>
                  <a:pt x="6171" y="5776"/>
                  <a:pt x="5715" y="6262"/>
                  <a:pt x="5290" y="6779"/>
                </a:cubicBezTo>
                <a:lnTo>
                  <a:pt x="2767" y="5685"/>
                </a:lnTo>
                <a:lnTo>
                  <a:pt x="1308" y="8147"/>
                </a:lnTo>
                <a:lnTo>
                  <a:pt x="3436" y="9849"/>
                </a:lnTo>
                <a:cubicBezTo>
                  <a:pt x="3101" y="10670"/>
                  <a:pt x="2858" y="11551"/>
                  <a:pt x="2706" y="12493"/>
                </a:cubicBezTo>
                <a:lnTo>
                  <a:pt x="1" y="12858"/>
                </a:lnTo>
                <a:lnTo>
                  <a:pt x="1" y="15685"/>
                </a:lnTo>
                <a:lnTo>
                  <a:pt x="2706" y="16050"/>
                </a:lnTo>
                <a:cubicBezTo>
                  <a:pt x="2858" y="17022"/>
                  <a:pt x="3132" y="17934"/>
                  <a:pt x="3496" y="18816"/>
                </a:cubicBezTo>
                <a:lnTo>
                  <a:pt x="1369" y="20548"/>
                </a:lnTo>
                <a:lnTo>
                  <a:pt x="2858" y="22949"/>
                </a:lnTo>
                <a:lnTo>
                  <a:pt x="5351" y="21855"/>
                </a:lnTo>
                <a:cubicBezTo>
                  <a:pt x="5776" y="22372"/>
                  <a:pt x="6263" y="22828"/>
                  <a:pt x="6779" y="23253"/>
                </a:cubicBezTo>
                <a:lnTo>
                  <a:pt x="5685" y="25776"/>
                </a:lnTo>
                <a:lnTo>
                  <a:pt x="8147" y="27235"/>
                </a:lnTo>
                <a:lnTo>
                  <a:pt x="9849" y="25108"/>
                </a:lnTo>
                <a:cubicBezTo>
                  <a:pt x="10670" y="25442"/>
                  <a:pt x="11551" y="25685"/>
                  <a:pt x="12494" y="25837"/>
                </a:cubicBezTo>
                <a:lnTo>
                  <a:pt x="12858" y="28542"/>
                </a:lnTo>
                <a:lnTo>
                  <a:pt x="15685" y="28542"/>
                </a:lnTo>
                <a:lnTo>
                  <a:pt x="16050" y="25837"/>
                </a:lnTo>
                <a:cubicBezTo>
                  <a:pt x="17023" y="25685"/>
                  <a:pt x="17934" y="25442"/>
                  <a:pt x="18816" y="25077"/>
                </a:cubicBezTo>
                <a:lnTo>
                  <a:pt x="20518" y="27174"/>
                </a:lnTo>
                <a:lnTo>
                  <a:pt x="22950" y="25685"/>
                </a:lnTo>
                <a:lnTo>
                  <a:pt x="21856" y="23193"/>
                </a:lnTo>
                <a:cubicBezTo>
                  <a:pt x="22342" y="22767"/>
                  <a:pt x="22828" y="22281"/>
                  <a:pt x="23254" y="21764"/>
                </a:cubicBezTo>
                <a:lnTo>
                  <a:pt x="25746" y="22858"/>
                </a:lnTo>
                <a:lnTo>
                  <a:pt x="27236" y="20427"/>
                </a:lnTo>
                <a:lnTo>
                  <a:pt x="25108" y="18724"/>
                </a:lnTo>
                <a:cubicBezTo>
                  <a:pt x="25442" y="17904"/>
                  <a:pt x="25685" y="16992"/>
                  <a:pt x="25837" y="16080"/>
                </a:cubicBezTo>
                <a:lnTo>
                  <a:pt x="28543" y="15685"/>
                </a:lnTo>
                <a:lnTo>
                  <a:pt x="28543" y="12858"/>
                </a:lnTo>
                <a:lnTo>
                  <a:pt x="25837" y="12493"/>
                </a:lnTo>
                <a:cubicBezTo>
                  <a:pt x="25685" y="11521"/>
                  <a:pt x="25412" y="10609"/>
                  <a:pt x="25047" y="9727"/>
                </a:cubicBezTo>
                <a:lnTo>
                  <a:pt x="27175" y="7995"/>
                </a:lnTo>
                <a:lnTo>
                  <a:pt x="25685" y="5594"/>
                </a:lnTo>
                <a:lnTo>
                  <a:pt x="23193" y="6688"/>
                </a:lnTo>
                <a:cubicBezTo>
                  <a:pt x="22767" y="6171"/>
                  <a:pt x="22281" y="5715"/>
                  <a:pt x="21764" y="5290"/>
                </a:cubicBezTo>
                <a:lnTo>
                  <a:pt x="22859" y="2797"/>
                </a:lnTo>
                <a:lnTo>
                  <a:pt x="20397" y="1308"/>
                </a:lnTo>
                <a:lnTo>
                  <a:pt x="18694" y="3435"/>
                </a:lnTo>
                <a:cubicBezTo>
                  <a:pt x="17874" y="3101"/>
                  <a:pt x="16992" y="2858"/>
                  <a:pt x="16050" y="2706"/>
                </a:cubicBezTo>
                <a:lnTo>
                  <a:pt x="156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66"/>
          <p:cNvSpPr/>
          <p:nvPr/>
        </p:nvSpPr>
        <p:spPr>
          <a:xfrm>
            <a:off x="153241" y="1700424"/>
            <a:ext cx="586081" cy="586045"/>
          </a:xfrm>
          <a:custGeom>
            <a:avLst/>
            <a:gdLst/>
            <a:ahLst/>
            <a:cxnLst/>
            <a:rect l="l" t="t" r="r" b="b"/>
            <a:pathLst>
              <a:path w="16385" h="16384" extrusionOk="0">
                <a:moveTo>
                  <a:pt x="8208" y="3587"/>
                </a:moveTo>
                <a:cubicBezTo>
                  <a:pt x="10761" y="3587"/>
                  <a:pt x="12828" y="5654"/>
                  <a:pt x="12828" y="8207"/>
                </a:cubicBezTo>
                <a:cubicBezTo>
                  <a:pt x="12828" y="10760"/>
                  <a:pt x="10761" y="12827"/>
                  <a:pt x="8208" y="12827"/>
                </a:cubicBezTo>
                <a:cubicBezTo>
                  <a:pt x="5624" y="12827"/>
                  <a:pt x="3557" y="10760"/>
                  <a:pt x="3557" y="8207"/>
                </a:cubicBezTo>
                <a:cubicBezTo>
                  <a:pt x="3557" y="5654"/>
                  <a:pt x="5624" y="3587"/>
                  <a:pt x="8208" y="3587"/>
                </a:cubicBezTo>
                <a:close/>
                <a:moveTo>
                  <a:pt x="7478" y="0"/>
                </a:moveTo>
                <a:lnTo>
                  <a:pt x="7265" y="1581"/>
                </a:lnTo>
                <a:cubicBezTo>
                  <a:pt x="6658" y="1672"/>
                  <a:pt x="6050" y="1824"/>
                  <a:pt x="5533" y="2067"/>
                </a:cubicBezTo>
                <a:lnTo>
                  <a:pt x="4530" y="851"/>
                </a:lnTo>
                <a:lnTo>
                  <a:pt x="3284" y="1611"/>
                </a:lnTo>
                <a:lnTo>
                  <a:pt x="3922" y="3040"/>
                </a:lnTo>
                <a:cubicBezTo>
                  <a:pt x="3557" y="3313"/>
                  <a:pt x="3253" y="3617"/>
                  <a:pt x="2980" y="3982"/>
                </a:cubicBezTo>
                <a:lnTo>
                  <a:pt x="1551" y="3344"/>
                </a:lnTo>
                <a:lnTo>
                  <a:pt x="791" y="4590"/>
                </a:lnTo>
                <a:lnTo>
                  <a:pt x="2007" y="5593"/>
                </a:lnTo>
                <a:cubicBezTo>
                  <a:pt x="1794" y="6110"/>
                  <a:pt x="1642" y="6657"/>
                  <a:pt x="1551" y="7265"/>
                </a:cubicBezTo>
                <a:lnTo>
                  <a:pt x="1" y="7477"/>
                </a:lnTo>
                <a:lnTo>
                  <a:pt x="1" y="8936"/>
                </a:lnTo>
                <a:lnTo>
                  <a:pt x="1551" y="9149"/>
                </a:lnTo>
                <a:cubicBezTo>
                  <a:pt x="1642" y="9757"/>
                  <a:pt x="1825" y="10335"/>
                  <a:pt x="2037" y="10882"/>
                </a:cubicBezTo>
                <a:lnTo>
                  <a:pt x="822" y="11885"/>
                </a:lnTo>
                <a:lnTo>
                  <a:pt x="1612" y="13131"/>
                </a:lnTo>
                <a:lnTo>
                  <a:pt x="3040" y="12493"/>
                </a:lnTo>
                <a:cubicBezTo>
                  <a:pt x="3314" y="12827"/>
                  <a:pt x="3618" y="13131"/>
                  <a:pt x="3952" y="13405"/>
                </a:cubicBezTo>
                <a:lnTo>
                  <a:pt x="3344" y="14833"/>
                </a:lnTo>
                <a:lnTo>
                  <a:pt x="4591" y="15593"/>
                </a:lnTo>
                <a:lnTo>
                  <a:pt x="5563" y="14377"/>
                </a:lnTo>
                <a:cubicBezTo>
                  <a:pt x="6110" y="14590"/>
                  <a:pt x="6658" y="14742"/>
                  <a:pt x="7265" y="14833"/>
                </a:cubicBezTo>
                <a:lnTo>
                  <a:pt x="7448" y="16383"/>
                </a:lnTo>
                <a:lnTo>
                  <a:pt x="8937" y="16383"/>
                </a:lnTo>
                <a:lnTo>
                  <a:pt x="9150" y="14833"/>
                </a:lnTo>
                <a:cubicBezTo>
                  <a:pt x="9758" y="14742"/>
                  <a:pt x="10335" y="14590"/>
                  <a:pt x="10883" y="14347"/>
                </a:cubicBezTo>
                <a:lnTo>
                  <a:pt x="11855" y="15563"/>
                </a:lnTo>
                <a:lnTo>
                  <a:pt x="13101" y="14803"/>
                </a:lnTo>
                <a:lnTo>
                  <a:pt x="12494" y="13374"/>
                </a:lnTo>
                <a:cubicBezTo>
                  <a:pt x="12828" y="13101"/>
                  <a:pt x="13132" y="12766"/>
                  <a:pt x="13405" y="12432"/>
                </a:cubicBezTo>
                <a:lnTo>
                  <a:pt x="14834" y="13070"/>
                </a:lnTo>
                <a:lnTo>
                  <a:pt x="15594" y="11794"/>
                </a:lnTo>
                <a:lnTo>
                  <a:pt x="14378" y="10821"/>
                </a:lnTo>
                <a:cubicBezTo>
                  <a:pt x="14591" y="10304"/>
                  <a:pt x="14743" y="9727"/>
                  <a:pt x="14834" y="9149"/>
                </a:cubicBezTo>
                <a:lnTo>
                  <a:pt x="16384" y="8936"/>
                </a:lnTo>
                <a:lnTo>
                  <a:pt x="16384" y="7477"/>
                </a:lnTo>
                <a:lnTo>
                  <a:pt x="14834" y="7265"/>
                </a:lnTo>
                <a:cubicBezTo>
                  <a:pt x="14743" y="6657"/>
                  <a:pt x="14591" y="6079"/>
                  <a:pt x="14348" y="5532"/>
                </a:cubicBezTo>
                <a:lnTo>
                  <a:pt x="15563" y="4529"/>
                </a:lnTo>
                <a:lnTo>
                  <a:pt x="14804" y="3283"/>
                </a:lnTo>
                <a:lnTo>
                  <a:pt x="13345" y="3921"/>
                </a:lnTo>
                <a:cubicBezTo>
                  <a:pt x="13071" y="3587"/>
                  <a:pt x="12767" y="3283"/>
                  <a:pt x="12433" y="3009"/>
                </a:cubicBezTo>
                <a:lnTo>
                  <a:pt x="13041" y="1550"/>
                </a:lnTo>
                <a:lnTo>
                  <a:pt x="11794" y="790"/>
                </a:lnTo>
                <a:lnTo>
                  <a:pt x="10822" y="2037"/>
                </a:lnTo>
                <a:cubicBezTo>
                  <a:pt x="10275" y="1793"/>
                  <a:pt x="9728" y="1641"/>
                  <a:pt x="9150" y="1581"/>
                </a:cubicBezTo>
                <a:lnTo>
                  <a:pt x="8937" y="0"/>
                </a:lnTo>
                <a:close/>
              </a:path>
            </a:pathLst>
          </a:custGeom>
          <a:solidFill>
            <a:schemeClr val="accen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3" name="Google Shape;1453;p66"/>
          <p:cNvGrpSpPr/>
          <p:nvPr/>
        </p:nvGrpSpPr>
        <p:grpSpPr>
          <a:xfrm rot="346740">
            <a:off x="1905289" y="4619904"/>
            <a:ext cx="1878979" cy="366808"/>
            <a:chOff x="6822350" y="4172650"/>
            <a:chExt cx="1878824" cy="366778"/>
          </a:xfrm>
        </p:grpSpPr>
        <p:sp>
          <p:nvSpPr>
            <p:cNvPr id="1454" name="Google Shape;1454;p66"/>
            <p:cNvSpPr/>
            <p:nvPr/>
          </p:nvSpPr>
          <p:spPr>
            <a:xfrm>
              <a:off x="6822350" y="4172650"/>
              <a:ext cx="1878824" cy="366778"/>
            </a:xfrm>
            <a:custGeom>
              <a:avLst/>
              <a:gdLst/>
              <a:ahLst/>
              <a:cxnLst/>
              <a:rect l="l" t="t" r="r" b="b"/>
              <a:pathLst>
                <a:path w="46871" h="9150" extrusionOk="0">
                  <a:moveTo>
                    <a:pt x="4560" y="1"/>
                  </a:moveTo>
                  <a:cubicBezTo>
                    <a:pt x="2068" y="1"/>
                    <a:pt x="1" y="2037"/>
                    <a:pt x="1" y="4560"/>
                  </a:cubicBezTo>
                  <a:lnTo>
                    <a:pt x="1" y="4590"/>
                  </a:lnTo>
                  <a:cubicBezTo>
                    <a:pt x="1" y="7083"/>
                    <a:pt x="2068" y="9150"/>
                    <a:pt x="4560" y="9150"/>
                  </a:cubicBezTo>
                  <a:lnTo>
                    <a:pt x="42311" y="9150"/>
                  </a:lnTo>
                  <a:cubicBezTo>
                    <a:pt x="44804" y="9150"/>
                    <a:pt x="46871" y="7083"/>
                    <a:pt x="46871" y="4590"/>
                  </a:cubicBezTo>
                  <a:lnTo>
                    <a:pt x="46871" y="4560"/>
                  </a:lnTo>
                  <a:cubicBezTo>
                    <a:pt x="46871" y="2037"/>
                    <a:pt x="44804" y="1"/>
                    <a:pt x="42311" y="1"/>
                  </a:cubicBezTo>
                  <a:close/>
                </a:path>
              </a:pathLst>
            </a:custGeom>
            <a:solidFill>
              <a:schemeClr val="lt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66"/>
            <p:cNvSpPr/>
            <p:nvPr/>
          </p:nvSpPr>
          <p:spPr>
            <a:xfrm>
              <a:off x="7008783" y="4236024"/>
              <a:ext cx="244919" cy="223394"/>
            </a:xfrm>
            <a:custGeom>
              <a:avLst/>
              <a:gdLst/>
              <a:ahLst/>
              <a:cxnLst/>
              <a:rect l="l" t="t" r="r" b="b"/>
              <a:pathLst>
                <a:path w="6110" h="5573" extrusionOk="0">
                  <a:moveTo>
                    <a:pt x="3055" y="0"/>
                  </a:moveTo>
                  <a:cubicBezTo>
                    <a:pt x="2895" y="0"/>
                    <a:pt x="2736" y="91"/>
                    <a:pt x="2675" y="274"/>
                  </a:cubicBezTo>
                  <a:lnTo>
                    <a:pt x="2280" y="1581"/>
                  </a:lnTo>
                  <a:cubicBezTo>
                    <a:pt x="2219" y="1733"/>
                    <a:pt x="2067" y="1824"/>
                    <a:pt x="1915" y="1824"/>
                  </a:cubicBezTo>
                  <a:lnTo>
                    <a:pt x="547" y="1824"/>
                  </a:lnTo>
                  <a:cubicBezTo>
                    <a:pt x="152" y="1824"/>
                    <a:pt x="0" y="2310"/>
                    <a:pt x="304" y="2523"/>
                  </a:cubicBezTo>
                  <a:lnTo>
                    <a:pt x="1398" y="3344"/>
                  </a:lnTo>
                  <a:cubicBezTo>
                    <a:pt x="1550" y="3435"/>
                    <a:pt x="1611" y="3617"/>
                    <a:pt x="1550" y="3769"/>
                  </a:cubicBezTo>
                  <a:lnTo>
                    <a:pt x="1125" y="5046"/>
                  </a:lnTo>
                  <a:cubicBezTo>
                    <a:pt x="1031" y="5327"/>
                    <a:pt x="1263" y="5572"/>
                    <a:pt x="1513" y="5572"/>
                  </a:cubicBezTo>
                  <a:cubicBezTo>
                    <a:pt x="1587" y="5572"/>
                    <a:pt x="1663" y="5551"/>
                    <a:pt x="1733" y="5502"/>
                  </a:cubicBezTo>
                  <a:lnTo>
                    <a:pt x="2827" y="4681"/>
                  </a:lnTo>
                  <a:cubicBezTo>
                    <a:pt x="2888" y="4636"/>
                    <a:pt x="2964" y="4613"/>
                    <a:pt x="3044" y="4613"/>
                  </a:cubicBezTo>
                  <a:cubicBezTo>
                    <a:pt x="3123" y="4613"/>
                    <a:pt x="3207" y="4636"/>
                    <a:pt x="3283" y="4681"/>
                  </a:cubicBezTo>
                  <a:lnTo>
                    <a:pt x="4377" y="5502"/>
                  </a:lnTo>
                  <a:cubicBezTo>
                    <a:pt x="4447" y="5551"/>
                    <a:pt x="4523" y="5572"/>
                    <a:pt x="4597" y="5572"/>
                  </a:cubicBezTo>
                  <a:cubicBezTo>
                    <a:pt x="4847" y="5572"/>
                    <a:pt x="5079" y="5327"/>
                    <a:pt x="4985" y="5046"/>
                  </a:cubicBezTo>
                  <a:lnTo>
                    <a:pt x="4560" y="3769"/>
                  </a:lnTo>
                  <a:cubicBezTo>
                    <a:pt x="4499" y="3617"/>
                    <a:pt x="4560" y="3435"/>
                    <a:pt x="4711" y="3344"/>
                  </a:cubicBezTo>
                  <a:lnTo>
                    <a:pt x="5806" y="2523"/>
                  </a:lnTo>
                  <a:cubicBezTo>
                    <a:pt x="6110" y="2310"/>
                    <a:pt x="5958" y="1824"/>
                    <a:pt x="5563" y="1824"/>
                  </a:cubicBezTo>
                  <a:lnTo>
                    <a:pt x="4195" y="1824"/>
                  </a:lnTo>
                  <a:cubicBezTo>
                    <a:pt x="4043" y="1824"/>
                    <a:pt x="3891" y="1733"/>
                    <a:pt x="3830" y="1581"/>
                  </a:cubicBezTo>
                  <a:lnTo>
                    <a:pt x="3435" y="274"/>
                  </a:lnTo>
                  <a:cubicBezTo>
                    <a:pt x="3374" y="91"/>
                    <a:pt x="3214" y="0"/>
                    <a:pt x="3055" y="0"/>
                  </a:cubicBezTo>
                  <a:close/>
                </a:path>
              </a:pathLst>
            </a:custGeom>
            <a:solidFill>
              <a:srgbClr val="F8B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66"/>
            <p:cNvSpPr/>
            <p:nvPr/>
          </p:nvSpPr>
          <p:spPr>
            <a:xfrm>
              <a:off x="7324328" y="4236024"/>
              <a:ext cx="243717" cy="223394"/>
            </a:xfrm>
            <a:custGeom>
              <a:avLst/>
              <a:gdLst/>
              <a:ahLst/>
              <a:cxnLst/>
              <a:rect l="l" t="t" r="r" b="b"/>
              <a:pathLst>
                <a:path w="6080" h="5573" extrusionOk="0">
                  <a:moveTo>
                    <a:pt x="3040" y="0"/>
                  </a:moveTo>
                  <a:cubicBezTo>
                    <a:pt x="2888" y="0"/>
                    <a:pt x="2736" y="91"/>
                    <a:pt x="2675" y="274"/>
                  </a:cubicBezTo>
                  <a:lnTo>
                    <a:pt x="2250" y="1581"/>
                  </a:lnTo>
                  <a:cubicBezTo>
                    <a:pt x="2220" y="1733"/>
                    <a:pt x="2068" y="1824"/>
                    <a:pt x="1885" y="1824"/>
                  </a:cubicBezTo>
                  <a:lnTo>
                    <a:pt x="517" y="1824"/>
                  </a:lnTo>
                  <a:cubicBezTo>
                    <a:pt x="153" y="1824"/>
                    <a:pt x="1" y="2310"/>
                    <a:pt x="305" y="2523"/>
                  </a:cubicBezTo>
                  <a:lnTo>
                    <a:pt x="1399" y="3344"/>
                  </a:lnTo>
                  <a:cubicBezTo>
                    <a:pt x="1551" y="3435"/>
                    <a:pt x="1581" y="3617"/>
                    <a:pt x="1551" y="3769"/>
                  </a:cubicBezTo>
                  <a:lnTo>
                    <a:pt x="1125" y="5046"/>
                  </a:lnTo>
                  <a:cubicBezTo>
                    <a:pt x="1032" y="5327"/>
                    <a:pt x="1263" y="5572"/>
                    <a:pt x="1513" y="5572"/>
                  </a:cubicBezTo>
                  <a:cubicBezTo>
                    <a:pt x="1588" y="5572"/>
                    <a:pt x="1664" y="5551"/>
                    <a:pt x="1733" y="5502"/>
                  </a:cubicBezTo>
                  <a:lnTo>
                    <a:pt x="2827" y="4681"/>
                  </a:lnTo>
                  <a:cubicBezTo>
                    <a:pt x="2888" y="4636"/>
                    <a:pt x="2964" y="4613"/>
                    <a:pt x="3044" y="4613"/>
                  </a:cubicBezTo>
                  <a:cubicBezTo>
                    <a:pt x="3124" y="4613"/>
                    <a:pt x="3207" y="4636"/>
                    <a:pt x="3283" y="4681"/>
                  </a:cubicBezTo>
                  <a:lnTo>
                    <a:pt x="4378" y="5502"/>
                  </a:lnTo>
                  <a:cubicBezTo>
                    <a:pt x="4447" y="5551"/>
                    <a:pt x="4522" y="5572"/>
                    <a:pt x="4594" y="5572"/>
                  </a:cubicBezTo>
                  <a:cubicBezTo>
                    <a:pt x="4835" y="5572"/>
                    <a:pt x="5049" y="5327"/>
                    <a:pt x="4955" y="5046"/>
                  </a:cubicBezTo>
                  <a:lnTo>
                    <a:pt x="4560" y="3769"/>
                  </a:lnTo>
                  <a:cubicBezTo>
                    <a:pt x="4499" y="3617"/>
                    <a:pt x="4560" y="3435"/>
                    <a:pt x="4682" y="3344"/>
                  </a:cubicBezTo>
                  <a:lnTo>
                    <a:pt x="5776" y="2523"/>
                  </a:lnTo>
                  <a:cubicBezTo>
                    <a:pt x="6080" y="2310"/>
                    <a:pt x="5928" y="1824"/>
                    <a:pt x="5563" y="1824"/>
                  </a:cubicBezTo>
                  <a:lnTo>
                    <a:pt x="4195" y="1824"/>
                  </a:lnTo>
                  <a:cubicBezTo>
                    <a:pt x="4043" y="1824"/>
                    <a:pt x="3891" y="1733"/>
                    <a:pt x="3830" y="1581"/>
                  </a:cubicBezTo>
                  <a:lnTo>
                    <a:pt x="3405" y="274"/>
                  </a:lnTo>
                  <a:cubicBezTo>
                    <a:pt x="3344" y="91"/>
                    <a:pt x="3192" y="0"/>
                    <a:pt x="3040" y="0"/>
                  </a:cubicBezTo>
                  <a:close/>
                </a:path>
              </a:pathLst>
            </a:custGeom>
            <a:solidFill>
              <a:srgbClr val="F8B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66"/>
            <p:cNvSpPr/>
            <p:nvPr/>
          </p:nvSpPr>
          <p:spPr>
            <a:xfrm>
              <a:off x="7639913" y="4236024"/>
              <a:ext cx="243717" cy="223394"/>
            </a:xfrm>
            <a:custGeom>
              <a:avLst/>
              <a:gdLst/>
              <a:ahLst/>
              <a:cxnLst/>
              <a:rect l="l" t="t" r="r" b="b"/>
              <a:pathLst>
                <a:path w="6080" h="5573" extrusionOk="0">
                  <a:moveTo>
                    <a:pt x="3040" y="0"/>
                  </a:moveTo>
                  <a:cubicBezTo>
                    <a:pt x="2888" y="0"/>
                    <a:pt x="2736" y="91"/>
                    <a:pt x="2675" y="274"/>
                  </a:cubicBezTo>
                  <a:lnTo>
                    <a:pt x="2249" y="1581"/>
                  </a:lnTo>
                  <a:cubicBezTo>
                    <a:pt x="2189" y="1733"/>
                    <a:pt x="2037" y="1824"/>
                    <a:pt x="1885" y="1824"/>
                  </a:cubicBezTo>
                  <a:lnTo>
                    <a:pt x="517" y="1824"/>
                  </a:lnTo>
                  <a:cubicBezTo>
                    <a:pt x="152" y="1824"/>
                    <a:pt x="0" y="2310"/>
                    <a:pt x="304" y="2523"/>
                  </a:cubicBezTo>
                  <a:lnTo>
                    <a:pt x="1398" y="3344"/>
                  </a:lnTo>
                  <a:cubicBezTo>
                    <a:pt x="1520" y="3435"/>
                    <a:pt x="1581" y="3617"/>
                    <a:pt x="1520" y="3769"/>
                  </a:cubicBezTo>
                  <a:lnTo>
                    <a:pt x="1125" y="5046"/>
                  </a:lnTo>
                  <a:cubicBezTo>
                    <a:pt x="1031" y="5327"/>
                    <a:pt x="1244" y="5572"/>
                    <a:pt x="1486" y="5572"/>
                  </a:cubicBezTo>
                  <a:cubicBezTo>
                    <a:pt x="1558" y="5572"/>
                    <a:pt x="1633" y="5551"/>
                    <a:pt x="1702" y="5502"/>
                  </a:cubicBezTo>
                  <a:lnTo>
                    <a:pt x="2797" y="4681"/>
                  </a:lnTo>
                  <a:cubicBezTo>
                    <a:pt x="2873" y="4636"/>
                    <a:pt x="2956" y="4613"/>
                    <a:pt x="3036" y="4613"/>
                  </a:cubicBezTo>
                  <a:cubicBezTo>
                    <a:pt x="3116" y="4613"/>
                    <a:pt x="3192" y="4636"/>
                    <a:pt x="3252" y="4681"/>
                  </a:cubicBezTo>
                  <a:lnTo>
                    <a:pt x="4377" y="5502"/>
                  </a:lnTo>
                  <a:cubicBezTo>
                    <a:pt x="4447" y="5551"/>
                    <a:pt x="4521" y="5572"/>
                    <a:pt x="4593" y="5572"/>
                  </a:cubicBezTo>
                  <a:cubicBezTo>
                    <a:pt x="4835" y="5572"/>
                    <a:pt x="5048" y="5327"/>
                    <a:pt x="4955" y="5046"/>
                  </a:cubicBezTo>
                  <a:lnTo>
                    <a:pt x="4529" y="3769"/>
                  </a:lnTo>
                  <a:cubicBezTo>
                    <a:pt x="4499" y="3617"/>
                    <a:pt x="4559" y="3435"/>
                    <a:pt x="4681" y="3344"/>
                  </a:cubicBezTo>
                  <a:lnTo>
                    <a:pt x="5775" y="2523"/>
                  </a:lnTo>
                  <a:cubicBezTo>
                    <a:pt x="6079" y="2310"/>
                    <a:pt x="5927" y="1824"/>
                    <a:pt x="5563" y="1824"/>
                  </a:cubicBezTo>
                  <a:lnTo>
                    <a:pt x="4195" y="1824"/>
                  </a:lnTo>
                  <a:cubicBezTo>
                    <a:pt x="4012" y="1824"/>
                    <a:pt x="3891" y="1733"/>
                    <a:pt x="3830" y="1581"/>
                  </a:cubicBezTo>
                  <a:lnTo>
                    <a:pt x="3404" y="274"/>
                  </a:lnTo>
                  <a:cubicBezTo>
                    <a:pt x="3344" y="91"/>
                    <a:pt x="3192" y="0"/>
                    <a:pt x="3040" y="0"/>
                  </a:cubicBezTo>
                  <a:close/>
                </a:path>
              </a:pathLst>
            </a:custGeom>
            <a:solidFill>
              <a:srgbClr val="F8B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66"/>
            <p:cNvSpPr/>
            <p:nvPr/>
          </p:nvSpPr>
          <p:spPr>
            <a:xfrm>
              <a:off x="7954256" y="4236024"/>
              <a:ext cx="244919" cy="223394"/>
            </a:xfrm>
            <a:custGeom>
              <a:avLst/>
              <a:gdLst/>
              <a:ahLst/>
              <a:cxnLst/>
              <a:rect l="l" t="t" r="r" b="b"/>
              <a:pathLst>
                <a:path w="6110" h="5573" extrusionOk="0">
                  <a:moveTo>
                    <a:pt x="3059" y="0"/>
                  </a:moveTo>
                  <a:cubicBezTo>
                    <a:pt x="2903" y="0"/>
                    <a:pt x="2751" y="91"/>
                    <a:pt x="2705" y="274"/>
                  </a:cubicBezTo>
                  <a:lnTo>
                    <a:pt x="2280" y="1581"/>
                  </a:lnTo>
                  <a:cubicBezTo>
                    <a:pt x="2219" y="1733"/>
                    <a:pt x="2067" y="1824"/>
                    <a:pt x="1915" y="1824"/>
                  </a:cubicBezTo>
                  <a:lnTo>
                    <a:pt x="547" y="1824"/>
                  </a:lnTo>
                  <a:cubicBezTo>
                    <a:pt x="183" y="1824"/>
                    <a:pt x="0" y="2310"/>
                    <a:pt x="304" y="2523"/>
                  </a:cubicBezTo>
                  <a:lnTo>
                    <a:pt x="1429" y="3344"/>
                  </a:lnTo>
                  <a:cubicBezTo>
                    <a:pt x="1550" y="3435"/>
                    <a:pt x="1611" y="3617"/>
                    <a:pt x="1550" y="3769"/>
                  </a:cubicBezTo>
                  <a:lnTo>
                    <a:pt x="1125" y="5046"/>
                  </a:lnTo>
                  <a:cubicBezTo>
                    <a:pt x="1055" y="5327"/>
                    <a:pt x="1273" y="5572"/>
                    <a:pt x="1517" y="5572"/>
                  </a:cubicBezTo>
                  <a:cubicBezTo>
                    <a:pt x="1589" y="5572"/>
                    <a:pt x="1663" y="5551"/>
                    <a:pt x="1733" y="5502"/>
                  </a:cubicBezTo>
                  <a:lnTo>
                    <a:pt x="2827" y="4681"/>
                  </a:lnTo>
                  <a:cubicBezTo>
                    <a:pt x="2903" y="4636"/>
                    <a:pt x="2987" y="4613"/>
                    <a:pt x="3066" y="4613"/>
                  </a:cubicBezTo>
                  <a:cubicBezTo>
                    <a:pt x="3146" y="4613"/>
                    <a:pt x="3222" y="4636"/>
                    <a:pt x="3283" y="4681"/>
                  </a:cubicBezTo>
                  <a:lnTo>
                    <a:pt x="4377" y="5502"/>
                  </a:lnTo>
                  <a:cubicBezTo>
                    <a:pt x="4447" y="5551"/>
                    <a:pt x="4523" y="5572"/>
                    <a:pt x="4597" y="5572"/>
                  </a:cubicBezTo>
                  <a:cubicBezTo>
                    <a:pt x="4847" y="5572"/>
                    <a:pt x="5079" y="5327"/>
                    <a:pt x="4985" y="5046"/>
                  </a:cubicBezTo>
                  <a:lnTo>
                    <a:pt x="4560" y="3769"/>
                  </a:lnTo>
                  <a:cubicBezTo>
                    <a:pt x="4499" y="3617"/>
                    <a:pt x="4560" y="3435"/>
                    <a:pt x="4712" y="3344"/>
                  </a:cubicBezTo>
                  <a:lnTo>
                    <a:pt x="5806" y="2523"/>
                  </a:lnTo>
                  <a:cubicBezTo>
                    <a:pt x="6110" y="2310"/>
                    <a:pt x="5958" y="1824"/>
                    <a:pt x="5563" y="1824"/>
                  </a:cubicBezTo>
                  <a:lnTo>
                    <a:pt x="4225" y="1824"/>
                  </a:lnTo>
                  <a:cubicBezTo>
                    <a:pt x="4043" y="1824"/>
                    <a:pt x="3891" y="1733"/>
                    <a:pt x="3830" y="1581"/>
                  </a:cubicBezTo>
                  <a:lnTo>
                    <a:pt x="3435" y="274"/>
                  </a:lnTo>
                  <a:cubicBezTo>
                    <a:pt x="3374" y="91"/>
                    <a:pt x="3215" y="0"/>
                    <a:pt x="3059" y="0"/>
                  </a:cubicBezTo>
                  <a:close/>
                </a:path>
              </a:pathLst>
            </a:custGeom>
            <a:solidFill>
              <a:srgbClr val="F8B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66"/>
            <p:cNvSpPr/>
            <p:nvPr/>
          </p:nvSpPr>
          <p:spPr>
            <a:xfrm>
              <a:off x="8269801" y="4236024"/>
              <a:ext cx="244959" cy="223394"/>
            </a:xfrm>
            <a:custGeom>
              <a:avLst/>
              <a:gdLst/>
              <a:ahLst/>
              <a:cxnLst/>
              <a:rect l="l" t="t" r="r" b="b"/>
              <a:pathLst>
                <a:path w="6111" h="5573" extrusionOk="0">
                  <a:moveTo>
                    <a:pt x="3052" y="0"/>
                  </a:moveTo>
                  <a:cubicBezTo>
                    <a:pt x="2896" y="0"/>
                    <a:pt x="2736" y="91"/>
                    <a:pt x="2676" y="274"/>
                  </a:cubicBezTo>
                  <a:lnTo>
                    <a:pt x="2280" y="1581"/>
                  </a:lnTo>
                  <a:cubicBezTo>
                    <a:pt x="2220" y="1733"/>
                    <a:pt x="2068" y="1824"/>
                    <a:pt x="1885" y="1824"/>
                  </a:cubicBezTo>
                  <a:lnTo>
                    <a:pt x="548" y="1824"/>
                  </a:lnTo>
                  <a:cubicBezTo>
                    <a:pt x="153" y="1824"/>
                    <a:pt x="1" y="2310"/>
                    <a:pt x="305" y="2523"/>
                  </a:cubicBezTo>
                  <a:lnTo>
                    <a:pt x="1399" y="3344"/>
                  </a:lnTo>
                  <a:cubicBezTo>
                    <a:pt x="1551" y="3435"/>
                    <a:pt x="1612" y="3617"/>
                    <a:pt x="1551" y="3769"/>
                  </a:cubicBezTo>
                  <a:lnTo>
                    <a:pt x="1125" y="5046"/>
                  </a:lnTo>
                  <a:cubicBezTo>
                    <a:pt x="1032" y="5327"/>
                    <a:pt x="1263" y="5572"/>
                    <a:pt x="1513" y="5572"/>
                  </a:cubicBezTo>
                  <a:cubicBezTo>
                    <a:pt x="1588" y="5572"/>
                    <a:pt x="1664" y="5551"/>
                    <a:pt x="1733" y="5502"/>
                  </a:cubicBezTo>
                  <a:lnTo>
                    <a:pt x="2828" y="4681"/>
                  </a:lnTo>
                  <a:cubicBezTo>
                    <a:pt x="2888" y="4636"/>
                    <a:pt x="2964" y="4613"/>
                    <a:pt x="3044" y="4613"/>
                  </a:cubicBezTo>
                  <a:cubicBezTo>
                    <a:pt x="3124" y="4613"/>
                    <a:pt x="3207" y="4636"/>
                    <a:pt x="3283" y="4681"/>
                  </a:cubicBezTo>
                  <a:lnTo>
                    <a:pt x="4378" y="5502"/>
                  </a:lnTo>
                  <a:cubicBezTo>
                    <a:pt x="4447" y="5551"/>
                    <a:pt x="4523" y="5572"/>
                    <a:pt x="4598" y="5572"/>
                  </a:cubicBezTo>
                  <a:cubicBezTo>
                    <a:pt x="4848" y="5572"/>
                    <a:pt x="5079" y="5327"/>
                    <a:pt x="4986" y="5046"/>
                  </a:cubicBezTo>
                  <a:lnTo>
                    <a:pt x="4560" y="3769"/>
                  </a:lnTo>
                  <a:cubicBezTo>
                    <a:pt x="4499" y="3617"/>
                    <a:pt x="4560" y="3435"/>
                    <a:pt x="4712" y="3344"/>
                  </a:cubicBezTo>
                  <a:lnTo>
                    <a:pt x="5806" y="2523"/>
                  </a:lnTo>
                  <a:cubicBezTo>
                    <a:pt x="6110" y="2310"/>
                    <a:pt x="5958" y="1824"/>
                    <a:pt x="5563" y="1824"/>
                  </a:cubicBezTo>
                  <a:lnTo>
                    <a:pt x="4195" y="1824"/>
                  </a:lnTo>
                  <a:cubicBezTo>
                    <a:pt x="4043" y="1824"/>
                    <a:pt x="3891" y="1733"/>
                    <a:pt x="3831" y="1581"/>
                  </a:cubicBezTo>
                  <a:lnTo>
                    <a:pt x="3405" y="274"/>
                  </a:lnTo>
                  <a:cubicBezTo>
                    <a:pt x="3359" y="91"/>
                    <a:pt x="3207" y="0"/>
                    <a:pt x="3052" y="0"/>
                  </a:cubicBezTo>
                  <a:close/>
                </a:path>
              </a:pathLst>
            </a:custGeom>
            <a:solidFill>
              <a:srgbClr val="F8B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0" name="Google Shape;1460;p66"/>
          <p:cNvGrpSpPr/>
          <p:nvPr/>
        </p:nvGrpSpPr>
        <p:grpSpPr>
          <a:xfrm rot="218726">
            <a:off x="3748217" y="350767"/>
            <a:ext cx="912384" cy="861472"/>
            <a:chOff x="6843802" y="2410602"/>
            <a:chExt cx="606177" cy="572387"/>
          </a:xfrm>
        </p:grpSpPr>
        <p:sp>
          <p:nvSpPr>
            <p:cNvPr id="1461" name="Google Shape;1461;p66"/>
            <p:cNvSpPr/>
            <p:nvPr/>
          </p:nvSpPr>
          <p:spPr>
            <a:xfrm rot="-882117">
              <a:off x="6893749" y="2467334"/>
              <a:ext cx="506283" cy="458923"/>
            </a:xfrm>
            <a:custGeom>
              <a:avLst/>
              <a:gdLst/>
              <a:ahLst/>
              <a:cxnLst/>
              <a:rect l="l" t="t" r="r" b="b"/>
              <a:pathLst>
                <a:path w="16901" h="15320" extrusionOk="0">
                  <a:moveTo>
                    <a:pt x="2615" y="0"/>
                  </a:moveTo>
                  <a:cubicBezTo>
                    <a:pt x="1186" y="0"/>
                    <a:pt x="0" y="1186"/>
                    <a:pt x="0" y="2645"/>
                  </a:cubicBezTo>
                  <a:lnTo>
                    <a:pt x="0" y="10152"/>
                  </a:lnTo>
                  <a:cubicBezTo>
                    <a:pt x="0" y="11611"/>
                    <a:pt x="1186" y="12797"/>
                    <a:pt x="2615" y="12797"/>
                  </a:cubicBezTo>
                  <a:lnTo>
                    <a:pt x="2645" y="15320"/>
                  </a:lnTo>
                  <a:lnTo>
                    <a:pt x="5198" y="12797"/>
                  </a:lnTo>
                  <a:lnTo>
                    <a:pt x="14256" y="12797"/>
                  </a:lnTo>
                  <a:cubicBezTo>
                    <a:pt x="15715" y="12797"/>
                    <a:pt x="16900" y="11611"/>
                    <a:pt x="16900" y="10183"/>
                  </a:cubicBezTo>
                  <a:lnTo>
                    <a:pt x="16900" y="2645"/>
                  </a:lnTo>
                  <a:cubicBezTo>
                    <a:pt x="16900" y="1186"/>
                    <a:pt x="15715" y="0"/>
                    <a:pt x="14256" y="0"/>
                  </a:cubicBezTo>
                  <a:close/>
                </a:path>
              </a:pathLst>
            </a:custGeom>
            <a:solidFill>
              <a:srgbClr val="E86C5E"/>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66"/>
            <p:cNvSpPr/>
            <p:nvPr/>
          </p:nvSpPr>
          <p:spPr>
            <a:xfrm rot="-882117">
              <a:off x="7013384" y="2558478"/>
              <a:ext cx="252258" cy="224009"/>
            </a:xfrm>
            <a:custGeom>
              <a:avLst/>
              <a:gdLst/>
              <a:ahLst/>
              <a:cxnLst/>
              <a:rect l="l" t="t" r="r" b="b"/>
              <a:pathLst>
                <a:path w="8421" h="7478" extrusionOk="0">
                  <a:moveTo>
                    <a:pt x="2280" y="0"/>
                  </a:moveTo>
                  <a:cubicBezTo>
                    <a:pt x="1034" y="0"/>
                    <a:pt x="0" y="1003"/>
                    <a:pt x="0" y="2280"/>
                  </a:cubicBezTo>
                  <a:cubicBezTo>
                    <a:pt x="122" y="4681"/>
                    <a:pt x="4225" y="7478"/>
                    <a:pt x="4225" y="7478"/>
                  </a:cubicBezTo>
                  <a:cubicBezTo>
                    <a:pt x="4225" y="7478"/>
                    <a:pt x="8420" y="4742"/>
                    <a:pt x="8420" y="2280"/>
                  </a:cubicBezTo>
                  <a:cubicBezTo>
                    <a:pt x="8420" y="1003"/>
                    <a:pt x="7387" y="0"/>
                    <a:pt x="6140" y="0"/>
                  </a:cubicBezTo>
                  <a:cubicBezTo>
                    <a:pt x="5320" y="0"/>
                    <a:pt x="4621" y="426"/>
                    <a:pt x="4225" y="1064"/>
                  </a:cubicBezTo>
                  <a:cubicBezTo>
                    <a:pt x="3800" y="426"/>
                    <a:pt x="3101" y="0"/>
                    <a:pt x="22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roup 6">
            <a:extLst>
              <a:ext uri="{FF2B5EF4-FFF2-40B4-BE49-F238E27FC236}">
                <a16:creationId xmlns:a16="http://schemas.microsoft.com/office/drawing/2014/main" id="{A69D5604-690E-5D09-AE23-6B5C12082682}"/>
              </a:ext>
            </a:extLst>
          </p:cNvPr>
          <p:cNvGrpSpPr/>
          <p:nvPr/>
        </p:nvGrpSpPr>
        <p:grpSpPr>
          <a:xfrm>
            <a:off x="1672013" y="284988"/>
            <a:ext cx="2019300" cy="1550353"/>
            <a:chOff x="1703478" y="477845"/>
            <a:chExt cx="2019300" cy="1550353"/>
          </a:xfrm>
        </p:grpSpPr>
        <p:sp>
          <p:nvSpPr>
            <p:cNvPr id="4" name="Oval 3">
              <a:extLst>
                <a:ext uri="{FF2B5EF4-FFF2-40B4-BE49-F238E27FC236}">
                  <a16:creationId xmlns:a16="http://schemas.microsoft.com/office/drawing/2014/main" id="{7A07691D-5FC7-2766-F024-0F1CCCC6C221}"/>
                </a:ext>
              </a:extLst>
            </p:cNvPr>
            <p:cNvSpPr/>
            <p:nvPr/>
          </p:nvSpPr>
          <p:spPr>
            <a:xfrm>
              <a:off x="1918132" y="477845"/>
              <a:ext cx="1550353" cy="1550353"/>
            </a:xfrm>
            <a:prstGeom prst="ellipse">
              <a:avLst/>
            </a:prstGeom>
            <a:solidFill>
              <a:srgbClr val="80C5A6"/>
            </a:solid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0" b="1"/>
            </a:p>
          </p:txBody>
        </p:sp>
        <p:sp>
          <p:nvSpPr>
            <p:cNvPr id="6" name="TextBox 5">
              <a:extLst>
                <a:ext uri="{FF2B5EF4-FFF2-40B4-BE49-F238E27FC236}">
                  <a16:creationId xmlns:a16="http://schemas.microsoft.com/office/drawing/2014/main" id="{610787DA-83FD-82EA-EC81-C279561B4C52}"/>
                </a:ext>
              </a:extLst>
            </p:cNvPr>
            <p:cNvSpPr txBox="1"/>
            <p:nvPr/>
          </p:nvSpPr>
          <p:spPr>
            <a:xfrm>
              <a:off x="1703478" y="516119"/>
              <a:ext cx="2019300"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0" b="1" i="0" u="none" strike="noStrike" kern="0" cap="none" spc="0" normalizeH="0" baseline="0" noProof="0">
                  <a:ln>
                    <a:noFill/>
                  </a:ln>
                  <a:solidFill>
                    <a:schemeClr val="bg2"/>
                  </a:solidFill>
                  <a:effectLst/>
                  <a:uLnTx/>
                  <a:uFillTx/>
                  <a:latin typeface="Arial"/>
                  <a:ea typeface="+mn-ea"/>
                  <a:cs typeface="+mn-cs"/>
                  <a:sym typeface="Arial"/>
                </a:rPr>
                <a:t>02</a:t>
              </a:r>
            </a:p>
          </p:txBody>
        </p:sp>
      </p:grpSp>
    </p:spTree>
    <p:extLst>
      <p:ext uri="{BB962C8B-B14F-4D97-AF65-F5344CB8AC3E}">
        <p14:creationId xmlns:p14="http://schemas.microsoft.com/office/powerpoint/2010/main" val="23571369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5" name="Freeform 9">
            <a:extLst>
              <a:ext uri="{FF2B5EF4-FFF2-40B4-BE49-F238E27FC236}">
                <a16:creationId xmlns:a16="http://schemas.microsoft.com/office/drawing/2014/main" id="{13ED0A05-D997-089E-E186-AF60FC811E07}"/>
              </a:ext>
            </a:extLst>
          </p:cNvPr>
          <p:cNvSpPr/>
          <p:nvPr/>
        </p:nvSpPr>
        <p:spPr>
          <a:xfrm>
            <a:off x="5082105" y="1701384"/>
            <a:ext cx="3965072" cy="3756906"/>
          </a:xfrm>
          <a:custGeom>
            <a:avLst/>
            <a:gdLst/>
            <a:ahLst/>
            <a:cxnLst/>
            <a:rect l="l" t="t" r="r" b="b"/>
            <a:pathLst>
              <a:path w="8685594" h="8229600">
                <a:moveTo>
                  <a:pt x="0" y="0"/>
                </a:moveTo>
                <a:lnTo>
                  <a:pt x="8685593" y="0"/>
                </a:lnTo>
                <a:lnTo>
                  <a:pt x="8685593" y="8229600"/>
                </a:lnTo>
                <a:lnTo>
                  <a:pt x="0" y="8229600"/>
                </a:lnTo>
                <a:lnTo>
                  <a:pt x="0" y="0"/>
                </a:lnTo>
                <a:close/>
              </a:path>
            </a:pathLst>
          </a:custGeom>
          <a:blipFill>
            <a:blip r:embed="rId3"/>
            <a:stretch>
              <a:fillRect/>
            </a:stretch>
          </a:blipFill>
        </p:spPr>
      </p:sp>
      <p:sp>
        <p:nvSpPr>
          <p:cNvPr id="13" name="TextBox 12">
            <a:extLst>
              <a:ext uri="{FF2B5EF4-FFF2-40B4-BE49-F238E27FC236}">
                <a16:creationId xmlns:a16="http://schemas.microsoft.com/office/drawing/2014/main" id="{9ABCA6C9-5710-2C4F-7149-F1FFBAE7B207}"/>
              </a:ext>
            </a:extLst>
          </p:cNvPr>
          <p:cNvSpPr txBox="1"/>
          <p:nvPr/>
        </p:nvSpPr>
        <p:spPr>
          <a:xfrm>
            <a:off x="487181" y="161225"/>
            <a:ext cx="8469442" cy="59817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512944"/>
                </a:solidFill>
                <a:effectLst/>
                <a:uLnTx/>
                <a:uFillTx/>
                <a:latin typeface="Arial"/>
                <a:ea typeface="+mn-ea"/>
                <a:cs typeface="+mn-cs"/>
                <a:sym typeface="Arial"/>
              </a:rPr>
              <a:t>Chia sẻ về ý tưởng kinh doanh và dự định thực hiện </a:t>
            </a:r>
          </a:p>
        </p:txBody>
      </p:sp>
      <p:grpSp>
        <p:nvGrpSpPr>
          <p:cNvPr id="18" name="Group 17">
            <a:extLst>
              <a:ext uri="{FF2B5EF4-FFF2-40B4-BE49-F238E27FC236}">
                <a16:creationId xmlns:a16="http://schemas.microsoft.com/office/drawing/2014/main" id="{1E44FDF3-B135-DBDA-0105-C222873E5B9E}"/>
              </a:ext>
            </a:extLst>
          </p:cNvPr>
          <p:cNvGrpSpPr/>
          <p:nvPr/>
        </p:nvGrpSpPr>
        <p:grpSpPr>
          <a:xfrm>
            <a:off x="682053" y="1079293"/>
            <a:ext cx="3877456" cy="3824990"/>
            <a:chOff x="569628" y="1169233"/>
            <a:chExt cx="3877456" cy="3824990"/>
          </a:xfrm>
        </p:grpSpPr>
        <p:sp>
          <p:nvSpPr>
            <p:cNvPr id="15" name="Rectangle: Diagonal Corners Rounded 14">
              <a:extLst>
                <a:ext uri="{FF2B5EF4-FFF2-40B4-BE49-F238E27FC236}">
                  <a16:creationId xmlns:a16="http://schemas.microsoft.com/office/drawing/2014/main" id="{B1660C08-45CC-BA6D-F8DA-6E548F8C769E}"/>
                </a:ext>
              </a:extLst>
            </p:cNvPr>
            <p:cNvSpPr/>
            <p:nvPr/>
          </p:nvSpPr>
          <p:spPr>
            <a:xfrm>
              <a:off x="722028" y="1321633"/>
              <a:ext cx="3725056" cy="3672590"/>
            </a:xfrm>
            <a:prstGeom prst="round2DiagRect">
              <a:avLst/>
            </a:prstGeom>
            <a:noFill/>
            <a:ln w="1270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Diagonal Corners Rounded 13">
              <a:extLst>
                <a:ext uri="{FF2B5EF4-FFF2-40B4-BE49-F238E27FC236}">
                  <a16:creationId xmlns:a16="http://schemas.microsoft.com/office/drawing/2014/main" id="{42EE04E4-9F4F-0294-2D55-2F677625C887}"/>
                </a:ext>
              </a:extLst>
            </p:cNvPr>
            <p:cNvSpPr/>
            <p:nvPr/>
          </p:nvSpPr>
          <p:spPr>
            <a:xfrm>
              <a:off x="569628" y="1169233"/>
              <a:ext cx="3725056" cy="3672590"/>
            </a:xfrm>
            <a:prstGeom prst="round2Diag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89CCAB8-9A82-4449-57E5-6D4069127D42}"/>
                </a:ext>
              </a:extLst>
            </p:cNvPr>
            <p:cNvSpPr txBox="1"/>
            <p:nvPr/>
          </p:nvSpPr>
          <p:spPr>
            <a:xfrm>
              <a:off x="644579" y="1321633"/>
              <a:ext cx="3575154" cy="3266985"/>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a:t>Khuyến khích đề xuất những ý tưởng độc đáo, sáng tạo, chưa có nhiều người triển khai.</a:t>
              </a:r>
            </a:p>
            <a:p>
              <a:pPr marL="342900" indent="-342900" algn="just">
                <a:lnSpc>
                  <a:spcPct val="150000"/>
                </a:lnSpc>
                <a:buFont typeface="Wingdings" panose="05000000000000000000" pitchFamily="2" charset="2"/>
                <a:buChar char="§"/>
              </a:pPr>
              <a:r>
                <a:rPr lang="vi-VN" sz="2000"/>
                <a:t>Gợi ý một số ý tưởng kinh doanh nhỏ, phù hợp với lứa tuổi trung học cơ sở.</a:t>
              </a:r>
            </a:p>
          </p:txBody>
        </p:sp>
      </p:grpSp>
    </p:spTree>
    <p:extLst>
      <p:ext uri="{BB962C8B-B14F-4D97-AF65-F5344CB8AC3E}">
        <p14:creationId xmlns:p14="http://schemas.microsoft.com/office/powerpoint/2010/main" val="2704848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pic>
        <p:nvPicPr>
          <p:cNvPr id="1026" name="Picture 2" descr="Chai nhựa - Đồ trang trí nhà cửa cực hữu ích mà đẹp !!">
            <a:extLst>
              <a:ext uri="{FF2B5EF4-FFF2-40B4-BE49-F238E27FC236}">
                <a16:creationId xmlns:a16="http://schemas.microsoft.com/office/drawing/2014/main" id="{AE5416D1-162B-8167-1F34-8F3D4834B7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57"/>
          <a:stretch/>
        </p:blipFill>
        <p:spPr bwMode="auto">
          <a:xfrm>
            <a:off x="262330" y="1468142"/>
            <a:ext cx="3888784" cy="24093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CDA3AAF-D5BB-B265-AD24-927E679D2266}"/>
              </a:ext>
            </a:extLst>
          </p:cNvPr>
          <p:cNvSpPr/>
          <p:nvPr/>
        </p:nvSpPr>
        <p:spPr>
          <a:xfrm>
            <a:off x="-269823" y="517161"/>
            <a:ext cx="9683646" cy="56962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512944"/>
                </a:solidFill>
              </a:rPr>
              <a:t>Một số ý tưởng kinh doanh </a:t>
            </a:r>
          </a:p>
        </p:txBody>
      </p:sp>
      <p:pic>
        <p:nvPicPr>
          <p:cNvPr id="1028" name="Picture 4" descr="Bí kíp chiên bánh tiêu căng phồng, vàng ươm, không bị rớt mè">
            <a:extLst>
              <a:ext uri="{FF2B5EF4-FFF2-40B4-BE49-F238E27FC236}">
                <a16:creationId xmlns:a16="http://schemas.microsoft.com/office/drawing/2014/main" id="{4977874D-0B46-A45F-ACD5-C7CBC7373B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17"/>
          <a:stretch/>
        </p:blipFill>
        <p:spPr bwMode="auto">
          <a:xfrm>
            <a:off x="4669436" y="1468142"/>
            <a:ext cx="4092315" cy="24414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Diagonal Corners Rounded 2">
            <a:extLst>
              <a:ext uri="{FF2B5EF4-FFF2-40B4-BE49-F238E27FC236}">
                <a16:creationId xmlns:a16="http://schemas.microsoft.com/office/drawing/2014/main" id="{387360BD-BFBE-4D11-0F49-C09AE255D447}"/>
              </a:ext>
            </a:extLst>
          </p:cNvPr>
          <p:cNvSpPr/>
          <p:nvPr/>
        </p:nvSpPr>
        <p:spPr>
          <a:xfrm>
            <a:off x="262331" y="4152275"/>
            <a:ext cx="3888784" cy="839450"/>
          </a:xfrm>
          <a:prstGeom prst="round2Diag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512944"/>
                </a:solidFill>
              </a:rPr>
              <a:t>Thu gom vỏ chai, lọ, đồ hộp,... để tái chế và trang trí thành vật dụng </a:t>
            </a:r>
          </a:p>
        </p:txBody>
      </p:sp>
      <p:sp>
        <p:nvSpPr>
          <p:cNvPr id="4" name="Rectangle: Diagonal Corners Rounded 3">
            <a:extLst>
              <a:ext uri="{FF2B5EF4-FFF2-40B4-BE49-F238E27FC236}">
                <a16:creationId xmlns:a16="http://schemas.microsoft.com/office/drawing/2014/main" id="{90BA5842-9DBA-62B8-E852-DD0C28D32191}"/>
              </a:ext>
            </a:extLst>
          </p:cNvPr>
          <p:cNvSpPr/>
          <p:nvPr/>
        </p:nvSpPr>
        <p:spPr>
          <a:xfrm>
            <a:off x="4771201" y="4152275"/>
            <a:ext cx="3888784" cy="839450"/>
          </a:xfrm>
          <a:prstGeom prst="round2Diag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512944"/>
                </a:solidFill>
              </a:rPr>
              <a:t>Nấu và bán một số món ăn ngon </a:t>
            </a:r>
          </a:p>
        </p:txBody>
      </p:sp>
    </p:spTree>
    <p:extLst>
      <p:ext uri="{BB962C8B-B14F-4D97-AF65-F5344CB8AC3E}">
        <p14:creationId xmlns:p14="http://schemas.microsoft.com/office/powerpoint/2010/main" val="316419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heel(2)">
                                      <p:cBhvr>
                                        <p:cTn id="12" dur="500"/>
                                        <p:tgtEl>
                                          <p:spTgt spid="1026"/>
                                        </p:tgtEl>
                                      </p:cBhvr>
                                    </p:animEffect>
                                  </p:childTnLst>
                                </p:cTn>
                              </p:par>
                              <p:par>
                                <p:cTn id="13" presetID="21" presetClass="entr" presetSubtype="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2)">
                                      <p:cBhvr>
                                        <p:cTn id="15" dur="500"/>
                                        <p:tgtEl>
                                          <p:spTgt spid="3"/>
                                        </p:tgtEl>
                                      </p:cBhvr>
                                    </p:animEffect>
                                  </p:childTnLst>
                                </p:cTn>
                              </p:par>
                              <p:par>
                                <p:cTn id="16" presetID="21" presetClass="entr" presetSubtype="2"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2)">
                                      <p:cBhvr>
                                        <p:cTn id="18" dur="500"/>
                                        <p:tgtEl>
                                          <p:spTgt spid="4"/>
                                        </p:tgtEl>
                                      </p:cBhvr>
                                    </p:animEffect>
                                  </p:childTnLst>
                                </p:cTn>
                              </p:par>
                              <p:par>
                                <p:cTn id="19" presetID="21" presetClass="entr" presetSubtype="2"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wheel(2)">
                                      <p:cBhvr>
                                        <p:cTn id="2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2" name="Rectangle 1">
            <a:extLst>
              <a:ext uri="{FF2B5EF4-FFF2-40B4-BE49-F238E27FC236}">
                <a16:creationId xmlns:a16="http://schemas.microsoft.com/office/drawing/2014/main" id="{CCDA3AAF-D5BB-B265-AD24-927E679D2266}"/>
              </a:ext>
            </a:extLst>
          </p:cNvPr>
          <p:cNvSpPr/>
          <p:nvPr/>
        </p:nvSpPr>
        <p:spPr>
          <a:xfrm>
            <a:off x="-269823" y="517161"/>
            <a:ext cx="9683646" cy="56962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512944"/>
                </a:solidFill>
              </a:rPr>
              <a:t>Một số ý tưởng kinh doanh </a:t>
            </a:r>
          </a:p>
        </p:txBody>
      </p:sp>
      <p:sp>
        <p:nvSpPr>
          <p:cNvPr id="3" name="Rectangle: Diagonal Corners Rounded 2">
            <a:extLst>
              <a:ext uri="{FF2B5EF4-FFF2-40B4-BE49-F238E27FC236}">
                <a16:creationId xmlns:a16="http://schemas.microsoft.com/office/drawing/2014/main" id="{387360BD-BFBE-4D11-0F49-C09AE255D447}"/>
              </a:ext>
            </a:extLst>
          </p:cNvPr>
          <p:cNvSpPr/>
          <p:nvPr/>
        </p:nvSpPr>
        <p:spPr>
          <a:xfrm>
            <a:off x="262331" y="4152275"/>
            <a:ext cx="3888784" cy="839450"/>
          </a:xfrm>
          <a:prstGeom prst="round2Diag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512944"/>
                </a:solidFill>
              </a:rPr>
              <a:t>Mua bán hoa tươi cho các bạn và thầy cô trong một số ngày lễ</a:t>
            </a:r>
            <a:endParaRPr lang="en-US" sz="1800">
              <a:solidFill>
                <a:srgbClr val="512944"/>
              </a:solidFill>
            </a:endParaRPr>
          </a:p>
        </p:txBody>
      </p:sp>
      <p:sp>
        <p:nvSpPr>
          <p:cNvPr id="4" name="Rectangle: Diagonal Corners Rounded 3">
            <a:extLst>
              <a:ext uri="{FF2B5EF4-FFF2-40B4-BE49-F238E27FC236}">
                <a16:creationId xmlns:a16="http://schemas.microsoft.com/office/drawing/2014/main" id="{90BA5842-9DBA-62B8-E852-DD0C28D32191}"/>
              </a:ext>
            </a:extLst>
          </p:cNvPr>
          <p:cNvSpPr/>
          <p:nvPr/>
        </p:nvSpPr>
        <p:spPr>
          <a:xfrm>
            <a:off x="4771201" y="4152275"/>
            <a:ext cx="3888784" cy="839450"/>
          </a:xfrm>
          <a:prstGeom prst="round2Diag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512944"/>
                </a:solidFill>
              </a:rPr>
              <a:t>Pha chế nước sát khuẩn tay từ thảo dược có sẵn</a:t>
            </a:r>
            <a:endParaRPr lang="en-US" sz="1800">
              <a:solidFill>
                <a:srgbClr val="512944"/>
              </a:solidFill>
            </a:endParaRPr>
          </a:p>
        </p:txBody>
      </p:sp>
      <p:pic>
        <p:nvPicPr>
          <p:cNvPr id="2052" name="Picture 4" descr="Top 12 Shop Hoa Tươi Hải Phòng Đẹp Đến Ngất Ngây">
            <a:extLst>
              <a:ext uri="{FF2B5EF4-FFF2-40B4-BE49-F238E27FC236}">
                <a16:creationId xmlns:a16="http://schemas.microsoft.com/office/drawing/2014/main" id="{D2DA5087-62E4-2CED-77F8-40A964324A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490"/>
          <a:stretch/>
        </p:blipFill>
        <p:spPr bwMode="auto">
          <a:xfrm>
            <a:off x="382249" y="1468141"/>
            <a:ext cx="3954949" cy="244427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huyên gia hóa 'mách' cách tự pha chế dung dịch rửa tay khô phòng chống nCoV">
            <a:extLst>
              <a:ext uri="{FF2B5EF4-FFF2-40B4-BE49-F238E27FC236}">
                <a16:creationId xmlns:a16="http://schemas.microsoft.com/office/drawing/2014/main" id="{D2430F89-7696-EFD7-C5A7-8094B70232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3491" y="1465725"/>
            <a:ext cx="3315992" cy="2486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82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heel(1)">
                                      <p:cBhvr>
                                        <p:cTn id="7" dur="500"/>
                                        <p:tgtEl>
                                          <p:spTgt spid="205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500"/>
                                        <p:tgtEl>
                                          <p:spTgt spid="3"/>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500"/>
                                        <p:tgtEl>
                                          <p:spTgt spid="4"/>
                                        </p:tgtEl>
                                      </p:cBhvr>
                                    </p:animEffect>
                                  </p:childTnLst>
                                </p:cTn>
                              </p:par>
                              <p:par>
                                <p:cTn id="14" presetID="21" presetClass="entr" presetSubtype="1" fill="hold" nodeType="withEffect">
                                  <p:stCondLst>
                                    <p:cond delay="0"/>
                                  </p:stCondLst>
                                  <p:childTnLst>
                                    <p:set>
                                      <p:cBhvr>
                                        <p:cTn id="15" dur="1" fill="hold">
                                          <p:stCondLst>
                                            <p:cond delay="0"/>
                                          </p:stCondLst>
                                        </p:cTn>
                                        <p:tgtEl>
                                          <p:spTgt spid="2056"/>
                                        </p:tgtEl>
                                        <p:attrNameLst>
                                          <p:attrName>style.visibility</p:attrName>
                                        </p:attrNameLst>
                                      </p:cBhvr>
                                      <p:to>
                                        <p:strVal val="visible"/>
                                      </p:to>
                                    </p:set>
                                    <p:animEffect transition="in" filter="wheel(1)">
                                      <p:cBhvr>
                                        <p:cTn id="16"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2" name="Rectangle 1">
            <a:extLst>
              <a:ext uri="{FF2B5EF4-FFF2-40B4-BE49-F238E27FC236}">
                <a16:creationId xmlns:a16="http://schemas.microsoft.com/office/drawing/2014/main" id="{CCDA3AAF-D5BB-B265-AD24-927E679D2266}"/>
              </a:ext>
            </a:extLst>
          </p:cNvPr>
          <p:cNvSpPr/>
          <p:nvPr/>
        </p:nvSpPr>
        <p:spPr>
          <a:xfrm>
            <a:off x="-269823" y="517161"/>
            <a:ext cx="9683646" cy="56962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512944"/>
                </a:solidFill>
              </a:rPr>
              <a:t>Một số ý tưởng kinh doanh </a:t>
            </a:r>
          </a:p>
        </p:txBody>
      </p:sp>
      <p:sp>
        <p:nvSpPr>
          <p:cNvPr id="3" name="Rectangle: Diagonal Corners Rounded 2">
            <a:extLst>
              <a:ext uri="{FF2B5EF4-FFF2-40B4-BE49-F238E27FC236}">
                <a16:creationId xmlns:a16="http://schemas.microsoft.com/office/drawing/2014/main" id="{387360BD-BFBE-4D11-0F49-C09AE255D447}"/>
              </a:ext>
            </a:extLst>
          </p:cNvPr>
          <p:cNvSpPr/>
          <p:nvPr/>
        </p:nvSpPr>
        <p:spPr>
          <a:xfrm>
            <a:off x="262331" y="4152275"/>
            <a:ext cx="3888784" cy="839450"/>
          </a:xfrm>
          <a:prstGeom prst="round2Diag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512944"/>
                </a:solidFill>
              </a:rPr>
              <a:t>Tái chế quần áo cũ thành vật dụng hữu ích hằng ngày</a:t>
            </a:r>
            <a:endParaRPr lang="en-US" sz="1800">
              <a:solidFill>
                <a:srgbClr val="512944"/>
              </a:solidFill>
            </a:endParaRPr>
          </a:p>
        </p:txBody>
      </p:sp>
      <p:sp>
        <p:nvSpPr>
          <p:cNvPr id="4" name="Rectangle: Diagonal Corners Rounded 3">
            <a:extLst>
              <a:ext uri="{FF2B5EF4-FFF2-40B4-BE49-F238E27FC236}">
                <a16:creationId xmlns:a16="http://schemas.microsoft.com/office/drawing/2014/main" id="{90BA5842-9DBA-62B8-E852-DD0C28D32191}"/>
              </a:ext>
            </a:extLst>
          </p:cNvPr>
          <p:cNvSpPr/>
          <p:nvPr/>
        </p:nvSpPr>
        <p:spPr>
          <a:xfrm>
            <a:off x="4771201" y="4152275"/>
            <a:ext cx="3888784" cy="839450"/>
          </a:xfrm>
          <a:prstGeom prst="round2Diag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512944"/>
                </a:solidFill>
              </a:rPr>
              <a:t>Làm móc khóa handmade </a:t>
            </a:r>
          </a:p>
        </p:txBody>
      </p:sp>
      <p:pic>
        <p:nvPicPr>
          <p:cNvPr id="3074" name="Picture 2" descr="Hướng Dẫn] ​16 Mẹo tái chế đồ cũ cực hay khi chuyển về nhà mới">
            <a:extLst>
              <a:ext uri="{FF2B5EF4-FFF2-40B4-BE49-F238E27FC236}">
                <a16:creationId xmlns:a16="http://schemas.microsoft.com/office/drawing/2014/main" id="{50E97820-C051-5DFC-BC69-66DED53238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60" r="5485"/>
          <a:stretch/>
        </p:blipFill>
        <p:spPr bwMode="auto">
          <a:xfrm>
            <a:off x="415398" y="1185983"/>
            <a:ext cx="3582649" cy="28670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óc khóa nỉ - quà tặng handmade kute và ấm áp!">
            <a:extLst>
              <a:ext uri="{FF2B5EF4-FFF2-40B4-BE49-F238E27FC236}">
                <a16:creationId xmlns:a16="http://schemas.microsoft.com/office/drawing/2014/main" id="{25DF8E87-EB85-5783-E37E-8A11DF2728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0226" y="1185983"/>
            <a:ext cx="3310734" cy="2867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40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1)">
                                      <p:cBhvr>
                                        <p:cTn id="7" dur="500"/>
                                        <p:tgtEl>
                                          <p:spTgt spid="307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500"/>
                                        <p:tgtEl>
                                          <p:spTgt spid="3"/>
                                        </p:tgtEl>
                                      </p:cBhvr>
                                    </p:animEffect>
                                  </p:childTnLst>
                                </p:cTn>
                              </p:par>
                              <p:par>
                                <p:cTn id="11" presetID="21" presetClass="entr" presetSubtype="1"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wheel(1)">
                                      <p:cBhvr>
                                        <p:cTn id="13" dur="500"/>
                                        <p:tgtEl>
                                          <p:spTgt spid="3076"/>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D5F408DE-0E7A-25D1-1B73-F02CA3AF4DB8}"/>
              </a:ext>
            </a:extLst>
          </p:cNvPr>
          <p:cNvSpPr/>
          <p:nvPr/>
        </p:nvSpPr>
        <p:spPr>
          <a:xfrm>
            <a:off x="3297585" y="1197320"/>
            <a:ext cx="4933810" cy="2863346"/>
          </a:xfrm>
          <a:prstGeom prst="round2Diag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Google Shape;1029;p54"/>
          <p:cNvSpPr txBox="1">
            <a:spLocks noGrp="1"/>
          </p:cNvSpPr>
          <p:nvPr>
            <p:ph type="title"/>
          </p:nvPr>
        </p:nvSpPr>
        <p:spPr>
          <a:xfrm>
            <a:off x="3894248" y="1316251"/>
            <a:ext cx="3983100" cy="63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US" sz="3500">
                <a:latin typeface="+mj-lt"/>
              </a:rPr>
              <a:t>KHỞI ĐỘNG </a:t>
            </a:r>
          </a:p>
        </p:txBody>
      </p:sp>
      <p:sp>
        <p:nvSpPr>
          <p:cNvPr id="1030" name="Google Shape;1030;p54"/>
          <p:cNvSpPr txBox="1">
            <a:spLocks noGrp="1"/>
          </p:cNvSpPr>
          <p:nvPr>
            <p:ph type="body" idx="1"/>
          </p:nvPr>
        </p:nvSpPr>
        <p:spPr>
          <a:xfrm>
            <a:off x="3504628" y="2113830"/>
            <a:ext cx="4519724" cy="1756544"/>
          </a:xfrm>
          <a:prstGeom prst="rect">
            <a:avLst/>
          </a:prstGeom>
        </p:spPr>
        <p:txBody>
          <a:bodyPr spcFirstLastPara="1" wrap="square" lIns="91425" tIns="91425" rIns="91425" bIns="91425" anchor="ctr" anchorCtr="0">
            <a:noAutofit/>
          </a:bodyPr>
          <a:lstStyle/>
          <a:p>
            <a:pPr marL="0" lvl="0" indent="0" algn="just" rtl="0">
              <a:lnSpc>
                <a:spcPct val="150000"/>
              </a:lnSpc>
              <a:spcBef>
                <a:spcPts val="0"/>
              </a:spcBef>
              <a:spcAft>
                <a:spcPts val="0"/>
              </a:spcAft>
              <a:buNone/>
            </a:pPr>
            <a:r>
              <a:rPr lang="en-US" sz="2000">
                <a:latin typeface="+mj-lt"/>
              </a:rPr>
              <a:t>Hãy tiến hành lập kế hoạch kinh doanh của nhóm, đặc biệt lựa chọn hình thức khuyến mãi phù hợp để tăng lãi của nhóm.</a:t>
            </a:r>
            <a:endParaRPr sz="2000">
              <a:latin typeface="+mj-lt"/>
            </a:endParaRPr>
          </a:p>
        </p:txBody>
      </p:sp>
      <p:grpSp>
        <p:nvGrpSpPr>
          <p:cNvPr id="1031" name="Google Shape;1031;p54"/>
          <p:cNvGrpSpPr/>
          <p:nvPr/>
        </p:nvGrpSpPr>
        <p:grpSpPr>
          <a:xfrm>
            <a:off x="-608000" y="2681405"/>
            <a:ext cx="3639241" cy="1531491"/>
            <a:chOff x="5985500" y="3859950"/>
            <a:chExt cx="2845825" cy="1197600"/>
          </a:xfrm>
        </p:grpSpPr>
        <p:sp>
          <p:nvSpPr>
            <p:cNvPr id="1032" name="Google Shape;1032;p54"/>
            <p:cNvSpPr/>
            <p:nvPr/>
          </p:nvSpPr>
          <p:spPr>
            <a:xfrm>
              <a:off x="5985500" y="3864500"/>
              <a:ext cx="2839725" cy="1193050"/>
            </a:xfrm>
            <a:custGeom>
              <a:avLst/>
              <a:gdLst/>
              <a:ahLst/>
              <a:cxnLst/>
              <a:rect l="l" t="t" r="r" b="b"/>
              <a:pathLst>
                <a:path w="113589" h="47722" extrusionOk="0">
                  <a:moveTo>
                    <a:pt x="112525" y="0"/>
                  </a:moveTo>
                  <a:lnTo>
                    <a:pt x="92981" y="19545"/>
                  </a:lnTo>
                  <a:lnTo>
                    <a:pt x="69637" y="19545"/>
                  </a:lnTo>
                  <a:lnTo>
                    <a:pt x="63102" y="26080"/>
                  </a:lnTo>
                  <a:lnTo>
                    <a:pt x="37387" y="26080"/>
                  </a:lnTo>
                  <a:lnTo>
                    <a:pt x="25198" y="38299"/>
                  </a:lnTo>
                  <a:lnTo>
                    <a:pt x="8359" y="38299"/>
                  </a:lnTo>
                  <a:lnTo>
                    <a:pt x="0" y="46658"/>
                  </a:lnTo>
                  <a:lnTo>
                    <a:pt x="1095" y="47721"/>
                  </a:lnTo>
                  <a:lnTo>
                    <a:pt x="8997" y="39819"/>
                  </a:lnTo>
                  <a:lnTo>
                    <a:pt x="25806" y="39819"/>
                  </a:lnTo>
                  <a:lnTo>
                    <a:pt x="38025" y="27600"/>
                  </a:lnTo>
                  <a:lnTo>
                    <a:pt x="63710" y="27600"/>
                  </a:lnTo>
                  <a:lnTo>
                    <a:pt x="70245" y="21065"/>
                  </a:lnTo>
                  <a:lnTo>
                    <a:pt x="93589" y="21065"/>
                  </a:lnTo>
                  <a:lnTo>
                    <a:pt x="113589" y="1064"/>
                  </a:lnTo>
                  <a:lnTo>
                    <a:pt x="112525" y="0"/>
                  </a:lnTo>
                  <a:close/>
                </a:path>
              </a:pathLst>
            </a:custGeom>
            <a:solidFill>
              <a:srgbClr val="51294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54"/>
            <p:cNvSpPr/>
            <p:nvPr/>
          </p:nvSpPr>
          <p:spPr>
            <a:xfrm>
              <a:off x="8611675" y="3859950"/>
              <a:ext cx="219650" cy="221150"/>
            </a:xfrm>
            <a:custGeom>
              <a:avLst/>
              <a:gdLst/>
              <a:ahLst/>
              <a:cxnLst/>
              <a:rect l="l" t="t" r="r" b="b"/>
              <a:pathLst>
                <a:path w="8786" h="8846" extrusionOk="0">
                  <a:moveTo>
                    <a:pt x="1" y="0"/>
                  </a:moveTo>
                  <a:lnTo>
                    <a:pt x="1" y="1520"/>
                  </a:lnTo>
                  <a:lnTo>
                    <a:pt x="7265" y="1520"/>
                  </a:lnTo>
                  <a:lnTo>
                    <a:pt x="7265" y="8845"/>
                  </a:lnTo>
                  <a:lnTo>
                    <a:pt x="8785" y="8845"/>
                  </a:lnTo>
                  <a:lnTo>
                    <a:pt x="8785" y="0"/>
                  </a:lnTo>
                  <a:close/>
                </a:path>
              </a:pathLst>
            </a:custGeom>
            <a:solidFill>
              <a:srgbClr val="51294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54"/>
            <p:cNvSpPr/>
            <p:nvPr/>
          </p:nvSpPr>
          <p:spPr>
            <a:xfrm>
              <a:off x="6138225" y="4786250"/>
              <a:ext cx="127700" cy="127675"/>
            </a:xfrm>
            <a:custGeom>
              <a:avLst/>
              <a:gdLst/>
              <a:ahLst/>
              <a:cxnLst/>
              <a:rect l="l" t="t" r="r" b="b"/>
              <a:pathLst>
                <a:path w="5108" h="5107" extrusionOk="0">
                  <a:moveTo>
                    <a:pt x="2554" y="0"/>
                  </a:moveTo>
                  <a:cubicBezTo>
                    <a:pt x="1156" y="0"/>
                    <a:pt x="1" y="1125"/>
                    <a:pt x="1" y="2553"/>
                  </a:cubicBezTo>
                  <a:cubicBezTo>
                    <a:pt x="1" y="3952"/>
                    <a:pt x="1156" y="5107"/>
                    <a:pt x="2554" y="5107"/>
                  </a:cubicBezTo>
                  <a:cubicBezTo>
                    <a:pt x="3983" y="5107"/>
                    <a:pt x="5107" y="3952"/>
                    <a:pt x="5107" y="2553"/>
                  </a:cubicBezTo>
                  <a:cubicBezTo>
                    <a:pt x="5107" y="1125"/>
                    <a:pt x="3983" y="0"/>
                    <a:pt x="2554" y="0"/>
                  </a:cubicBezTo>
                  <a:close/>
                </a:path>
              </a:pathLst>
            </a:custGeom>
            <a:solidFill>
              <a:srgbClr val="E86C5E"/>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54"/>
            <p:cNvSpPr/>
            <p:nvPr/>
          </p:nvSpPr>
          <p:spPr>
            <a:xfrm>
              <a:off x="6553900" y="4786250"/>
              <a:ext cx="127675" cy="127675"/>
            </a:xfrm>
            <a:custGeom>
              <a:avLst/>
              <a:gdLst/>
              <a:ahLst/>
              <a:cxnLst/>
              <a:rect l="l" t="t" r="r" b="b"/>
              <a:pathLst>
                <a:path w="5107" h="5107" extrusionOk="0">
                  <a:moveTo>
                    <a:pt x="2553" y="0"/>
                  </a:moveTo>
                  <a:cubicBezTo>
                    <a:pt x="1155" y="0"/>
                    <a:pt x="0" y="1125"/>
                    <a:pt x="0" y="2553"/>
                  </a:cubicBezTo>
                  <a:cubicBezTo>
                    <a:pt x="0" y="3952"/>
                    <a:pt x="1155" y="5107"/>
                    <a:pt x="2553" y="5107"/>
                  </a:cubicBezTo>
                  <a:cubicBezTo>
                    <a:pt x="3982" y="5107"/>
                    <a:pt x="5107" y="3952"/>
                    <a:pt x="5107" y="2553"/>
                  </a:cubicBezTo>
                  <a:cubicBezTo>
                    <a:pt x="5107" y="1125"/>
                    <a:pt x="3982" y="0"/>
                    <a:pt x="2553" y="0"/>
                  </a:cubicBezTo>
                  <a:close/>
                </a:path>
              </a:pathLst>
            </a:custGeom>
            <a:solidFill>
              <a:srgbClr val="E86C5E"/>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54"/>
            <p:cNvSpPr/>
            <p:nvPr/>
          </p:nvSpPr>
          <p:spPr>
            <a:xfrm>
              <a:off x="6857850" y="4469375"/>
              <a:ext cx="127700" cy="127675"/>
            </a:xfrm>
            <a:custGeom>
              <a:avLst/>
              <a:gdLst/>
              <a:ahLst/>
              <a:cxnLst/>
              <a:rect l="l" t="t" r="r" b="b"/>
              <a:pathLst>
                <a:path w="5108" h="5107" extrusionOk="0">
                  <a:moveTo>
                    <a:pt x="2554" y="0"/>
                  </a:moveTo>
                  <a:cubicBezTo>
                    <a:pt x="1156" y="0"/>
                    <a:pt x="1" y="1125"/>
                    <a:pt x="1" y="2553"/>
                  </a:cubicBezTo>
                  <a:cubicBezTo>
                    <a:pt x="1" y="3952"/>
                    <a:pt x="1156" y="5107"/>
                    <a:pt x="2554" y="5107"/>
                  </a:cubicBezTo>
                  <a:cubicBezTo>
                    <a:pt x="3982" y="5107"/>
                    <a:pt x="5107" y="3952"/>
                    <a:pt x="5107" y="2553"/>
                  </a:cubicBezTo>
                  <a:cubicBezTo>
                    <a:pt x="5107" y="1125"/>
                    <a:pt x="3982" y="0"/>
                    <a:pt x="2554" y="0"/>
                  </a:cubicBezTo>
                  <a:close/>
                </a:path>
              </a:pathLst>
            </a:custGeom>
            <a:solidFill>
              <a:srgbClr val="E86C5E"/>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54"/>
            <p:cNvSpPr/>
            <p:nvPr/>
          </p:nvSpPr>
          <p:spPr>
            <a:xfrm>
              <a:off x="7498450" y="4469375"/>
              <a:ext cx="127675" cy="127675"/>
            </a:xfrm>
            <a:custGeom>
              <a:avLst/>
              <a:gdLst/>
              <a:ahLst/>
              <a:cxnLst/>
              <a:rect l="l" t="t" r="r" b="b"/>
              <a:pathLst>
                <a:path w="5107" h="5107" extrusionOk="0">
                  <a:moveTo>
                    <a:pt x="2553" y="0"/>
                  </a:moveTo>
                  <a:cubicBezTo>
                    <a:pt x="1125" y="0"/>
                    <a:pt x="0" y="1125"/>
                    <a:pt x="0" y="2553"/>
                  </a:cubicBezTo>
                  <a:cubicBezTo>
                    <a:pt x="0" y="3952"/>
                    <a:pt x="1125" y="5107"/>
                    <a:pt x="2553" y="5107"/>
                  </a:cubicBezTo>
                  <a:cubicBezTo>
                    <a:pt x="3952" y="5107"/>
                    <a:pt x="5107" y="3952"/>
                    <a:pt x="5107" y="2553"/>
                  </a:cubicBezTo>
                  <a:cubicBezTo>
                    <a:pt x="5107" y="1125"/>
                    <a:pt x="3952" y="0"/>
                    <a:pt x="2553" y="0"/>
                  </a:cubicBezTo>
                  <a:close/>
                </a:path>
              </a:pathLst>
            </a:custGeom>
            <a:solidFill>
              <a:srgbClr val="E86C5E"/>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54"/>
            <p:cNvSpPr/>
            <p:nvPr/>
          </p:nvSpPr>
          <p:spPr>
            <a:xfrm>
              <a:off x="7674725" y="4306000"/>
              <a:ext cx="127700" cy="127675"/>
            </a:xfrm>
            <a:custGeom>
              <a:avLst/>
              <a:gdLst/>
              <a:ahLst/>
              <a:cxnLst/>
              <a:rect l="l" t="t" r="r" b="b"/>
              <a:pathLst>
                <a:path w="5108" h="5107" extrusionOk="0">
                  <a:moveTo>
                    <a:pt x="2554" y="0"/>
                  </a:moveTo>
                  <a:cubicBezTo>
                    <a:pt x="1126" y="0"/>
                    <a:pt x="1" y="1155"/>
                    <a:pt x="1" y="2553"/>
                  </a:cubicBezTo>
                  <a:cubicBezTo>
                    <a:pt x="1" y="3952"/>
                    <a:pt x="1126" y="5107"/>
                    <a:pt x="2554" y="5107"/>
                  </a:cubicBezTo>
                  <a:cubicBezTo>
                    <a:pt x="3952" y="5107"/>
                    <a:pt x="5107" y="3952"/>
                    <a:pt x="5107" y="2553"/>
                  </a:cubicBezTo>
                  <a:cubicBezTo>
                    <a:pt x="5107" y="1155"/>
                    <a:pt x="3952" y="0"/>
                    <a:pt x="2554" y="0"/>
                  </a:cubicBezTo>
                  <a:close/>
                </a:path>
              </a:pathLst>
            </a:custGeom>
            <a:solidFill>
              <a:srgbClr val="E86C5E"/>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4"/>
            <p:cNvSpPr/>
            <p:nvPr/>
          </p:nvSpPr>
          <p:spPr>
            <a:xfrm>
              <a:off x="8250725" y="4306000"/>
              <a:ext cx="128450" cy="127675"/>
            </a:xfrm>
            <a:custGeom>
              <a:avLst/>
              <a:gdLst/>
              <a:ahLst/>
              <a:cxnLst/>
              <a:rect l="l" t="t" r="r" b="b"/>
              <a:pathLst>
                <a:path w="5138" h="5107" extrusionOk="0">
                  <a:moveTo>
                    <a:pt x="2584" y="0"/>
                  </a:moveTo>
                  <a:cubicBezTo>
                    <a:pt x="1156" y="0"/>
                    <a:pt x="1" y="1155"/>
                    <a:pt x="1" y="2553"/>
                  </a:cubicBezTo>
                  <a:cubicBezTo>
                    <a:pt x="1" y="3952"/>
                    <a:pt x="1156" y="5107"/>
                    <a:pt x="2584" y="5107"/>
                  </a:cubicBezTo>
                  <a:cubicBezTo>
                    <a:pt x="3983" y="5107"/>
                    <a:pt x="5138" y="3952"/>
                    <a:pt x="5138" y="2553"/>
                  </a:cubicBezTo>
                  <a:cubicBezTo>
                    <a:pt x="5138" y="1155"/>
                    <a:pt x="3983" y="0"/>
                    <a:pt x="2584" y="0"/>
                  </a:cubicBezTo>
                  <a:close/>
                </a:path>
              </a:pathLst>
            </a:custGeom>
            <a:solidFill>
              <a:srgbClr val="E86C5E"/>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0" name="Google Shape;1040;p54"/>
          <p:cNvSpPr/>
          <p:nvPr/>
        </p:nvSpPr>
        <p:spPr>
          <a:xfrm rot="-5002245">
            <a:off x="8144146" y="584959"/>
            <a:ext cx="573271" cy="525482"/>
          </a:xfrm>
          <a:custGeom>
            <a:avLst/>
            <a:gdLst/>
            <a:ahLst/>
            <a:cxnLst/>
            <a:rect l="l" t="t" r="r" b="b"/>
            <a:pathLst>
              <a:path w="6080" h="5573" extrusionOk="0">
                <a:moveTo>
                  <a:pt x="3040" y="0"/>
                </a:moveTo>
                <a:cubicBezTo>
                  <a:pt x="2888" y="0"/>
                  <a:pt x="2736" y="91"/>
                  <a:pt x="2675" y="274"/>
                </a:cubicBezTo>
                <a:lnTo>
                  <a:pt x="2250" y="1581"/>
                </a:lnTo>
                <a:cubicBezTo>
                  <a:pt x="2220" y="1733"/>
                  <a:pt x="2068" y="1824"/>
                  <a:pt x="1885" y="1824"/>
                </a:cubicBezTo>
                <a:lnTo>
                  <a:pt x="517" y="1824"/>
                </a:lnTo>
                <a:cubicBezTo>
                  <a:pt x="153" y="1824"/>
                  <a:pt x="1" y="2310"/>
                  <a:pt x="305" y="2523"/>
                </a:cubicBezTo>
                <a:lnTo>
                  <a:pt x="1399" y="3344"/>
                </a:lnTo>
                <a:cubicBezTo>
                  <a:pt x="1551" y="3435"/>
                  <a:pt x="1581" y="3617"/>
                  <a:pt x="1551" y="3769"/>
                </a:cubicBezTo>
                <a:lnTo>
                  <a:pt x="1125" y="5046"/>
                </a:lnTo>
                <a:cubicBezTo>
                  <a:pt x="1032" y="5327"/>
                  <a:pt x="1263" y="5572"/>
                  <a:pt x="1513" y="5572"/>
                </a:cubicBezTo>
                <a:cubicBezTo>
                  <a:pt x="1588" y="5572"/>
                  <a:pt x="1664" y="5551"/>
                  <a:pt x="1733" y="5502"/>
                </a:cubicBezTo>
                <a:lnTo>
                  <a:pt x="2827" y="4681"/>
                </a:lnTo>
                <a:cubicBezTo>
                  <a:pt x="2888" y="4636"/>
                  <a:pt x="2964" y="4613"/>
                  <a:pt x="3044" y="4613"/>
                </a:cubicBezTo>
                <a:cubicBezTo>
                  <a:pt x="3124" y="4613"/>
                  <a:pt x="3207" y="4636"/>
                  <a:pt x="3283" y="4681"/>
                </a:cubicBezTo>
                <a:lnTo>
                  <a:pt x="4378" y="5502"/>
                </a:lnTo>
                <a:cubicBezTo>
                  <a:pt x="4447" y="5551"/>
                  <a:pt x="4522" y="5572"/>
                  <a:pt x="4594" y="5572"/>
                </a:cubicBezTo>
                <a:cubicBezTo>
                  <a:pt x="4835" y="5572"/>
                  <a:pt x="5049" y="5327"/>
                  <a:pt x="4955" y="5046"/>
                </a:cubicBezTo>
                <a:lnTo>
                  <a:pt x="4560" y="3769"/>
                </a:lnTo>
                <a:cubicBezTo>
                  <a:pt x="4499" y="3617"/>
                  <a:pt x="4560" y="3435"/>
                  <a:pt x="4682" y="3344"/>
                </a:cubicBezTo>
                <a:lnTo>
                  <a:pt x="5776" y="2523"/>
                </a:lnTo>
                <a:cubicBezTo>
                  <a:pt x="6080" y="2310"/>
                  <a:pt x="5928" y="1824"/>
                  <a:pt x="5563" y="1824"/>
                </a:cubicBezTo>
                <a:lnTo>
                  <a:pt x="4195" y="1824"/>
                </a:lnTo>
                <a:cubicBezTo>
                  <a:pt x="4043" y="1824"/>
                  <a:pt x="3891" y="1733"/>
                  <a:pt x="3830" y="1581"/>
                </a:cubicBezTo>
                <a:lnTo>
                  <a:pt x="3405" y="274"/>
                </a:lnTo>
                <a:cubicBezTo>
                  <a:pt x="3344" y="91"/>
                  <a:pt x="3192" y="0"/>
                  <a:pt x="3040" y="0"/>
                </a:cubicBezTo>
                <a:close/>
              </a:path>
            </a:pathLst>
          </a:custGeom>
          <a:solidFill>
            <a:srgbClr val="F8BC7D"/>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4"/>
          <p:cNvSpPr/>
          <p:nvPr/>
        </p:nvSpPr>
        <p:spPr>
          <a:xfrm rot="-4424769">
            <a:off x="7656735" y="263621"/>
            <a:ext cx="444443" cy="407382"/>
          </a:xfrm>
          <a:custGeom>
            <a:avLst/>
            <a:gdLst/>
            <a:ahLst/>
            <a:cxnLst/>
            <a:rect l="l" t="t" r="r" b="b"/>
            <a:pathLst>
              <a:path w="6080" h="5573" extrusionOk="0">
                <a:moveTo>
                  <a:pt x="3040" y="0"/>
                </a:moveTo>
                <a:cubicBezTo>
                  <a:pt x="2888" y="0"/>
                  <a:pt x="2736" y="91"/>
                  <a:pt x="2675" y="274"/>
                </a:cubicBezTo>
                <a:lnTo>
                  <a:pt x="2250" y="1581"/>
                </a:lnTo>
                <a:cubicBezTo>
                  <a:pt x="2220" y="1733"/>
                  <a:pt x="2068" y="1824"/>
                  <a:pt x="1885" y="1824"/>
                </a:cubicBezTo>
                <a:lnTo>
                  <a:pt x="517" y="1824"/>
                </a:lnTo>
                <a:cubicBezTo>
                  <a:pt x="153" y="1824"/>
                  <a:pt x="1" y="2310"/>
                  <a:pt x="305" y="2523"/>
                </a:cubicBezTo>
                <a:lnTo>
                  <a:pt x="1399" y="3344"/>
                </a:lnTo>
                <a:cubicBezTo>
                  <a:pt x="1551" y="3435"/>
                  <a:pt x="1581" y="3617"/>
                  <a:pt x="1551" y="3769"/>
                </a:cubicBezTo>
                <a:lnTo>
                  <a:pt x="1125" y="5046"/>
                </a:lnTo>
                <a:cubicBezTo>
                  <a:pt x="1032" y="5327"/>
                  <a:pt x="1263" y="5572"/>
                  <a:pt x="1513" y="5572"/>
                </a:cubicBezTo>
                <a:cubicBezTo>
                  <a:pt x="1588" y="5572"/>
                  <a:pt x="1664" y="5551"/>
                  <a:pt x="1733" y="5502"/>
                </a:cubicBezTo>
                <a:lnTo>
                  <a:pt x="2827" y="4681"/>
                </a:lnTo>
                <a:cubicBezTo>
                  <a:pt x="2888" y="4636"/>
                  <a:pt x="2964" y="4613"/>
                  <a:pt x="3044" y="4613"/>
                </a:cubicBezTo>
                <a:cubicBezTo>
                  <a:pt x="3124" y="4613"/>
                  <a:pt x="3207" y="4636"/>
                  <a:pt x="3283" y="4681"/>
                </a:cubicBezTo>
                <a:lnTo>
                  <a:pt x="4378" y="5502"/>
                </a:lnTo>
                <a:cubicBezTo>
                  <a:pt x="4447" y="5551"/>
                  <a:pt x="4522" y="5572"/>
                  <a:pt x="4594" y="5572"/>
                </a:cubicBezTo>
                <a:cubicBezTo>
                  <a:pt x="4835" y="5572"/>
                  <a:pt x="5049" y="5327"/>
                  <a:pt x="4955" y="5046"/>
                </a:cubicBezTo>
                <a:lnTo>
                  <a:pt x="4560" y="3769"/>
                </a:lnTo>
                <a:cubicBezTo>
                  <a:pt x="4499" y="3617"/>
                  <a:pt x="4560" y="3435"/>
                  <a:pt x="4682" y="3344"/>
                </a:cubicBezTo>
                <a:lnTo>
                  <a:pt x="5776" y="2523"/>
                </a:lnTo>
                <a:cubicBezTo>
                  <a:pt x="6080" y="2310"/>
                  <a:pt x="5928" y="1824"/>
                  <a:pt x="5563" y="1824"/>
                </a:cubicBezTo>
                <a:lnTo>
                  <a:pt x="4195" y="1824"/>
                </a:lnTo>
                <a:cubicBezTo>
                  <a:pt x="4043" y="1824"/>
                  <a:pt x="3891" y="1733"/>
                  <a:pt x="3830" y="1581"/>
                </a:cubicBezTo>
                <a:lnTo>
                  <a:pt x="3405" y="274"/>
                </a:lnTo>
                <a:cubicBezTo>
                  <a:pt x="3344" y="91"/>
                  <a:pt x="3192" y="0"/>
                  <a:pt x="3040" y="0"/>
                </a:cubicBezTo>
                <a:close/>
              </a:path>
            </a:pathLst>
          </a:custGeom>
          <a:solidFill>
            <a:schemeClr val="accent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4"/>
          <p:cNvSpPr/>
          <p:nvPr/>
        </p:nvSpPr>
        <p:spPr>
          <a:xfrm rot="-5826945">
            <a:off x="3142379" y="4201249"/>
            <a:ext cx="596544" cy="572406"/>
          </a:xfrm>
          <a:custGeom>
            <a:avLst/>
            <a:gdLst/>
            <a:ahLst/>
            <a:cxnLst/>
            <a:rect l="l" t="t" r="r" b="b"/>
            <a:pathLst>
              <a:path w="16385" h="16384" extrusionOk="0">
                <a:moveTo>
                  <a:pt x="8208" y="3587"/>
                </a:moveTo>
                <a:cubicBezTo>
                  <a:pt x="10761" y="3587"/>
                  <a:pt x="12828" y="5654"/>
                  <a:pt x="12828" y="8207"/>
                </a:cubicBezTo>
                <a:cubicBezTo>
                  <a:pt x="12828" y="10760"/>
                  <a:pt x="10761" y="12827"/>
                  <a:pt x="8208" y="12827"/>
                </a:cubicBezTo>
                <a:cubicBezTo>
                  <a:pt x="5624" y="12827"/>
                  <a:pt x="3557" y="10760"/>
                  <a:pt x="3557" y="8207"/>
                </a:cubicBezTo>
                <a:cubicBezTo>
                  <a:pt x="3557" y="5654"/>
                  <a:pt x="5624" y="3587"/>
                  <a:pt x="8208" y="3587"/>
                </a:cubicBezTo>
                <a:close/>
                <a:moveTo>
                  <a:pt x="7478" y="0"/>
                </a:moveTo>
                <a:lnTo>
                  <a:pt x="7265" y="1581"/>
                </a:lnTo>
                <a:cubicBezTo>
                  <a:pt x="6658" y="1672"/>
                  <a:pt x="6050" y="1824"/>
                  <a:pt x="5533" y="2067"/>
                </a:cubicBezTo>
                <a:lnTo>
                  <a:pt x="4530" y="851"/>
                </a:lnTo>
                <a:lnTo>
                  <a:pt x="3284" y="1611"/>
                </a:lnTo>
                <a:lnTo>
                  <a:pt x="3922" y="3040"/>
                </a:lnTo>
                <a:cubicBezTo>
                  <a:pt x="3557" y="3313"/>
                  <a:pt x="3253" y="3617"/>
                  <a:pt x="2980" y="3982"/>
                </a:cubicBezTo>
                <a:lnTo>
                  <a:pt x="1551" y="3344"/>
                </a:lnTo>
                <a:lnTo>
                  <a:pt x="791" y="4590"/>
                </a:lnTo>
                <a:lnTo>
                  <a:pt x="2007" y="5593"/>
                </a:lnTo>
                <a:cubicBezTo>
                  <a:pt x="1794" y="6110"/>
                  <a:pt x="1642" y="6657"/>
                  <a:pt x="1551" y="7265"/>
                </a:cubicBezTo>
                <a:lnTo>
                  <a:pt x="1" y="7477"/>
                </a:lnTo>
                <a:lnTo>
                  <a:pt x="1" y="8936"/>
                </a:lnTo>
                <a:lnTo>
                  <a:pt x="1551" y="9149"/>
                </a:lnTo>
                <a:cubicBezTo>
                  <a:pt x="1642" y="9757"/>
                  <a:pt x="1825" y="10335"/>
                  <a:pt x="2037" y="10882"/>
                </a:cubicBezTo>
                <a:lnTo>
                  <a:pt x="822" y="11885"/>
                </a:lnTo>
                <a:lnTo>
                  <a:pt x="1612" y="13131"/>
                </a:lnTo>
                <a:lnTo>
                  <a:pt x="3040" y="12493"/>
                </a:lnTo>
                <a:cubicBezTo>
                  <a:pt x="3314" y="12827"/>
                  <a:pt x="3618" y="13131"/>
                  <a:pt x="3952" y="13405"/>
                </a:cubicBezTo>
                <a:lnTo>
                  <a:pt x="3344" y="14833"/>
                </a:lnTo>
                <a:lnTo>
                  <a:pt x="4591" y="15593"/>
                </a:lnTo>
                <a:lnTo>
                  <a:pt x="5563" y="14377"/>
                </a:lnTo>
                <a:cubicBezTo>
                  <a:pt x="6110" y="14590"/>
                  <a:pt x="6658" y="14742"/>
                  <a:pt x="7265" y="14833"/>
                </a:cubicBezTo>
                <a:lnTo>
                  <a:pt x="7448" y="16383"/>
                </a:lnTo>
                <a:lnTo>
                  <a:pt x="8937" y="16383"/>
                </a:lnTo>
                <a:lnTo>
                  <a:pt x="9150" y="14833"/>
                </a:lnTo>
                <a:cubicBezTo>
                  <a:pt x="9758" y="14742"/>
                  <a:pt x="10335" y="14590"/>
                  <a:pt x="10883" y="14347"/>
                </a:cubicBezTo>
                <a:lnTo>
                  <a:pt x="11855" y="15563"/>
                </a:lnTo>
                <a:lnTo>
                  <a:pt x="13101" y="14803"/>
                </a:lnTo>
                <a:lnTo>
                  <a:pt x="12494" y="13374"/>
                </a:lnTo>
                <a:cubicBezTo>
                  <a:pt x="12828" y="13101"/>
                  <a:pt x="13132" y="12766"/>
                  <a:pt x="13405" y="12432"/>
                </a:cubicBezTo>
                <a:lnTo>
                  <a:pt x="14834" y="13070"/>
                </a:lnTo>
                <a:lnTo>
                  <a:pt x="15594" y="11794"/>
                </a:lnTo>
                <a:lnTo>
                  <a:pt x="14378" y="10821"/>
                </a:lnTo>
                <a:cubicBezTo>
                  <a:pt x="14591" y="10304"/>
                  <a:pt x="14743" y="9727"/>
                  <a:pt x="14834" y="9149"/>
                </a:cubicBezTo>
                <a:lnTo>
                  <a:pt x="16384" y="8936"/>
                </a:lnTo>
                <a:lnTo>
                  <a:pt x="16384" y="7477"/>
                </a:lnTo>
                <a:lnTo>
                  <a:pt x="14834" y="7265"/>
                </a:lnTo>
                <a:cubicBezTo>
                  <a:pt x="14743" y="6657"/>
                  <a:pt x="14591" y="6079"/>
                  <a:pt x="14348" y="5532"/>
                </a:cubicBezTo>
                <a:lnTo>
                  <a:pt x="15563" y="4529"/>
                </a:lnTo>
                <a:lnTo>
                  <a:pt x="14804" y="3283"/>
                </a:lnTo>
                <a:lnTo>
                  <a:pt x="13345" y="3921"/>
                </a:lnTo>
                <a:cubicBezTo>
                  <a:pt x="13071" y="3587"/>
                  <a:pt x="12767" y="3283"/>
                  <a:pt x="12433" y="3009"/>
                </a:cubicBezTo>
                <a:lnTo>
                  <a:pt x="13041" y="1550"/>
                </a:lnTo>
                <a:lnTo>
                  <a:pt x="11794" y="790"/>
                </a:lnTo>
                <a:lnTo>
                  <a:pt x="10822" y="2037"/>
                </a:lnTo>
                <a:cubicBezTo>
                  <a:pt x="10275" y="1793"/>
                  <a:pt x="9728" y="1641"/>
                  <a:pt x="9150" y="1581"/>
                </a:cubicBezTo>
                <a:lnTo>
                  <a:pt x="8937" y="0"/>
                </a:lnTo>
                <a:close/>
              </a:path>
            </a:pathLst>
          </a:cu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3" name="Google Shape;1043;p54"/>
          <p:cNvGrpSpPr/>
          <p:nvPr/>
        </p:nvGrpSpPr>
        <p:grpSpPr>
          <a:xfrm rot="-867405">
            <a:off x="2611192" y="63195"/>
            <a:ext cx="840097" cy="1255792"/>
            <a:chOff x="3251800" y="1824470"/>
            <a:chExt cx="714094" cy="1067331"/>
          </a:xfrm>
        </p:grpSpPr>
        <p:sp>
          <p:nvSpPr>
            <p:cNvPr id="1044" name="Google Shape;1044;p54"/>
            <p:cNvSpPr/>
            <p:nvPr/>
          </p:nvSpPr>
          <p:spPr>
            <a:xfrm>
              <a:off x="3531128" y="2697941"/>
              <a:ext cx="164164" cy="193860"/>
            </a:xfrm>
            <a:custGeom>
              <a:avLst/>
              <a:gdLst/>
              <a:ahLst/>
              <a:cxnLst/>
              <a:rect l="l" t="t" r="r" b="b"/>
              <a:pathLst>
                <a:path w="2858" h="3375" extrusionOk="0">
                  <a:moveTo>
                    <a:pt x="1429" y="0"/>
                  </a:moveTo>
                  <a:cubicBezTo>
                    <a:pt x="669" y="0"/>
                    <a:pt x="0" y="669"/>
                    <a:pt x="0" y="1459"/>
                  </a:cubicBezTo>
                  <a:lnTo>
                    <a:pt x="0" y="1945"/>
                  </a:lnTo>
                  <a:cubicBezTo>
                    <a:pt x="0" y="2736"/>
                    <a:pt x="669" y="3374"/>
                    <a:pt x="1429" y="3374"/>
                  </a:cubicBezTo>
                  <a:cubicBezTo>
                    <a:pt x="2219" y="3374"/>
                    <a:pt x="2858" y="2736"/>
                    <a:pt x="2858" y="1945"/>
                  </a:cubicBezTo>
                  <a:lnTo>
                    <a:pt x="2858" y="1459"/>
                  </a:lnTo>
                  <a:cubicBezTo>
                    <a:pt x="2858" y="669"/>
                    <a:pt x="2219" y="0"/>
                    <a:pt x="1429" y="0"/>
                  </a:cubicBezTo>
                  <a:close/>
                </a:path>
              </a:pathLst>
            </a:custGeom>
            <a:solidFill>
              <a:schemeClr val="accent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4"/>
            <p:cNvSpPr/>
            <p:nvPr/>
          </p:nvSpPr>
          <p:spPr>
            <a:xfrm>
              <a:off x="3496205" y="2539065"/>
              <a:ext cx="235734" cy="274161"/>
            </a:xfrm>
            <a:custGeom>
              <a:avLst/>
              <a:gdLst/>
              <a:ahLst/>
              <a:cxnLst/>
              <a:rect l="l" t="t" r="r" b="b"/>
              <a:pathLst>
                <a:path w="4104" h="4773" extrusionOk="0">
                  <a:moveTo>
                    <a:pt x="791" y="0"/>
                  </a:moveTo>
                  <a:cubicBezTo>
                    <a:pt x="365" y="0"/>
                    <a:pt x="1" y="334"/>
                    <a:pt x="1" y="790"/>
                  </a:cubicBezTo>
                  <a:lnTo>
                    <a:pt x="1" y="3982"/>
                  </a:lnTo>
                  <a:cubicBezTo>
                    <a:pt x="1" y="4438"/>
                    <a:pt x="365" y="4772"/>
                    <a:pt x="791" y="4772"/>
                  </a:cubicBezTo>
                  <a:lnTo>
                    <a:pt x="3314" y="4772"/>
                  </a:lnTo>
                  <a:cubicBezTo>
                    <a:pt x="3739" y="4772"/>
                    <a:pt x="4074" y="4438"/>
                    <a:pt x="4104" y="3982"/>
                  </a:cubicBezTo>
                  <a:lnTo>
                    <a:pt x="4104" y="790"/>
                  </a:lnTo>
                  <a:cubicBezTo>
                    <a:pt x="4104" y="334"/>
                    <a:pt x="3739" y="0"/>
                    <a:pt x="3314" y="0"/>
                  </a:cubicBezTo>
                  <a:close/>
                </a:path>
              </a:pathLst>
            </a:custGeom>
            <a:solidFill>
              <a:schemeClr val="accent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4"/>
            <p:cNvSpPr/>
            <p:nvPr/>
          </p:nvSpPr>
          <p:spPr>
            <a:xfrm>
              <a:off x="3251800" y="1824470"/>
              <a:ext cx="714094" cy="856086"/>
            </a:xfrm>
            <a:custGeom>
              <a:avLst/>
              <a:gdLst/>
              <a:ahLst/>
              <a:cxnLst/>
              <a:rect l="l" t="t" r="r" b="b"/>
              <a:pathLst>
                <a:path w="12432" h="14904" extrusionOk="0">
                  <a:moveTo>
                    <a:pt x="6311" y="1"/>
                  </a:moveTo>
                  <a:cubicBezTo>
                    <a:pt x="6204" y="1"/>
                    <a:pt x="6096" y="4"/>
                    <a:pt x="5988" y="9"/>
                  </a:cubicBezTo>
                  <a:cubicBezTo>
                    <a:pt x="3009" y="161"/>
                    <a:pt x="517" y="2502"/>
                    <a:pt x="213" y="5481"/>
                  </a:cubicBezTo>
                  <a:cubicBezTo>
                    <a:pt x="0" y="7517"/>
                    <a:pt x="790" y="9371"/>
                    <a:pt x="2128" y="10617"/>
                  </a:cubicBezTo>
                  <a:cubicBezTo>
                    <a:pt x="3009" y="11408"/>
                    <a:pt x="3465" y="12563"/>
                    <a:pt x="3465" y="13748"/>
                  </a:cubicBezTo>
                  <a:cubicBezTo>
                    <a:pt x="3465" y="14386"/>
                    <a:pt x="4012" y="14903"/>
                    <a:pt x="4651" y="14903"/>
                  </a:cubicBezTo>
                  <a:lnTo>
                    <a:pt x="7964" y="14903"/>
                  </a:lnTo>
                  <a:cubicBezTo>
                    <a:pt x="8602" y="14903"/>
                    <a:pt x="9119" y="14386"/>
                    <a:pt x="9119" y="13748"/>
                  </a:cubicBezTo>
                  <a:lnTo>
                    <a:pt x="9119" y="13566"/>
                  </a:lnTo>
                  <a:cubicBezTo>
                    <a:pt x="9119" y="12441"/>
                    <a:pt x="9636" y="11377"/>
                    <a:pt x="10487" y="10617"/>
                  </a:cubicBezTo>
                  <a:cubicBezTo>
                    <a:pt x="11672" y="9493"/>
                    <a:pt x="12432" y="7912"/>
                    <a:pt x="12432" y="6119"/>
                  </a:cubicBezTo>
                  <a:cubicBezTo>
                    <a:pt x="12432" y="2760"/>
                    <a:pt x="9690" y="1"/>
                    <a:pt x="6311" y="1"/>
                  </a:cubicBezTo>
                  <a:close/>
                </a:path>
              </a:pathLst>
            </a:custGeom>
            <a:solidFill>
              <a:schemeClr val="accen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4"/>
            <p:cNvSpPr/>
            <p:nvPr/>
          </p:nvSpPr>
          <p:spPr>
            <a:xfrm>
              <a:off x="3655083" y="1884321"/>
              <a:ext cx="57670" cy="54223"/>
            </a:xfrm>
            <a:custGeom>
              <a:avLst/>
              <a:gdLst/>
              <a:ahLst/>
              <a:cxnLst/>
              <a:rect l="l" t="t" r="r" b="b"/>
              <a:pathLst>
                <a:path w="1004" h="944" extrusionOk="0">
                  <a:moveTo>
                    <a:pt x="92" y="1"/>
                  </a:moveTo>
                  <a:lnTo>
                    <a:pt x="1" y="761"/>
                  </a:lnTo>
                  <a:cubicBezTo>
                    <a:pt x="244" y="791"/>
                    <a:pt x="517" y="852"/>
                    <a:pt x="760" y="943"/>
                  </a:cubicBezTo>
                  <a:lnTo>
                    <a:pt x="1004" y="214"/>
                  </a:lnTo>
                  <a:cubicBezTo>
                    <a:pt x="700" y="122"/>
                    <a:pt x="396" y="31"/>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4"/>
            <p:cNvSpPr/>
            <p:nvPr/>
          </p:nvSpPr>
          <p:spPr>
            <a:xfrm>
              <a:off x="3749341" y="1924471"/>
              <a:ext cx="146759" cy="178179"/>
            </a:xfrm>
            <a:custGeom>
              <a:avLst/>
              <a:gdLst/>
              <a:ahLst/>
              <a:cxnLst/>
              <a:rect l="l" t="t" r="r" b="b"/>
              <a:pathLst>
                <a:path w="2555" h="3102" extrusionOk="0">
                  <a:moveTo>
                    <a:pt x="396" y="1"/>
                  </a:moveTo>
                  <a:lnTo>
                    <a:pt x="1" y="639"/>
                  </a:lnTo>
                  <a:cubicBezTo>
                    <a:pt x="913" y="1217"/>
                    <a:pt x="1551" y="2098"/>
                    <a:pt x="1825" y="3101"/>
                  </a:cubicBezTo>
                  <a:lnTo>
                    <a:pt x="2554" y="2919"/>
                  </a:lnTo>
                  <a:cubicBezTo>
                    <a:pt x="2220" y="1703"/>
                    <a:pt x="1460" y="670"/>
                    <a:pt x="3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4"/>
            <p:cNvSpPr/>
            <p:nvPr/>
          </p:nvSpPr>
          <p:spPr>
            <a:xfrm>
              <a:off x="3606202" y="2285875"/>
              <a:ext cx="15796" cy="227060"/>
            </a:xfrm>
            <a:custGeom>
              <a:avLst/>
              <a:gdLst/>
              <a:ahLst/>
              <a:cxnLst/>
              <a:rect l="l" t="t" r="r" b="b"/>
              <a:pathLst>
                <a:path w="275" h="3953" extrusionOk="0">
                  <a:moveTo>
                    <a:pt x="0" y="1"/>
                  </a:moveTo>
                  <a:lnTo>
                    <a:pt x="0" y="3952"/>
                  </a:lnTo>
                  <a:lnTo>
                    <a:pt x="274" y="3952"/>
                  </a:lnTo>
                  <a:lnTo>
                    <a:pt x="2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4"/>
            <p:cNvSpPr/>
            <p:nvPr/>
          </p:nvSpPr>
          <p:spPr>
            <a:xfrm>
              <a:off x="3436870" y="2270195"/>
              <a:ext cx="352682" cy="263650"/>
            </a:xfrm>
            <a:custGeom>
              <a:avLst/>
              <a:gdLst/>
              <a:ahLst/>
              <a:cxnLst/>
              <a:rect l="l" t="t" r="r" b="b"/>
              <a:pathLst>
                <a:path w="6140" h="4590" extrusionOk="0">
                  <a:moveTo>
                    <a:pt x="3070" y="0"/>
                  </a:moveTo>
                  <a:lnTo>
                    <a:pt x="2948" y="213"/>
                  </a:lnTo>
                  <a:cubicBezTo>
                    <a:pt x="2416" y="1198"/>
                    <a:pt x="1697" y="1670"/>
                    <a:pt x="771" y="1670"/>
                  </a:cubicBezTo>
                  <a:cubicBezTo>
                    <a:pt x="640" y="1670"/>
                    <a:pt x="505" y="1660"/>
                    <a:pt x="365" y="1642"/>
                  </a:cubicBezTo>
                  <a:lnTo>
                    <a:pt x="0" y="1581"/>
                  </a:lnTo>
                  <a:lnTo>
                    <a:pt x="2310" y="4590"/>
                  </a:lnTo>
                  <a:lnTo>
                    <a:pt x="2523" y="4408"/>
                  </a:lnTo>
                  <a:lnTo>
                    <a:pt x="638" y="1946"/>
                  </a:lnTo>
                  <a:lnTo>
                    <a:pt x="638" y="1946"/>
                  </a:lnTo>
                  <a:cubicBezTo>
                    <a:pt x="670" y="1946"/>
                    <a:pt x="701" y="1947"/>
                    <a:pt x="732" y="1947"/>
                  </a:cubicBezTo>
                  <a:cubicBezTo>
                    <a:pt x="1693" y="1947"/>
                    <a:pt x="2481" y="1491"/>
                    <a:pt x="3070" y="578"/>
                  </a:cubicBezTo>
                  <a:cubicBezTo>
                    <a:pt x="3648" y="1490"/>
                    <a:pt x="4468" y="1946"/>
                    <a:pt x="5502" y="1946"/>
                  </a:cubicBezTo>
                  <a:lnTo>
                    <a:pt x="5532" y="1946"/>
                  </a:lnTo>
                  <a:lnTo>
                    <a:pt x="3617" y="4408"/>
                  </a:lnTo>
                  <a:lnTo>
                    <a:pt x="3860" y="4590"/>
                  </a:lnTo>
                  <a:lnTo>
                    <a:pt x="6140" y="1611"/>
                  </a:lnTo>
                  <a:lnTo>
                    <a:pt x="5806" y="1642"/>
                  </a:lnTo>
                  <a:cubicBezTo>
                    <a:pt x="5707" y="1649"/>
                    <a:pt x="5611" y="1653"/>
                    <a:pt x="5518" y="1653"/>
                  </a:cubicBezTo>
                  <a:cubicBezTo>
                    <a:pt x="4481" y="1653"/>
                    <a:pt x="3721" y="1189"/>
                    <a:pt x="3192" y="213"/>
                  </a:cubicBezTo>
                  <a:lnTo>
                    <a:pt x="30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4"/>
            <p:cNvSpPr/>
            <p:nvPr/>
          </p:nvSpPr>
          <p:spPr>
            <a:xfrm>
              <a:off x="3536355" y="2498916"/>
              <a:ext cx="155433" cy="181625"/>
            </a:xfrm>
            <a:custGeom>
              <a:avLst/>
              <a:gdLst/>
              <a:ahLst/>
              <a:cxnLst/>
              <a:rect l="l" t="t" r="r" b="b"/>
              <a:pathLst>
                <a:path w="2706" h="3162" extrusionOk="0">
                  <a:moveTo>
                    <a:pt x="1338" y="0"/>
                  </a:moveTo>
                  <a:cubicBezTo>
                    <a:pt x="609" y="0"/>
                    <a:pt x="1" y="608"/>
                    <a:pt x="1" y="1368"/>
                  </a:cubicBezTo>
                  <a:lnTo>
                    <a:pt x="1" y="3161"/>
                  </a:lnTo>
                  <a:lnTo>
                    <a:pt x="2706" y="3161"/>
                  </a:lnTo>
                  <a:lnTo>
                    <a:pt x="2706" y="1368"/>
                  </a:lnTo>
                  <a:cubicBezTo>
                    <a:pt x="2706" y="608"/>
                    <a:pt x="2098" y="0"/>
                    <a:pt x="1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4"/>
            <p:cNvSpPr/>
            <p:nvPr/>
          </p:nvSpPr>
          <p:spPr>
            <a:xfrm>
              <a:off x="3564271" y="2535562"/>
              <a:ext cx="99601" cy="176398"/>
            </a:xfrm>
            <a:custGeom>
              <a:avLst/>
              <a:gdLst/>
              <a:ahLst/>
              <a:cxnLst/>
              <a:rect l="l" t="t" r="r" b="b"/>
              <a:pathLst>
                <a:path w="1734" h="3071" extrusionOk="0">
                  <a:moveTo>
                    <a:pt x="882" y="274"/>
                  </a:moveTo>
                  <a:cubicBezTo>
                    <a:pt x="1186" y="274"/>
                    <a:pt x="1460" y="547"/>
                    <a:pt x="1460" y="882"/>
                  </a:cubicBezTo>
                  <a:lnTo>
                    <a:pt x="1460" y="2797"/>
                  </a:lnTo>
                  <a:lnTo>
                    <a:pt x="275" y="2797"/>
                  </a:lnTo>
                  <a:lnTo>
                    <a:pt x="275" y="882"/>
                  </a:lnTo>
                  <a:cubicBezTo>
                    <a:pt x="275" y="547"/>
                    <a:pt x="548" y="274"/>
                    <a:pt x="882" y="274"/>
                  </a:cubicBezTo>
                  <a:close/>
                  <a:moveTo>
                    <a:pt x="852" y="0"/>
                  </a:moveTo>
                  <a:cubicBezTo>
                    <a:pt x="396" y="0"/>
                    <a:pt x="1" y="395"/>
                    <a:pt x="1" y="882"/>
                  </a:cubicBezTo>
                  <a:lnTo>
                    <a:pt x="1" y="3070"/>
                  </a:lnTo>
                  <a:lnTo>
                    <a:pt x="1734" y="3070"/>
                  </a:lnTo>
                  <a:lnTo>
                    <a:pt x="1734" y="882"/>
                  </a:lnTo>
                  <a:cubicBezTo>
                    <a:pt x="1734" y="395"/>
                    <a:pt x="1338" y="0"/>
                    <a:pt x="8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3" name="Google Shape;1053;p54"/>
          <p:cNvGrpSpPr/>
          <p:nvPr/>
        </p:nvGrpSpPr>
        <p:grpSpPr>
          <a:xfrm rot="582976">
            <a:off x="951185" y="1238976"/>
            <a:ext cx="1011610" cy="1273250"/>
            <a:chOff x="2215163" y="1348750"/>
            <a:chExt cx="854925" cy="1076025"/>
          </a:xfrm>
        </p:grpSpPr>
        <p:sp>
          <p:nvSpPr>
            <p:cNvPr id="1054" name="Google Shape;1054;p54"/>
            <p:cNvSpPr/>
            <p:nvPr/>
          </p:nvSpPr>
          <p:spPr>
            <a:xfrm>
              <a:off x="2215163" y="1348750"/>
              <a:ext cx="854925" cy="1076025"/>
            </a:xfrm>
            <a:custGeom>
              <a:avLst/>
              <a:gdLst/>
              <a:ahLst/>
              <a:cxnLst/>
              <a:rect l="l" t="t" r="r" b="b"/>
              <a:pathLst>
                <a:path w="34197" h="43041" extrusionOk="0">
                  <a:moveTo>
                    <a:pt x="1" y="1"/>
                  </a:moveTo>
                  <a:lnTo>
                    <a:pt x="1" y="36111"/>
                  </a:lnTo>
                  <a:lnTo>
                    <a:pt x="26962" y="36111"/>
                  </a:lnTo>
                  <a:lnTo>
                    <a:pt x="31035" y="43041"/>
                  </a:lnTo>
                  <a:lnTo>
                    <a:pt x="31157" y="36111"/>
                  </a:lnTo>
                  <a:lnTo>
                    <a:pt x="34196" y="36111"/>
                  </a:lnTo>
                  <a:lnTo>
                    <a:pt x="34196" y="1"/>
                  </a:lnTo>
                  <a:close/>
                </a:path>
              </a:pathLst>
            </a:custGeom>
            <a:solidFill>
              <a:schemeClr val="lt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4"/>
            <p:cNvSpPr/>
            <p:nvPr/>
          </p:nvSpPr>
          <p:spPr>
            <a:xfrm>
              <a:off x="2759263" y="1467300"/>
              <a:ext cx="227225" cy="6875"/>
            </a:xfrm>
            <a:custGeom>
              <a:avLst/>
              <a:gdLst/>
              <a:ahLst/>
              <a:cxnLst/>
              <a:rect l="l" t="t" r="r" b="b"/>
              <a:pathLst>
                <a:path w="9089" h="275" extrusionOk="0">
                  <a:moveTo>
                    <a:pt x="0" y="0"/>
                  </a:moveTo>
                  <a:lnTo>
                    <a:pt x="0" y="274"/>
                  </a:lnTo>
                  <a:lnTo>
                    <a:pt x="9089" y="274"/>
                  </a:lnTo>
                  <a:lnTo>
                    <a:pt x="90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4"/>
            <p:cNvSpPr/>
            <p:nvPr/>
          </p:nvSpPr>
          <p:spPr>
            <a:xfrm>
              <a:off x="2759263" y="1598750"/>
              <a:ext cx="227225" cy="7625"/>
            </a:xfrm>
            <a:custGeom>
              <a:avLst/>
              <a:gdLst/>
              <a:ahLst/>
              <a:cxnLst/>
              <a:rect l="l" t="t" r="r" b="b"/>
              <a:pathLst>
                <a:path w="9089" h="305" extrusionOk="0">
                  <a:moveTo>
                    <a:pt x="0" y="1"/>
                  </a:moveTo>
                  <a:lnTo>
                    <a:pt x="0" y="305"/>
                  </a:lnTo>
                  <a:lnTo>
                    <a:pt x="9089" y="305"/>
                  </a:lnTo>
                  <a:lnTo>
                    <a:pt x="90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4"/>
            <p:cNvSpPr/>
            <p:nvPr/>
          </p:nvSpPr>
          <p:spPr>
            <a:xfrm>
              <a:off x="2759263" y="1730975"/>
              <a:ext cx="227225" cy="6875"/>
            </a:xfrm>
            <a:custGeom>
              <a:avLst/>
              <a:gdLst/>
              <a:ahLst/>
              <a:cxnLst/>
              <a:rect l="l" t="t" r="r" b="b"/>
              <a:pathLst>
                <a:path w="9089" h="275" extrusionOk="0">
                  <a:moveTo>
                    <a:pt x="0" y="1"/>
                  </a:moveTo>
                  <a:lnTo>
                    <a:pt x="0" y="274"/>
                  </a:lnTo>
                  <a:lnTo>
                    <a:pt x="9089" y="274"/>
                  </a:lnTo>
                  <a:lnTo>
                    <a:pt x="90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4"/>
            <p:cNvSpPr/>
            <p:nvPr/>
          </p:nvSpPr>
          <p:spPr>
            <a:xfrm>
              <a:off x="2317763" y="1862450"/>
              <a:ext cx="668725" cy="7625"/>
            </a:xfrm>
            <a:custGeom>
              <a:avLst/>
              <a:gdLst/>
              <a:ahLst/>
              <a:cxnLst/>
              <a:rect l="l" t="t" r="r" b="b"/>
              <a:pathLst>
                <a:path w="26749" h="305" extrusionOk="0">
                  <a:moveTo>
                    <a:pt x="0" y="0"/>
                  </a:moveTo>
                  <a:lnTo>
                    <a:pt x="0" y="304"/>
                  </a:lnTo>
                  <a:lnTo>
                    <a:pt x="26749" y="304"/>
                  </a:lnTo>
                  <a:lnTo>
                    <a:pt x="267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4"/>
            <p:cNvSpPr/>
            <p:nvPr/>
          </p:nvSpPr>
          <p:spPr>
            <a:xfrm>
              <a:off x="2317763" y="1994675"/>
              <a:ext cx="668725" cy="6850"/>
            </a:xfrm>
            <a:custGeom>
              <a:avLst/>
              <a:gdLst/>
              <a:ahLst/>
              <a:cxnLst/>
              <a:rect l="l" t="t" r="r" b="b"/>
              <a:pathLst>
                <a:path w="26749" h="274" extrusionOk="0">
                  <a:moveTo>
                    <a:pt x="0" y="0"/>
                  </a:moveTo>
                  <a:lnTo>
                    <a:pt x="0" y="274"/>
                  </a:lnTo>
                  <a:lnTo>
                    <a:pt x="26749" y="274"/>
                  </a:lnTo>
                  <a:lnTo>
                    <a:pt x="267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4"/>
            <p:cNvSpPr/>
            <p:nvPr/>
          </p:nvSpPr>
          <p:spPr>
            <a:xfrm>
              <a:off x="2317763" y="2126125"/>
              <a:ext cx="668725" cy="7625"/>
            </a:xfrm>
            <a:custGeom>
              <a:avLst/>
              <a:gdLst/>
              <a:ahLst/>
              <a:cxnLst/>
              <a:rect l="l" t="t" r="r" b="b"/>
              <a:pathLst>
                <a:path w="26749" h="305" extrusionOk="0">
                  <a:moveTo>
                    <a:pt x="0" y="0"/>
                  </a:moveTo>
                  <a:lnTo>
                    <a:pt x="0" y="304"/>
                  </a:lnTo>
                  <a:lnTo>
                    <a:pt x="26749" y="304"/>
                  </a:lnTo>
                  <a:lnTo>
                    <a:pt x="267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4"/>
            <p:cNvSpPr/>
            <p:nvPr/>
          </p:nvSpPr>
          <p:spPr>
            <a:xfrm>
              <a:off x="2317763" y="1470350"/>
              <a:ext cx="334375" cy="263700"/>
            </a:xfrm>
            <a:custGeom>
              <a:avLst/>
              <a:gdLst/>
              <a:ahLst/>
              <a:cxnLst/>
              <a:rect l="l" t="t" r="r" b="b"/>
              <a:pathLst>
                <a:path w="13375" h="10548" extrusionOk="0">
                  <a:moveTo>
                    <a:pt x="0" y="0"/>
                  </a:moveTo>
                  <a:lnTo>
                    <a:pt x="0" y="10547"/>
                  </a:lnTo>
                  <a:lnTo>
                    <a:pt x="13375" y="10547"/>
                  </a:lnTo>
                  <a:lnTo>
                    <a:pt x="1337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Freeform 13">
            <a:extLst>
              <a:ext uri="{FF2B5EF4-FFF2-40B4-BE49-F238E27FC236}">
                <a16:creationId xmlns:a16="http://schemas.microsoft.com/office/drawing/2014/main" id="{F0702316-87B4-E054-8ED3-2AA3978A6DAB}"/>
              </a:ext>
            </a:extLst>
          </p:cNvPr>
          <p:cNvSpPr/>
          <p:nvPr/>
        </p:nvSpPr>
        <p:spPr>
          <a:xfrm>
            <a:off x="7338956" y="2651524"/>
            <a:ext cx="1784878" cy="2491976"/>
          </a:xfrm>
          <a:custGeom>
            <a:avLst/>
            <a:gdLst/>
            <a:ahLst/>
            <a:cxnLst/>
            <a:rect l="l" t="t" r="r" b="b"/>
            <a:pathLst>
              <a:path w="2947226" h="4114800">
                <a:moveTo>
                  <a:pt x="0" y="0"/>
                </a:moveTo>
                <a:lnTo>
                  <a:pt x="2947226" y="0"/>
                </a:lnTo>
                <a:lnTo>
                  <a:pt x="294722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6126140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30">
                                            <p:txEl>
                                              <p:pRg st="0" end="0"/>
                                            </p:txEl>
                                          </p:spTgt>
                                        </p:tgtEl>
                                        <p:attrNameLst>
                                          <p:attrName>style.visibility</p:attrName>
                                        </p:attrNameLst>
                                      </p:cBhvr>
                                      <p:to>
                                        <p:strVal val="visible"/>
                                      </p:to>
                                    </p:set>
                                    <p:animEffect transition="in" filter="randombar(horizontal)">
                                      <p:cBhvr>
                                        <p:cTn id="7" dur="500"/>
                                        <p:tgtEl>
                                          <p:spTgt spid="1030">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29"/>
                                        </p:tgtEl>
                                        <p:attrNameLst>
                                          <p:attrName>style.visibility</p:attrName>
                                        </p:attrNameLst>
                                      </p:cBhvr>
                                      <p:to>
                                        <p:strVal val="visible"/>
                                      </p:to>
                                    </p:set>
                                    <p:animEffect transition="in" filter="randombar(horizontal)">
                                      <p:cBhvr>
                                        <p:cTn id="10" dur="500"/>
                                        <p:tgtEl>
                                          <p:spTgt spid="102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29" grpId="0"/>
      <p:bldP spid="1030"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grpSp>
        <p:nvGrpSpPr>
          <p:cNvPr id="5" name="Group 4">
            <a:extLst>
              <a:ext uri="{FF2B5EF4-FFF2-40B4-BE49-F238E27FC236}">
                <a16:creationId xmlns:a16="http://schemas.microsoft.com/office/drawing/2014/main" id="{1AEEED68-4E80-25BC-DB2D-A0F91E93DADF}"/>
              </a:ext>
            </a:extLst>
          </p:cNvPr>
          <p:cNvGrpSpPr/>
          <p:nvPr/>
        </p:nvGrpSpPr>
        <p:grpSpPr>
          <a:xfrm>
            <a:off x="624590" y="372255"/>
            <a:ext cx="3682584" cy="864434"/>
            <a:chOff x="1543987" y="584616"/>
            <a:chExt cx="3682584" cy="864434"/>
          </a:xfrm>
        </p:grpSpPr>
        <p:sp>
          <p:nvSpPr>
            <p:cNvPr id="6" name="Rectangle: Diagonal Corners Rounded 5">
              <a:extLst>
                <a:ext uri="{FF2B5EF4-FFF2-40B4-BE49-F238E27FC236}">
                  <a16:creationId xmlns:a16="http://schemas.microsoft.com/office/drawing/2014/main" id="{B208DAF6-27DE-D5AE-43A5-B584A315B2C0}"/>
                </a:ext>
              </a:extLst>
            </p:cNvPr>
            <p:cNvSpPr/>
            <p:nvPr/>
          </p:nvSpPr>
          <p:spPr>
            <a:xfrm>
              <a:off x="1643922" y="684551"/>
              <a:ext cx="3582649" cy="764499"/>
            </a:xfrm>
            <a:prstGeom prst="round2DiagRect">
              <a:avLst/>
            </a:prstGeom>
            <a:noFill/>
            <a:ln w="12700">
              <a:solidFill>
                <a:srgbClr val="51294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00" b="1">
                <a:solidFill>
                  <a:srgbClr val="512944"/>
                </a:solidFill>
              </a:endParaRPr>
            </a:p>
          </p:txBody>
        </p:sp>
        <p:sp>
          <p:nvSpPr>
            <p:cNvPr id="7" name="Rectangle: Diagonal Corners Rounded 6">
              <a:extLst>
                <a:ext uri="{FF2B5EF4-FFF2-40B4-BE49-F238E27FC236}">
                  <a16:creationId xmlns:a16="http://schemas.microsoft.com/office/drawing/2014/main" id="{37282EFD-79B9-030F-D2FA-733BF49B093F}"/>
                </a:ext>
              </a:extLst>
            </p:cNvPr>
            <p:cNvSpPr/>
            <p:nvPr/>
          </p:nvSpPr>
          <p:spPr>
            <a:xfrm>
              <a:off x="1543987" y="584616"/>
              <a:ext cx="3582649" cy="764499"/>
            </a:xfrm>
            <a:prstGeom prst="round2Diag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rgbClr val="512944"/>
                  </a:solidFill>
                </a:rPr>
                <a:t>LÀM VIỆC NHÓM </a:t>
              </a:r>
            </a:p>
          </p:txBody>
        </p:sp>
      </p:grpSp>
      <p:sp>
        <p:nvSpPr>
          <p:cNvPr id="8" name="Freeform 4">
            <a:extLst>
              <a:ext uri="{FF2B5EF4-FFF2-40B4-BE49-F238E27FC236}">
                <a16:creationId xmlns:a16="http://schemas.microsoft.com/office/drawing/2014/main" id="{C608580B-1092-9F49-26EA-5ABC408DECBC}"/>
              </a:ext>
            </a:extLst>
          </p:cNvPr>
          <p:cNvSpPr/>
          <p:nvPr/>
        </p:nvSpPr>
        <p:spPr>
          <a:xfrm>
            <a:off x="431648" y="1462350"/>
            <a:ext cx="4140352" cy="3681149"/>
          </a:xfrm>
          <a:custGeom>
            <a:avLst/>
            <a:gdLst/>
            <a:ahLst/>
            <a:cxnLst/>
            <a:rect l="l" t="t" r="r" b="b"/>
            <a:pathLst>
              <a:path w="4628098" h="4114800">
                <a:moveTo>
                  <a:pt x="0" y="0"/>
                </a:moveTo>
                <a:lnTo>
                  <a:pt x="4628098" y="0"/>
                </a:lnTo>
                <a:lnTo>
                  <a:pt x="462809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TextBox 9">
            <a:extLst>
              <a:ext uri="{FF2B5EF4-FFF2-40B4-BE49-F238E27FC236}">
                <a16:creationId xmlns:a16="http://schemas.microsoft.com/office/drawing/2014/main" id="{D36E072C-F77B-4DD6-8731-08E9B67B68A9}"/>
              </a:ext>
            </a:extLst>
          </p:cNvPr>
          <p:cNvSpPr txBox="1"/>
          <p:nvPr/>
        </p:nvSpPr>
        <p:spPr>
          <a:xfrm>
            <a:off x="4407109" y="340892"/>
            <a:ext cx="4611974" cy="958660"/>
          </a:xfrm>
          <a:prstGeom prst="rect">
            <a:avLst/>
          </a:prstGeom>
          <a:noFill/>
        </p:spPr>
        <p:txBody>
          <a:bodyPr wrap="square">
            <a:spAutoFit/>
          </a:bodyPr>
          <a:lstStyle/>
          <a:p>
            <a:pPr algn="just">
              <a:lnSpc>
                <a:spcPct val="150000"/>
              </a:lnSpc>
            </a:pPr>
            <a:r>
              <a:rPr lang="vi-VN" sz="2000" b="1"/>
              <a:t>Thực hành lập kế hoạch kinh doanh theo các bước đã tìm hiểu.</a:t>
            </a:r>
            <a:endParaRPr lang="en-US" sz="2000" b="1"/>
          </a:p>
        </p:txBody>
      </p:sp>
      <p:grpSp>
        <p:nvGrpSpPr>
          <p:cNvPr id="14" name="Group 13">
            <a:extLst>
              <a:ext uri="{FF2B5EF4-FFF2-40B4-BE49-F238E27FC236}">
                <a16:creationId xmlns:a16="http://schemas.microsoft.com/office/drawing/2014/main" id="{5C43963A-277F-2250-8A89-B310A26AC88B}"/>
              </a:ext>
            </a:extLst>
          </p:cNvPr>
          <p:cNvGrpSpPr/>
          <p:nvPr/>
        </p:nvGrpSpPr>
        <p:grpSpPr>
          <a:xfrm>
            <a:off x="4685676" y="1630848"/>
            <a:ext cx="4054839" cy="3171760"/>
            <a:chOff x="4783112" y="1843790"/>
            <a:chExt cx="4054839" cy="3171760"/>
          </a:xfrm>
        </p:grpSpPr>
        <p:sp>
          <p:nvSpPr>
            <p:cNvPr id="11" name="Rectangle: Rounded Corners 10">
              <a:extLst>
                <a:ext uri="{FF2B5EF4-FFF2-40B4-BE49-F238E27FC236}">
                  <a16:creationId xmlns:a16="http://schemas.microsoft.com/office/drawing/2014/main" id="{383DDD41-AEC4-5042-DAE0-C88675731DEE}"/>
                </a:ext>
              </a:extLst>
            </p:cNvPr>
            <p:cNvSpPr/>
            <p:nvPr/>
          </p:nvSpPr>
          <p:spPr>
            <a:xfrm>
              <a:off x="4783112" y="1843790"/>
              <a:ext cx="4054839" cy="3171760"/>
            </a:xfrm>
            <a:prstGeom prst="roundRect">
              <a:avLst>
                <a:gd name="adj" fmla="val 8571"/>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AE38481-B09E-5A00-9813-314536AA30CA}"/>
                </a:ext>
              </a:extLst>
            </p:cNvPr>
            <p:cNvSpPr txBox="1"/>
            <p:nvPr/>
          </p:nvSpPr>
          <p:spPr>
            <a:xfrm>
              <a:off x="4865557" y="2027010"/>
              <a:ext cx="3889947" cy="2805320"/>
            </a:xfrm>
            <a:prstGeom prst="rect">
              <a:avLst/>
            </a:prstGeom>
            <a:noFill/>
          </p:spPr>
          <p:txBody>
            <a:bodyPr wrap="square">
              <a:spAutoFit/>
            </a:bodyPr>
            <a:lstStyle/>
            <a:p>
              <a:pPr marL="342900" indent="-342900">
                <a:lnSpc>
                  <a:spcPct val="150000"/>
                </a:lnSpc>
                <a:buFont typeface="Wingdings" panose="05000000000000000000" pitchFamily="2" charset="2"/>
                <a:buChar char="ü"/>
              </a:pPr>
              <a:r>
                <a:rPr lang="vi-VN" sz="2000"/>
                <a:t>Chọn một trong hai kế hoạch của hai người.</a:t>
              </a:r>
            </a:p>
            <a:p>
              <a:pPr marL="342900" indent="-342900">
                <a:lnSpc>
                  <a:spcPct val="150000"/>
                </a:lnSpc>
                <a:buFont typeface="Wingdings" panose="05000000000000000000" pitchFamily="2" charset="2"/>
                <a:buChar char="ü"/>
              </a:pPr>
              <a:r>
                <a:rPr lang="vi-VN" sz="2000"/>
                <a:t>Viết tóm tắt kế hoạch kinh doanh lên giấy A4 hoặc A3 (nếu có) theo mẫu gợi ý SGK tr.87, 88</a:t>
              </a:r>
            </a:p>
          </p:txBody>
        </p:sp>
      </p:grpSp>
    </p:spTree>
    <p:extLst>
      <p:ext uri="{BB962C8B-B14F-4D97-AF65-F5344CB8AC3E}">
        <p14:creationId xmlns:p14="http://schemas.microsoft.com/office/powerpoint/2010/main" val="254608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grpSp>
        <p:nvGrpSpPr>
          <p:cNvPr id="3" name="Google Shape;1294;p63">
            <a:extLst>
              <a:ext uri="{FF2B5EF4-FFF2-40B4-BE49-F238E27FC236}">
                <a16:creationId xmlns:a16="http://schemas.microsoft.com/office/drawing/2014/main" id="{AE010298-550B-0A2C-0CF4-A14340C547A3}"/>
              </a:ext>
            </a:extLst>
          </p:cNvPr>
          <p:cNvGrpSpPr/>
          <p:nvPr/>
        </p:nvGrpSpPr>
        <p:grpSpPr>
          <a:xfrm>
            <a:off x="495210" y="1559170"/>
            <a:ext cx="2487833" cy="3498615"/>
            <a:chOff x="754500" y="2085125"/>
            <a:chExt cx="1163963" cy="1636869"/>
          </a:xfrm>
        </p:grpSpPr>
        <p:grpSp>
          <p:nvGrpSpPr>
            <p:cNvPr id="4" name="Google Shape;1295;p63">
              <a:extLst>
                <a:ext uri="{FF2B5EF4-FFF2-40B4-BE49-F238E27FC236}">
                  <a16:creationId xmlns:a16="http://schemas.microsoft.com/office/drawing/2014/main" id="{F457DDC8-82C3-050F-3A88-72D5ADE8D25B}"/>
                </a:ext>
              </a:extLst>
            </p:cNvPr>
            <p:cNvGrpSpPr/>
            <p:nvPr/>
          </p:nvGrpSpPr>
          <p:grpSpPr>
            <a:xfrm>
              <a:off x="754500" y="2085125"/>
              <a:ext cx="1163963" cy="1636869"/>
              <a:chOff x="754500" y="2085125"/>
              <a:chExt cx="1163963" cy="1636869"/>
            </a:xfrm>
          </p:grpSpPr>
          <p:sp>
            <p:nvSpPr>
              <p:cNvPr id="34" name="Google Shape;1296;p63">
                <a:extLst>
                  <a:ext uri="{FF2B5EF4-FFF2-40B4-BE49-F238E27FC236}">
                    <a16:creationId xmlns:a16="http://schemas.microsoft.com/office/drawing/2014/main" id="{96C1169A-0C24-66B8-4CFE-87FF7863107F}"/>
                  </a:ext>
                </a:extLst>
              </p:cNvPr>
              <p:cNvSpPr/>
              <p:nvPr/>
            </p:nvSpPr>
            <p:spPr>
              <a:xfrm>
                <a:off x="754500" y="3160542"/>
                <a:ext cx="1163963" cy="561452"/>
              </a:xfrm>
              <a:custGeom>
                <a:avLst/>
                <a:gdLst/>
                <a:ahLst/>
                <a:cxnLst/>
                <a:rect l="l" t="t" r="r" b="b"/>
                <a:pathLst>
                  <a:path w="37874" h="18269" extrusionOk="0">
                    <a:moveTo>
                      <a:pt x="19758" y="1"/>
                    </a:moveTo>
                    <a:cubicBezTo>
                      <a:pt x="3739" y="1"/>
                      <a:pt x="1" y="18268"/>
                      <a:pt x="1" y="18268"/>
                    </a:cubicBezTo>
                    <a:lnTo>
                      <a:pt x="37874" y="18268"/>
                    </a:lnTo>
                    <a:cubicBezTo>
                      <a:pt x="37874" y="18268"/>
                      <a:pt x="35776" y="1"/>
                      <a:pt x="19758" y="1"/>
                    </a:cubicBezTo>
                    <a:close/>
                  </a:path>
                </a:pathLst>
              </a:custGeom>
              <a:solidFill>
                <a:schemeClr val="lt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97;p63">
                <a:extLst>
                  <a:ext uri="{FF2B5EF4-FFF2-40B4-BE49-F238E27FC236}">
                    <a16:creationId xmlns:a16="http://schemas.microsoft.com/office/drawing/2014/main" id="{6BFBCF9B-78C3-09CE-7D9C-E4D280EFC561}"/>
                  </a:ext>
                </a:extLst>
              </p:cNvPr>
              <p:cNvSpPr/>
              <p:nvPr/>
            </p:nvSpPr>
            <p:spPr>
              <a:xfrm>
                <a:off x="863166" y="2195482"/>
                <a:ext cx="993643" cy="949235"/>
              </a:xfrm>
              <a:custGeom>
                <a:avLst/>
                <a:gdLst/>
                <a:ahLst/>
                <a:cxnLst/>
                <a:rect l="l" t="t" r="r" b="b"/>
                <a:pathLst>
                  <a:path w="32332" h="30887" extrusionOk="0">
                    <a:moveTo>
                      <a:pt x="16381" y="1"/>
                    </a:moveTo>
                    <a:cubicBezTo>
                      <a:pt x="0" y="1"/>
                      <a:pt x="2767" y="27024"/>
                      <a:pt x="4276" y="30887"/>
                    </a:cubicBezTo>
                    <a:cubicBezTo>
                      <a:pt x="4276" y="30887"/>
                      <a:pt x="10893" y="29679"/>
                      <a:pt x="17499" y="29679"/>
                    </a:cubicBezTo>
                    <a:cubicBezTo>
                      <a:pt x="20609" y="29679"/>
                      <a:pt x="23717" y="29947"/>
                      <a:pt x="26131" y="30735"/>
                    </a:cubicBezTo>
                    <a:cubicBezTo>
                      <a:pt x="28167" y="25537"/>
                      <a:pt x="32332" y="370"/>
                      <a:pt x="16739" y="5"/>
                    </a:cubicBezTo>
                    <a:cubicBezTo>
                      <a:pt x="16618" y="2"/>
                      <a:pt x="16499" y="1"/>
                      <a:pt x="16381" y="1"/>
                    </a:cubicBezTo>
                    <a:close/>
                  </a:path>
                </a:pathLst>
              </a:custGeom>
              <a:solidFill>
                <a:schemeClr val="accent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98;p63">
                <a:extLst>
                  <a:ext uri="{FF2B5EF4-FFF2-40B4-BE49-F238E27FC236}">
                    <a16:creationId xmlns:a16="http://schemas.microsoft.com/office/drawing/2014/main" id="{A6097E2F-5E68-69DA-3194-DFD2EBDE8F55}"/>
                  </a:ext>
                </a:extLst>
              </p:cNvPr>
              <p:cNvSpPr/>
              <p:nvPr/>
            </p:nvSpPr>
            <p:spPr>
              <a:xfrm>
                <a:off x="905822" y="2574524"/>
                <a:ext cx="197149" cy="182889"/>
              </a:xfrm>
              <a:custGeom>
                <a:avLst/>
                <a:gdLst/>
                <a:ahLst/>
                <a:cxnLst/>
                <a:rect l="l" t="t" r="r" b="b"/>
                <a:pathLst>
                  <a:path w="6415" h="5951" extrusionOk="0">
                    <a:moveTo>
                      <a:pt x="3183" y="0"/>
                    </a:moveTo>
                    <a:cubicBezTo>
                      <a:pt x="1767" y="0"/>
                      <a:pt x="520" y="1029"/>
                      <a:pt x="274" y="2474"/>
                    </a:cubicBezTo>
                    <a:cubicBezTo>
                      <a:pt x="1" y="4085"/>
                      <a:pt x="1095" y="5635"/>
                      <a:pt x="2706" y="5908"/>
                    </a:cubicBezTo>
                    <a:cubicBezTo>
                      <a:pt x="2872" y="5937"/>
                      <a:pt x="3038" y="5950"/>
                      <a:pt x="3202" y="5950"/>
                    </a:cubicBezTo>
                    <a:cubicBezTo>
                      <a:pt x="4624" y="5950"/>
                      <a:pt x="5895" y="4921"/>
                      <a:pt x="6141" y="3477"/>
                    </a:cubicBezTo>
                    <a:cubicBezTo>
                      <a:pt x="6414" y="1835"/>
                      <a:pt x="5320" y="316"/>
                      <a:pt x="3679" y="42"/>
                    </a:cubicBezTo>
                    <a:cubicBezTo>
                      <a:pt x="3512" y="14"/>
                      <a:pt x="3347" y="0"/>
                      <a:pt x="3183" y="0"/>
                    </a:cubicBezTo>
                    <a:close/>
                  </a:path>
                </a:pathLst>
              </a:custGeom>
              <a:solidFill>
                <a:schemeClr val="accent5"/>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99;p63">
                <a:extLst>
                  <a:ext uri="{FF2B5EF4-FFF2-40B4-BE49-F238E27FC236}">
                    <a16:creationId xmlns:a16="http://schemas.microsoft.com/office/drawing/2014/main" id="{5A47F00C-18D5-DDEB-0F50-D6635778DCED}"/>
                  </a:ext>
                </a:extLst>
              </p:cNvPr>
              <p:cNvSpPr/>
              <p:nvPr/>
            </p:nvSpPr>
            <p:spPr>
              <a:xfrm>
                <a:off x="1583973" y="2574524"/>
                <a:ext cx="197149" cy="182643"/>
              </a:xfrm>
              <a:custGeom>
                <a:avLst/>
                <a:gdLst/>
                <a:ahLst/>
                <a:cxnLst/>
                <a:rect l="l" t="t" r="r" b="b"/>
                <a:pathLst>
                  <a:path w="6415" h="5943" extrusionOk="0">
                    <a:moveTo>
                      <a:pt x="3184" y="0"/>
                    </a:moveTo>
                    <a:cubicBezTo>
                      <a:pt x="1767" y="0"/>
                      <a:pt x="520" y="1032"/>
                      <a:pt x="275" y="2504"/>
                    </a:cubicBezTo>
                    <a:cubicBezTo>
                      <a:pt x="1" y="4115"/>
                      <a:pt x="1095" y="5635"/>
                      <a:pt x="2737" y="5908"/>
                    </a:cubicBezTo>
                    <a:cubicBezTo>
                      <a:pt x="2887" y="5931"/>
                      <a:pt x="3037" y="5942"/>
                      <a:pt x="3186" y="5942"/>
                    </a:cubicBezTo>
                    <a:cubicBezTo>
                      <a:pt x="4621" y="5942"/>
                      <a:pt x="5893" y="4907"/>
                      <a:pt x="6141" y="3446"/>
                    </a:cubicBezTo>
                    <a:cubicBezTo>
                      <a:pt x="6414" y="1835"/>
                      <a:pt x="5290" y="285"/>
                      <a:pt x="3679" y="42"/>
                    </a:cubicBezTo>
                    <a:cubicBezTo>
                      <a:pt x="3513" y="14"/>
                      <a:pt x="3347" y="0"/>
                      <a:pt x="3184" y="0"/>
                    </a:cubicBezTo>
                    <a:close/>
                  </a:path>
                </a:pathLst>
              </a:custGeom>
              <a:solidFill>
                <a:schemeClr val="accent5"/>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00;p63">
                <a:extLst>
                  <a:ext uri="{FF2B5EF4-FFF2-40B4-BE49-F238E27FC236}">
                    <a16:creationId xmlns:a16="http://schemas.microsoft.com/office/drawing/2014/main" id="{B6409F56-4F4C-AE94-5166-5A76CB81FEB4}"/>
                  </a:ext>
                </a:extLst>
              </p:cNvPr>
              <p:cNvSpPr/>
              <p:nvPr/>
            </p:nvSpPr>
            <p:spPr>
              <a:xfrm>
                <a:off x="1261723" y="2765427"/>
                <a:ext cx="199946" cy="318573"/>
              </a:xfrm>
              <a:custGeom>
                <a:avLst/>
                <a:gdLst/>
                <a:ahLst/>
                <a:cxnLst/>
                <a:rect l="l" t="t" r="r" b="b"/>
                <a:pathLst>
                  <a:path w="6506" h="10366" extrusionOk="0">
                    <a:moveTo>
                      <a:pt x="5988" y="0"/>
                    </a:moveTo>
                    <a:lnTo>
                      <a:pt x="852" y="699"/>
                    </a:lnTo>
                    <a:lnTo>
                      <a:pt x="0" y="10365"/>
                    </a:lnTo>
                    <a:cubicBezTo>
                      <a:pt x="1703" y="10152"/>
                      <a:pt x="4469" y="9393"/>
                      <a:pt x="6505" y="6596"/>
                    </a:cubicBezTo>
                    <a:lnTo>
                      <a:pt x="5988" y="0"/>
                    </a:lnTo>
                    <a:close/>
                  </a:path>
                </a:pathLst>
              </a:custGeom>
              <a:solidFill>
                <a:schemeClr val="accent5"/>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01;p63">
                <a:extLst>
                  <a:ext uri="{FF2B5EF4-FFF2-40B4-BE49-F238E27FC236}">
                    <a16:creationId xmlns:a16="http://schemas.microsoft.com/office/drawing/2014/main" id="{904A52A7-64E8-F2C9-62EB-06B40C129E12}"/>
                  </a:ext>
                </a:extLst>
              </p:cNvPr>
              <p:cNvSpPr/>
              <p:nvPr/>
            </p:nvSpPr>
            <p:spPr>
              <a:xfrm>
                <a:off x="1029116" y="2195605"/>
                <a:ext cx="636193" cy="766653"/>
              </a:xfrm>
              <a:custGeom>
                <a:avLst/>
                <a:gdLst/>
                <a:ahLst/>
                <a:cxnLst/>
                <a:rect l="l" t="t" r="r" b="b"/>
                <a:pathLst>
                  <a:path w="20701" h="24946" extrusionOk="0">
                    <a:moveTo>
                      <a:pt x="11450" y="1"/>
                    </a:moveTo>
                    <a:cubicBezTo>
                      <a:pt x="11436" y="1"/>
                      <a:pt x="11430" y="1"/>
                      <a:pt x="11430" y="1"/>
                    </a:cubicBezTo>
                    <a:cubicBezTo>
                      <a:pt x="11430" y="1"/>
                      <a:pt x="3527" y="1065"/>
                      <a:pt x="366" y="8968"/>
                    </a:cubicBezTo>
                    <a:cubicBezTo>
                      <a:pt x="92" y="9667"/>
                      <a:pt x="122" y="10609"/>
                      <a:pt x="92" y="11339"/>
                    </a:cubicBezTo>
                    <a:cubicBezTo>
                      <a:pt x="1" y="12919"/>
                      <a:pt x="1" y="14530"/>
                      <a:pt x="183" y="16111"/>
                    </a:cubicBezTo>
                    <a:cubicBezTo>
                      <a:pt x="518" y="19211"/>
                      <a:pt x="2007" y="21947"/>
                      <a:pt x="4834" y="23436"/>
                    </a:cubicBezTo>
                    <a:cubicBezTo>
                      <a:pt x="6604" y="24377"/>
                      <a:pt x="8758" y="24946"/>
                      <a:pt x="10857" y="24946"/>
                    </a:cubicBezTo>
                    <a:cubicBezTo>
                      <a:pt x="12147" y="24946"/>
                      <a:pt x="13415" y="24731"/>
                      <a:pt x="14560" y="24257"/>
                    </a:cubicBezTo>
                    <a:cubicBezTo>
                      <a:pt x="16901" y="23284"/>
                      <a:pt x="18725" y="21582"/>
                      <a:pt x="19637" y="19241"/>
                    </a:cubicBezTo>
                    <a:cubicBezTo>
                      <a:pt x="20700" y="16627"/>
                      <a:pt x="20700" y="13254"/>
                      <a:pt x="20548" y="10396"/>
                    </a:cubicBezTo>
                    <a:cubicBezTo>
                      <a:pt x="20046" y="145"/>
                      <a:pt x="11905" y="1"/>
                      <a:pt x="11450" y="1"/>
                    </a:cubicBezTo>
                    <a:close/>
                  </a:path>
                </a:pathLst>
              </a:custGeom>
              <a:solidFill>
                <a:schemeClr val="accent5"/>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02;p63">
                <a:extLst>
                  <a:ext uri="{FF2B5EF4-FFF2-40B4-BE49-F238E27FC236}">
                    <a16:creationId xmlns:a16="http://schemas.microsoft.com/office/drawing/2014/main" id="{F5692E2F-B91B-5F3B-C209-B40648D00C05}"/>
                  </a:ext>
                </a:extLst>
              </p:cNvPr>
              <p:cNvSpPr/>
              <p:nvPr/>
            </p:nvSpPr>
            <p:spPr>
              <a:xfrm>
                <a:off x="1250506" y="2968132"/>
                <a:ext cx="227974" cy="325088"/>
              </a:xfrm>
              <a:custGeom>
                <a:avLst/>
                <a:gdLst/>
                <a:ahLst/>
                <a:cxnLst/>
                <a:rect l="l" t="t" r="r" b="b"/>
                <a:pathLst>
                  <a:path w="7418" h="10578" extrusionOk="0">
                    <a:moveTo>
                      <a:pt x="6870" y="0"/>
                    </a:moveTo>
                    <a:cubicBezTo>
                      <a:pt x="4834" y="2797"/>
                      <a:pt x="2068" y="3556"/>
                      <a:pt x="365" y="3769"/>
                    </a:cubicBezTo>
                    <a:lnTo>
                      <a:pt x="1" y="8025"/>
                    </a:lnTo>
                    <a:cubicBezTo>
                      <a:pt x="1" y="8025"/>
                      <a:pt x="153" y="10152"/>
                      <a:pt x="3587" y="10547"/>
                    </a:cubicBezTo>
                    <a:cubicBezTo>
                      <a:pt x="3767" y="10568"/>
                      <a:pt x="3938" y="10578"/>
                      <a:pt x="4101" y="10578"/>
                    </a:cubicBezTo>
                    <a:cubicBezTo>
                      <a:pt x="7062" y="10578"/>
                      <a:pt x="7417" y="7356"/>
                      <a:pt x="7417" y="7356"/>
                    </a:cubicBezTo>
                    <a:lnTo>
                      <a:pt x="6870" y="0"/>
                    </a:lnTo>
                    <a:close/>
                  </a:path>
                </a:pathLst>
              </a:custGeom>
              <a:solidFill>
                <a:schemeClr val="accent5"/>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03;p63">
                <a:extLst>
                  <a:ext uri="{FF2B5EF4-FFF2-40B4-BE49-F238E27FC236}">
                    <a16:creationId xmlns:a16="http://schemas.microsoft.com/office/drawing/2014/main" id="{25602353-76AA-E17D-8849-F31DD2C56047}"/>
                  </a:ext>
                </a:extLst>
              </p:cNvPr>
              <p:cNvSpPr/>
              <p:nvPr/>
            </p:nvSpPr>
            <p:spPr>
              <a:xfrm>
                <a:off x="1153364" y="2616902"/>
                <a:ext cx="32730" cy="65429"/>
              </a:xfrm>
              <a:custGeom>
                <a:avLst/>
                <a:gdLst/>
                <a:ahLst/>
                <a:cxnLst/>
                <a:rect l="l" t="t" r="r" b="b"/>
                <a:pathLst>
                  <a:path w="1065" h="2129" extrusionOk="0">
                    <a:moveTo>
                      <a:pt x="548" y="0"/>
                    </a:moveTo>
                    <a:cubicBezTo>
                      <a:pt x="244" y="0"/>
                      <a:pt x="1" y="487"/>
                      <a:pt x="1" y="1064"/>
                    </a:cubicBezTo>
                    <a:cubicBezTo>
                      <a:pt x="1" y="1642"/>
                      <a:pt x="244" y="2128"/>
                      <a:pt x="548" y="2128"/>
                    </a:cubicBezTo>
                    <a:cubicBezTo>
                      <a:pt x="821" y="2128"/>
                      <a:pt x="1064" y="1642"/>
                      <a:pt x="1064" y="1064"/>
                    </a:cubicBezTo>
                    <a:cubicBezTo>
                      <a:pt x="1064" y="487"/>
                      <a:pt x="821" y="0"/>
                      <a:pt x="548" y="0"/>
                    </a:cubicBezTo>
                    <a:close/>
                  </a:path>
                </a:pathLst>
              </a:custGeom>
              <a:solidFill>
                <a:schemeClr val="accent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04;p63">
                <a:extLst>
                  <a:ext uri="{FF2B5EF4-FFF2-40B4-BE49-F238E27FC236}">
                    <a16:creationId xmlns:a16="http://schemas.microsoft.com/office/drawing/2014/main" id="{4481DFDA-BBDB-2C1A-4F06-8A7208848578}"/>
                  </a:ext>
                </a:extLst>
              </p:cNvPr>
              <p:cNvSpPr/>
              <p:nvPr/>
            </p:nvSpPr>
            <p:spPr>
              <a:xfrm>
                <a:off x="1502719" y="2629994"/>
                <a:ext cx="31777" cy="65399"/>
              </a:xfrm>
              <a:custGeom>
                <a:avLst/>
                <a:gdLst/>
                <a:ahLst/>
                <a:cxnLst/>
                <a:rect l="l" t="t" r="r" b="b"/>
                <a:pathLst>
                  <a:path w="1034" h="2128" extrusionOk="0">
                    <a:moveTo>
                      <a:pt x="517" y="0"/>
                    </a:moveTo>
                    <a:cubicBezTo>
                      <a:pt x="213" y="0"/>
                      <a:pt x="1" y="486"/>
                      <a:pt x="1" y="1064"/>
                    </a:cubicBezTo>
                    <a:cubicBezTo>
                      <a:pt x="1" y="1641"/>
                      <a:pt x="213" y="2128"/>
                      <a:pt x="517" y="2128"/>
                    </a:cubicBezTo>
                    <a:cubicBezTo>
                      <a:pt x="821" y="2128"/>
                      <a:pt x="1034" y="1641"/>
                      <a:pt x="1034" y="1064"/>
                    </a:cubicBezTo>
                    <a:cubicBezTo>
                      <a:pt x="1034" y="486"/>
                      <a:pt x="821" y="0"/>
                      <a:pt x="517" y="0"/>
                    </a:cubicBezTo>
                    <a:close/>
                  </a:path>
                </a:pathLst>
              </a:custGeom>
              <a:solidFill>
                <a:schemeClr val="accent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05;p63">
                <a:extLst>
                  <a:ext uri="{FF2B5EF4-FFF2-40B4-BE49-F238E27FC236}">
                    <a16:creationId xmlns:a16="http://schemas.microsoft.com/office/drawing/2014/main" id="{1DCA38B0-BFBB-1CEC-4556-D8EA4B8D4F17}"/>
                  </a:ext>
                </a:extLst>
              </p:cNvPr>
              <p:cNvSpPr/>
              <p:nvPr/>
            </p:nvSpPr>
            <p:spPr>
              <a:xfrm>
                <a:off x="1307482" y="2665489"/>
                <a:ext cx="41151" cy="43118"/>
              </a:xfrm>
              <a:custGeom>
                <a:avLst/>
                <a:gdLst/>
                <a:ahLst/>
                <a:cxnLst/>
                <a:rect l="l" t="t" r="r" b="b"/>
                <a:pathLst>
                  <a:path w="1339" h="1403" extrusionOk="0">
                    <a:moveTo>
                      <a:pt x="1338" y="0"/>
                    </a:moveTo>
                    <a:cubicBezTo>
                      <a:pt x="1095" y="30"/>
                      <a:pt x="852" y="91"/>
                      <a:pt x="609" y="213"/>
                    </a:cubicBezTo>
                    <a:cubicBezTo>
                      <a:pt x="487" y="274"/>
                      <a:pt x="396" y="334"/>
                      <a:pt x="274" y="426"/>
                    </a:cubicBezTo>
                    <a:cubicBezTo>
                      <a:pt x="183" y="486"/>
                      <a:pt x="62" y="608"/>
                      <a:pt x="31" y="790"/>
                    </a:cubicBezTo>
                    <a:cubicBezTo>
                      <a:pt x="1" y="1003"/>
                      <a:pt x="153" y="1155"/>
                      <a:pt x="244" y="1216"/>
                    </a:cubicBezTo>
                    <a:cubicBezTo>
                      <a:pt x="366" y="1307"/>
                      <a:pt x="487" y="1368"/>
                      <a:pt x="639" y="1398"/>
                    </a:cubicBezTo>
                    <a:cubicBezTo>
                      <a:pt x="665" y="1401"/>
                      <a:pt x="691" y="1402"/>
                      <a:pt x="716" y="1402"/>
                    </a:cubicBezTo>
                    <a:cubicBezTo>
                      <a:pt x="984" y="1402"/>
                      <a:pt x="1199" y="1258"/>
                      <a:pt x="1338" y="1064"/>
                    </a:cubicBezTo>
                    <a:lnTo>
                      <a:pt x="1338" y="1064"/>
                    </a:lnTo>
                    <a:cubicBezTo>
                      <a:pt x="1182" y="1153"/>
                      <a:pt x="1010" y="1209"/>
                      <a:pt x="858" y="1209"/>
                    </a:cubicBezTo>
                    <a:cubicBezTo>
                      <a:pt x="802" y="1209"/>
                      <a:pt x="749" y="1202"/>
                      <a:pt x="700" y="1185"/>
                    </a:cubicBezTo>
                    <a:cubicBezTo>
                      <a:pt x="578" y="1155"/>
                      <a:pt x="518" y="1094"/>
                      <a:pt x="426" y="1003"/>
                    </a:cubicBezTo>
                    <a:cubicBezTo>
                      <a:pt x="335" y="942"/>
                      <a:pt x="305" y="882"/>
                      <a:pt x="305" y="821"/>
                    </a:cubicBezTo>
                    <a:cubicBezTo>
                      <a:pt x="335" y="699"/>
                      <a:pt x="548" y="517"/>
                      <a:pt x="730" y="395"/>
                    </a:cubicBezTo>
                    <a:cubicBezTo>
                      <a:pt x="913" y="274"/>
                      <a:pt x="1125" y="152"/>
                      <a:pt x="1338" y="0"/>
                    </a:cubicBezTo>
                    <a:close/>
                  </a:path>
                </a:pathLst>
              </a:custGeom>
              <a:solidFill>
                <a:schemeClr val="accent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06;p63">
                <a:extLst>
                  <a:ext uri="{FF2B5EF4-FFF2-40B4-BE49-F238E27FC236}">
                    <a16:creationId xmlns:a16="http://schemas.microsoft.com/office/drawing/2014/main" id="{B9658769-476A-8291-F727-E76EF86F49F5}"/>
                  </a:ext>
                </a:extLst>
              </p:cNvPr>
              <p:cNvSpPr/>
              <p:nvPr/>
            </p:nvSpPr>
            <p:spPr>
              <a:xfrm>
                <a:off x="1303763" y="2742072"/>
                <a:ext cx="88755" cy="26184"/>
              </a:xfrm>
              <a:custGeom>
                <a:avLst/>
                <a:gdLst/>
                <a:ahLst/>
                <a:cxnLst/>
                <a:rect l="l" t="t" r="r" b="b"/>
                <a:pathLst>
                  <a:path w="2888" h="852" extrusionOk="0">
                    <a:moveTo>
                      <a:pt x="2888" y="0"/>
                    </a:moveTo>
                    <a:lnTo>
                      <a:pt x="2888" y="0"/>
                    </a:lnTo>
                    <a:cubicBezTo>
                      <a:pt x="2675" y="152"/>
                      <a:pt x="2432" y="335"/>
                      <a:pt x="2189" y="426"/>
                    </a:cubicBezTo>
                    <a:cubicBezTo>
                      <a:pt x="2014" y="501"/>
                      <a:pt x="1797" y="556"/>
                      <a:pt x="1591" y="556"/>
                    </a:cubicBezTo>
                    <a:cubicBezTo>
                      <a:pt x="1546" y="556"/>
                      <a:pt x="1502" y="553"/>
                      <a:pt x="1459" y="548"/>
                    </a:cubicBezTo>
                    <a:cubicBezTo>
                      <a:pt x="1216" y="548"/>
                      <a:pt x="943" y="487"/>
                      <a:pt x="699" y="396"/>
                    </a:cubicBezTo>
                    <a:cubicBezTo>
                      <a:pt x="456" y="274"/>
                      <a:pt x="213" y="152"/>
                      <a:pt x="0" y="0"/>
                    </a:cubicBezTo>
                    <a:lnTo>
                      <a:pt x="0" y="0"/>
                    </a:lnTo>
                    <a:cubicBezTo>
                      <a:pt x="304" y="456"/>
                      <a:pt x="851" y="821"/>
                      <a:pt x="1459" y="852"/>
                    </a:cubicBezTo>
                    <a:cubicBezTo>
                      <a:pt x="1733" y="852"/>
                      <a:pt x="2067" y="791"/>
                      <a:pt x="2310" y="608"/>
                    </a:cubicBezTo>
                    <a:cubicBezTo>
                      <a:pt x="2432" y="548"/>
                      <a:pt x="2523" y="426"/>
                      <a:pt x="2645" y="335"/>
                    </a:cubicBezTo>
                    <a:cubicBezTo>
                      <a:pt x="2736" y="244"/>
                      <a:pt x="2827" y="122"/>
                      <a:pt x="2888" y="0"/>
                    </a:cubicBezTo>
                    <a:close/>
                  </a:path>
                </a:pathLst>
              </a:custGeom>
              <a:solidFill>
                <a:schemeClr val="accent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07;p63">
                <a:extLst>
                  <a:ext uri="{FF2B5EF4-FFF2-40B4-BE49-F238E27FC236}">
                    <a16:creationId xmlns:a16="http://schemas.microsoft.com/office/drawing/2014/main" id="{44FF199E-14F6-FC16-4523-F0CCBD5FC9E0}"/>
                  </a:ext>
                </a:extLst>
              </p:cNvPr>
              <p:cNvSpPr/>
              <p:nvPr/>
            </p:nvSpPr>
            <p:spPr>
              <a:xfrm>
                <a:off x="1003917" y="2193976"/>
                <a:ext cx="696890" cy="324873"/>
              </a:xfrm>
              <a:custGeom>
                <a:avLst/>
                <a:gdLst/>
                <a:ahLst/>
                <a:cxnLst/>
                <a:rect l="l" t="t" r="r" b="b"/>
                <a:pathLst>
                  <a:path w="22676" h="10571" extrusionOk="0">
                    <a:moveTo>
                      <a:pt x="12210" y="1"/>
                    </a:moveTo>
                    <a:cubicBezTo>
                      <a:pt x="11841" y="1"/>
                      <a:pt x="11459" y="18"/>
                      <a:pt x="11064" y="54"/>
                    </a:cubicBezTo>
                    <a:cubicBezTo>
                      <a:pt x="8967" y="236"/>
                      <a:pt x="7113" y="1452"/>
                      <a:pt x="5532" y="2698"/>
                    </a:cubicBezTo>
                    <a:cubicBezTo>
                      <a:pt x="1946" y="5525"/>
                      <a:pt x="365" y="9720"/>
                      <a:pt x="0" y="10571"/>
                    </a:cubicBezTo>
                    <a:cubicBezTo>
                      <a:pt x="0" y="10571"/>
                      <a:pt x="11520" y="9507"/>
                      <a:pt x="11733" y="2972"/>
                    </a:cubicBezTo>
                    <a:cubicBezTo>
                      <a:pt x="12645" y="8474"/>
                      <a:pt x="17599" y="9112"/>
                      <a:pt x="22675" y="10237"/>
                    </a:cubicBezTo>
                    <a:cubicBezTo>
                      <a:pt x="22675" y="10237"/>
                      <a:pt x="21189" y="1"/>
                      <a:pt x="12210" y="1"/>
                    </a:cubicBezTo>
                    <a:close/>
                  </a:path>
                </a:pathLst>
              </a:custGeom>
              <a:solidFill>
                <a:schemeClr val="accent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08;p63">
                <a:extLst>
                  <a:ext uri="{FF2B5EF4-FFF2-40B4-BE49-F238E27FC236}">
                    <a16:creationId xmlns:a16="http://schemas.microsoft.com/office/drawing/2014/main" id="{5C68D1CA-B48A-4851-5061-45AD7C5FAABE}"/>
                  </a:ext>
                </a:extLst>
              </p:cNvPr>
              <p:cNvSpPr/>
              <p:nvPr/>
            </p:nvSpPr>
            <p:spPr>
              <a:xfrm>
                <a:off x="1270143" y="2085125"/>
                <a:ext cx="136391" cy="124559"/>
              </a:xfrm>
              <a:custGeom>
                <a:avLst/>
                <a:gdLst/>
                <a:ahLst/>
                <a:cxnLst/>
                <a:rect l="l" t="t" r="r" b="b"/>
                <a:pathLst>
                  <a:path w="4438" h="4053" extrusionOk="0">
                    <a:moveTo>
                      <a:pt x="3452" y="1"/>
                    </a:moveTo>
                    <a:cubicBezTo>
                      <a:pt x="2610" y="1"/>
                      <a:pt x="3070" y="3596"/>
                      <a:pt x="3070" y="3596"/>
                    </a:cubicBezTo>
                    <a:cubicBezTo>
                      <a:pt x="3070" y="3596"/>
                      <a:pt x="2774" y="1315"/>
                      <a:pt x="1421" y="1315"/>
                    </a:cubicBezTo>
                    <a:cubicBezTo>
                      <a:pt x="1403" y="1315"/>
                      <a:pt x="1386" y="1316"/>
                      <a:pt x="1368" y="1316"/>
                    </a:cubicBezTo>
                    <a:cubicBezTo>
                      <a:pt x="0" y="1377"/>
                      <a:pt x="2736" y="3991"/>
                      <a:pt x="3769" y="4052"/>
                    </a:cubicBezTo>
                    <a:cubicBezTo>
                      <a:pt x="3769" y="4052"/>
                      <a:pt x="4438" y="222"/>
                      <a:pt x="3526" y="9"/>
                    </a:cubicBezTo>
                    <a:cubicBezTo>
                      <a:pt x="3500" y="4"/>
                      <a:pt x="3476" y="1"/>
                      <a:pt x="3452" y="1"/>
                    </a:cubicBezTo>
                    <a:close/>
                  </a:path>
                </a:pathLst>
              </a:custGeom>
              <a:solidFill>
                <a:schemeClr val="accent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09;p63">
                <a:extLst>
                  <a:ext uri="{FF2B5EF4-FFF2-40B4-BE49-F238E27FC236}">
                    <a16:creationId xmlns:a16="http://schemas.microsoft.com/office/drawing/2014/main" id="{8B977280-EC77-2C59-8618-8CFBDE0CCBC8}"/>
                  </a:ext>
                </a:extLst>
              </p:cNvPr>
              <p:cNvSpPr/>
              <p:nvPr/>
            </p:nvSpPr>
            <p:spPr>
              <a:xfrm>
                <a:off x="1115994" y="2729933"/>
                <a:ext cx="68226" cy="68226"/>
              </a:xfrm>
              <a:custGeom>
                <a:avLst/>
                <a:gdLst/>
                <a:ahLst/>
                <a:cxnLst/>
                <a:rect l="l" t="t" r="r" b="b"/>
                <a:pathLst>
                  <a:path w="2220" h="2220" extrusionOk="0">
                    <a:moveTo>
                      <a:pt x="1125" y="0"/>
                    </a:moveTo>
                    <a:cubicBezTo>
                      <a:pt x="487" y="0"/>
                      <a:pt x="1" y="487"/>
                      <a:pt x="1" y="1095"/>
                    </a:cubicBezTo>
                    <a:cubicBezTo>
                      <a:pt x="1" y="1702"/>
                      <a:pt x="487" y="2219"/>
                      <a:pt x="1125" y="2219"/>
                    </a:cubicBezTo>
                    <a:cubicBezTo>
                      <a:pt x="1733" y="2219"/>
                      <a:pt x="2220" y="1702"/>
                      <a:pt x="2220" y="1095"/>
                    </a:cubicBezTo>
                    <a:cubicBezTo>
                      <a:pt x="2220" y="487"/>
                      <a:pt x="1733" y="0"/>
                      <a:pt x="1125" y="0"/>
                    </a:cubicBezTo>
                    <a:close/>
                  </a:path>
                </a:pathLst>
              </a:custGeom>
              <a:solidFill>
                <a:schemeClr val="lt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10;p63">
                <a:extLst>
                  <a:ext uri="{FF2B5EF4-FFF2-40B4-BE49-F238E27FC236}">
                    <a16:creationId xmlns:a16="http://schemas.microsoft.com/office/drawing/2014/main" id="{A07C436D-C3BB-376D-1F2A-E4501E141A64}"/>
                  </a:ext>
                </a:extLst>
              </p:cNvPr>
              <p:cNvSpPr/>
              <p:nvPr/>
            </p:nvSpPr>
            <p:spPr>
              <a:xfrm>
                <a:off x="1500844" y="2729933"/>
                <a:ext cx="68226" cy="68226"/>
              </a:xfrm>
              <a:custGeom>
                <a:avLst/>
                <a:gdLst/>
                <a:ahLst/>
                <a:cxnLst/>
                <a:rect l="l" t="t" r="r" b="b"/>
                <a:pathLst>
                  <a:path w="2220" h="2220" extrusionOk="0">
                    <a:moveTo>
                      <a:pt x="1095" y="0"/>
                    </a:moveTo>
                    <a:cubicBezTo>
                      <a:pt x="487" y="0"/>
                      <a:pt x="1" y="487"/>
                      <a:pt x="1" y="1095"/>
                    </a:cubicBezTo>
                    <a:cubicBezTo>
                      <a:pt x="1" y="1702"/>
                      <a:pt x="487" y="2219"/>
                      <a:pt x="1095" y="2219"/>
                    </a:cubicBezTo>
                    <a:cubicBezTo>
                      <a:pt x="1703" y="2219"/>
                      <a:pt x="2220" y="1702"/>
                      <a:pt x="2220" y="1095"/>
                    </a:cubicBezTo>
                    <a:cubicBezTo>
                      <a:pt x="2220" y="487"/>
                      <a:pt x="1703" y="0"/>
                      <a:pt x="1095" y="0"/>
                    </a:cubicBezTo>
                    <a:close/>
                  </a:path>
                </a:pathLst>
              </a:custGeom>
              <a:solidFill>
                <a:schemeClr val="lt1"/>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11;p63">
                <a:extLst>
                  <a:ext uri="{FF2B5EF4-FFF2-40B4-BE49-F238E27FC236}">
                    <a16:creationId xmlns:a16="http://schemas.microsoft.com/office/drawing/2014/main" id="{FA1417C7-77BB-5F30-949D-AFA77F56C7D9}"/>
                  </a:ext>
                </a:extLst>
              </p:cNvPr>
              <p:cNvSpPr/>
              <p:nvPr/>
            </p:nvSpPr>
            <p:spPr>
              <a:xfrm>
                <a:off x="1012306" y="2536570"/>
                <a:ext cx="251330" cy="252252"/>
              </a:xfrm>
              <a:custGeom>
                <a:avLst/>
                <a:gdLst/>
                <a:ahLst/>
                <a:cxnLst/>
                <a:rect l="l" t="t" r="r" b="b"/>
                <a:pathLst>
                  <a:path w="8178" h="8208" fill="none" extrusionOk="0">
                    <a:moveTo>
                      <a:pt x="8177" y="4104"/>
                    </a:moveTo>
                    <a:cubicBezTo>
                      <a:pt x="8177" y="6353"/>
                      <a:pt x="6323" y="8207"/>
                      <a:pt x="4074" y="8207"/>
                    </a:cubicBezTo>
                    <a:cubicBezTo>
                      <a:pt x="1825" y="8207"/>
                      <a:pt x="1" y="6353"/>
                      <a:pt x="1" y="4104"/>
                    </a:cubicBezTo>
                    <a:cubicBezTo>
                      <a:pt x="1" y="1855"/>
                      <a:pt x="1825" y="0"/>
                      <a:pt x="4074" y="0"/>
                    </a:cubicBezTo>
                    <a:cubicBezTo>
                      <a:pt x="6323" y="0"/>
                      <a:pt x="8177" y="1855"/>
                      <a:pt x="8177" y="4104"/>
                    </a:cubicBezTo>
                    <a:close/>
                  </a:path>
                </a:pathLst>
              </a:custGeom>
              <a:noFill/>
              <a:ln w="381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12;p63">
                <a:extLst>
                  <a:ext uri="{FF2B5EF4-FFF2-40B4-BE49-F238E27FC236}">
                    <a16:creationId xmlns:a16="http://schemas.microsoft.com/office/drawing/2014/main" id="{D3AB12CA-EE12-A745-ECC0-9575177D298A}"/>
                  </a:ext>
                </a:extLst>
              </p:cNvPr>
              <p:cNvSpPr/>
              <p:nvPr/>
            </p:nvSpPr>
            <p:spPr>
              <a:xfrm>
                <a:off x="1416794" y="2536570"/>
                <a:ext cx="251300" cy="252252"/>
              </a:xfrm>
              <a:custGeom>
                <a:avLst/>
                <a:gdLst/>
                <a:ahLst/>
                <a:cxnLst/>
                <a:rect l="l" t="t" r="r" b="b"/>
                <a:pathLst>
                  <a:path w="8177" h="8208" fill="none" extrusionOk="0">
                    <a:moveTo>
                      <a:pt x="8177" y="4104"/>
                    </a:moveTo>
                    <a:cubicBezTo>
                      <a:pt x="8177" y="6353"/>
                      <a:pt x="6353" y="8207"/>
                      <a:pt x="4104" y="8207"/>
                    </a:cubicBezTo>
                    <a:cubicBezTo>
                      <a:pt x="1824" y="8207"/>
                      <a:pt x="0" y="6353"/>
                      <a:pt x="0" y="4104"/>
                    </a:cubicBezTo>
                    <a:cubicBezTo>
                      <a:pt x="0" y="1855"/>
                      <a:pt x="1824" y="0"/>
                      <a:pt x="4104" y="0"/>
                    </a:cubicBezTo>
                    <a:cubicBezTo>
                      <a:pt x="6353" y="0"/>
                      <a:pt x="8177" y="1855"/>
                      <a:pt x="8177" y="4104"/>
                    </a:cubicBezTo>
                    <a:close/>
                  </a:path>
                </a:pathLst>
              </a:custGeom>
              <a:noFill/>
              <a:ln w="381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13;p63">
                <a:extLst>
                  <a:ext uri="{FF2B5EF4-FFF2-40B4-BE49-F238E27FC236}">
                    <a16:creationId xmlns:a16="http://schemas.microsoft.com/office/drawing/2014/main" id="{CFC22686-B4B5-E6DB-869A-BFBCB769D986}"/>
                  </a:ext>
                </a:extLst>
              </p:cNvPr>
              <p:cNvSpPr/>
              <p:nvPr/>
            </p:nvSpPr>
            <p:spPr>
              <a:xfrm>
                <a:off x="1261723" y="2583282"/>
                <a:ext cx="155107" cy="79413"/>
              </a:xfrm>
              <a:custGeom>
                <a:avLst/>
                <a:gdLst/>
                <a:ahLst/>
                <a:cxnLst/>
                <a:rect l="l" t="t" r="r" b="b"/>
                <a:pathLst>
                  <a:path w="5047" h="2584" fill="none" extrusionOk="0">
                    <a:moveTo>
                      <a:pt x="0" y="2371"/>
                    </a:moveTo>
                    <a:cubicBezTo>
                      <a:pt x="0" y="2371"/>
                      <a:pt x="2979" y="0"/>
                      <a:pt x="5046" y="2584"/>
                    </a:cubicBezTo>
                  </a:path>
                </a:pathLst>
              </a:custGeom>
              <a:noFill/>
              <a:ln w="381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14;p63">
                <a:extLst>
                  <a:ext uri="{FF2B5EF4-FFF2-40B4-BE49-F238E27FC236}">
                    <a16:creationId xmlns:a16="http://schemas.microsoft.com/office/drawing/2014/main" id="{5276A1C1-8D66-DF49-768C-A9F748E952F3}"/>
                  </a:ext>
                </a:extLst>
              </p:cNvPr>
              <p:cNvSpPr/>
              <p:nvPr/>
            </p:nvSpPr>
            <p:spPr>
              <a:xfrm>
                <a:off x="1477488" y="2543731"/>
                <a:ext cx="114940" cy="35834"/>
              </a:xfrm>
              <a:custGeom>
                <a:avLst/>
                <a:gdLst/>
                <a:ahLst/>
                <a:cxnLst/>
                <a:rect l="l" t="t" r="r" b="b"/>
                <a:pathLst>
                  <a:path w="3740" h="1166" extrusionOk="0">
                    <a:moveTo>
                      <a:pt x="2033" y="0"/>
                    </a:moveTo>
                    <a:cubicBezTo>
                      <a:pt x="1953" y="0"/>
                      <a:pt x="1873" y="4"/>
                      <a:pt x="1794" y="11"/>
                    </a:cubicBezTo>
                    <a:cubicBezTo>
                      <a:pt x="1429" y="41"/>
                      <a:pt x="1065" y="193"/>
                      <a:pt x="761" y="375"/>
                    </a:cubicBezTo>
                    <a:cubicBezTo>
                      <a:pt x="426" y="588"/>
                      <a:pt x="183" y="862"/>
                      <a:pt x="1" y="1166"/>
                    </a:cubicBezTo>
                    <a:cubicBezTo>
                      <a:pt x="578" y="771"/>
                      <a:pt x="1186" y="436"/>
                      <a:pt x="1825" y="375"/>
                    </a:cubicBezTo>
                    <a:cubicBezTo>
                      <a:pt x="1908" y="368"/>
                      <a:pt x="1990" y="364"/>
                      <a:pt x="2071" y="364"/>
                    </a:cubicBezTo>
                    <a:cubicBezTo>
                      <a:pt x="2313" y="364"/>
                      <a:pt x="2546" y="398"/>
                      <a:pt x="2797" y="467"/>
                    </a:cubicBezTo>
                    <a:cubicBezTo>
                      <a:pt x="2949" y="497"/>
                      <a:pt x="3101" y="588"/>
                      <a:pt x="3253" y="649"/>
                    </a:cubicBezTo>
                    <a:cubicBezTo>
                      <a:pt x="3405" y="710"/>
                      <a:pt x="3557" y="801"/>
                      <a:pt x="3740" y="892"/>
                    </a:cubicBezTo>
                    <a:cubicBezTo>
                      <a:pt x="3527" y="588"/>
                      <a:pt x="3253" y="345"/>
                      <a:pt x="2888" y="193"/>
                    </a:cubicBezTo>
                    <a:cubicBezTo>
                      <a:pt x="2626" y="50"/>
                      <a:pt x="2326" y="0"/>
                      <a:pt x="2033" y="0"/>
                    </a:cubicBezTo>
                    <a:close/>
                  </a:path>
                </a:pathLst>
              </a:custGeom>
              <a:solidFill>
                <a:schemeClr val="accent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15;p63">
                <a:extLst>
                  <a:ext uri="{FF2B5EF4-FFF2-40B4-BE49-F238E27FC236}">
                    <a16:creationId xmlns:a16="http://schemas.microsoft.com/office/drawing/2014/main" id="{7D5E626D-8C7C-1828-A8B1-99FD02B26FC0}"/>
                  </a:ext>
                </a:extLst>
              </p:cNvPr>
              <p:cNvSpPr/>
              <p:nvPr/>
            </p:nvSpPr>
            <p:spPr>
              <a:xfrm>
                <a:off x="1081452" y="2544038"/>
                <a:ext cx="124251" cy="34605"/>
              </a:xfrm>
              <a:custGeom>
                <a:avLst/>
                <a:gdLst/>
                <a:ahLst/>
                <a:cxnLst/>
                <a:rect l="l" t="t" r="r" b="b"/>
                <a:pathLst>
                  <a:path w="4043" h="1126" extrusionOk="0">
                    <a:moveTo>
                      <a:pt x="2097" y="1"/>
                    </a:moveTo>
                    <a:cubicBezTo>
                      <a:pt x="1702" y="1"/>
                      <a:pt x="1307" y="92"/>
                      <a:pt x="973" y="244"/>
                    </a:cubicBezTo>
                    <a:cubicBezTo>
                      <a:pt x="790" y="305"/>
                      <a:pt x="608" y="396"/>
                      <a:pt x="456" y="487"/>
                    </a:cubicBezTo>
                    <a:cubicBezTo>
                      <a:pt x="304" y="609"/>
                      <a:pt x="152" y="730"/>
                      <a:pt x="0" y="852"/>
                    </a:cubicBezTo>
                    <a:cubicBezTo>
                      <a:pt x="182" y="791"/>
                      <a:pt x="365" y="730"/>
                      <a:pt x="517" y="669"/>
                    </a:cubicBezTo>
                    <a:cubicBezTo>
                      <a:pt x="699" y="609"/>
                      <a:pt x="882" y="548"/>
                      <a:pt x="1064" y="517"/>
                    </a:cubicBezTo>
                    <a:cubicBezTo>
                      <a:pt x="1339" y="442"/>
                      <a:pt x="1635" y="388"/>
                      <a:pt x="1917" y="388"/>
                    </a:cubicBezTo>
                    <a:cubicBezTo>
                      <a:pt x="1978" y="388"/>
                      <a:pt x="2038" y="390"/>
                      <a:pt x="2097" y="396"/>
                    </a:cubicBezTo>
                    <a:cubicBezTo>
                      <a:pt x="2796" y="396"/>
                      <a:pt x="3465" y="639"/>
                      <a:pt x="4043" y="1125"/>
                    </a:cubicBezTo>
                    <a:cubicBezTo>
                      <a:pt x="3860" y="791"/>
                      <a:pt x="3587" y="517"/>
                      <a:pt x="3252" y="305"/>
                    </a:cubicBezTo>
                    <a:cubicBezTo>
                      <a:pt x="2888" y="122"/>
                      <a:pt x="2493" y="1"/>
                      <a:pt x="2097" y="1"/>
                    </a:cubicBezTo>
                    <a:close/>
                  </a:path>
                </a:pathLst>
              </a:custGeom>
              <a:solidFill>
                <a:schemeClr val="accent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1316;p63">
              <a:extLst>
                <a:ext uri="{FF2B5EF4-FFF2-40B4-BE49-F238E27FC236}">
                  <a16:creationId xmlns:a16="http://schemas.microsoft.com/office/drawing/2014/main" id="{5F958A14-F371-67EF-B315-1ED7A0FFCDAE}"/>
                </a:ext>
              </a:extLst>
            </p:cNvPr>
            <p:cNvGrpSpPr/>
            <p:nvPr/>
          </p:nvGrpSpPr>
          <p:grpSpPr>
            <a:xfrm>
              <a:off x="754500" y="2085125"/>
              <a:ext cx="1163963" cy="1636869"/>
              <a:chOff x="754500" y="2085125"/>
              <a:chExt cx="1163963" cy="1636869"/>
            </a:xfrm>
          </p:grpSpPr>
          <p:sp>
            <p:nvSpPr>
              <p:cNvPr id="12" name="Google Shape;1317;p63">
                <a:extLst>
                  <a:ext uri="{FF2B5EF4-FFF2-40B4-BE49-F238E27FC236}">
                    <a16:creationId xmlns:a16="http://schemas.microsoft.com/office/drawing/2014/main" id="{97B4F0FE-A71D-270E-ED29-9CD0B02A8F46}"/>
                  </a:ext>
                </a:extLst>
              </p:cNvPr>
              <p:cNvSpPr/>
              <p:nvPr/>
            </p:nvSpPr>
            <p:spPr>
              <a:xfrm>
                <a:off x="754500" y="3160542"/>
                <a:ext cx="1163963" cy="561452"/>
              </a:xfrm>
              <a:custGeom>
                <a:avLst/>
                <a:gdLst/>
                <a:ahLst/>
                <a:cxnLst/>
                <a:rect l="l" t="t" r="r" b="b"/>
                <a:pathLst>
                  <a:path w="37874" h="18269" extrusionOk="0">
                    <a:moveTo>
                      <a:pt x="19758" y="1"/>
                    </a:moveTo>
                    <a:cubicBezTo>
                      <a:pt x="3739" y="1"/>
                      <a:pt x="1" y="18268"/>
                      <a:pt x="1" y="18268"/>
                    </a:cubicBezTo>
                    <a:lnTo>
                      <a:pt x="37874" y="18268"/>
                    </a:lnTo>
                    <a:cubicBezTo>
                      <a:pt x="37874" y="18268"/>
                      <a:pt x="35776" y="1"/>
                      <a:pt x="197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318;p63">
                <a:extLst>
                  <a:ext uri="{FF2B5EF4-FFF2-40B4-BE49-F238E27FC236}">
                    <a16:creationId xmlns:a16="http://schemas.microsoft.com/office/drawing/2014/main" id="{5C179218-A8D3-E9FA-2369-5352AB6FB475}"/>
                  </a:ext>
                </a:extLst>
              </p:cNvPr>
              <p:cNvSpPr/>
              <p:nvPr/>
            </p:nvSpPr>
            <p:spPr>
              <a:xfrm>
                <a:off x="863166" y="2195482"/>
                <a:ext cx="993643" cy="949235"/>
              </a:xfrm>
              <a:custGeom>
                <a:avLst/>
                <a:gdLst/>
                <a:ahLst/>
                <a:cxnLst/>
                <a:rect l="l" t="t" r="r" b="b"/>
                <a:pathLst>
                  <a:path w="32332" h="30887" extrusionOk="0">
                    <a:moveTo>
                      <a:pt x="16381" y="1"/>
                    </a:moveTo>
                    <a:cubicBezTo>
                      <a:pt x="0" y="1"/>
                      <a:pt x="2767" y="27024"/>
                      <a:pt x="4276" y="30887"/>
                    </a:cubicBezTo>
                    <a:cubicBezTo>
                      <a:pt x="4276" y="30887"/>
                      <a:pt x="10893" y="29679"/>
                      <a:pt x="17499" y="29679"/>
                    </a:cubicBezTo>
                    <a:cubicBezTo>
                      <a:pt x="20609" y="29679"/>
                      <a:pt x="23717" y="29947"/>
                      <a:pt x="26131" y="30735"/>
                    </a:cubicBezTo>
                    <a:cubicBezTo>
                      <a:pt x="28167" y="25537"/>
                      <a:pt x="32332" y="370"/>
                      <a:pt x="16739" y="5"/>
                    </a:cubicBezTo>
                    <a:cubicBezTo>
                      <a:pt x="16618" y="2"/>
                      <a:pt x="16499" y="1"/>
                      <a:pt x="16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319;p63">
                <a:extLst>
                  <a:ext uri="{FF2B5EF4-FFF2-40B4-BE49-F238E27FC236}">
                    <a16:creationId xmlns:a16="http://schemas.microsoft.com/office/drawing/2014/main" id="{04F419CB-5000-A87D-5C1D-9F887EEFF3FA}"/>
                  </a:ext>
                </a:extLst>
              </p:cNvPr>
              <p:cNvSpPr/>
              <p:nvPr/>
            </p:nvSpPr>
            <p:spPr>
              <a:xfrm>
                <a:off x="905822" y="2574524"/>
                <a:ext cx="197149" cy="182889"/>
              </a:xfrm>
              <a:custGeom>
                <a:avLst/>
                <a:gdLst/>
                <a:ahLst/>
                <a:cxnLst/>
                <a:rect l="l" t="t" r="r" b="b"/>
                <a:pathLst>
                  <a:path w="6415" h="5951" extrusionOk="0">
                    <a:moveTo>
                      <a:pt x="3183" y="0"/>
                    </a:moveTo>
                    <a:cubicBezTo>
                      <a:pt x="1767" y="0"/>
                      <a:pt x="520" y="1029"/>
                      <a:pt x="274" y="2474"/>
                    </a:cubicBezTo>
                    <a:cubicBezTo>
                      <a:pt x="1" y="4085"/>
                      <a:pt x="1095" y="5635"/>
                      <a:pt x="2706" y="5908"/>
                    </a:cubicBezTo>
                    <a:cubicBezTo>
                      <a:pt x="2872" y="5937"/>
                      <a:pt x="3038" y="5950"/>
                      <a:pt x="3202" y="5950"/>
                    </a:cubicBezTo>
                    <a:cubicBezTo>
                      <a:pt x="4624" y="5950"/>
                      <a:pt x="5895" y="4921"/>
                      <a:pt x="6141" y="3477"/>
                    </a:cubicBezTo>
                    <a:cubicBezTo>
                      <a:pt x="6414" y="1835"/>
                      <a:pt x="5320" y="316"/>
                      <a:pt x="3679" y="42"/>
                    </a:cubicBezTo>
                    <a:cubicBezTo>
                      <a:pt x="3512" y="14"/>
                      <a:pt x="3347" y="0"/>
                      <a:pt x="3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320;p63">
                <a:extLst>
                  <a:ext uri="{FF2B5EF4-FFF2-40B4-BE49-F238E27FC236}">
                    <a16:creationId xmlns:a16="http://schemas.microsoft.com/office/drawing/2014/main" id="{57D1E345-877A-A1F7-26B4-77094EA4B0B4}"/>
                  </a:ext>
                </a:extLst>
              </p:cNvPr>
              <p:cNvSpPr/>
              <p:nvPr/>
            </p:nvSpPr>
            <p:spPr>
              <a:xfrm>
                <a:off x="1583973" y="2574524"/>
                <a:ext cx="197149" cy="182643"/>
              </a:xfrm>
              <a:custGeom>
                <a:avLst/>
                <a:gdLst/>
                <a:ahLst/>
                <a:cxnLst/>
                <a:rect l="l" t="t" r="r" b="b"/>
                <a:pathLst>
                  <a:path w="6415" h="5943" extrusionOk="0">
                    <a:moveTo>
                      <a:pt x="3184" y="0"/>
                    </a:moveTo>
                    <a:cubicBezTo>
                      <a:pt x="1767" y="0"/>
                      <a:pt x="520" y="1032"/>
                      <a:pt x="275" y="2504"/>
                    </a:cubicBezTo>
                    <a:cubicBezTo>
                      <a:pt x="1" y="4115"/>
                      <a:pt x="1095" y="5635"/>
                      <a:pt x="2737" y="5908"/>
                    </a:cubicBezTo>
                    <a:cubicBezTo>
                      <a:pt x="2887" y="5931"/>
                      <a:pt x="3037" y="5942"/>
                      <a:pt x="3186" y="5942"/>
                    </a:cubicBezTo>
                    <a:cubicBezTo>
                      <a:pt x="4621" y="5942"/>
                      <a:pt x="5893" y="4907"/>
                      <a:pt x="6141" y="3446"/>
                    </a:cubicBezTo>
                    <a:cubicBezTo>
                      <a:pt x="6414" y="1835"/>
                      <a:pt x="5290" y="285"/>
                      <a:pt x="3679" y="42"/>
                    </a:cubicBezTo>
                    <a:cubicBezTo>
                      <a:pt x="3513" y="14"/>
                      <a:pt x="3347" y="0"/>
                      <a:pt x="3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321;p63">
                <a:extLst>
                  <a:ext uri="{FF2B5EF4-FFF2-40B4-BE49-F238E27FC236}">
                    <a16:creationId xmlns:a16="http://schemas.microsoft.com/office/drawing/2014/main" id="{4411AE80-30B5-71D9-171B-C07E0C4171A6}"/>
                  </a:ext>
                </a:extLst>
              </p:cNvPr>
              <p:cNvSpPr/>
              <p:nvPr/>
            </p:nvSpPr>
            <p:spPr>
              <a:xfrm>
                <a:off x="1261723" y="2765427"/>
                <a:ext cx="199946" cy="318573"/>
              </a:xfrm>
              <a:custGeom>
                <a:avLst/>
                <a:gdLst/>
                <a:ahLst/>
                <a:cxnLst/>
                <a:rect l="l" t="t" r="r" b="b"/>
                <a:pathLst>
                  <a:path w="6506" h="10366" extrusionOk="0">
                    <a:moveTo>
                      <a:pt x="5988" y="0"/>
                    </a:moveTo>
                    <a:lnTo>
                      <a:pt x="852" y="699"/>
                    </a:lnTo>
                    <a:lnTo>
                      <a:pt x="0" y="10365"/>
                    </a:lnTo>
                    <a:cubicBezTo>
                      <a:pt x="1703" y="10152"/>
                      <a:pt x="4469" y="9393"/>
                      <a:pt x="6505" y="6596"/>
                    </a:cubicBezTo>
                    <a:lnTo>
                      <a:pt x="59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322;p63">
                <a:extLst>
                  <a:ext uri="{FF2B5EF4-FFF2-40B4-BE49-F238E27FC236}">
                    <a16:creationId xmlns:a16="http://schemas.microsoft.com/office/drawing/2014/main" id="{A82279D8-CDFD-1347-0619-AA702201A3A7}"/>
                  </a:ext>
                </a:extLst>
              </p:cNvPr>
              <p:cNvSpPr/>
              <p:nvPr/>
            </p:nvSpPr>
            <p:spPr>
              <a:xfrm>
                <a:off x="1029116" y="2195605"/>
                <a:ext cx="636193" cy="766653"/>
              </a:xfrm>
              <a:custGeom>
                <a:avLst/>
                <a:gdLst/>
                <a:ahLst/>
                <a:cxnLst/>
                <a:rect l="l" t="t" r="r" b="b"/>
                <a:pathLst>
                  <a:path w="20701" h="24946" extrusionOk="0">
                    <a:moveTo>
                      <a:pt x="11450" y="1"/>
                    </a:moveTo>
                    <a:cubicBezTo>
                      <a:pt x="11436" y="1"/>
                      <a:pt x="11430" y="1"/>
                      <a:pt x="11430" y="1"/>
                    </a:cubicBezTo>
                    <a:cubicBezTo>
                      <a:pt x="11430" y="1"/>
                      <a:pt x="3527" y="1065"/>
                      <a:pt x="366" y="8968"/>
                    </a:cubicBezTo>
                    <a:cubicBezTo>
                      <a:pt x="92" y="9667"/>
                      <a:pt x="122" y="10609"/>
                      <a:pt x="92" y="11339"/>
                    </a:cubicBezTo>
                    <a:cubicBezTo>
                      <a:pt x="1" y="12919"/>
                      <a:pt x="1" y="14530"/>
                      <a:pt x="183" y="16111"/>
                    </a:cubicBezTo>
                    <a:cubicBezTo>
                      <a:pt x="518" y="19211"/>
                      <a:pt x="2007" y="21947"/>
                      <a:pt x="4834" y="23436"/>
                    </a:cubicBezTo>
                    <a:cubicBezTo>
                      <a:pt x="6604" y="24377"/>
                      <a:pt x="8758" y="24946"/>
                      <a:pt x="10857" y="24946"/>
                    </a:cubicBezTo>
                    <a:cubicBezTo>
                      <a:pt x="12147" y="24946"/>
                      <a:pt x="13415" y="24731"/>
                      <a:pt x="14560" y="24257"/>
                    </a:cubicBezTo>
                    <a:cubicBezTo>
                      <a:pt x="16901" y="23284"/>
                      <a:pt x="18725" y="21582"/>
                      <a:pt x="19637" y="19241"/>
                    </a:cubicBezTo>
                    <a:cubicBezTo>
                      <a:pt x="20700" y="16627"/>
                      <a:pt x="20700" y="13254"/>
                      <a:pt x="20548" y="10396"/>
                    </a:cubicBezTo>
                    <a:cubicBezTo>
                      <a:pt x="20046" y="145"/>
                      <a:pt x="11905" y="1"/>
                      <a:pt x="114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323;p63">
                <a:extLst>
                  <a:ext uri="{FF2B5EF4-FFF2-40B4-BE49-F238E27FC236}">
                    <a16:creationId xmlns:a16="http://schemas.microsoft.com/office/drawing/2014/main" id="{22E1F45A-25FD-2E1A-2119-77F207C76BA2}"/>
                  </a:ext>
                </a:extLst>
              </p:cNvPr>
              <p:cNvSpPr/>
              <p:nvPr/>
            </p:nvSpPr>
            <p:spPr>
              <a:xfrm>
                <a:off x="1250506" y="2968132"/>
                <a:ext cx="227974" cy="325088"/>
              </a:xfrm>
              <a:custGeom>
                <a:avLst/>
                <a:gdLst/>
                <a:ahLst/>
                <a:cxnLst/>
                <a:rect l="l" t="t" r="r" b="b"/>
                <a:pathLst>
                  <a:path w="7418" h="10578" extrusionOk="0">
                    <a:moveTo>
                      <a:pt x="6870" y="0"/>
                    </a:moveTo>
                    <a:cubicBezTo>
                      <a:pt x="4834" y="2797"/>
                      <a:pt x="2068" y="3556"/>
                      <a:pt x="365" y="3769"/>
                    </a:cubicBezTo>
                    <a:lnTo>
                      <a:pt x="1" y="8025"/>
                    </a:lnTo>
                    <a:cubicBezTo>
                      <a:pt x="1" y="8025"/>
                      <a:pt x="153" y="10152"/>
                      <a:pt x="3587" y="10547"/>
                    </a:cubicBezTo>
                    <a:cubicBezTo>
                      <a:pt x="3767" y="10568"/>
                      <a:pt x="3938" y="10578"/>
                      <a:pt x="4101" y="10578"/>
                    </a:cubicBezTo>
                    <a:cubicBezTo>
                      <a:pt x="7062" y="10578"/>
                      <a:pt x="7417" y="7356"/>
                      <a:pt x="7417" y="7356"/>
                    </a:cubicBezTo>
                    <a:lnTo>
                      <a:pt x="68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324;p63">
                <a:extLst>
                  <a:ext uri="{FF2B5EF4-FFF2-40B4-BE49-F238E27FC236}">
                    <a16:creationId xmlns:a16="http://schemas.microsoft.com/office/drawing/2014/main" id="{98579838-A425-DEDC-6C53-E4D474BFEE43}"/>
                  </a:ext>
                </a:extLst>
              </p:cNvPr>
              <p:cNvSpPr/>
              <p:nvPr/>
            </p:nvSpPr>
            <p:spPr>
              <a:xfrm>
                <a:off x="1153364" y="2616902"/>
                <a:ext cx="32730" cy="65429"/>
              </a:xfrm>
              <a:custGeom>
                <a:avLst/>
                <a:gdLst/>
                <a:ahLst/>
                <a:cxnLst/>
                <a:rect l="l" t="t" r="r" b="b"/>
                <a:pathLst>
                  <a:path w="1065" h="2129" extrusionOk="0">
                    <a:moveTo>
                      <a:pt x="548" y="0"/>
                    </a:moveTo>
                    <a:cubicBezTo>
                      <a:pt x="244" y="0"/>
                      <a:pt x="1" y="487"/>
                      <a:pt x="1" y="1064"/>
                    </a:cubicBezTo>
                    <a:cubicBezTo>
                      <a:pt x="1" y="1642"/>
                      <a:pt x="244" y="2128"/>
                      <a:pt x="548" y="2128"/>
                    </a:cubicBezTo>
                    <a:cubicBezTo>
                      <a:pt x="821" y="2128"/>
                      <a:pt x="1064" y="1642"/>
                      <a:pt x="1064" y="1064"/>
                    </a:cubicBezTo>
                    <a:cubicBezTo>
                      <a:pt x="1064" y="487"/>
                      <a:pt x="821" y="0"/>
                      <a:pt x="5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325;p63">
                <a:extLst>
                  <a:ext uri="{FF2B5EF4-FFF2-40B4-BE49-F238E27FC236}">
                    <a16:creationId xmlns:a16="http://schemas.microsoft.com/office/drawing/2014/main" id="{D9CC33B1-8BB5-CAC9-B66D-18D7C030619B}"/>
                  </a:ext>
                </a:extLst>
              </p:cNvPr>
              <p:cNvSpPr/>
              <p:nvPr/>
            </p:nvSpPr>
            <p:spPr>
              <a:xfrm>
                <a:off x="1502719" y="2629994"/>
                <a:ext cx="31777" cy="65399"/>
              </a:xfrm>
              <a:custGeom>
                <a:avLst/>
                <a:gdLst/>
                <a:ahLst/>
                <a:cxnLst/>
                <a:rect l="l" t="t" r="r" b="b"/>
                <a:pathLst>
                  <a:path w="1034" h="2128" extrusionOk="0">
                    <a:moveTo>
                      <a:pt x="517" y="0"/>
                    </a:moveTo>
                    <a:cubicBezTo>
                      <a:pt x="213" y="0"/>
                      <a:pt x="1" y="486"/>
                      <a:pt x="1" y="1064"/>
                    </a:cubicBezTo>
                    <a:cubicBezTo>
                      <a:pt x="1" y="1641"/>
                      <a:pt x="213" y="2128"/>
                      <a:pt x="517" y="2128"/>
                    </a:cubicBezTo>
                    <a:cubicBezTo>
                      <a:pt x="821" y="2128"/>
                      <a:pt x="1034" y="1641"/>
                      <a:pt x="1034" y="1064"/>
                    </a:cubicBezTo>
                    <a:cubicBezTo>
                      <a:pt x="1034" y="486"/>
                      <a:pt x="821" y="0"/>
                      <a:pt x="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326;p63">
                <a:extLst>
                  <a:ext uri="{FF2B5EF4-FFF2-40B4-BE49-F238E27FC236}">
                    <a16:creationId xmlns:a16="http://schemas.microsoft.com/office/drawing/2014/main" id="{8D8A6FBA-CC2D-440F-0311-2FDDFC6906FF}"/>
                  </a:ext>
                </a:extLst>
              </p:cNvPr>
              <p:cNvSpPr/>
              <p:nvPr/>
            </p:nvSpPr>
            <p:spPr>
              <a:xfrm>
                <a:off x="1307482" y="2665489"/>
                <a:ext cx="41151" cy="43118"/>
              </a:xfrm>
              <a:custGeom>
                <a:avLst/>
                <a:gdLst/>
                <a:ahLst/>
                <a:cxnLst/>
                <a:rect l="l" t="t" r="r" b="b"/>
                <a:pathLst>
                  <a:path w="1339" h="1403" extrusionOk="0">
                    <a:moveTo>
                      <a:pt x="1338" y="0"/>
                    </a:moveTo>
                    <a:cubicBezTo>
                      <a:pt x="1095" y="30"/>
                      <a:pt x="852" y="91"/>
                      <a:pt x="609" y="213"/>
                    </a:cubicBezTo>
                    <a:cubicBezTo>
                      <a:pt x="487" y="274"/>
                      <a:pt x="396" y="334"/>
                      <a:pt x="274" y="426"/>
                    </a:cubicBezTo>
                    <a:cubicBezTo>
                      <a:pt x="183" y="486"/>
                      <a:pt x="62" y="608"/>
                      <a:pt x="31" y="790"/>
                    </a:cubicBezTo>
                    <a:cubicBezTo>
                      <a:pt x="1" y="1003"/>
                      <a:pt x="153" y="1155"/>
                      <a:pt x="244" y="1216"/>
                    </a:cubicBezTo>
                    <a:cubicBezTo>
                      <a:pt x="366" y="1307"/>
                      <a:pt x="487" y="1368"/>
                      <a:pt x="639" y="1398"/>
                    </a:cubicBezTo>
                    <a:cubicBezTo>
                      <a:pt x="665" y="1401"/>
                      <a:pt x="691" y="1402"/>
                      <a:pt x="716" y="1402"/>
                    </a:cubicBezTo>
                    <a:cubicBezTo>
                      <a:pt x="984" y="1402"/>
                      <a:pt x="1199" y="1258"/>
                      <a:pt x="1338" y="1064"/>
                    </a:cubicBezTo>
                    <a:lnTo>
                      <a:pt x="1338" y="1064"/>
                    </a:lnTo>
                    <a:cubicBezTo>
                      <a:pt x="1182" y="1153"/>
                      <a:pt x="1010" y="1209"/>
                      <a:pt x="858" y="1209"/>
                    </a:cubicBezTo>
                    <a:cubicBezTo>
                      <a:pt x="802" y="1209"/>
                      <a:pt x="749" y="1202"/>
                      <a:pt x="700" y="1185"/>
                    </a:cubicBezTo>
                    <a:cubicBezTo>
                      <a:pt x="578" y="1155"/>
                      <a:pt x="518" y="1094"/>
                      <a:pt x="426" y="1003"/>
                    </a:cubicBezTo>
                    <a:cubicBezTo>
                      <a:pt x="335" y="942"/>
                      <a:pt x="305" y="882"/>
                      <a:pt x="305" y="821"/>
                    </a:cubicBezTo>
                    <a:cubicBezTo>
                      <a:pt x="335" y="699"/>
                      <a:pt x="548" y="517"/>
                      <a:pt x="730" y="395"/>
                    </a:cubicBezTo>
                    <a:cubicBezTo>
                      <a:pt x="913" y="274"/>
                      <a:pt x="1125" y="152"/>
                      <a:pt x="1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327;p63">
                <a:extLst>
                  <a:ext uri="{FF2B5EF4-FFF2-40B4-BE49-F238E27FC236}">
                    <a16:creationId xmlns:a16="http://schemas.microsoft.com/office/drawing/2014/main" id="{7CB1E6A2-EB7F-1137-0A10-2F458628DC91}"/>
                  </a:ext>
                </a:extLst>
              </p:cNvPr>
              <p:cNvSpPr/>
              <p:nvPr/>
            </p:nvSpPr>
            <p:spPr>
              <a:xfrm>
                <a:off x="1303763" y="2742072"/>
                <a:ext cx="88755" cy="26184"/>
              </a:xfrm>
              <a:custGeom>
                <a:avLst/>
                <a:gdLst/>
                <a:ahLst/>
                <a:cxnLst/>
                <a:rect l="l" t="t" r="r" b="b"/>
                <a:pathLst>
                  <a:path w="2888" h="852" extrusionOk="0">
                    <a:moveTo>
                      <a:pt x="2888" y="0"/>
                    </a:moveTo>
                    <a:lnTo>
                      <a:pt x="2888" y="0"/>
                    </a:lnTo>
                    <a:cubicBezTo>
                      <a:pt x="2675" y="152"/>
                      <a:pt x="2432" y="335"/>
                      <a:pt x="2189" y="426"/>
                    </a:cubicBezTo>
                    <a:cubicBezTo>
                      <a:pt x="2014" y="501"/>
                      <a:pt x="1797" y="556"/>
                      <a:pt x="1591" y="556"/>
                    </a:cubicBezTo>
                    <a:cubicBezTo>
                      <a:pt x="1546" y="556"/>
                      <a:pt x="1502" y="553"/>
                      <a:pt x="1459" y="548"/>
                    </a:cubicBezTo>
                    <a:cubicBezTo>
                      <a:pt x="1216" y="548"/>
                      <a:pt x="943" y="487"/>
                      <a:pt x="699" y="396"/>
                    </a:cubicBezTo>
                    <a:cubicBezTo>
                      <a:pt x="456" y="274"/>
                      <a:pt x="213" y="152"/>
                      <a:pt x="0" y="0"/>
                    </a:cubicBezTo>
                    <a:lnTo>
                      <a:pt x="0" y="0"/>
                    </a:lnTo>
                    <a:cubicBezTo>
                      <a:pt x="304" y="456"/>
                      <a:pt x="851" y="821"/>
                      <a:pt x="1459" y="852"/>
                    </a:cubicBezTo>
                    <a:cubicBezTo>
                      <a:pt x="1733" y="852"/>
                      <a:pt x="2067" y="791"/>
                      <a:pt x="2310" y="608"/>
                    </a:cubicBezTo>
                    <a:cubicBezTo>
                      <a:pt x="2432" y="548"/>
                      <a:pt x="2523" y="426"/>
                      <a:pt x="2645" y="335"/>
                    </a:cubicBezTo>
                    <a:cubicBezTo>
                      <a:pt x="2736" y="244"/>
                      <a:pt x="2827" y="122"/>
                      <a:pt x="28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328;p63">
                <a:extLst>
                  <a:ext uri="{FF2B5EF4-FFF2-40B4-BE49-F238E27FC236}">
                    <a16:creationId xmlns:a16="http://schemas.microsoft.com/office/drawing/2014/main" id="{7581CADB-8714-6246-46CA-BFF04DEB71A0}"/>
                  </a:ext>
                </a:extLst>
              </p:cNvPr>
              <p:cNvSpPr/>
              <p:nvPr/>
            </p:nvSpPr>
            <p:spPr>
              <a:xfrm>
                <a:off x="1003917" y="2193976"/>
                <a:ext cx="696890" cy="324873"/>
              </a:xfrm>
              <a:custGeom>
                <a:avLst/>
                <a:gdLst/>
                <a:ahLst/>
                <a:cxnLst/>
                <a:rect l="l" t="t" r="r" b="b"/>
                <a:pathLst>
                  <a:path w="22676" h="10571" extrusionOk="0">
                    <a:moveTo>
                      <a:pt x="12210" y="1"/>
                    </a:moveTo>
                    <a:cubicBezTo>
                      <a:pt x="11841" y="1"/>
                      <a:pt x="11459" y="18"/>
                      <a:pt x="11064" y="54"/>
                    </a:cubicBezTo>
                    <a:cubicBezTo>
                      <a:pt x="8967" y="236"/>
                      <a:pt x="7113" y="1452"/>
                      <a:pt x="5532" y="2698"/>
                    </a:cubicBezTo>
                    <a:cubicBezTo>
                      <a:pt x="1946" y="5525"/>
                      <a:pt x="365" y="9720"/>
                      <a:pt x="0" y="10571"/>
                    </a:cubicBezTo>
                    <a:cubicBezTo>
                      <a:pt x="0" y="10571"/>
                      <a:pt x="11520" y="9507"/>
                      <a:pt x="11733" y="2972"/>
                    </a:cubicBezTo>
                    <a:cubicBezTo>
                      <a:pt x="12645" y="8474"/>
                      <a:pt x="17599" y="9112"/>
                      <a:pt x="22675" y="10237"/>
                    </a:cubicBezTo>
                    <a:cubicBezTo>
                      <a:pt x="22675" y="10237"/>
                      <a:pt x="21189" y="1"/>
                      <a:pt x="12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329;p63">
                <a:extLst>
                  <a:ext uri="{FF2B5EF4-FFF2-40B4-BE49-F238E27FC236}">
                    <a16:creationId xmlns:a16="http://schemas.microsoft.com/office/drawing/2014/main" id="{1E276044-E53F-6C3C-3A2D-138EFCE9CEC6}"/>
                  </a:ext>
                </a:extLst>
              </p:cNvPr>
              <p:cNvSpPr/>
              <p:nvPr/>
            </p:nvSpPr>
            <p:spPr>
              <a:xfrm>
                <a:off x="1270143" y="2085125"/>
                <a:ext cx="136391" cy="124559"/>
              </a:xfrm>
              <a:custGeom>
                <a:avLst/>
                <a:gdLst/>
                <a:ahLst/>
                <a:cxnLst/>
                <a:rect l="l" t="t" r="r" b="b"/>
                <a:pathLst>
                  <a:path w="4438" h="4053" extrusionOk="0">
                    <a:moveTo>
                      <a:pt x="3452" y="1"/>
                    </a:moveTo>
                    <a:cubicBezTo>
                      <a:pt x="2610" y="1"/>
                      <a:pt x="3070" y="3596"/>
                      <a:pt x="3070" y="3596"/>
                    </a:cubicBezTo>
                    <a:cubicBezTo>
                      <a:pt x="3070" y="3596"/>
                      <a:pt x="2774" y="1315"/>
                      <a:pt x="1421" y="1315"/>
                    </a:cubicBezTo>
                    <a:cubicBezTo>
                      <a:pt x="1403" y="1315"/>
                      <a:pt x="1386" y="1316"/>
                      <a:pt x="1368" y="1316"/>
                    </a:cubicBezTo>
                    <a:cubicBezTo>
                      <a:pt x="0" y="1377"/>
                      <a:pt x="2736" y="3991"/>
                      <a:pt x="3769" y="4052"/>
                    </a:cubicBezTo>
                    <a:cubicBezTo>
                      <a:pt x="3769" y="4052"/>
                      <a:pt x="4438" y="222"/>
                      <a:pt x="3526" y="9"/>
                    </a:cubicBezTo>
                    <a:cubicBezTo>
                      <a:pt x="3500" y="4"/>
                      <a:pt x="3476" y="1"/>
                      <a:pt x="34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330;p63">
                <a:extLst>
                  <a:ext uri="{FF2B5EF4-FFF2-40B4-BE49-F238E27FC236}">
                    <a16:creationId xmlns:a16="http://schemas.microsoft.com/office/drawing/2014/main" id="{A7F4D403-ABA4-3711-010C-14C077A95706}"/>
                  </a:ext>
                </a:extLst>
              </p:cNvPr>
              <p:cNvSpPr/>
              <p:nvPr/>
            </p:nvSpPr>
            <p:spPr>
              <a:xfrm>
                <a:off x="1115994" y="2729933"/>
                <a:ext cx="68226" cy="68226"/>
              </a:xfrm>
              <a:custGeom>
                <a:avLst/>
                <a:gdLst/>
                <a:ahLst/>
                <a:cxnLst/>
                <a:rect l="l" t="t" r="r" b="b"/>
                <a:pathLst>
                  <a:path w="2220" h="2220" extrusionOk="0">
                    <a:moveTo>
                      <a:pt x="1125" y="0"/>
                    </a:moveTo>
                    <a:cubicBezTo>
                      <a:pt x="487" y="0"/>
                      <a:pt x="1" y="487"/>
                      <a:pt x="1" y="1095"/>
                    </a:cubicBezTo>
                    <a:cubicBezTo>
                      <a:pt x="1" y="1702"/>
                      <a:pt x="487" y="2219"/>
                      <a:pt x="1125" y="2219"/>
                    </a:cubicBezTo>
                    <a:cubicBezTo>
                      <a:pt x="1733" y="2219"/>
                      <a:pt x="2220" y="1702"/>
                      <a:pt x="2220" y="1095"/>
                    </a:cubicBezTo>
                    <a:cubicBezTo>
                      <a:pt x="2220" y="487"/>
                      <a:pt x="1733" y="0"/>
                      <a:pt x="1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31;p63">
                <a:extLst>
                  <a:ext uri="{FF2B5EF4-FFF2-40B4-BE49-F238E27FC236}">
                    <a16:creationId xmlns:a16="http://schemas.microsoft.com/office/drawing/2014/main" id="{414ABEB8-A173-9289-BAE6-8C6DB4900B87}"/>
                  </a:ext>
                </a:extLst>
              </p:cNvPr>
              <p:cNvSpPr/>
              <p:nvPr/>
            </p:nvSpPr>
            <p:spPr>
              <a:xfrm>
                <a:off x="1500844" y="2729933"/>
                <a:ext cx="68226" cy="68226"/>
              </a:xfrm>
              <a:custGeom>
                <a:avLst/>
                <a:gdLst/>
                <a:ahLst/>
                <a:cxnLst/>
                <a:rect l="l" t="t" r="r" b="b"/>
                <a:pathLst>
                  <a:path w="2220" h="2220" extrusionOk="0">
                    <a:moveTo>
                      <a:pt x="1095" y="0"/>
                    </a:moveTo>
                    <a:cubicBezTo>
                      <a:pt x="487" y="0"/>
                      <a:pt x="1" y="487"/>
                      <a:pt x="1" y="1095"/>
                    </a:cubicBezTo>
                    <a:cubicBezTo>
                      <a:pt x="1" y="1702"/>
                      <a:pt x="487" y="2219"/>
                      <a:pt x="1095" y="2219"/>
                    </a:cubicBezTo>
                    <a:cubicBezTo>
                      <a:pt x="1703" y="2219"/>
                      <a:pt x="2220" y="1702"/>
                      <a:pt x="2220" y="1095"/>
                    </a:cubicBezTo>
                    <a:cubicBezTo>
                      <a:pt x="2220" y="487"/>
                      <a:pt x="1703" y="0"/>
                      <a:pt x="10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32;p63">
                <a:extLst>
                  <a:ext uri="{FF2B5EF4-FFF2-40B4-BE49-F238E27FC236}">
                    <a16:creationId xmlns:a16="http://schemas.microsoft.com/office/drawing/2014/main" id="{AF0FD5DC-6281-FA20-0CFD-867B4A313CEC}"/>
                  </a:ext>
                </a:extLst>
              </p:cNvPr>
              <p:cNvSpPr/>
              <p:nvPr/>
            </p:nvSpPr>
            <p:spPr>
              <a:xfrm>
                <a:off x="1012306" y="2536570"/>
                <a:ext cx="251330" cy="252252"/>
              </a:xfrm>
              <a:custGeom>
                <a:avLst/>
                <a:gdLst/>
                <a:ahLst/>
                <a:cxnLst/>
                <a:rect l="l" t="t" r="r" b="b"/>
                <a:pathLst>
                  <a:path w="8178" h="8208" fill="none" extrusionOk="0">
                    <a:moveTo>
                      <a:pt x="8177" y="4104"/>
                    </a:moveTo>
                    <a:cubicBezTo>
                      <a:pt x="8177" y="6353"/>
                      <a:pt x="6323" y="8207"/>
                      <a:pt x="4074" y="8207"/>
                    </a:cubicBezTo>
                    <a:cubicBezTo>
                      <a:pt x="1825" y="8207"/>
                      <a:pt x="1" y="6353"/>
                      <a:pt x="1" y="4104"/>
                    </a:cubicBezTo>
                    <a:cubicBezTo>
                      <a:pt x="1" y="1855"/>
                      <a:pt x="1825" y="0"/>
                      <a:pt x="4074" y="0"/>
                    </a:cubicBezTo>
                    <a:cubicBezTo>
                      <a:pt x="6323" y="0"/>
                      <a:pt x="8177" y="1855"/>
                      <a:pt x="8177" y="4104"/>
                    </a:cubicBezTo>
                    <a:close/>
                  </a:path>
                </a:pathLst>
              </a:custGeom>
              <a:noFill/>
              <a:ln w="9875"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33;p63">
                <a:extLst>
                  <a:ext uri="{FF2B5EF4-FFF2-40B4-BE49-F238E27FC236}">
                    <a16:creationId xmlns:a16="http://schemas.microsoft.com/office/drawing/2014/main" id="{2B886E7D-A23D-D848-C1E3-A08BA586BC9F}"/>
                  </a:ext>
                </a:extLst>
              </p:cNvPr>
              <p:cNvSpPr/>
              <p:nvPr/>
            </p:nvSpPr>
            <p:spPr>
              <a:xfrm>
                <a:off x="1416794" y="2536570"/>
                <a:ext cx="251300" cy="252252"/>
              </a:xfrm>
              <a:custGeom>
                <a:avLst/>
                <a:gdLst/>
                <a:ahLst/>
                <a:cxnLst/>
                <a:rect l="l" t="t" r="r" b="b"/>
                <a:pathLst>
                  <a:path w="8177" h="8208" fill="none" extrusionOk="0">
                    <a:moveTo>
                      <a:pt x="8177" y="4104"/>
                    </a:moveTo>
                    <a:cubicBezTo>
                      <a:pt x="8177" y="6353"/>
                      <a:pt x="6353" y="8207"/>
                      <a:pt x="4104" y="8207"/>
                    </a:cubicBezTo>
                    <a:cubicBezTo>
                      <a:pt x="1824" y="8207"/>
                      <a:pt x="0" y="6353"/>
                      <a:pt x="0" y="4104"/>
                    </a:cubicBezTo>
                    <a:cubicBezTo>
                      <a:pt x="0" y="1855"/>
                      <a:pt x="1824" y="0"/>
                      <a:pt x="4104" y="0"/>
                    </a:cubicBezTo>
                    <a:cubicBezTo>
                      <a:pt x="6353" y="0"/>
                      <a:pt x="8177" y="1855"/>
                      <a:pt x="8177" y="4104"/>
                    </a:cubicBezTo>
                    <a:close/>
                  </a:path>
                </a:pathLst>
              </a:custGeom>
              <a:noFill/>
              <a:ln w="9875"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34;p63">
                <a:extLst>
                  <a:ext uri="{FF2B5EF4-FFF2-40B4-BE49-F238E27FC236}">
                    <a16:creationId xmlns:a16="http://schemas.microsoft.com/office/drawing/2014/main" id="{12CAA930-4E92-25CE-A3BE-A380A567E334}"/>
                  </a:ext>
                </a:extLst>
              </p:cNvPr>
              <p:cNvSpPr/>
              <p:nvPr/>
            </p:nvSpPr>
            <p:spPr>
              <a:xfrm>
                <a:off x="1261723" y="2583282"/>
                <a:ext cx="155107" cy="79413"/>
              </a:xfrm>
              <a:custGeom>
                <a:avLst/>
                <a:gdLst/>
                <a:ahLst/>
                <a:cxnLst/>
                <a:rect l="l" t="t" r="r" b="b"/>
                <a:pathLst>
                  <a:path w="5047" h="2584" fill="none" extrusionOk="0">
                    <a:moveTo>
                      <a:pt x="0" y="2371"/>
                    </a:moveTo>
                    <a:cubicBezTo>
                      <a:pt x="0" y="2371"/>
                      <a:pt x="2979" y="0"/>
                      <a:pt x="5046" y="2584"/>
                    </a:cubicBezTo>
                  </a:path>
                </a:pathLst>
              </a:custGeom>
              <a:noFill/>
              <a:ln w="9875"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35;p63">
                <a:extLst>
                  <a:ext uri="{FF2B5EF4-FFF2-40B4-BE49-F238E27FC236}">
                    <a16:creationId xmlns:a16="http://schemas.microsoft.com/office/drawing/2014/main" id="{415AACCD-7376-9914-F661-5F05ACCEDEDB}"/>
                  </a:ext>
                </a:extLst>
              </p:cNvPr>
              <p:cNvSpPr/>
              <p:nvPr/>
            </p:nvSpPr>
            <p:spPr>
              <a:xfrm>
                <a:off x="1477488" y="2543731"/>
                <a:ext cx="114940" cy="35834"/>
              </a:xfrm>
              <a:custGeom>
                <a:avLst/>
                <a:gdLst/>
                <a:ahLst/>
                <a:cxnLst/>
                <a:rect l="l" t="t" r="r" b="b"/>
                <a:pathLst>
                  <a:path w="3740" h="1166" extrusionOk="0">
                    <a:moveTo>
                      <a:pt x="2033" y="0"/>
                    </a:moveTo>
                    <a:cubicBezTo>
                      <a:pt x="1953" y="0"/>
                      <a:pt x="1873" y="4"/>
                      <a:pt x="1794" y="11"/>
                    </a:cubicBezTo>
                    <a:cubicBezTo>
                      <a:pt x="1429" y="41"/>
                      <a:pt x="1065" y="193"/>
                      <a:pt x="761" y="375"/>
                    </a:cubicBezTo>
                    <a:cubicBezTo>
                      <a:pt x="426" y="588"/>
                      <a:pt x="183" y="862"/>
                      <a:pt x="1" y="1166"/>
                    </a:cubicBezTo>
                    <a:cubicBezTo>
                      <a:pt x="578" y="771"/>
                      <a:pt x="1186" y="436"/>
                      <a:pt x="1825" y="375"/>
                    </a:cubicBezTo>
                    <a:cubicBezTo>
                      <a:pt x="1908" y="368"/>
                      <a:pt x="1990" y="364"/>
                      <a:pt x="2071" y="364"/>
                    </a:cubicBezTo>
                    <a:cubicBezTo>
                      <a:pt x="2313" y="364"/>
                      <a:pt x="2546" y="398"/>
                      <a:pt x="2797" y="467"/>
                    </a:cubicBezTo>
                    <a:cubicBezTo>
                      <a:pt x="2949" y="497"/>
                      <a:pt x="3101" y="588"/>
                      <a:pt x="3253" y="649"/>
                    </a:cubicBezTo>
                    <a:cubicBezTo>
                      <a:pt x="3405" y="710"/>
                      <a:pt x="3557" y="801"/>
                      <a:pt x="3740" y="892"/>
                    </a:cubicBezTo>
                    <a:cubicBezTo>
                      <a:pt x="3527" y="588"/>
                      <a:pt x="3253" y="345"/>
                      <a:pt x="2888" y="193"/>
                    </a:cubicBezTo>
                    <a:cubicBezTo>
                      <a:pt x="2626" y="50"/>
                      <a:pt x="2326"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36;p63">
                <a:extLst>
                  <a:ext uri="{FF2B5EF4-FFF2-40B4-BE49-F238E27FC236}">
                    <a16:creationId xmlns:a16="http://schemas.microsoft.com/office/drawing/2014/main" id="{44746435-E4E1-7A29-CD8F-4002B059006D}"/>
                  </a:ext>
                </a:extLst>
              </p:cNvPr>
              <p:cNvSpPr/>
              <p:nvPr/>
            </p:nvSpPr>
            <p:spPr>
              <a:xfrm>
                <a:off x="1081452" y="2544038"/>
                <a:ext cx="124251" cy="34605"/>
              </a:xfrm>
              <a:custGeom>
                <a:avLst/>
                <a:gdLst/>
                <a:ahLst/>
                <a:cxnLst/>
                <a:rect l="l" t="t" r="r" b="b"/>
                <a:pathLst>
                  <a:path w="4043" h="1126" extrusionOk="0">
                    <a:moveTo>
                      <a:pt x="2097" y="1"/>
                    </a:moveTo>
                    <a:cubicBezTo>
                      <a:pt x="1702" y="1"/>
                      <a:pt x="1307" y="92"/>
                      <a:pt x="973" y="244"/>
                    </a:cubicBezTo>
                    <a:cubicBezTo>
                      <a:pt x="790" y="305"/>
                      <a:pt x="608" y="396"/>
                      <a:pt x="456" y="487"/>
                    </a:cubicBezTo>
                    <a:cubicBezTo>
                      <a:pt x="304" y="609"/>
                      <a:pt x="152" y="730"/>
                      <a:pt x="0" y="852"/>
                    </a:cubicBezTo>
                    <a:cubicBezTo>
                      <a:pt x="182" y="791"/>
                      <a:pt x="365" y="730"/>
                      <a:pt x="517" y="669"/>
                    </a:cubicBezTo>
                    <a:cubicBezTo>
                      <a:pt x="699" y="609"/>
                      <a:pt x="882" y="548"/>
                      <a:pt x="1064" y="517"/>
                    </a:cubicBezTo>
                    <a:cubicBezTo>
                      <a:pt x="1339" y="442"/>
                      <a:pt x="1635" y="388"/>
                      <a:pt x="1917" y="388"/>
                    </a:cubicBezTo>
                    <a:cubicBezTo>
                      <a:pt x="1978" y="388"/>
                      <a:pt x="2038" y="390"/>
                      <a:pt x="2097" y="396"/>
                    </a:cubicBezTo>
                    <a:cubicBezTo>
                      <a:pt x="2796" y="396"/>
                      <a:pt x="3465" y="639"/>
                      <a:pt x="4043" y="1125"/>
                    </a:cubicBezTo>
                    <a:cubicBezTo>
                      <a:pt x="3860" y="791"/>
                      <a:pt x="3587" y="517"/>
                      <a:pt x="3252" y="305"/>
                    </a:cubicBezTo>
                    <a:cubicBezTo>
                      <a:pt x="2888" y="122"/>
                      <a:pt x="2493" y="1"/>
                      <a:pt x="20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 name="Google Shape;1338;p63">
            <a:extLst>
              <a:ext uri="{FF2B5EF4-FFF2-40B4-BE49-F238E27FC236}">
                <a16:creationId xmlns:a16="http://schemas.microsoft.com/office/drawing/2014/main" id="{6A5D2C41-A892-D35E-9B7F-284C93D4A13B}"/>
              </a:ext>
            </a:extLst>
          </p:cNvPr>
          <p:cNvSpPr/>
          <p:nvPr/>
        </p:nvSpPr>
        <p:spPr>
          <a:xfrm rot="-2921877">
            <a:off x="2286899" y="183408"/>
            <a:ext cx="444443" cy="407381"/>
          </a:xfrm>
          <a:custGeom>
            <a:avLst/>
            <a:gdLst/>
            <a:ahLst/>
            <a:cxnLst/>
            <a:rect l="l" t="t" r="r" b="b"/>
            <a:pathLst>
              <a:path w="6080" h="5573" extrusionOk="0">
                <a:moveTo>
                  <a:pt x="3040" y="0"/>
                </a:moveTo>
                <a:cubicBezTo>
                  <a:pt x="2888" y="0"/>
                  <a:pt x="2736" y="91"/>
                  <a:pt x="2675" y="274"/>
                </a:cubicBezTo>
                <a:lnTo>
                  <a:pt x="2250" y="1581"/>
                </a:lnTo>
                <a:cubicBezTo>
                  <a:pt x="2220" y="1733"/>
                  <a:pt x="2068" y="1824"/>
                  <a:pt x="1885" y="1824"/>
                </a:cubicBezTo>
                <a:lnTo>
                  <a:pt x="517" y="1824"/>
                </a:lnTo>
                <a:cubicBezTo>
                  <a:pt x="153" y="1824"/>
                  <a:pt x="1" y="2310"/>
                  <a:pt x="305" y="2523"/>
                </a:cubicBezTo>
                <a:lnTo>
                  <a:pt x="1399" y="3344"/>
                </a:lnTo>
                <a:cubicBezTo>
                  <a:pt x="1551" y="3435"/>
                  <a:pt x="1581" y="3617"/>
                  <a:pt x="1551" y="3769"/>
                </a:cubicBezTo>
                <a:lnTo>
                  <a:pt x="1125" y="5046"/>
                </a:lnTo>
                <a:cubicBezTo>
                  <a:pt x="1032" y="5327"/>
                  <a:pt x="1263" y="5572"/>
                  <a:pt x="1513" y="5572"/>
                </a:cubicBezTo>
                <a:cubicBezTo>
                  <a:pt x="1588" y="5572"/>
                  <a:pt x="1664" y="5551"/>
                  <a:pt x="1733" y="5502"/>
                </a:cubicBezTo>
                <a:lnTo>
                  <a:pt x="2827" y="4681"/>
                </a:lnTo>
                <a:cubicBezTo>
                  <a:pt x="2888" y="4636"/>
                  <a:pt x="2964" y="4613"/>
                  <a:pt x="3044" y="4613"/>
                </a:cubicBezTo>
                <a:cubicBezTo>
                  <a:pt x="3124" y="4613"/>
                  <a:pt x="3207" y="4636"/>
                  <a:pt x="3283" y="4681"/>
                </a:cubicBezTo>
                <a:lnTo>
                  <a:pt x="4378" y="5502"/>
                </a:lnTo>
                <a:cubicBezTo>
                  <a:pt x="4447" y="5551"/>
                  <a:pt x="4522" y="5572"/>
                  <a:pt x="4594" y="5572"/>
                </a:cubicBezTo>
                <a:cubicBezTo>
                  <a:pt x="4835" y="5572"/>
                  <a:pt x="5049" y="5327"/>
                  <a:pt x="4955" y="5046"/>
                </a:cubicBezTo>
                <a:lnTo>
                  <a:pt x="4560" y="3769"/>
                </a:lnTo>
                <a:cubicBezTo>
                  <a:pt x="4499" y="3617"/>
                  <a:pt x="4560" y="3435"/>
                  <a:pt x="4682" y="3344"/>
                </a:cubicBezTo>
                <a:lnTo>
                  <a:pt x="5776" y="2523"/>
                </a:lnTo>
                <a:cubicBezTo>
                  <a:pt x="6080" y="2310"/>
                  <a:pt x="5928" y="1824"/>
                  <a:pt x="5563" y="1824"/>
                </a:cubicBezTo>
                <a:lnTo>
                  <a:pt x="4195" y="1824"/>
                </a:lnTo>
                <a:cubicBezTo>
                  <a:pt x="4043" y="1824"/>
                  <a:pt x="3891" y="1733"/>
                  <a:pt x="3830" y="1581"/>
                </a:cubicBezTo>
                <a:lnTo>
                  <a:pt x="3405" y="274"/>
                </a:lnTo>
                <a:cubicBezTo>
                  <a:pt x="3344" y="91"/>
                  <a:pt x="3192" y="0"/>
                  <a:pt x="3040" y="0"/>
                </a:cubicBezTo>
                <a:close/>
              </a:path>
            </a:pathLst>
          </a:custGeom>
          <a:solidFill>
            <a:schemeClr val="accent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39;p63">
            <a:extLst>
              <a:ext uri="{FF2B5EF4-FFF2-40B4-BE49-F238E27FC236}">
                <a16:creationId xmlns:a16="http://schemas.microsoft.com/office/drawing/2014/main" id="{AD0D0D92-F597-AE66-9B72-1BEEBBCE5EAA}"/>
              </a:ext>
            </a:extLst>
          </p:cNvPr>
          <p:cNvSpPr/>
          <p:nvPr/>
        </p:nvSpPr>
        <p:spPr>
          <a:xfrm rot="-68698">
            <a:off x="1507462" y="368600"/>
            <a:ext cx="595609" cy="545929"/>
          </a:xfrm>
          <a:custGeom>
            <a:avLst/>
            <a:gdLst/>
            <a:ahLst/>
            <a:cxnLst/>
            <a:rect l="l" t="t" r="r" b="b"/>
            <a:pathLst>
              <a:path w="6080" h="5573" extrusionOk="0">
                <a:moveTo>
                  <a:pt x="3040" y="0"/>
                </a:moveTo>
                <a:cubicBezTo>
                  <a:pt x="2888" y="0"/>
                  <a:pt x="2736" y="91"/>
                  <a:pt x="2675" y="274"/>
                </a:cubicBezTo>
                <a:lnTo>
                  <a:pt x="2250" y="1581"/>
                </a:lnTo>
                <a:cubicBezTo>
                  <a:pt x="2220" y="1733"/>
                  <a:pt x="2068" y="1824"/>
                  <a:pt x="1885" y="1824"/>
                </a:cubicBezTo>
                <a:lnTo>
                  <a:pt x="517" y="1824"/>
                </a:lnTo>
                <a:cubicBezTo>
                  <a:pt x="153" y="1824"/>
                  <a:pt x="1" y="2310"/>
                  <a:pt x="305" y="2523"/>
                </a:cubicBezTo>
                <a:lnTo>
                  <a:pt x="1399" y="3344"/>
                </a:lnTo>
                <a:cubicBezTo>
                  <a:pt x="1551" y="3435"/>
                  <a:pt x="1581" y="3617"/>
                  <a:pt x="1551" y="3769"/>
                </a:cubicBezTo>
                <a:lnTo>
                  <a:pt x="1125" y="5046"/>
                </a:lnTo>
                <a:cubicBezTo>
                  <a:pt x="1032" y="5327"/>
                  <a:pt x="1263" y="5572"/>
                  <a:pt x="1513" y="5572"/>
                </a:cubicBezTo>
                <a:cubicBezTo>
                  <a:pt x="1588" y="5572"/>
                  <a:pt x="1664" y="5551"/>
                  <a:pt x="1733" y="5502"/>
                </a:cubicBezTo>
                <a:lnTo>
                  <a:pt x="2827" y="4681"/>
                </a:lnTo>
                <a:cubicBezTo>
                  <a:pt x="2888" y="4636"/>
                  <a:pt x="2964" y="4613"/>
                  <a:pt x="3044" y="4613"/>
                </a:cubicBezTo>
                <a:cubicBezTo>
                  <a:pt x="3124" y="4613"/>
                  <a:pt x="3207" y="4636"/>
                  <a:pt x="3283" y="4681"/>
                </a:cubicBezTo>
                <a:lnTo>
                  <a:pt x="4378" y="5502"/>
                </a:lnTo>
                <a:cubicBezTo>
                  <a:pt x="4447" y="5551"/>
                  <a:pt x="4522" y="5572"/>
                  <a:pt x="4594" y="5572"/>
                </a:cubicBezTo>
                <a:cubicBezTo>
                  <a:pt x="4835" y="5572"/>
                  <a:pt x="5049" y="5327"/>
                  <a:pt x="4955" y="5046"/>
                </a:cubicBezTo>
                <a:lnTo>
                  <a:pt x="4560" y="3769"/>
                </a:lnTo>
                <a:cubicBezTo>
                  <a:pt x="4499" y="3617"/>
                  <a:pt x="4560" y="3435"/>
                  <a:pt x="4682" y="3344"/>
                </a:cubicBezTo>
                <a:lnTo>
                  <a:pt x="5776" y="2523"/>
                </a:lnTo>
                <a:cubicBezTo>
                  <a:pt x="6080" y="2310"/>
                  <a:pt x="5928" y="1824"/>
                  <a:pt x="5563" y="1824"/>
                </a:cubicBezTo>
                <a:lnTo>
                  <a:pt x="4195" y="1824"/>
                </a:lnTo>
                <a:cubicBezTo>
                  <a:pt x="4043" y="1824"/>
                  <a:pt x="3891" y="1733"/>
                  <a:pt x="3830" y="1581"/>
                </a:cubicBezTo>
                <a:lnTo>
                  <a:pt x="3405" y="274"/>
                </a:lnTo>
                <a:cubicBezTo>
                  <a:pt x="3344" y="91"/>
                  <a:pt x="3192" y="0"/>
                  <a:pt x="3040" y="0"/>
                </a:cubicBezTo>
                <a:close/>
              </a:path>
            </a:pathLst>
          </a:cu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40;p63">
            <a:extLst>
              <a:ext uri="{FF2B5EF4-FFF2-40B4-BE49-F238E27FC236}">
                <a16:creationId xmlns:a16="http://schemas.microsoft.com/office/drawing/2014/main" id="{C04D4482-2B71-A272-24C0-3D20545B58BC}"/>
              </a:ext>
            </a:extLst>
          </p:cNvPr>
          <p:cNvSpPr/>
          <p:nvPr/>
        </p:nvSpPr>
        <p:spPr>
          <a:xfrm>
            <a:off x="6525800" y="-208325"/>
            <a:ext cx="741012" cy="740966"/>
          </a:xfrm>
          <a:custGeom>
            <a:avLst/>
            <a:gdLst/>
            <a:ahLst/>
            <a:cxnLst/>
            <a:rect l="l" t="t" r="r" b="b"/>
            <a:pathLst>
              <a:path w="16385" h="16384" extrusionOk="0">
                <a:moveTo>
                  <a:pt x="8208" y="3587"/>
                </a:moveTo>
                <a:cubicBezTo>
                  <a:pt x="10761" y="3587"/>
                  <a:pt x="12828" y="5654"/>
                  <a:pt x="12828" y="8207"/>
                </a:cubicBezTo>
                <a:cubicBezTo>
                  <a:pt x="12828" y="10760"/>
                  <a:pt x="10761" y="12827"/>
                  <a:pt x="8208" y="12827"/>
                </a:cubicBezTo>
                <a:cubicBezTo>
                  <a:pt x="5624" y="12827"/>
                  <a:pt x="3557" y="10760"/>
                  <a:pt x="3557" y="8207"/>
                </a:cubicBezTo>
                <a:cubicBezTo>
                  <a:pt x="3557" y="5654"/>
                  <a:pt x="5624" y="3587"/>
                  <a:pt x="8208" y="3587"/>
                </a:cubicBezTo>
                <a:close/>
                <a:moveTo>
                  <a:pt x="7478" y="0"/>
                </a:moveTo>
                <a:lnTo>
                  <a:pt x="7265" y="1581"/>
                </a:lnTo>
                <a:cubicBezTo>
                  <a:pt x="6658" y="1672"/>
                  <a:pt x="6050" y="1824"/>
                  <a:pt x="5533" y="2067"/>
                </a:cubicBezTo>
                <a:lnTo>
                  <a:pt x="4530" y="851"/>
                </a:lnTo>
                <a:lnTo>
                  <a:pt x="3284" y="1611"/>
                </a:lnTo>
                <a:lnTo>
                  <a:pt x="3922" y="3040"/>
                </a:lnTo>
                <a:cubicBezTo>
                  <a:pt x="3557" y="3313"/>
                  <a:pt x="3253" y="3617"/>
                  <a:pt x="2980" y="3982"/>
                </a:cubicBezTo>
                <a:lnTo>
                  <a:pt x="1551" y="3344"/>
                </a:lnTo>
                <a:lnTo>
                  <a:pt x="791" y="4590"/>
                </a:lnTo>
                <a:lnTo>
                  <a:pt x="2007" y="5593"/>
                </a:lnTo>
                <a:cubicBezTo>
                  <a:pt x="1794" y="6110"/>
                  <a:pt x="1642" y="6657"/>
                  <a:pt x="1551" y="7265"/>
                </a:cubicBezTo>
                <a:lnTo>
                  <a:pt x="1" y="7477"/>
                </a:lnTo>
                <a:lnTo>
                  <a:pt x="1" y="8936"/>
                </a:lnTo>
                <a:lnTo>
                  <a:pt x="1551" y="9149"/>
                </a:lnTo>
                <a:cubicBezTo>
                  <a:pt x="1642" y="9757"/>
                  <a:pt x="1825" y="10335"/>
                  <a:pt x="2037" y="10882"/>
                </a:cubicBezTo>
                <a:lnTo>
                  <a:pt x="822" y="11885"/>
                </a:lnTo>
                <a:lnTo>
                  <a:pt x="1612" y="13131"/>
                </a:lnTo>
                <a:lnTo>
                  <a:pt x="3040" y="12493"/>
                </a:lnTo>
                <a:cubicBezTo>
                  <a:pt x="3314" y="12827"/>
                  <a:pt x="3618" y="13131"/>
                  <a:pt x="3952" y="13405"/>
                </a:cubicBezTo>
                <a:lnTo>
                  <a:pt x="3344" y="14833"/>
                </a:lnTo>
                <a:lnTo>
                  <a:pt x="4591" y="15593"/>
                </a:lnTo>
                <a:lnTo>
                  <a:pt x="5563" y="14377"/>
                </a:lnTo>
                <a:cubicBezTo>
                  <a:pt x="6110" y="14590"/>
                  <a:pt x="6658" y="14742"/>
                  <a:pt x="7265" y="14833"/>
                </a:cubicBezTo>
                <a:lnTo>
                  <a:pt x="7448" y="16383"/>
                </a:lnTo>
                <a:lnTo>
                  <a:pt x="8937" y="16383"/>
                </a:lnTo>
                <a:lnTo>
                  <a:pt x="9150" y="14833"/>
                </a:lnTo>
                <a:cubicBezTo>
                  <a:pt x="9758" y="14742"/>
                  <a:pt x="10335" y="14590"/>
                  <a:pt x="10883" y="14347"/>
                </a:cubicBezTo>
                <a:lnTo>
                  <a:pt x="11855" y="15563"/>
                </a:lnTo>
                <a:lnTo>
                  <a:pt x="13101" y="14803"/>
                </a:lnTo>
                <a:lnTo>
                  <a:pt x="12494" y="13374"/>
                </a:lnTo>
                <a:cubicBezTo>
                  <a:pt x="12828" y="13101"/>
                  <a:pt x="13132" y="12766"/>
                  <a:pt x="13405" y="12432"/>
                </a:cubicBezTo>
                <a:lnTo>
                  <a:pt x="14834" y="13070"/>
                </a:lnTo>
                <a:lnTo>
                  <a:pt x="15594" y="11794"/>
                </a:lnTo>
                <a:lnTo>
                  <a:pt x="14378" y="10821"/>
                </a:lnTo>
                <a:cubicBezTo>
                  <a:pt x="14591" y="10304"/>
                  <a:pt x="14743" y="9727"/>
                  <a:pt x="14834" y="9149"/>
                </a:cubicBezTo>
                <a:lnTo>
                  <a:pt x="16384" y="8936"/>
                </a:lnTo>
                <a:lnTo>
                  <a:pt x="16384" y="7477"/>
                </a:lnTo>
                <a:lnTo>
                  <a:pt x="14834" y="7265"/>
                </a:lnTo>
                <a:cubicBezTo>
                  <a:pt x="14743" y="6657"/>
                  <a:pt x="14591" y="6079"/>
                  <a:pt x="14348" y="5532"/>
                </a:cubicBezTo>
                <a:lnTo>
                  <a:pt x="15563" y="4529"/>
                </a:lnTo>
                <a:lnTo>
                  <a:pt x="14804" y="3283"/>
                </a:lnTo>
                <a:lnTo>
                  <a:pt x="13345" y="3921"/>
                </a:lnTo>
                <a:cubicBezTo>
                  <a:pt x="13071" y="3587"/>
                  <a:pt x="12767" y="3283"/>
                  <a:pt x="12433" y="3009"/>
                </a:cubicBezTo>
                <a:lnTo>
                  <a:pt x="13041" y="1550"/>
                </a:lnTo>
                <a:lnTo>
                  <a:pt x="11794" y="790"/>
                </a:lnTo>
                <a:lnTo>
                  <a:pt x="10822" y="2037"/>
                </a:lnTo>
                <a:cubicBezTo>
                  <a:pt x="10275" y="1793"/>
                  <a:pt x="9728" y="1641"/>
                  <a:pt x="9150" y="1581"/>
                </a:cubicBezTo>
                <a:lnTo>
                  <a:pt x="8937" y="0"/>
                </a:lnTo>
                <a:close/>
              </a:path>
            </a:pathLst>
          </a:custGeom>
          <a:solidFill>
            <a:schemeClr val="lt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41;p63">
            <a:extLst>
              <a:ext uri="{FF2B5EF4-FFF2-40B4-BE49-F238E27FC236}">
                <a16:creationId xmlns:a16="http://schemas.microsoft.com/office/drawing/2014/main" id="{725CBDDA-0AD6-6205-B08E-8F2F9C0CFAA6}"/>
              </a:ext>
            </a:extLst>
          </p:cNvPr>
          <p:cNvSpPr/>
          <p:nvPr/>
        </p:nvSpPr>
        <p:spPr>
          <a:xfrm rot="-68723">
            <a:off x="758307" y="347143"/>
            <a:ext cx="419741" cy="384726"/>
          </a:xfrm>
          <a:custGeom>
            <a:avLst/>
            <a:gdLst/>
            <a:ahLst/>
            <a:cxnLst/>
            <a:rect l="l" t="t" r="r" b="b"/>
            <a:pathLst>
              <a:path w="6080" h="5573" extrusionOk="0">
                <a:moveTo>
                  <a:pt x="3040" y="0"/>
                </a:moveTo>
                <a:cubicBezTo>
                  <a:pt x="2888" y="0"/>
                  <a:pt x="2736" y="91"/>
                  <a:pt x="2675" y="274"/>
                </a:cubicBezTo>
                <a:lnTo>
                  <a:pt x="2250" y="1581"/>
                </a:lnTo>
                <a:cubicBezTo>
                  <a:pt x="2220" y="1733"/>
                  <a:pt x="2068" y="1824"/>
                  <a:pt x="1885" y="1824"/>
                </a:cubicBezTo>
                <a:lnTo>
                  <a:pt x="517" y="1824"/>
                </a:lnTo>
                <a:cubicBezTo>
                  <a:pt x="153" y="1824"/>
                  <a:pt x="1" y="2310"/>
                  <a:pt x="305" y="2523"/>
                </a:cubicBezTo>
                <a:lnTo>
                  <a:pt x="1399" y="3344"/>
                </a:lnTo>
                <a:cubicBezTo>
                  <a:pt x="1551" y="3435"/>
                  <a:pt x="1581" y="3617"/>
                  <a:pt x="1551" y="3769"/>
                </a:cubicBezTo>
                <a:lnTo>
                  <a:pt x="1125" y="5046"/>
                </a:lnTo>
                <a:cubicBezTo>
                  <a:pt x="1032" y="5327"/>
                  <a:pt x="1263" y="5572"/>
                  <a:pt x="1513" y="5572"/>
                </a:cubicBezTo>
                <a:cubicBezTo>
                  <a:pt x="1588" y="5572"/>
                  <a:pt x="1664" y="5551"/>
                  <a:pt x="1733" y="5502"/>
                </a:cubicBezTo>
                <a:lnTo>
                  <a:pt x="2827" y="4681"/>
                </a:lnTo>
                <a:cubicBezTo>
                  <a:pt x="2888" y="4636"/>
                  <a:pt x="2964" y="4613"/>
                  <a:pt x="3044" y="4613"/>
                </a:cubicBezTo>
                <a:cubicBezTo>
                  <a:pt x="3124" y="4613"/>
                  <a:pt x="3207" y="4636"/>
                  <a:pt x="3283" y="4681"/>
                </a:cubicBezTo>
                <a:lnTo>
                  <a:pt x="4378" y="5502"/>
                </a:lnTo>
                <a:cubicBezTo>
                  <a:pt x="4447" y="5551"/>
                  <a:pt x="4522" y="5572"/>
                  <a:pt x="4594" y="5572"/>
                </a:cubicBezTo>
                <a:cubicBezTo>
                  <a:pt x="4835" y="5572"/>
                  <a:pt x="5049" y="5327"/>
                  <a:pt x="4955" y="5046"/>
                </a:cubicBezTo>
                <a:lnTo>
                  <a:pt x="4560" y="3769"/>
                </a:lnTo>
                <a:cubicBezTo>
                  <a:pt x="4499" y="3617"/>
                  <a:pt x="4560" y="3435"/>
                  <a:pt x="4682" y="3344"/>
                </a:cubicBezTo>
                <a:lnTo>
                  <a:pt x="5776" y="2523"/>
                </a:lnTo>
                <a:cubicBezTo>
                  <a:pt x="6080" y="2310"/>
                  <a:pt x="5928" y="1824"/>
                  <a:pt x="5563" y="1824"/>
                </a:cubicBezTo>
                <a:lnTo>
                  <a:pt x="4195" y="1824"/>
                </a:lnTo>
                <a:cubicBezTo>
                  <a:pt x="4043" y="1824"/>
                  <a:pt x="3891" y="1733"/>
                  <a:pt x="3830" y="1581"/>
                </a:cubicBezTo>
                <a:lnTo>
                  <a:pt x="3405" y="274"/>
                </a:lnTo>
                <a:cubicBezTo>
                  <a:pt x="3344" y="91"/>
                  <a:pt x="3192" y="0"/>
                  <a:pt x="3040" y="0"/>
                </a:cubicBezTo>
                <a:close/>
              </a:path>
            </a:pathLst>
          </a:custGeom>
          <a:solidFill>
            <a:schemeClr val="accen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roup 61">
            <a:extLst>
              <a:ext uri="{FF2B5EF4-FFF2-40B4-BE49-F238E27FC236}">
                <a16:creationId xmlns:a16="http://schemas.microsoft.com/office/drawing/2014/main" id="{8428EE14-0ECB-1B6C-1675-C47D9FBAD015}"/>
              </a:ext>
            </a:extLst>
          </p:cNvPr>
          <p:cNvGrpSpPr/>
          <p:nvPr/>
        </p:nvGrpSpPr>
        <p:grpSpPr>
          <a:xfrm>
            <a:off x="3761736" y="539506"/>
            <a:ext cx="4563621" cy="4229234"/>
            <a:chOff x="3552070" y="539506"/>
            <a:chExt cx="4563621" cy="4229234"/>
          </a:xfrm>
        </p:grpSpPr>
        <p:sp>
          <p:nvSpPr>
            <p:cNvPr id="59" name="Rectangle: Diagonal Corners Rounded 58">
              <a:extLst>
                <a:ext uri="{FF2B5EF4-FFF2-40B4-BE49-F238E27FC236}">
                  <a16:creationId xmlns:a16="http://schemas.microsoft.com/office/drawing/2014/main" id="{7EB0DDB9-7016-8682-5A9C-67D78DA4215F}"/>
                </a:ext>
              </a:extLst>
            </p:cNvPr>
            <p:cNvSpPr/>
            <p:nvPr/>
          </p:nvSpPr>
          <p:spPr>
            <a:xfrm>
              <a:off x="3704470" y="691906"/>
              <a:ext cx="4411221" cy="4076834"/>
            </a:xfrm>
            <a:prstGeom prst="round2Diag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Diagonal Corners Rounded 57">
              <a:extLst>
                <a:ext uri="{FF2B5EF4-FFF2-40B4-BE49-F238E27FC236}">
                  <a16:creationId xmlns:a16="http://schemas.microsoft.com/office/drawing/2014/main" id="{735C9C92-11DD-147B-44EE-CD53842FAEA3}"/>
                </a:ext>
              </a:extLst>
            </p:cNvPr>
            <p:cNvSpPr/>
            <p:nvPr/>
          </p:nvSpPr>
          <p:spPr>
            <a:xfrm>
              <a:off x="3552070" y="539506"/>
              <a:ext cx="4397899" cy="4076834"/>
            </a:xfrm>
            <a:prstGeom prst="round2Diag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975632B5-61A4-12B6-61BA-DB8084E18CFB}"/>
                </a:ext>
              </a:extLst>
            </p:cNvPr>
            <p:cNvSpPr txBox="1"/>
            <p:nvPr/>
          </p:nvSpPr>
          <p:spPr>
            <a:xfrm>
              <a:off x="3988683" y="938257"/>
              <a:ext cx="3679184" cy="3266985"/>
            </a:xfrm>
            <a:prstGeom prst="rect">
              <a:avLst/>
            </a:prstGeom>
            <a:noFill/>
          </p:spPr>
          <p:txBody>
            <a:bodyPr wrap="square">
              <a:spAutoFit/>
            </a:bodyPr>
            <a:lstStyle/>
            <a:p>
              <a:pPr algn="just">
                <a:lnSpc>
                  <a:spcPct val="150000"/>
                </a:lnSpc>
              </a:pPr>
              <a:r>
                <a:rPr lang="vi-VN" sz="2000"/>
                <a:t>Thực hành việc lập kế hoạch kinh doanh giúp chúng ta hiểu rõ những khó khăn, thách thức của công việc kinh doanh, khởi nghiệp. Từ đó chuẩn bị cho bản thân trên con đường nghề nghiệp sau này.</a:t>
              </a:r>
              <a:endParaRPr lang="en-US" sz="2000"/>
            </a:p>
          </p:txBody>
        </p:sp>
      </p:grpSp>
    </p:spTree>
    <p:extLst>
      <p:ext uri="{BB962C8B-B14F-4D97-AF65-F5344CB8AC3E}">
        <p14:creationId xmlns:p14="http://schemas.microsoft.com/office/powerpoint/2010/main" val="71827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randombar(horizontal)">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47"/>
          <p:cNvSpPr/>
          <p:nvPr/>
        </p:nvSpPr>
        <p:spPr>
          <a:xfrm>
            <a:off x="3683700" y="673875"/>
            <a:ext cx="1776600" cy="1776600"/>
          </a:xfrm>
          <a:prstGeom prst="ellipse">
            <a:avLst/>
          </a:prstGeom>
          <a:solidFill>
            <a:srgbClr val="80C5A6"/>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7"/>
          <p:cNvSpPr txBox="1">
            <a:spLocks noGrp="1"/>
          </p:cNvSpPr>
          <p:nvPr>
            <p:ph type="ctrTitle"/>
          </p:nvPr>
        </p:nvSpPr>
        <p:spPr>
          <a:xfrm>
            <a:off x="1386746" y="2677496"/>
            <a:ext cx="6370507" cy="1904346"/>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a:latin typeface="+mj-lt"/>
              </a:rPr>
              <a:t>Tham vấn để hoàn thiện kế hoạch kinh doanh</a:t>
            </a:r>
          </a:p>
        </p:txBody>
      </p:sp>
      <p:sp>
        <p:nvSpPr>
          <p:cNvPr id="829" name="Google Shape;829;p47"/>
          <p:cNvSpPr txBox="1">
            <a:spLocks noGrp="1"/>
          </p:cNvSpPr>
          <p:nvPr>
            <p:ph type="title" idx="2"/>
          </p:nvPr>
        </p:nvSpPr>
        <p:spPr>
          <a:xfrm>
            <a:off x="3496800" y="1141275"/>
            <a:ext cx="2150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a:latin typeface="+mj-lt"/>
              </a:rPr>
              <a:t>03</a:t>
            </a:r>
            <a:endParaRPr>
              <a:latin typeface="+mj-lt"/>
            </a:endParaRPr>
          </a:p>
        </p:txBody>
      </p:sp>
      <p:grpSp>
        <p:nvGrpSpPr>
          <p:cNvPr id="830" name="Google Shape;830;p47"/>
          <p:cNvGrpSpPr/>
          <p:nvPr/>
        </p:nvGrpSpPr>
        <p:grpSpPr>
          <a:xfrm>
            <a:off x="4572000" y="4157600"/>
            <a:ext cx="2845825" cy="1197600"/>
            <a:chOff x="5985500" y="3859950"/>
            <a:chExt cx="2845825" cy="1197600"/>
          </a:xfrm>
        </p:grpSpPr>
        <p:sp>
          <p:nvSpPr>
            <p:cNvPr id="831" name="Google Shape;831;p47"/>
            <p:cNvSpPr/>
            <p:nvPr/>
          </p:nvSpPr>
          <p:spPr>
            <a:xfrm>
              <a:off x="5985500" y="3864500"/>
              <a:ext cx="2839725" cy="1193050"/>
            </a:xfrm>
            <a:custGeom>
              <a:avLst/>
              <a:gdLst/>
              <a:ahLst/>
              <a:cxnLst/>
              <a:rect l="l" t="t" r="r" b="b"/>
              <a:pathLst>
                <a:path w="113589" h="47722" extrusionOk="0">
                  <a:moveTo>
                    <a:pt x="112525" y="0"/>
                  </a:moveTo>
                  <a:lnTo>
                    <a:pt x="92981" y="19545"/>
                  </a:lnTo>
                  <a:lnTo>
                    <a:pt x="69637" y="19545"/>
                  </a:lnTo>
                  <a:lnTo>
                    <a:pt x="63102" y="26080"/>
                  </a:lnTo>
                  <a:lnTo>
                    <a:pt x="37387" y="26080"/>
                  </a:lnTo>
                  <a:lnTo>
                    <a:pt x="25198" y="38299"/>
                  </a:lnTo>
                  <a:lnTo>
                    <a:pt x="8359" y="38299"/>
                  </a:lnTo>
                  <a:lnTo>
                    <a:pt x="0" y="46658"/>
                  </a:lnTo>
                  <a:lnTo>
                    <a:pt x="1095" y="47721"/>
                  </a:lnTo>
                  <a:lnTo>
                    <a:pt x="8997" y="39819"/>
                  </a:lnTo>
                  <a:lnTo>
                    <a:pt x="25806" y="39819"/>
                  </a:lnTo>
                  <a:lnTo>
                    <a:pt x="38025" y="27600"/>
                  </a:lnTo>
                  <a:lnTo>
                    <a:pt x="63710" y="27600"/>
                  </a:lnTo>
                  <a:lnTo>
                    <a:pt x="70245" y="21065"/>
                  </a:lnTo>
                  <a:lnTo>
                    <a:pt x="93589" y="21065"/>
                  </a:lnTo>
                  <a:lnTo>
                    <a:pt x="113589" y="1064"/>
                  </a:lnTo>
                  <a:lnTo>
                    <a:pt x="112525" y="0"/>
                  </a:lnTo>
                  <a:close/>
                </a:path>
              </a:pathLst>
            </a:custGeom>
            <a:solidFill>
              <a:srgbClr val="51294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7"/>
            <p:cNvSpPr/>
            <p:nvPr/>
          </p:nvSpPr>
          <p:spPr>
            <a:xfrm>
              <a:off x="8611675" y="3859950"/>
              <a:ext cx="219650" cy="221150"/>
            </a:xfrm>
            <a:custGeom>
              <a:avLst/>
              <a:gdLst/>
              <a:ahLst/>
              <a:cxnLst/>
              <a:rect l="l" t="t" r="r" b="b"/>
              <a:pathLst>
                <a:path w="8786" h="8846" extrusionOk="0">
                  <a:moveTo>
                    <a:pt x="1" y="0"/>
                  </a:moveTo>
                  <a:lnTo>
                    <a:pt x="1" y="1520"/>
                  </a:lnTo>
                  <a:lnTo>
                    <a:pt x="7265" y="1520"/>
                  </a:lnTo>
                  <a:lnTo>
                    <a:pt x="7265" y="8845"/>
                  </a:lnTo>
                  <a:lnTo>
                    <a:pt x="8785" y="8845"/>
                  </a:lnTo>
                  <a:lnTo>
                    <a:pt x="8785" y="0"/>
                  </a:lnTo>
                  <a:close/>
                </a:path>
              </a:pathLst>
            </a:custGeom>
            <a:solidFill>
              <a:srgbClr val="51294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7"/>
            <p:cNvSpPr/>
            <p:nvPr/>
          </p:nvSpPr>
          <p:spPr>
            <a:xfrm>
              <a:off x="6138225" y="4786250"/>
              <a:ext cx="127700" cy="127675"/>
            </a:xfrm>
            <a:custGeom>
              <a:avLst/>
              <a:gdLst/>
              <a:ahLst/>
              <a:cxnLst/>
              <a:rect l="l" t="t" r="r" b="b"/>
              <a:pathLst>
                <a:path w="5108" h="5107" extrusionOk="0">
                  <a:moveTo>
                    <a:pt x="2554" y="0"/>
                  </a:moveTo>
                  <a:cubicBezTo>
                    <a:pt x="1156" y="0"/>
                    <a:pt x="1" y="1125"/>
                    <a:pt x="1" y="2553"/>
                  </a:cubicBezTo>
                  <a:cubicBezTo>
                    <a:pt x="1" y="3952"/>
                    <a:pt x="1156" y="5107"/>
                    <a:pt x="2554" y="5107"/>
                  </a:cubicBezTo>
                  <a:cubicBezTo>
                    <a:pt x="3983" y="5107"/>
                    <a:pt x="5107" y="3952"/>
                    <a:pt x="5107" y="2553"/>
                  </a:cubicBezTo>
                  <a:cubicBezTo>
                    <a:pt x="5107" y="1125"/>
                    <a:pt x="3983" y="0"/>
                    <a:pt x="2554" y="0"/>
                  </a:cubicBezTo>
                  <a:close/>
                </a:path>
              </a:pathLst>
            </a:custGeom>
            <a:solidFill>
              <a:srgbClr val="E86C5E"/>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7"/>
            <p:cNvSpPr/>
            <p:nvPr/>
          </p:nvSpPr>
          <p:spPr>
            <a:xfrm>
              <a:off x="6553900" y="4786250"/>
              <a:ext cx="127675" cy="127675"/>
            </a:xfrm>
            <a:custGeom>
              <a:avLst/>
              <a:gdLst/>
              <a:ahLst/>
              <a:cxnLst/>
              <a:rect l="l" t="t" r="r" b="b"/>
              <a:pathLst>
                <a:path w="5107" h="5107" extrusionOk="0">
                  <a:moveTo>
                    <a:pt x="2553" y="0"/>
                  </a:moveTo>
                  <a:cubicBezTo>
                    <a:pt x="1155" y="0"/>
                    <a:pt x="0" y="1125"/>
                    <a:pt x="0" y="2553"/>
                  </a:cubicBezTo>
                  <a:cubicBezTo>
                    <a:pt x="0" y="3952"/>
                    <a:pt x="1155" y="5107"/>
                    <a:pt x="2553" y="5107"/>
                  </a:cubicBezTo>
                  <a:cubicBezTo>
                    <a:pt x="3982" y="5107"/>
                    <a:pt x="5107" y="3952"/>
                    <a:pt x="5107" y="2553"/>
                  </a:cubicBezTo>
                  <a:cubicBezTo>
                    <a:pt x="5107" y="1125"/>
                    <a:pt x="3982" y="0"/>
                    <a:pt x="2553" y="0"/>
                  </a:cubicBezTo>
                  <a:close/>
                </a:path>
              </a:pathLst>
            </a:custGeom>
            <a:solidFill>
              <a:srgbClr val="E86C5E"/>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7"/>
            <p:cNvSpPr/>
            <p:nvPr/>
          </p:nvSpPr>
          <p:spPr>
            <a:xfrm>
              <a:off x="6857850" y="4469375"/>
              <a:ext cx="127700" cy="127675"/>
            </a:xfrm>
            <a:custGeom>
              <a:avLst/>
              <a:gdLst/>
              <a:ahLst/>
              <a:cxnLst/>
              <a:rect l="l" t="t" r="r" b="b"/>
              <a:pathLst>
                <a:path w="5108" h="5107" extrusionOk="0">
                  <a:moveTo>
                    <a:pt x="2554" y="0"/>
                  </a:moveTo>
                  <a:cubicBezTo>
                    <a:pt x="1156" y="0"/>
                    <a:pt x="1" y="1125"/>
                    <a:pt x="1" y="2553"/>
                  </a:cubicBezTo>
                  <a:cubicBezTo>
                    <a:pt x="1" y="3952"/>
                    <a:pt x="1156" y="5107"/>
                    <a:pt x="2554" y="5107"/>
                  </a:cubicBezTo>
                  <a:cubicBezTo>
                    <a:pt x="3982" y="5107"/>
                    <a:pt x="5107" y="3952"/>
                    <a:pt x="5107" y="2553"/>
                  </a:cubicBezTo>
                  <a:cubicBezTo>
                    <a:pt x="5107" y="1125"/>
                    <a:pt x="3982" y="0"/>
                    <a:pt x="2554" y="0"/>
                  </a:cubicBezTo>
                  <a:close/>
                </a:path>
              </a:pathLst>
            </a:custGeom>
            <a:solidFill>
              <a:srgbClr val="E86C5E"/>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7"/>
            <p:cNvSpPr/>
            <p:nvPr/>
          </p:nvSpPr>
          <p:spPr>
            <a:xfrm>
              <a:off x="7498450" y="4469375"/>
              <a:ext cx="127675" cy="127675"/>
            </a:xfrm>
            <a:custGeom>
              <a:avLst/>
              <a:gdLst/>
              <a:ahLst/>
              <a:cxnLst/>
              <a:rect l="l" t="t" r="r" b="b"/>
              <a:pathLst>
                <a:path w="5107" h="5107" extrusionOk="0">
                  <a:moveTo>
                    <a:pt x="2553" y="0"/>
                  </a:moveTo>
                  <a:cubicBezTo>
                    <a:pt x="1125" y="0"/>
                    <a:pt x="0" y="1125"/>
                    <a:pt x="0" y="2553"/>
                  </a:cubicBezTo>
                  <a:cubicBezTo>
                    <a:pt x="0" y="3952"/>
                    <a:pt x="1125" y="5107"/>
                    <a:pt x="2553" y="5107"/>
                  </a:cubicBezTo>
                  <a:cubicBezTo>
                    <a:pt x="3952" y="5107"/>
                    <a:pt x="5107" y="3952"/>
                    <a:pt x="5107" y="2553"/>
                  </a:cubicBezTo>
                  <a:cubicBezTo>
                    <a:pt x="5107" y="1125"/>
                    <a:pt x="3952" y="0"/>
                    <a:pt x="2553" y="0"/>
                  </a:cubicBezTo>
                  <a:close/>
                </a:path>
              </a:pathLst>
            </a:custGeom>
            <a:solidFill>
              <a:srgbClr val="E86C5E"/>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7"/>
            <p:cNvSpPr/>
            <p:nvPr/>
          </p:nvSpPr>
          <p:spPr>
            <a:xfrm>
              <a:off x="7674725" y="4306000"/>
              <a:ext cx="127700" cy="127675"/>
            </a:xfrm>
            <a:custGeom>
              <a:avLst/>
              <a:gdLst/>
              <a:ahLst/>
              <a:cxnLst/>
              <a:rect l="l" t="t" r="r" b="b"/>
              <a:pathLst>
                <a:path w="5108" h="5107" extrusionOk="0">
                  <a:moveTo>
                    <a:pt x="2554" y="0"/>
                  </a:moveTo>
                  <a:cubicBezTo>
                    <a:pt x="1126" y="0"/>
                    <a:pt x="1" y="1155"/>
                    <a:pt x="1" y="2553"/>
                  </a:cubicBezTo>
                  <a:cubicBezTo>
                    <a:pt x="1" y="3952"/>
                    <a:pt x="1126" y="5107"/>
                    <a:pt x="2554" y="5107"/>
                  </a:cubicBezTo>
                  <a:cubicBezTo>
                    <a:pt x="3952" y="5107"/>
                    <a:pt x="5107" y="3952"/>
                    <a:pt x="5107" y="2553"/>
                  </a:cubicBezTo>
                  <a:cubicBezTo>
                    <a:pt x="5107" y="1155"/>
                    <a:pt x="3952" y="0"/>
                    <a:pt x="2554" y="0"/>
                  </a:cubicBezTo>
                  <a:close/>
                </a:path>
              </a:pathLst>
            </a:custGeom>
            <a:solidFill>
              <a:srgbClr val="E86C5E"/>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7"/>
            <p:cNvSpPr/>
            <p:nvPr/>
          </p:nvSpPr>
          <p:spPr>
            <a:xfrm>
              <a:off x="8250725" y="4306000"/>
              <a:ext cx="128450" cy="127675"/>
            </a:xfrm>
            <a:custGeom>
              <a:avLst/>
              <a:gdLst/>
              <a:ahLst/>
              <a:cxnLst/>
              <a:rect l="l" t="t" r="r" b="b"/>
              <a:pathLst>
                <a:path w="5138" h="5107" extrusionOk="0">
                  <a:moveTo>
                    <a:pt x="2584" y="0"/>
                  </a:moveTo>
                  <a:cubicBezTo>
                    <a:pt x="1156" y="0"/>
                    <a:pt x="1" y="1155"/>
                    <a:pt x="1" y="2553"/>
                  </a:cubicBezTo>
                  <a:cubicBezTo>
                    <a:pt x="1" y="3952"/>
                    <a:pt x="1156" y="5107"/>
                    <a:pt x="2584" y="5107"/>
                  </a:cubicBezTo>
                  <a:cubicBezTo>
                    <a:pt x="3983" y="5107"/>
                    <a:pt x="5138" y="3952"/>
                    <a:pt x="5138" y="2553"/>
                  </a:cubicBezTo>
                  <a:cubicBezTo>
                    <a:pt x="5138" y="1155"/>
                    <a:pt x="3983" y="0"/>
                    <a:pt x="2584" y="0"/>
                  </a:cubicBezTo>
                  <a:close/>
                </a:path>
              </a:pathLst>
            </a:custGeom>
            <a:solidFill>
              <a:srgbClr val="E86C5E"/>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9" name="Google Shape;839;p47"/>
          <p:cNvGrpSpPr/>
          <p:nvPr/>
        </p:nvGrpSpPr>
        <p:grpSpPr>
          <a:xfrm>
            <a:off x="522427" y="1530213"/>
            <a:ext cx="1448375" cy="1319575"/>
            <a:chOff x="449250" y="2123925"/>
            <a:chExt cx="1448375" cy="1319575"/>
          </a:xfrm>
        </p:grpSpPr>
        <p:sp>
          <p:nvSpPr>
            <p:cNvPr id="840" name="Google Shape;840;p47"/>
            <p:cNvSpPr/>
            <p:nvPr/>
          </p:nvSpPr>
          <p:spPr>
            <a:xfrm>
              <a:off x="449250" y="2123925"/>
              <a:ext cx="1448375" cy="1319575"/>
            </a:xfrm>
            <a:custGeom>
              <a:avLst/>
              <a:gdLst/>
              <a:ahLst/>
              <a:cxnLst/>
              <a:rect l="l" t="t" r="r" b="b"/>
              <a:pathLst>
                <a:path w="57935" h="52783" extrusionOk="0">
                  <a:moveTo>
                    <a:pt x="28967" y="4955"/>
                  </a:moveTo>
                  <a:cubicBezTo>
                    <a:pt x="34454" y="4955"/>
                    <a:pt x="39940" y="7045"/>
                    <a:pt x="44135" y="11224"/>
                  </a:cubicBezTo>
                  <a:cubicBezTo>
                    <a:pt x="52493" y="19613"/>
                    <a:pt x="52493" y="33170"/>
                    <a:pt x="44135" y="41559"/>
                  </a:cubicBezTo>
                  <a:cubicBezTo>
                    <a:pt x="39940" y="45738"/>
                    <a:pt x="34454" y="47828"/>
                    <a:pt x="28967" y="47828"/>
                  </a:cubicBezTo>
                  <a:cubicBezTo>
                    <a:pt x="23481" y="47828"/>
                    <a:pt x="17994" y="45738"/>
                    <a:pt x="13800" y="41559"/>
                  </a:cubicBezTo>
                  <a:cubicBezTo>
                    <a:pt x="5441" y="33170"/>
                    <a:pt x="5441" y="19613"/>
                    <a:pt x="13800" y="11224"/>
                  </a:cubicBezTo>
                  <a:cubicBezTo>
                    <a:pt x="17994" y="7045"/>
                    <a:pt x="23481" y="4955"/>
                    <a:pt x="28967" y="4955"/>
                  </a:cubicBezTo>
                  <a:close/>
                  <a:moveTo>
                    <a:pt x="28967" y="1"/>
                  </a:moveTo>
                  <a:cubicBezTo>
                    <a:pt x="22212" y="1"/>
                    <a:pt x="15456" y="2577"/>
                    <a:pt x="10304" y="7729"/>
                  </a:cubicBezTo>
                  <a:cubicBezTo>
                    <a:pt x="0" y="18033"/>
                    <a:pt x="0" y="34750"/>
                    <a:pt x="10304" y="45055"/>
                  </a:cubicBezTo>
                  <a:cubicBezTo>
                    <a:pt x="15456" y="50207"/>
                    <a:pt x="22212" y="52783"/>
                    <a:pt x="28967" y="52783"/>
                  </a:cubicBezTo>
                  <a:cubicBezTo>
                    <a:pt x="35723" y="52783"/>
                    <a:pt x="42478" y="50207"/>
                    <a:pt x="47630" y="45055"/>
                  </a:cubicBezTo>
                  <a:cubicBezTo>
                    <a:pt x="57934" y="34750"/>
                    <a:pt x="57934" y="18033"/>
                    <a:pt x="47630" y="7729"/>
                  </a:cubicBezTo>
                  <a:cubicBezTo>
                    <a:pt x="42478" y="2577"/>
                    <a:pt x="35723" y="1"/>
                    <a:pt x="28967" y="1"/>
                  </a:cubicBezTo>
                  <a:close/>
                </a:path>
              </a:pathLst>
            </a:custGeom>
            <a:solidFill>
              <a:srgbClr val="E86C5E"/>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7"/>
            <p:cNvSpPr/>
            <p:nvPr/>
          </p:nvSpPr>
          <p:spPr>
            <a:xfrm>
              <a:off x="636925" y="2247225"/>
              <a:ext cx="1072250" cy="1072225"/>
            </a:xfrm>
            <a:custGeom>
              <a:avLst/>
              <a:gdLst/>
              <a:ahLst/>
              <a:cxnLst/>
              <a:rect l="l" t="t" r="r" b="b"/>
              <a:pathLst>
                <a:path w="42890" h="42889" extrusionOk="0">
                  <a:moveTo>
                    <a:pt x="21460" y="0"/>
                  </a:moveTo>
                  <a:cubicBezTo>
                    <a:pt x="9606" y="0"/>
                    <a:pt x="1" y="9605"/>
                    <a:pt x="1" y="21460"/>
                  </a:cubicBezTo>
                  <a:cubicBezTo>
                    <a:pt x="1" y="33314"/>
                    <a:pt x="9606" y="42889"/>
                    <a:pt x="21460" y="42889"/>
                  </a:cubicBezTo>
                  <a:cubicBezTo>
                    <a:pt x="33314" y="42889"/>
                    <a:pt x="42889" y="33314"/>
                    <a:pt x="42889" y="21460"/>
                  </a:cubicBezTo>
                  <a:cubicBezTo>
                    <a:pt x="42889" y="9605"/>
                    <a:pt x="33314" y="0"/>
                    <a:pt x="214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7"/>
            <p:cNvSpPr/>
            <p:nvPr/>
          </p:nvSpPr>
          <p:spPr>
            <a:xfrm>
              <a:off x="760800" y="2371075"/>
              <a:ext cx="824500" cy="824525"/>
            </a:xfrm>
            <a:custGeom>
              <a:avLst/>
              <a:gdLst/>
              <a:ahLst/>
              <a:cxnLst/>
              <a:rect l="l" t="t" r="r" b="b"/>
              <a:pathLst>
                <a:path w="32980" h="32981" extrusionOk="0">
                  <a:moveTo>
                    <a:pt x="16505" y="1"/>
                  </a:moveTo>
                  <a:cubicBezTo>
                    <a:pt x="7386" y="1"/>
                    <a:pt x="0" y="7387"/>
                    <a:pt x="0" y="16506"/>
                  </a:cubicBezTo>
                  <a:cubicBezTo>
                    <a:pt x="0" y="25624"/>
                    <a:pt x="7386" y="32980"/>
                    <a:pt x="16505" y="32980"/>
                  </a:cubicBezTo>
                  <a:cubicBezTo>
                    <a:pt x="25593" y="32980"/>
                    <a:pt x="32980" y="25624"/>
                    <a:pt x="32980" y="16506"/>
                  </a:cubicBezTo>
                  <a:cubicBezTo>
                    <a:pt x="32980" y="7387"/>
                    <a:pt x="25593" y="1"/>
                    <a:pt x="165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7"/>
            <p:cNvSpPr/>
            <p:nvPr/>
          </p:nvSpPr>
          <p:spPr>
            <a:xfrm>
              <a:off x="720525" y="2371650"/>
              <a:ext cx="905050" cy="824700"/>
            </a:xfrm>
            <a:custGeom>
              <a:avLst/>
              <a:gdLst/>
              <a:ahLst/>
              <a:cxnLst/>
              <a:rect l="l" t="t" r="r" b="b"/>
              <a:pathLst>
                <a:path w="36202" h="32988" extrusionOk="0">
                  <a:moveTo>
                    <a:pt x="18116" y="4910"/>
                  </a:moveTo>
                  <a:cubicBezTo>
                    <a:pt x="21072" y="4910"/>
                    <a:pt x="24028" y="6042"/>
                    <a:pt x="26293" y="8306"/>
                  </a:cubicBezTo>
                  <a:cubicBezTo>
                    <a:pt x="30822" y="12835"/>
                    <a:pt x="30822" y="20161"/>
                    <a:pt x="26293" y="24659"/>
                  </a:cubicBezTo>
                  <a:cubicBezTo>
                    <a:pt x="24028" y="26924"/>
                    <a:pt x="21072" y="28056"/>
                    <a:pt x="18116" y="28056"/>
                  </a:cubicBezTo>
                  <a:cubicBezTo>
                    <a:pt x="15160" y="28056"/>
                    <a:pt x="12204" y="26924"/>
                    <a:pt x="9940" y="24659"/>
                  </a:cubicBezTo>
                  <a:cubicBezTo>
                    <a:pt x="5411" y="20161"/>
                    <a:pt x="5411" y="12835"/>
                    <a:pt x="9940" y="8306"/>
                  </a:cubicBezTo>
                  <a:cubicBezTo>
                    <a:pt x="12204" y="6042"/>
                    <a:pt x="15160" y="4910"/>
                    <a:pt x="18116" y="4910"/>
                  </a:cubicBezTo>
                  <a:close/>
                  <a:moveTo>
                    <a:pt x="18116" y="1"/>
                  </a:moveTo>
                  <a:cubicBezTo>
                    <a:pt x="13891" y="1"/>
                    <a:pt x="9666" y="1604"/>
                    <a:pt x="6444" y="4811"/>
                  </a:cubicBezTo>
                  <a:cubicBezTo>
                    <a:pt x="0" y="11255"/>
                    <a:pt x="0" y="21711"/>
                    <a:pt x="6444" y="28155"/>
                  </a:cubicBezTo>
                  <a:cubicBezTo>
                    <a:pt x="9666" y="31377"/>
                    <a:pt x="13891" y="32987"/>
                    <a:pt x="18116" y="32987"/>
                  </a:cubicBezTo>
                  <a:cubicBezTo>
                    <a:pt x="22341" y="32987"/>
                    <a:pt x="26566" y="31377"/>
                    <a:pt x="29788" y="28155"/>
                  </a:cubicBezTo>
                  <a:cubicBezTo>
                    <a:pt x="36202" y="21711"/>
                    <a:pt x="36202" y="11255"/>
                    <a:pt x="29788" y="4811"/>
                  </a:cubicBezTo>
                  <a:cubicBezTo>
                    <a:pt x="26566" y="1604"/>
                    <a:pt x="22341" y="1"/>
                    <a:pt x="18116" y="1"/>
                  </a:cubicBezTo>
                  <a:close/>
                </a:path>
              </a:pathLst>
            </a:custGeom>
            <a:solidFill>
              <a:srgbClr val="E86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7"/>
            <p:cNvSpPr/>
            <p:nvPr/>
          </p:nvSpPr>
          <p:spPr>
            <a:xfrm>
              <a:off x="855775" y="2494375"/>
              <a:ext cx="635300" cy="578675"/>
            </a:xfrm>
            <a:custGeom>
              <a:avLst/>
              <a:gdLst/>
              <a:ahLst/>
              <a:cxnLst/>
              <a:rect l="l" t="t" r="r" b="b"/>
              <a:pathLst>
                <a:path w="25412" h="23147" extrusionOk="0">
                  <a:moveTo>
                    <a:pt x="12706" y="4955"/>
                  </a:moveTo>
                  <a:cubicBezTo>
                    <a:pt x="14401" y="4955"/>
                    <a:pt x="16095" y="5601"/>
                    <a:pt x="17387" y="6893"/>
                  </a:cubicBezTo>
                  <a:cubicBezTo>
                    <a:pt x="19971" y="9476"/>
                    <a:pt x="19971" y="13671"/>
                    <a:pt x="17387" y="16255"/>
                  </a:cubicBezTo>
                  <a:cubicBezTo>
                    <a:pt x="16095" y="17546"/>
                    <a:pt x="14401" y="18192"/>
                    <a:pt x="12706" y="18192"/>
                  </a:cubicBezTo>
                  <a:cubicBezTo>
                    <a:pt x="11012" y="18192"/>
                    <a:pt x="9317" y="17546"/>
                    <a:pt x="8025" y="16255"/>
                  </a:cubicBezTo>
                  <a:cubicBezTo>
                    <a:pt x="5442" y="13671"/>
                    <a:pt x="5442" y="9476"/>
                    <a:pt x="8025" y="6893"/>
                  </a:cubicBezTo>
                  <a:cubicBezTo>
                    <a:pt x="9317" y="5601"/>
                    <a:pt x="11012" y="4955"/>
                    <a:pt x="12706" y="4955"/>
                  </a:cubicBezTo>
                  <a:close/>
                  <a:moveTo>
                    <a:pt x="12706" y="1"/>
                  </a:moveTo>
                  <a:cubicBezTo>
                    <a:pt x="9750" y="1"/>
                    <a:pt x="6794" y="1133"/>
                    <a:pt x="4530" y="3397"/>
                  </a:cubicBezTo>
                  <a:cubicBezTo>
                    <a:pt x="1" y="7926"/>
                    <a:pt x="1" y="15252"/>
                    <a:pt x="4530" y="19750"/>
                  </a:cubicBezTo>
                  <a:cubicBezTo>
                    <a:pt x="6794" y="22015"/>
                    <a:pt x="9750" y="23147"/>
                    <a:pt x="12706" y="23147"/>
                  </a:cubicBezTo>
                  <a:cubicBezTo>
                    <a:pt x="15662" y="23147"/>
                    <a:pt x="18618" y="22015"/>
                    <a:pt x="20883" y="19750"/>
                  </a:cubicBezTo>
                  <a:cubicBezTo>
                    <a:pt x="25412" y="15252"/>
                    <a:pt x="25412" y="7926"/>
                    <a:pt x="20883" y="3397"/>
                  </a:cubicBezTo>
                  <a:cubicBezTo>
                    <a:pt x="18618" y="1133"/>
                    <a:pt x="15662" y="1"/>
                    <a:pt x="127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7"/>
            <p:cNvSpPr/>
            <p:nvPr/>
          </p:nvSpPr>
          <p:spPr>
            <a:xfrm>
              <a:off x="1007750" y="2618050"/>
              <a:ext cx="331350" cy="331325"/>
            </a:xfrm>
            <a:custGeom>
              <a:avLst/>
              <a:gdLst/>
              <a:ahLst/>
              <a:cxnLst/>
              <a:rect l="l" t="t" r="r" b="b"/>
              <a:pathLst>
                <a:path w="13254" h="13253" extrusionOk="0">
                  <a:moveTo>
                    <a:pt x="6627" y="0"/>
                  </a:moveTo>
                  <a:cubicBezTo>
                    <a:pt x="2980" y="0"/>
                    <a:pt x="1" y="2979"/>
                    <a:pt x="1" y="6627"/>
                  </a:cubicBezTo>
                  <a:cubicBezTo>
                    <a:pt x="1" y="10274"/>
                    <a:pt x="2980" y="13253"/>
                    <a:pt x="6627" y="13253"/>
                  </a:cubicBezTo>
                  <a:cubicBezTo>
                    <a:pt x="10275" y="13253"/>
                    <a:pt x="13253" y="10274"/>
                    <a:pt x="13253" y="6627"/>
                  </a:cubicBezTo>
                  <a:cubicBezTo>
                    <a:pt x="13253" y="2979"/>
                    <a:pt x="10275" y="0"/>
                    <a:pt x="6627" y="0"/>
                  </a:cubicBezTo>
                  <a:close/>
                </a:path>
              </a:pathLst>
            </a:custGeom>
            <a:solidFill>
              <a:srgbClr val="E86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47"/>
          <p:cNvSpPr/>
          <p:nvPr/>
        </p:nvSpPr>
        <p:spPr>
          <a:xfrm>
            <a:off x="1831403" y="164821"/>
            <a:ext cx="753218" cy="753213"/>
          </a:xfrm>
          <a:custGeom>
            <a:avLst/>
            <a:gdLst/>
            <a:ahLst/>
            <a:cxnLst/>
            <a:rect l="l" t="t" r="r" b="b"/>
            <a:pathLst>
              <a:path w="16385" h="16384" extrusionOk="0">
                <a:moveTo>
                  <a:pt x="8208" y="3587"/>
                </a:moveTo>
                <a:cubicBezTo>
                  <a:pt x="10761" y="3587"/>
                  <a:pt x="12828" y="5654"/>
                  <a:pt x="12828" y="8207"/>
                </a:cubicBezTo>
                <a:cubicBezTo>
                  <a:pt x="12828" y="10760"/>
                  <a:pt x="10761" y="12827"/>
                  <a:pt x="8208" y="12827"/>
                </a:cubicBezTo>
                <a:cubicBezTo>
                  <a:pt x="5624" y="12827"/>
                  <a:pt x="3557" y="10760"/>
                  <a:pt x="3557" y="8207"/>
                </a:cubicBezTo>
                <a:cubicBezTo>
                  <a:pt x="3557" y="5654"/>
                  <a:pt x="5624" y="3587"/>
                  <a:pt x="8208" y="3587"/>
                </a:cubicBezTo>
                <a:close/>
                <a:moveTo>
                  <a:pt x="7478" y="0"/>
                </a:moveTo>
                <a:lnTo>
                  <a:pt x="7265" y="1581"/>
                </a:lnTo>
                <a:cubicBezTo>
                  <a:pt x="6658" y="1672"/>
                  <a:pt x="6050" y="1824"/>
                  <a:pt x="5533" y="2067"/>
                </a:cubicBezTo>
                <a:lnTo>
                  <a:pt x="4530" y="851"/>
                </a:lnTo>
                <a:lnTo>
                  <a:pt x="3284" y="1611"/>
                </a:lnTo>
                <a:lnTo>
                  <a:pt x="3922" y="3040"/>
                </a:lnTo>
                <a:cubicBezTo>
                  <a:pt x="3557" y="3313"/>
                  <a:pt x="3253" y="3617"/>
                  <a:pt x="2980" y="3982"/>
                </a:cubicBezTo>
                <a:lnTo>
                  <a:pt x="1551" y="3344"/>
                </a:lnTo>
                <a:lnTo>
                  <a:pt x="791" y="4590"/>
                </a:lnTo>
                <a:lnTo>
                  <a:pt x="2007" y="5593"/>
                </a:lnTo>
                <a:cubicBezTo>
                  <a:pt x="1794" y="6110"/>
                  <a:pt x="1642" y="6657"/>
                  <a:pt x="1551" y="7265"/>
                </a:cubicBezTo>
                <a:lnTo>
                  <a:pt x="1" y="7477"/>
                </a:lnTo>
                <a:lnTo>
                  <a:pt x="1" y="8936"/>
                </a:lnTo>
                <a:lnTo>
                  <a:pt x="1551" y="9149"/>
                </a:lnTo>
                <a:cubicBezTo>
                  <a:pt x="1642" y="9757"/>
                  <a:pt x="1825" y="10335"/>
                  <a:pt x="2037" y="10882"/>
                </a:cubicBezTo>
                <a:lnTo>
                  <a:pt x="822" y="11885"/>
                </a:lnTo>
                <a:lnTo>
                  <a:pt x="1612" y="13131"/>
                </a:lnTo>
                <a:lnTo>
                  <a:pt x="3040" y="12493"/>
                </a:lnTo>
                <a:cubicBezTo>
                  <a:pt x="3314" y="12827"/>
                  <a:pt x="3618" y="13131"/>
                  <a:pt x="3952" y="13405"/>
                </a:cubicBezTo>
                <a:lnTo>
                  <a:pt x="3344" y="14833"/>
                </a:lnTo>
                <a:lnTo>
                  <a:pt x="4591" y="15593"/>
                </a:lnTo>
                <a:lnTo>
                  <a:pt x="5563" y="14377"/>
                </a:lnTo>
                <a:cubicBezTo>
                  <a:pt x="6110" y="14590"/>
                  <a:pt x="6658" y="14742"/>
                  <a:pt x="7265" y="14833"/>
                </a:cubicBezTo>
                <a:lnTo>
                  <a:pt x="7448" y="16383"/>
                </a:lnTo>
                <a:lnTo>
                  <a:pt x="8937" y="16383"/>
                </a:lnTo>
                <a:lnTo>
                  <a:pt x="9150" y="14833"/>
                </a:lnTo>
                <a:cubicBezTo>
                  <a:pt x="9758" y="14742"/>
                  <a:pt x="10335" y="14590"/>
                  <a:pt x="10883" y="14347"/>
                </a:cubicBezTo>
                <a:lnTo>
                  <a:pt x="11855" y="15563"/>
                </a:lnTo>
                <a:lnTo>
                  <a:pt x="13101" y="14803"/>
                </a:lnTo>
                <a:lnTo>
                  <a:pt x="12494" y="13374"/>
                </a:lnTo>
                <a:cubicBezTo>
                  <a:pt x="12828" y="13101"/>
                  <a:pt x="13132" y="12766"/>
                  <a:pt x="13405" y="12432"/>
                </a:cubicBezTo>
                <a:lnTo>
                  <a:pt x="14834" y="13070"/>
                </a:lnTo>
                <a:lnTo>
                  <a:pt x="15594" y="11794"/>
                </a:lnTo>
                <a:lnTo>
                  <a:pt x="14378" y="10821"/>
                </a:lnTo>
                <a:cubicBezTo>
                  <a:pt x="14591" y="10304"/>
                  <a:pt x="14743" y="9727"/>
                  <a:pt x="14834" y="9149"/>
                </a:cubicBezTo>
                <a:lnTo>
                  <a:pt x="16384" y="8936"/>
                </a:lnTo>
                <a:lnTo>
                  <a:pt x="16384" y="7477"/>
                </a:lnTo>
                <a:lnTo>
                  <a:pt x="14834" y="7265"/>
                </a:lnTo>
                <a:cubicBezTo>
                  <a:pt x="14743" y="6657"/>
                  <a:pt x="14591" y="6079"/>
                  <a:pt x="14348" y="5532"/>
                </a:cubicBezTo>
                <a:lnTo>
                  <a:pt x="15563" y="4529"/>
                </a:lnTo>
                <a:lnTo>
                  <a:pt x="14804" y="3283"/>
                </a:lnTo>
                <a:lnTo>
                  <a:pt x="13345" y="3921"/>
                </a:lnTo>
                <a:cubicBezTo>
                  <a:pt x="13071" y="3587"/>
                  <a:pt x="12767" y="3283"/>
                  <a:pt x="12433" y="3009"/>
                </a:cubicBezTo>
                <a:lnTo>
                  <a:pt x="13041" y="1550"/>
                </a:lnTo>
                <a:lnTo>
                  <a:pt x="11794" y="790"/>
                </a:lnTo>
                <a:lnTo>
                  <a:pt x="10822" y="2037"/>
                </a:lnTo>
                <a:cubicBezTo>
                  <a:pt x="10275" y="1793"/>
                  <a:pt x="9728" y="1641"/>
                  <a:pt x="9150" y="1581"/>
                </a:cubicBezTo>
                <a:lnTo>
                  <a:pt x="8937" y="0"/>
                </a:lnTo>
                <a:close/>
              </a:path>
            </a:pathLst>
          </a:cu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7" name="Google Shape;847;p47"/>
          <p:cNvGrpSpPr/>
          <p:nvPr/>
        </p:nvGrpSpPr>
        <p:grpSpPr>
          <a:xfrm>
            <a:off x="417084" y="4124939"/>
            <a:ext cx="753235" cy="711248"/>
            <a:chOff x="6843802" y="2410602"/>
            <a:chExt cx="606177" cy="572387"/>
          </a:xfrm>
        </p:grpSpPr>
        <p:sp>
          <p:nvSpPr>
            <p:cNvPr id="848" name="Google Shape;848;p47"/>
            <p:cNvSpPr/>
            <p:nvPr/>
          </p:nvSpPr>
          <p:spPr>
            <a:xfrm rot="-882117">
              <a:off x="6893749" y="2467334"/>
              <a:ext cx="506283" cy="458923"/>
            </a:xfrm>
            <a:custGeom>
              <a:avLst/>
              <a:gdLst/>
              <a:ahLst/>
              <a:cxnLst/>
              <a:rect l="l" t="t" r="r" b="b"/>
              <a:pathLst>
                <a:path w="16901" h="15320" extrusionOk="0">
                  <a:moveTo>
                    <a:pt x="2615" y="0"/>
                  </a:moveTo>
                  <a:cubicBezTo>
                    <a:pt x="1186" y="0"/>
                    <a:pt x="0" y="1186"/>
                    <a:pt x="0" y="2645"/>
                  </a:cubicBezTo>
                  <a:lnTo>
                    <a:pt x="0" y="10152"/>
                  </a:lnTo>
                  <a:cubicBezTo>
                    <a:pt x="0" y="11611"/>
                    <a:pt x="1186" y="12797"/>
                    <a:pt x="2615" y="12797"/>
                  </a:cubicBezTo>
                  <a:lnTo>
                    <a:pt x="2645" y="15320"/>
                  </a:lnTo>
                  <a:lnTo>
                    <a:pt x="5198" y="12797"/>
                  </a:lnTo>
                  <a:lnTo>
                    <a:pt x="14256" y="12797"/>
                  </a:lnTo>
                  <a:cubicBezTo>
                    <a:pt x="15715" y="12797"/>
                    <a:pt x="16900" y="11611"/>
                    <a:pt x="16900" y="10183"/>
                  </a:cubicBezTo>
                  <a:lnTo>
                    <a:pt x="16900" y="2645"/>
                  </a:lnTo>
                  <a:cubicBezTo>
                    <a:pt x="16900" y="1186"/>
                    <a:pt x="15715" y="0"/>
                    <a:pt x="14256" y="0"/>
                  </a:cubicBezTo>
                  <a:close/>
                </a:path>
              </a:pathLst>
            </a:custGeom>
            <a:solidFill>
              <a:srgbClr val="E86C5E"/>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7"/>
            <p:cNvSpPr/>
            <p:nvPr/>
          </p:nvSpPr>
          <p:spPr>
            <a:xfrm rot="-882117">
              <a:off x="7013384" y="2558478"/>
              <a:ext cx="252258" cy="224009"/>
            </a:xfrm>
            <a:custGeom>
              <a:avLst/>
              <a:gdLst/>
              <a:ahLst/>
              <a:cxnLst/>
              <a:rect l="l" t="t" r="r" b="b"/>
              <a:pathLst>
                <a:path w="8421" h="7478" extrusionOk="0">
                  <a:moveTo>
                    <a:pt x="2280" y="0"/>
                  </a:moveTo>
                  <a:cubicBezTo>
                    <a:pt x="1034" y="0"/>
                    <a:pt x="0" y="1003"/>
                    <a:pt x="0" y="2280"/>
                  </a:cubicBezTo>
                  <a:cubicBezTo>
                    <a:pt x="122" y="4681"/>
                    <a:pt x="4225" y="7478"/>
                    <a:pt x="4225" y="7478"/>
                  </a:cubicBezTo>
                  <a:cubicBezTo>
                    <a:pt x="4225" y="7478"/>
                    <a:pt x="8420" y="4742"/>
                    <a:pt x="8420" y="2280"/>
                  </a:cubicBezTo>
                  <a:cubicBezTo>
                    <a:pt x="8420" y="1003"/>
                    <a:pt x="7387" y="0"/>
                    <a:pt x="6140" y="0"/>
                  </a:cubicBezTo>
                  <a:cubicBezTo>
                    <a:pt x="5320" y="0"/>
                    <a:pt x="4621" y="426"/>
                    <a:pt x="4225" y="1064"/>
                  </a:cubicBezTo>
                  <a:cubicBezTo>
                    <a:pt x="3800" y="426"/>
                    <a:pt x="3101" y="0"/>
                    <a:pt x="22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0" name="Google Shape;850;p47"/>
          <p:cNvGrpSpPr/>
          <p:nvPr/>
        </p:nvGrpSpPr>
        <p:grpSpPr>
          <a:xfrm>
            <a:off x="6901450" y="179477"/>
            <a:ext cx="1090495" cy="988796"/>
            <a:chOff x="5889976" y="452096"/>
            <a:chExt cx="952564" cy="863728"/>
          </a:xfrm>
        </p:grpSpPr>
        <p:sp>
          <p:nvSpPr>
            <p:cNvPr id="851" name="Google Shape;851;p47"/>
            <p:cNvSpPr/>
            <p:nvPr/>
          </p:nvSpPr>
          <p:spPr>
            <a:xfrm rot="-1166298">
              <a:off x="5973947" y="564441"/>
              <a:ext cx="784621" cy="639037"/>
            </a:xfrm>
            <a:custGeom>
              <a:avLst/>
              <a:gdLst/>
              <a:ahLst/>
              <a:cxnLst/>
              <a:rect l="l" t="t" r="r" b="b"/>
              <a:pathLst>
                <a:path w="24409" h="19880" extrusionOk="0">
                  <a:moveTo>
                    <a:pt x="2220" y="0"/>
                  </a:moveTo>
                  <a:cubicBezTo>
                    <a:pt x="1004" y="0"/>
                    <a:pt x="1" y="973"/>
                    <a:pt x="1" y="2219"/>
                  </a:cubicBezTo>
                  <a:lnTo>
                    <a:pt x="1" y="13922"/>
                  </a:lnTo>
                  <a:cubicBezTo>
                    <a:pt x="1" y="15137"/>
                    <a:pt x="1004" y="16140"/>
                    <a:pt x="2220" y="16140"/>
                  </a:cubicBezTo>
                  <a:lnTo>
                    <a:pt x="20092" y="16140"/>
                  </a:lnTo>
                  <a:lnTo>
                    <a:pt x="22189" y="19879"/>
                  </a:lnTo>
                  <a:lnTo>
                    <a:pt x="22189" y="16140"/>
                  </a:lnTo>
                  <a:cubicBezTo>
                    <a:pt x="23436" y="16140"/>
                    <a:pt x="24408" y="15137"/>
                    <a:pt x="24408" y="13922"/>
                  </a:cubicBezTo>
                  <a:lnTo>
                    <a:pt x="24408" y="2219"/>
                  </a:lnTo>
                  <a:cubicBezTo>
                    <a:pt x="24408" y="973"/>
                    <a:pt x="23436" y="0"/>
                    <a:pt x="22189" y="0"/>
                  </a:cubicBezTo>
                  <a:close/>
                </a:path>
              </a:pathLst>
            </a:custGeom>
            <a:solidFill>
              <a:schemeClr val="accent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7"/>
            <p:cNvSpPr/>
            <p:nvPr/>
          </p:nvSpPr>
          <p:spPr>
            <a:xfrm rot="-1166298">
              <a:off x="5961807" y="615741"/>
              <a:ext cx="687865" cy="190586"/>
            </a:xfrm>
            <a:custGeom>
              <a:avLst/>
              <a:gdLst/>
              <a:ahLst/>
              <a:cxnLst/>
              <a:rect l="l" t="t" r="r" b="b"/>
              <a:pathLst>
                <a:path w="21399" h="5929" extrusionOk="0">
                  <a:moveTo>
                    <a:pt x="21247" y="1"/>
                  </a:moveTo>
                  <a:lnTo>
                    <a:pt x="12250" y="5229"/>
                  </a:lnTo>
                  <a:cubicBezTo>
                    <a:pt x="11750" y="5510"/>
                    <a:pt x="11194" y="5655"/>
                    <a:pt x="10640" y="5655"/>
                  </a:cubicBezTo>
                  <a:cubicBezTo>
                    <a:pt x="10115" y="5655"/>
                    <a:pt x="9592" y="5525"/>
                    <a:pt x="9119" y="5259"/>
                  </a:cubicBezTo>
                  <a:lnTo>
                    <a:pt x="122" y="305"/>
                  </a:lnTo>
                  <a:lnTo>
                    <a:pt x="0" y="548"/>
                  </a:lnTo>
                  <a:lnTo>
                    <a:pt x="8967" y="5503"/>
                  </a:lnTo>
                  <a:cubicBezTo>
                    <a:pt x="9484" y="5807"/>
                    <a:pt x="10061" y="5928"/>
                    <a:pt x="10639" y="5928"/>
                  </a:cubicBezTo>
                  <a:cubicBezTo>
                    <a:pt x="11247" y="5928"/>
                    <a:pt x="11855" y="5776"/>
                    <a:pt x="12402" y="5472"/>
                  </a:cubicBezTo>
                  <a:lnTo>
                    <a:pt x="21399" y="244"/>
                  </a:lnTo>
                  <a:lnTo>
                    <a:pt x="21247" y="1"/>
                  </a:lnTo>
                  <a:close/>
                </a:path>
              </a:pathLst>
            </a:custGeom>
            <a:solidFill>
              <a:srgbClr val="5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7"/>
            <p:cNvSpPr/>
            <p:nvPr/>
          </p:nvSpPr>
          <p:spPr>
            <a:xfrm rot="-1166298">
              <a:off x="6463800" y="665914"/>
              <a:ext cx="240378" cy="299010"/>
            </a:xfrm>
            <a:custGeom>
              <a:avLst/>
              <a:gdLst/>
              <a:ahLst/>
              <a:cxnLst/>
              <a:rect l="l" t="t" r="r" b="b"/>
              <a:pathLst>
                <a:path w="7478" h="9302" extrusionOk="0">
                  <a:moveTo>
                    <a:pt x="213" y="0"/>
                  </a:moveTo>
                  <a:lnTo>
                    <a:pt x="0" y="183"/>
                  </a:lnTo>
                  <a:lnTo>
                    <a:pt x="7265" y="9301"/>
                  </a:lnTo>
                  <a:lnTo>
                    <a:pt x="7478" y="9119"/>
                  </a:lnTo>
                  <a:lnTo>
                    <a:pt x="213" y="0"/>
                  </a:lnTo>
                  <a:close/>
                </a:path>
              </a:pathLst>
            </a:custGeom>
            <a:solidFill>
              <a:srgbClr val="5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7"/>
            <p:cNvSpPr/>
            <p:nvPr/>
          </p:nvSpPr>
          <p:spPr>
            <a:xfrm rot="-1166298">
              <a:off x="6034426" y="817418"/>
              <a:ext cx="240410" cy="299010"/>
            </a:xfrm>
            <a:custGeom>
              <a:avLst/>
              <a:gdLst/>
              <a:ahLst/>
              <a:cxnLst/>
              <a:rect l="l" t="t" r="r" b="b"/>
              <a:pathLst>
                <a:path w="7479" h="9302" extrusionOk="0">
                  <a:moveTo>
                    <a:pt x="7265" y="0"/>
                  </a:moveTo>
                  <a:lnTo>
                    <a:pt x="1" y="9119"/>
                  </a:lnTo>
                  <a:lnTo>
                    <a:pt x="214" y="9301"/>
                  </a:lnTo>
                  <a:lnTo>
                    <a:pt x="7478" y="183"/>
                  </a:lnTo>
                  <a:lnTo>
                    <a:pt x="7265" y="0"/>
                  </a:lnTo>
                  <a:close/>
                </a:path>
              </a:pathLst>
            </a:custGeom>
            <a:solidFill>
              <a:srgbClr val="5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5" name="Google Shape;855;p47"/>
          <p:cNvGrpSpPr/>
          <p:nvPr/>
        </p:nvGrpSpPr>
        <p:grpSpPr>
          <a:xfrm rot="986050">
            <a:off x="7738411" y="2598802"/>
            <a:ext cx="1166395" cy="815361"/>
            <a:chOff x="135700" y="1601500"/>
            <a:chExt cx="1166450" cy="815400"/>
          </a:xfrm>
        </p:grpSpPr>
        <p:sp>
          <p:nvSpPr>
            <p:cNvPr id="856" name="Google Shape;856;p47"/>
            <p:cNvSpPr/>
            <p:nvPr/>
          </p:nvSpPr>
          <p:spPr>
            <a:xfrm>
              <a:off x="135700" y="1601500"/>
              <a:ext cx="1166450" cy="815400"/>
            </a:xfrm>
            <a:custGeom>
              <a:avLst/>
              <a:gdLst/>
              <a:ahLst/>
              <a:cxnLst/>
              <a:rect l="l" t="t" r="r" b="b"/>
              <a:pathLst>
                <a:path w="46658" h="32616" extrusionOk="0">
                  <a:moveTo>
                    <a:pt x="4833" y="1"/>
                  </a:moveTo>
                  <a:cubicBezTo>
                    <a:pt x="2159" y="1"/>
                    <a:pt x="0" y="2189"/>
                    <a:pt x="0" y="4834"/>
                  </a:cubicBezTo>
                  <a:lnTo>
                    <a:pt x="0" y="22038"/>
                  </a:lnTo>
                  <a:cubicBezTo>
                    <a:pt x="0" y="24712"/>
                    <a:pt x="2189" y="26901"/>
                    <a:pt x="4833" y="26901"/>
                  </a:cubicBezTo>
                  <a:lnTo>
                    <a:pt x="7265" y="26901"/>
                  </a:lnTo>
                  <a:lnTo>
                    <a:pt x="7204" y="32615"/>
                  </a:lnTo>
                  <a:lnTo>
                    <a:pt x="11703" y="26901"/>
                  </a:lnTo>
                  <a:lnTo>
                    <a:pt x="41795" y="26901"/>
                  </a:lnTo>
                  <a:cubicBezTo>
                    <a:pt x="44469" y="26901"/>
                    <a:pt x="46658" y="24712"/>
                    <a:pt x="46627" y="22038"/>
                  </a:cubicBezTo>
                  <a:lnTo>
                    <a:pt x="46627" y="4834"/>
                  </a:lnTo>
                  <a:cubicBezTo>
                    <a:pt x="46627" y="2159"/>
                    <a:pt x="44439" y="1"/>
                    <a:pt x="41795" y="1"/>
                  </a:cubicBezTo>
                  <a:close/>
                </a:path>
              </a:pathLst>
            </a:custGeom>
            <a:solidFill>
              <a:schemeClr val="accen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7"/>
            <p:cNvSpPr/>
            <p:nvPr/>
          </p:nvSpPr>
          <p:spPr>
            <a:xfrm>
              <a:off x="321875" y="1884175"/>
              <a:ext cx="91975" cy="91975"/>
            </a:xfrm>
            <a:custGeom>
              <a:avLst/>
              <a:gdLst/>
              <a:ahLst/>
              <a:cxnLst/>
              <a:rect l="l" t="t" r="r" b="b"/>
              <a:pathLst>
                <a:path w="3679" h="3679" extrusionOk="0">
                  <a:moveTo>
                    <a:pt x="1824" y="1"/>
                  </a:moveTo>
                  <a:cubicBezTo>
                    <a:pt x="821" y="1"/>
                    <a:pt x="0" y="822"/>
                    <a:pt x="0" y="1825"/>
                  </a:cubicBezTo>
                  <a:cubicBezTo>
                    <a:pt x="0" y="2858"/>
                    <a:pt x="821" y="3679"/>
                    <a:pt x="1824" y="3679"/>
                  </a:cubicBezTo>
                  <a:cubicBezTo>
                    <a:pt x="2858" y="3679"/>
                    <a:pt x="3678" y="2858"/>
                    <a:pt x="3678" y="1825"/>
                  </a:cubicBezTo>
                  <a:cubicBezTo>
                    <a:pt x="3678" y="822"/>
                    <a:pt x="2858" y="1"/>
                    <a:pt x="18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7"/>
            <p:cNvSpPr/>
            <p:nvPr/>
          </p:nvSpPr>
          <p:spPr>
            <a:xfrm>
              <a:off x="497400" y="1884175"/>
              <a:ext cx="91975" cy="91975"/>
            </a:xfrm>
            <a:custGeom>
              <a:avLst/>
              <a:gdLst/>
              <a:ahLst/>
              <a:cxnLst/>
              <a:rect l="l" t="t" r="r" b="b"/>
              <a:pathLst>
                <a:path w="3679" h="3679" extrusionOk="0">
                  <a:moveTo>
                    <a:pt x="1825" y="1"/>
                  </a:moveTo>
                  <a:cubicBezTo>
                    <a:pt x="822" y="1"/>
                    <a:pt x="1" y="822"/>
                    <a:pt x="1" y="1825"/>
                  </a:cubicBezTo>
                  <a:cubicBezTo>
                    <a:pt x="1" y="2858"/>
                    <a:pt x="822" y="3679"/>
                    <a:pt x="1825" y="3679"/>
                  </a:cubicBezTo>
                  <a:cubicBezTo>
                    <a:pt x="2858" y="3679"/>
                    <a:pt x="3679" y="2858"/>
                    <a:pt x="3679" y="1825"/>
                  </a:cubicBezTo>
                  <a:cubicBezTo>
                    <a:pt x="3679" y="822"/>
                    <a:pt x="2858" y="1"/>
                    <a:pt x="18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7"/>
            <p:cNvSpPr/>
            <p:nvPr/>
          </p:nvSpPr>
          <p:spPr>
            <a:xfrm>
              <a:off x="672175" y="1884175"/>
              <a:ext cx="92750" cy="91975"/>
            </a:xfrm>
            <a:custGeom>
              <a:avLst/>
              <a:gdLst/>
              <a:ahLst/>
              <a:cxnLst/>
              <a:rect l="l" t="t" r="r" b="b"/>
              <a:pathLst>
                <a:path w="3710" h="3679" extrusionOk="0">
                  <a:moveTo>
                    <a:pt x="1855" y="1"/>
                  </a:moveTo>
                  <a:cubicBezTo>
                    <a:pt x="822" y="1"/>
                    <a:pt x="1" y="822"/>
                    <a:pt x="1" y="1825"/>
                  </a:cubicBezTo>
                  <a:cubicBezTo>
                    <a:pt x="1" y="2858"/>
                    <a:pt x="852" y="3679"/>
                    <a:pt x="1855" y="3679"/>
                  </a:cubicBezTo>
                  <a:cubicBezTo>
                    <a:pt x="2888" y="3679"/>
                    <a:pt x="3709" y="2858"/>
                    <a:pt x="3709" y="1825"/>
                  </a:cubicBezTo>
                  <a:cubicBezTo>
                    <a:pt x="3709" y="822"/>
                    <a:pt x="2888" y="1"/>
                    <a:pt x="18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7"/>
            <p:cNvSpPr/>
            <p:nvPr/>
          </p:nvSpPr>
          <p:spPr>
            <a:xfrm>
              <a:off x="847725" y="1884175"/>
              <a:ext cx="92725" cy="91975"/>
            </a:xfrm>
            <a:custGeom>
              <a:avLst/>
              <a:gdLst/>
              <a:ahLst/>
              <a:cxnLst/>
              <a:rect l="l" t="t" r="r" b="b"/>
              <a:pathLst>
                <a:path w="3709" h="3679" extrusionOk="0">
                  <a:moveTo>
                    <a:pt x="1854" y="1"/>
                  </a:moveTo>
                  <a:cubicBezTo>
                    <a:pt x="821" y="1"/>
                    <a:pt x="0" y="822"/>
                    <a:pt x="0" y="1825"/>
                  </a:cubicBezTo>
                  <a:cubicBezTo>
                    <a:pt x="0" y="2858"/>
                    <a:pt x="821" y="3679"/>
                    <a:pt x="1854" y="3679"/>
                  </a:cubicBezTo>
                  <a:cubicBezTo>
                    <a:pt x="2857" y="3679"/>
                    <a:pt x="3709" y="2858"/>
                    <a:pt x="3709" y="1825"/>
                  </a:cubicBezTo>
                  <a:cubicBezTo>
                    <a:pt x="3709" y="822"/>
                    <a:pt x="2857" y="1"/>
                    <a:pt x="18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7"/>
            <p:cNvSpPr/>
            <p:nvPr/>
          </p:nvSpPr>
          <p:spPr>
            <a:xfrm>
              <a:off x="1023250" y="1884175"/>
              <a:ext cx="91975" cy="91975"/>
            </a:xfrm>
            <a:custGeom>
              <a:avLst/>
              <a:gdLst/>
              <a:ahLst/>
              <a:cxnLst/>
              <a:rect l="l" t="t" r="r" b="b"/>
              <a:pathLst>
                <a:path w="3679" h="3679" extrusionOk="0">
                  <a:moveTo>
                    <a:pt x="1855" y="1"/>
                  </a:moveTo>
                  <a:cubicBezTo>
                    <a:pt x="821" y="1"/>
                    <a:pt x="1" y="822"/>
                    <a:pt x="1" y="1825"/>
                  </a:cubicBezTo>
                  <a:cubicBezTo>
                    <a:pt x="1" y="2858"/>
                    <a:pt x="821" y="3679"/>
                    <a:pt x="1855" y="3679"/>
                  </a:cubicBezTo>
                  <a:cubicBezTo>
                    <a:pt x="2858" y="3679"/>
                    <a:pt x="3679" y="2858"/>
                    <a:pt x="3679" y="1825"/>
                  </a:cubicBezTo>
                  <a:cubicBezTo>
                    <a:pt x="3679" y="822"/>
                    <a:pt x="2858" y="1"/>
                    <a:pt x="18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098417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EF9D24D-211F-1DE5-D467-A0D4E8DE9DFD}"/>
              </a:ext>
            </a:extLst>
          </p:cNvPr>
          <p:cNvSpPr/>
          <p:nvPr/>
        </p:nvSpPr>
        <p:spPr>
          <a:xfrm>
            <a:off x="2145926" y="509666"/>
            <a:ext cx="4132858" cy="4916774"/>
          </a:xfrm>
          <a:prstGeom prst="roundRect">
            <a:avLst>
              <a:gd name="adj" fmla="val 7855"/>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5">
            <a:extLst>
              <a:ext uri="{FF2B5EF4-FFF2-40B4-BE49-F238E27FC236}">
                <a16:creationId xmlns:a16="http://schemas.microsoft.com/office/drawing/2014/main" id="{2B99B2C6-0C8D-D4D1-27C4-73BC92AB9E96}"/>
              </a:ext>
            </a:extLst>
          </p:cNvPr>
          <p:cNvSpPr/>
          <p:nvPr/>
        </p:nvSpPr>
        <p:spPr>
          <a:xfrm>
            <a:off x="145393" y="1251638"/>
            <a:ext cx="2207397" cy="3974308"/>
          </a:xfrm>
          <a:custGeom>
            <a:avLst/>
            <a:gdLst/>
            <a:ahLst/>
            <a:cxnLst/>
            <a:rect l="l" t="t" r="r" b="b"/>
            <a:pathLst>
              <a:path w="4570857" h="8229600">
                <a:moveTo>
                  <a:pt x="0" y="0"/>
                </a:moveTo>
                <a:lnTo>
                  <a:pt x="4570857" y="0"/>
                </a:lnTo>
                <a:lnTo>
                  <a:pt x="4570857" y="8229600"/>
                </a:lnTo>
                <a:lnTo>
                  <a:pt x="0" y="8229600"/>
                </a:lnTo>
                <a:lnTo>
                  <a:pt x="0" y="0"/>
                </a:lnTo>
                <a:close/>
              </a:path>
            </a:pathLst>
          </a:custGeom>
          <a:blipFill>
            <a:blip r:embed="rId3"/>
            <a:stretch>
              <a:fillRect/>
            </a:stretch>
          </a:blipFill>
        </p:spPr>
      </p:sp>
      <p:sp>
        <p:nvSpPr>
          <p:cNvPr id="5" name="Freeform 19">
            <a:extLst>
              <a:ext uri="{FF2B5EF4-FFF2-40B4-BE49-F238E27FC236}">
                <a16:creationId xmlns:a16="http://schemas.microsoft.com/office/drawing/2014/main" id="{611F1F05-231D-A1DD-0F6B-18481F71FF47}"/>
              </a:ext>
            </a:extLst>
          </p:cNvPr>
          <p:cNvSpPr/>
          <p:nvPr/>
        </p:nvSpPr>
        <p:spPr>
          <a:xfrm>
            <a:off x="6926252" y="1028700"/>
            <a:ext cx="2072355" cy="4114800"/>
          </a:xfrm>
          <a:custGeom>
            <a:avLst/>
            <a:gdLst/>
            <a:ahLst/>
            <a:cxnLst/>
            <a:rect l="l" t="t" r="r" b="b"/>
            <a:pathLst>
              <a:path w="2072355" h="4114800">
                <a:moveTo>
                  <a:pt x="0" y="0"/>
                </a:moveTo>
                <a:lnTo>
                  <a:pt x="2072355" y="0"/>
                </a:lnTo>
                <a:lnTo>
                  <a:pt x="207235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Google Shape;762;p45">
            <a:extLst>
              <a:ext uri="{FF2B5EF4-FFF2-40B4-BE49-F238E27FC236}">
                <a16:creationId xmlns:a16="http://schemas.microsoft.com/office/drawing/2014/main" id="{19A3B0D3-E86C-CEB8-247A-21E90A0342FC}"/>
              </a:ext>
            </a:extLst>
          </p:cNvPr>
          <p:cNvSpPr/>
          <p:nvPr/>
        </p:nvSpPr>
        <p:spPr>
          <a:xfrm rot="-7222059">
            <a:off x="7011217" y="246924"/>
            <a:ext cx="573277" cy="525485"/>
          </a:xfrm>
          <a:custGeom>
            <a:avLst/>
            <a:gdLst/>
            <a:ahLst/>
            <a:cxnLst/>
            <a:rect l="l" t="t" r="r" b="b"/>
            <a:pathLst>
              <a:path w="6080" h="5573" extrusionOk="0">
                <a:moveTo>
                  <a:pt x="3040" y="0"/>
                </a:moveTo>
                <a:cubicBezTo>
                  <a:pt x="2888" y="0"/>
                  <a:pt x="2736" y="91"/>
                  <a:pt x="2675" y="274"/>
                </a:cubicBezTo>
                <a:lnTo>
                  <a:pt x="2250" y="1581"/>
                </a:lnTo>
                <a:cubicBezTo>
                  <a:pt x="2220" y="1733"/>
                  <a:pt x="2068" y="1824"/>
                  <a:pt x="1885" y="1824"/>
                </a:cubicBezTo>
                <a:lnTo>
                  <a:pt x="517" y="1824"/>
                </a:lnTo>
                <a:cubicBezTo>
                  <a:pt x="153" y="1824"/>
                  <a:pt x="1" y="2310"/>
                  <a:pt x="305" y="2523"/>
                </a:cubicBezTo>
                <a:lnTo>
                  <a:pt x="1399" y="3344"/>
                </a:lnTo>
                <a:cubicBezTo>
                  <a:pt x="1551" y="3435"/>
                  <a:pt x="1581" y="3617"/>
                  <a:pt x="1551" y="3769"/>
                </a:cubicBezTo>
                <a:lnTo>
                  <a:pt x="1125" y="5046"/>
                </a:lnTo>
                <a:cubicBezTo>
                  <a:pt x="1032" y="5327"/>
                  <a:pt x="1263" y="5572"/>
                  <a:pt x="1513" y="5572"/>
                </a:cubicBezTo>
                <a:cubicBezTo>
                  <a:pt x="1588" y="5572"/>
                  <a:pt x="1664" y="5551"/>
                  <a:pt x="1733" y="5502"/>
                </a:cubicBezTo>
                <a:lnTo>
                  <a:pt x="2827" y="4681"/>
                </a:lnTo>
                <a:cubicBezTo>
                  <a:pt x="2888" y="4636"/>
                  <a:pt x="2964" y="4613"/>
                  <a:pt x="3044" y="4613"/>
                </a:cubicBezTo>
                <a:cubicBezTo>
                  <a:pt x="3124" y="4613"/>
                  <a:pt x="3207" y="4636"/>
                  <a:pt x="3283" y="4681"/>
                </a:cubicBezTo>
                <a:lnTo>
                  <a:pt x="4378" y="5502"/>
                </a:lnTo>
                <a:cubicBezTo>
                  <a:pt x="4447" y="5551"/>
                  <a:pt x="4522" y="5572"/>
                  <a:pt x="4594" y="5572"/>
                </a:cubicBezTo>
                <a:cubicBezTo>
                  <a:pt x="4835" y="5572"/>
                  <a:pt x="5049" y="5327"/>
                  <a:pt x="4955" y="5046"/>
                </a:cubicBezTo>
                <a:lnTo>
                  <a:pt x="4560" y="3769"/>
                </a:lnTo>
                <a:cubicBezTo>
                  <a:pt x="4499" y="3617"/>
                  <a:pt x="4560" y="3435"/>
                  <a:pt x="4682" y="3344"/>
                </a:cubicBezTo>
                <a:lnTo>
                  <a:pt x="5776" y="2523"/>
                </a:lnTo>
                <a:cubicBezTo>
                  <a:pt x="6080" y="2310"/>
                  <a:pt x="5928" y="1824"/>
                  <a:pt x="5563" y="1824"/>
                </a:cubicBezTo>
                <a:lnTo>
                  <a:pt x="4195" y="1824"/>
                </a:lnTo>
                <a:cubicBezTo>
                  <a:pt x="4043" y="1824"/>
                  <a:pt x="3891" y="1733"/>
                  <a:pt x="3830" y="1581"/>
                </a:cubicBezTo>
                <a:lnTo>
                  <a:pt x="3405" y="274"/>
                </a:lnTo>
                <a:cubicBezTo>
                  <a:pt x="3344" y="91"/>
                  <a:pt x="3192" y="0"/>
                  <a:pt x="3040" y="0"/>
                </a:cubicBezTo>
                <a:close/>
              </a:path>
            </a:pathLst>
          </a:custGeom>
          <a:solidFill>
            <a:srgbClr val="F8BC7D"/>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63;p45">
            <a:extLst>
              <a:ext uri="{FF2B5EF4-FFF2-40B4-BE49-F238E27FC236}">
                <a16:creationId xmlns:a16="http://schemas.microsoft.com/office/drawing/2014/main" id="{1EE5FC5F-CDD9-D8DD-2949-7074774AFFA4}"/>
              </a:ext>
            </a:extLst>
          </p:cNvPr>
          <p:cNvSpPr/>
          <p:nvPr/>
        </p:nvSpPr>
        <p:spPr>
          <a:xfrm rot="-6644592">
            <a:off x="6406004" y="334257"/>
            <a:ext cx="444439" cy="407378"/>
          </a:xfrm>
          <a:custGeom>
            <a:avLst/>
            <a:gdLst/>
            <a:ahLst/>
            <a:cxnLst/>
            <a:rect l="l" t="t" r="r" b="b"/>
            <a:pathLst>
              <a:path w="6080" h="5573" extrusionOk="0">
                <a:moveTo>
                  <a:pt x="3040" y="0"/>
                </a:moveTo>
                <a:cubicBezTo>
                  <a:pt x="2888" y="0"/>
                  <a:pt x="2736" y="91"/>
                  <a:pt x="2675" y="274"/>
                </a:cubicBezTo>
                <a:lnTo>
                  <a:pt x="2250" y="1581"/>
                </a:lnTo>
                <a:cubicBezTo>
                  <a:pt x="2220" y="1733"/>
                  <a:pt x="2068" y="1824"/>
                  <a:pt x="1885" y="1824"/>
                </a:cubicBezTo>
                <a:lnTo>
                  <a:pt x="517" y="1824"/>
                </a:lnTo>
                <a:cubicBezTo>
                  <a:pt x="153" y="1824"/>
                  <a:pt x="1" y="2310"/>
                  <a:pt x="305" y="2523"/>
                </a:cubicBezTo>
                <a:lnTo>
                  <a:pt x="1399" y="3344"/>
                </a:lnTo>
                <a:cubicBezTo>
                  <a:pt x="1551" y="3435"/>
                  <a:pt x="1581" y="3617"/>
                  <a:pt x="1551" y="3769"/>
                </a:cubicBezTo>
                <a:lnTo>
                  <a:pt x="1125" y="5046"/>
                </a:lnTo>
                <a:cubicBezTo>
                  <a:pt x="1032" y="5327"/>
                  <a:pt x="1263" y="5572"/>
                  <a:pt x="1513" y="5572"/>
                </a:cubicBezTo>
                <a:cubicBezTo>
                  <a:pt x="1588" y="5572"/>
                  <a:pt x="1664" y="5551"/>
                  <a:pt x="1733" y="5502"/>
                </a:cubicBezTo>
                <a:lnTo>
                  <a:pt x="2827" y="4681"/>
                </a:lnTo>
                <a:cubicBezTo>
                  <a:pt x="2888" y="4636"/>
                  <a:pt x="2964" y="4613"/>
                  <a:pt x="3044" y="4613"/>
                </a:cubicBezTo>
                <a:cubicBezTo>
                  <a:pt x="3124" y="4613"/>
                  <a:pt x="3207" y="4636"/>
                  <a:pt x="3283" y="4681"/>
                </a:cubicBezTo>
                <a:lnTo>
                  <a:pt x="4378" y="5502"/>
                </a:lnTo>
                <a:cubicBezTo>
                  <a:pt x="4447" y="5551"/>
                  <a:pt x="4522" y="5572"/>
                  <a:pt x="4594" y="5572"/>
                </a:cubicBezTo>
                <a:cubicBezTo>
                  <a:pt x="4835" y="5572"/>
                  <a:pt x="5049" y="5327"/>
                  <a:pt x="4955" y="5046"/>
                </a:cubicBezTo>
                <a:lnTo>
                  <a:pt x="4560" y="3769"/>
                </a:lnTo>
                <a:cubicBezTo>
                  <a:pt x="4499" y="3617"/>
                  <a:pt x="4560" y="3435"/>
                  <a:pt x="4682" y="3344"/>
                </a:cubicBezTo>
                <a:lnTo>
                  <a:pt x="5776" y="2523"/>
                </a:lnTo>
                <a:cubicBezTo>
                  <a:pt x="6080" y="2310"/>
                  <a:pt x="5928" y="1824"/>
                  <a:pt x="5563" y="1824"/>
                </a:cubicBezTo>
                <a:lnTo>
                  <a:pt x="4195" y="1824"/>
                </a:lnTo>
                <a:cubicBezTo>
                  <a:pt x="4043" y="1824"/>
                  <a:pt x="3891" y="1733"/>
                  <a:pt x="3830" y="1581"/>
                </a:cubicBezTo>
                <a:lnTo>
                  <a:pt x="3405" y="274"/>
                </a:lnTo>
                <a:cubicBezTo>
                  <a:pt x="3344" y="91"/>
                  <a:pt x="3192" y="0"/>
                  <a:pt x="3040" y="0"/>
                </a:cubicBezTo>
                <a:close/>
              </a:path>
            </a:pathLst>
          </a:custGeom>
          <a:solidFill>
            <a:schemeClr val="lt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TextBox 10">
            <a:extLst>
              <a:ext uri="{FF2B5EF4-FFF2-40B4-BE49-F238E27FC236}">
                <a16:creationId xmlns:a16="http://schemas.microsoft.com/office/drawing/2014/main" id="{88BB0610-3DD1-9D34-6247-7B43BC106C6F}"/>
              </a:ext>
            </a:extLst>
          </p:cNvPr>
          <p:cNvSpPr txBox="1"/>
          <p:nvPr/>
        </p:nvSpPr>
        <p:spPr>
          <a:xfrm>
            <a:off x="2431939" y="1683440"/>
            <a:ext cx="3560830" cy="2805320"/>
          </a:xfrm>
          <a:prstGeom prst="rect">
            <a:avLst/>
          </a:prstGeom>
          <a:noFill/>
        </p:spPr>
        <p:txBody>
          <a:bodyPr wrap="square">
            <a:spAutoFit/>
          </a:bodyPr>
          <a:lstStyle/>
          <a:p>
            <a:pPr algn="just">
              <a:lnSpc>
                <a:spcPct val="150000"/>
              </a:lnSpc>
            </a:pPr>
            <a:r>
              <a:rPr lang="vi-VN" sz="2000"/>
              <a:t>Trình bày lại kế hoạch kinh doanh đã lập và xin ý kiến của gia đình, người thân, đặc biệt là những người từng có kinh nghiệm về khởi nghiệp, kinh doanh.</a:t>
            </a:r>
            <a:endParaRPr lang="en-US" sz="2000"/>
          </a:p>
        </p:txBody>
      </p:sp>
      <p:sp>
        <p:nvSpPr>
          <p:cNvPr id="13" name="Rectangle: Diagonal Corners Rounded 12">
            <a:extLst>
              <a:ext uri="{FF2B5EF4-FFF2-40B4-BE49-F238E27FC236}">
                <a16:creationId xmlns:a16="http://schemas.microsoft.com/office/drawing/2014/main" id="{67E7D0A2-12A1-CE58-3A76-6F71C6425E64}"/>
              </a:ext>
            </a:extLst>
          </p:cNvPr>
          <p:cNvSpPr/>
          <p:nvPr/>
        </p:nvSpPr>
        <p:spPr>
          <a:xfrm>
            <a:off x="2986909" y="889807"/>
            <a:ext cx="2450891" cy="571734"/>
          </a:xfrm>
          <a:prstGeom prst="round2DiagRect">
            <a:avLst/>
          </a:prstGeom>
          <a:solidFill>
            <a:srgbClr val="80C5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bg2"/>
                </a:solidFill>
              </a:rPr>
              <a:t>NHIỆM VỤ </a:t>
            </a:r>
          </a:p>
        </p:txBody>
      </p:sp>
    </p:spTree>
    <p:extLst>
      <p:ext uri="{BB962C8B-B14F-4D97-AF65-F5344CB8AC3E}">
        <p14:creationId xmlns:p14="http://schemas.microsoft.com/office/powerpoint/2010/main" val="207449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12" name="Rectangle: Diagonal Corners Rounded 11">
            <a:extLst>
              <a:ext uri="{FF2B5EF4-FFF2-40B4-BE49-F238E27FC236}">
                <a16:creationId xmlns:a16="http://schemas.microsoft.com/office/drawing/2014/main" id="{E9C77667-DDAA-45B3-EA86-648D9A0DC464}"/>
              </a:ext>
            </a:extLst>
          </p:cNvPr>
          <p:cNvSpPr/>
          <p:nvPr/>
        </p:nvSpPr>
        <p:spPr>
          <a:xfrm>
            <a:off x="2136097" y="1454045"/>
            <a:ext cx="5771214" cy="3192906"/>
          </a:xfrm>
          <a:prstGeom prst="round2Diag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F823B30-1EEE-E9AA-AE3A-5B0448991661}"/>
              </a:ext>
            </a:extLst>
          </p:cNvPr>
          <p:cNvSpPr/>
          <p:nvPr/>
        </p:nvSpPr>
        <p:spPr>
          <a:xfrm>
            <a:off x="220077" y="3493569"/>
            <a:ext cx="1716374" cy="1752988"/>
          </a:xfrm>
          <a:prstGeom prst="rect">
            <a:avLst/>
          </a:prstGeom>
          <a:solidFill>
            <a:srgbClr val="9465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A956B7A-107A-731D-52A8-6FBBC2AF1F95}"/>
              </a:ext>
            </a:extLst>
          </p:cNvPr>
          <p:cNvSpPr/>
          <p:nvPr/>
        </p:nvSpPr>
        <p:spPr>
          <a:xfrm>
            <a:off x="-352269" y="427220"/>
            <a:ext cx="9848538" cy="51716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rgbClr val="512944"/>
                </a:solidFill>
              </a:rPr>
              <a:t>NỘI DUNG XIN Ý KIẾN THAM VẤN</a:t>
            </a:r>
          </a:p>
        </p:txBody>
      </p:sp>
      <p:sp>
        <p:nvSpPr>
          <p:cNvPr id="4" name="Freeform 20">
            <a:extLst>
              <a:ext uri="{FF2B5EF4-FFF2-40B4-BE49-F238E27FC236}">
                <a16:creationId xmlns:a16="http://schemas.microsoft.com/office/drawing/2014/main" id="{D9ACDA88-090B-AFC1-01D9-D1FBE9D2DC66}"/>
              </a:ext>
            </a:extLst>
          </p:cNvPr>
          <p:cNvSpPr/>
          <p:nvPr/>
        </p:nvSpPr>
        <p:spPr>
          <a:xfrm>
            <a:off x="7661191" y="3050498"/>
            <a:ext cx="1482809" cy="2093002"/>
          </a:xfrm>
          <a:custGeom>
            <a:avLst/>
            <a:gdLst/>
            <a:ahLst/>
            <a:cxnLst/>
            <a:rect l="l" t="t" r="r" b="b"/>
            <a:pathLst>
              <a:path w="2915174" h="4114800">
                <a:moveTo>
                  <a:pt x="0" y="0"/>
                </a:moveTo>
                <a:lnTo>
                  <a:pt x="2915174" y="0"/>
                </a:lnTo>
                <a:lnTo>
                  <a:pt x="291517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24">
            <a:extLst>
              <a:ext uri="{FF2B5EF4-FFF2-40B4-BE49-F238E27FC236}">
                <a16:creationId xmlns:a16="http://schemas.microsoft.com/office/drawing/2014/main" id="{DB14D5EE-17C7-A08E-77C8-3EAB79616672}"/>
              </a:ext>
            </a:extLst>
          </p:cNvPr>
          <p:cNvSpPr/>
          <p:nvPr/>
        </p:nvSpPr>
        <p:spPr>
          <a:xfrm>
            <a:off x="284813" y="1759319"/>
            <a:ext cx="1651638" cy="3299862"/>
          </a:xfrm>
          <a:custGeom>
            <a:avLst/>
            <a:gdLst/>
            <a:ahLst/>
            <a:cxnLst/>
            <a:rect l="l" t="t" r="r" b="b"/>
            <a:pathLst>
              <a:path w="2059528" h="4114800">
                <a:moveTo>
                  <a:pt x="0" y="0"/>
                </a:moveTo>
                <a:lnTo>
                  <a:pt x="2059527" y="0"/>
                </a:lnTo>
                <a:lnTo>
                  <a:pt x="205952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TextBox 14">
            <a:extLst>
              <a:ext uri="{FF2B5EF4-FFF2-40B4-BE49-F238E27FC236}">
                <a16:creationId xmlns:a16="http://schemas.microsoft.com/office/drawing/2014/main" id="{BF241EBF-383E-6DAF-E481-3EA7A7516738}"/>
              </a:ext>
            </a:extLst>
          </p:cNvPr>
          <p:cNvSpPr txBox="1"/>
          <p:nvPr/>
        </p:nvSpPr>
        <p:spPr>
          <a:xfrm>
            <a:off x="2241028" y="1783484"/>
            <a:ext cx="5561351" cy="2534027"/>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a:t>Kế hoạch đã lập có khả thi trong thực tiễn không?</a:t>
            </a:r>
          </a:p>
          <a:p>
            <a:pPr marL="285750" indent="-285750" algn="just">
              <a:lnSpc>
                <a:spcPct val="150000"/>
              </a:lnSpc>
              <a:buFont typeface="Arial" panose="020B0604020202020204" pitchFamily="34" charset="0"/>
              <a:buChar char="•"/>
            </a:pPr>
            <a:r>
              <a:rPr lang="vi-VN" sz="1800"/>
              <a:t>Kế hoạch có phù hợp với cá nhân người thực hiện không?</a:t>
            </a:r>
          </a:p>
          <a:p>
            <a:pPr marL="285750" indent="-285750" algn="just">
              <a:lnSpc>
                <a:spcPct val="150000"/>
              </a:lnSpc>
              <a:buFont typeface="Arial" panose="020B0604020202020204" pitchFamily="34" charset="0"/>
              <a:buChar char="•"/>
            </a:pPr>
            <a:r>
              <a:rPr lang="vi-VN" sz="1800"/>
              <a:t>Các nội dung trong kế hoạch đã đầy đủ chưa?</a:t>
            </a:r>
          </a:p>
          <a:p>
            <a:pPr marL="285750" indent="-285750" algn="just">
              <a:lnSpc>
                <a:spcPct val="150000"/>
              </a:lnSpc>
              <a:buFont typeface="Arial" panose="020B0604020202020204" pitchFamily="34" charset="0"/>
              <a:buChar char="•"/>
            </a:pPr>
            <a:r>
              <a:rPr lang="vi-VN" sz="1800"/>
              <a:t>Kế hoạch có cần bổ sung, điều chỉnh gì để phù hợp hơn không?</a:t>
            </a:r>
          </a:p>
        </p:txBody>
      </p:sp>
    </p:spTree>
    <p:extLst>
      <p:ext uri="{BB962C8B-B14F-4D97-AF65-F5344CB8AC3E}">
        <p14:creationId xmlns:p14="http://schemas.microsoft.com/office/powerpoint/2010/main" val="367723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2" name="Freeform 5">
            <a:extLst>
              <a:ext uri="{FF2B5EF4-FFF2-40B4-BE49-F238E27FC236}">
                <a16:creationId xmlns:a16="http://schemas.microsoft.com/office/drawing/2014/main" id="{274723E2-E3A6-8F4C-757D-4D9717ABA0F8}"/>
              </a:ext>
            </a:extLst>
          </p:cNvPr>
          <p:cNvSpPr/>
          <p:nvPr/>
        </p:nvSpPr>
        <p:spPr>
          <a:xfrm>
            <a:off x="5864179" y="1637298"/>
            <a:ext cx="3182385" cy="3637012"/>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3"/>
            <a:stretch>
              <a:fillRect/>
            </a:stretch>
          </a:blipFill>
        </p:spPr>
      </p:sp>
      <p:grpSp>
        <p:nvGrpSpPr>
          <p:cNvPr id="5" name="Group 4">
            <a:extLst>
              <a:ext uri="{FF2B5EF4-FFF2-40B4-BE49-F238E27FC236}">
                <a16:creationId xmlns:a16="http://schemas.microsoft.com/office/drawing/2014/main" id="{E5B9A0DB-C828-B14B-94A8-00AB38F31CF4}"/>
              </a:ext>
            </a:extLst>
          </p:cNvPr>
          <p:cNvGrpSpPr/>
          <p:nvPr/>
        </p:nvGrpSpPr>
        <p:grpSpPr>
          <a:xfrm>
            <a:off x="1494020" y="544642"/>
            <a:ext cx="3682584" cy="864434"/>
            <a:chOff x="1543987" y="584616"/>
            <a:chExt cx="3682584" cy="864434"/>
          </a:xfrm>
        </p:grpSpPr>
        <p:sp>
          <p:nvSpPr>
            <p:cNvPr id="6" name="Rectangle: Diagonal Corners Rounded 5">
              <a:extLst>
                <a:ext uri="{FF2B5EF4-FFF2-40B4-BE49-F238E27FC236}">
                  <a16:creationId xmlns:a16="http://schemas.microsoft.com/office/drawing/2014/main" id="{A5C27261-1E24-A7B7-C332-C5B7E646EC36}"/>
                </a:ext>
              </a:extLst>
            </p:cNvPr>
            <p:cNvSpPr/>
            <p:nvPr/>
          </p:nvSpPr>
          <p:spPr>
            <a:xfrm>
              <a:off x="1643922" y="684551"/>
              <a:ext cx="3582649" cy="764499"/>
            </a:xfrm>
            <a:prstGeom prst="round2DiagRect">
              <a:avLst/>
            </a:prstGeom>
            <a:noFill/>
            <a:ln w="12700">
              <a:solidFill>
                <a:srgbClr val="51294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00" b="1">
                <a:solidFill>
                  <a:srgbClr val="512944"/>
                </a:solidFill>
              </a:endParaRPr>
            </a:p>
          </p:txBody>
        </p:sp>
        <p:sp>
          <p:nvSpPr>
            <p:cNvPr id="7" name="Rectangle: Diagonal Corners Rounded 6">
              <a:extLst>
                <a:ext uri="{FF2B5EF4-FFF2-40B4-BE49-F238E27FC236}">
                  <a16:creationId xmlns:a16="http://schemas.microsoft.com/office/drawing/2014/main" id="{BA78F193-F70C-916F-DCE3-BAF66EC9C4C0}"/>
                </a:ext>
              </a:extLst>
            </p:cNvPr>
            <p:cNvSpPr/>
            <p:nvPr/>
          </p:nvSpPr>
          <p:spPr>
            <a:xfrm>
              <a:off x="1543987" y="584616"/>
              <a:ext cx="3582649" cy="764499"/>
            </a:xfrm>
            <a:prstGeom prst="round2Diag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rgbClr val="512944"/>
                  </a:solidFill>
                </a:rPr>
                <a:t>LÀM VIỆC CÁ NHÂN</a:t>
              </a:r>
            </a:p>
          </p:txBody>
        </p:sp>
      </p:grpSp>
      <p:sp>
        <p:nvSpPr>
          <p:cNvPr id="11" name="TextBox 10">
            <a:extLst>
              <a:ext uri="{FF2B5EF4-FFF2-40B4-BE49-F238E27FC236}">
                <a16:creationId xmlns:a16="http://schemas.microsoft.com/office/drawing/2014/main" id="{C91DF3D0-7B8C-6980-193F-E7CE54611473}"/>
              </a:ext>
            </a:extLst>
          </p:cNvPr>
          <p:cNvSpPr txBox="1"/>
          <p:nvPr/>
        </p:nvSpPr>
        <p:spPr>
          <a:xfrm>
            <a:off x="568376" y="1904468"/>
            <a:ext cx="4939259" cy="2456185"/>
          </a:xfrm>
          <a:prstGeom prst="rect">
            <a:avLst/>
          </a:prstGeom>
          <a:noFill/>
        </p:spPr>
        <p:txBody>
          <a:bodyPr wrap="square">
            <a:spAutoFit/>
          </a:bodyPr>
          <a:lstStyle/>
          <a:p>
            <a:pPr marL="342900" indent="-342900" algn="just">
              <a:lnSpc>
                <a:spcPct val="150000"/>
              </a:lnSpc>
              <a:buFont typeface="Wingdings" panose="05000000000000000000" pitchFamily="2" charset="2"/>
              <a:buChar char="ü"/>
            </a:pPr>
            <a:r>
              <a:rPr lang="en-US" sz="2100"/>
              <a:t>Ghi chép lại các ý kiến tham vấn để điều chỉnh kế hoạch kinh doanh (nếu cần thiết).</a:t>
            </a:r>
          </a:p>
          <a:p>
            <a:pPr marL="342900" indent="-342900" algn="just">
              <a:lnSpc>
                <a:spcPct val="150000"/>
              </a:lnSpc>
              <a:buFont typeface="Wingdings" panose="05000000000000000000" pitchFamily="2" charset="2"/>
              <a:buChar char="ü"/>
            </a:pPr>
            <a:r>
              <a:rPr lang="en-US" sz="2100"/>
              <a:t>Chỉnh sửa, hoàn thiện kế hoạch kinh doanh sau khi tham vấn.</a:t>
            </a:r>
          </a:p>
        </p:txBody>
      </p:sp>
    </p:spTree>
    <p:extLst>
      <p:ext uri="{BB962C8B-B14F-4D97-AF65-F5344CB8AC3E}">
        <p14:creationId xmlns:p14="http://schemas.microsoft.com/office/powerpoint/2010/main" val="352613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1DEFFBD-2F5D-86A1-D526-F67AD08B9464}"/>
              </a:ext>
            </a:extLst>
          </p:cNvPr>
          <p:cNvCxnSpPr>
            <a:cxnSpLocks/>
          </p:cNvCxnSpPr>
          <p:nvPr/>
        </p:nvCxnSpPr>
        <p:spPr>
          <a:xfrm>
            <a:off x="1956218" y="-22485"/>
            <a:ext cx="0" cy="2638269"/>
          </a:xfrm>
          <a:prstGeom prst="line">
            <a:avLst/>
          </a:prstGeom>
          <a:ln w="19050">
            <a:solidFill>
              <a:srgbClr val="512944"/>
            </a:solidFill>
            <a:prstDash val="sysDash"/>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DB6B9C2A-855F-5F39-1882-3DE60A038A86}"/>
              </a:ext>
            </a:extLst>
          </p:cNvPr>
          <p:cNvGrpSpPr/>
          <p:nvPr/>
        </p:nvGrpSpPr>
        <p:grpSpPr>
          <a:xfrm>
            <a:off x="517160" y="1211704"/>
            <a:ext cx="2995535" cy="864434"/>
            <a:chOff x="1543987" y="584616"/>
            <a:chExt cx="3682584" cy="864434"/>
          </a:xfrm>
        </p:grpSpPr>
        <p:sp>
          <p:nvSpPr>
            <p:cNvPr id="12" name="Rectangle: Diagonal Corners Rounded 11">
              <a:extLst>
                <a:ext uri="{FF2B5EF4-FFF2-40B4-BE49-F238E27FC236}">
                  <a16:creationId xmlns:a16="http://schemas.microsoft.com/office/drawing/2014/main" id="{D86032B0-CDBA-E770-F3CB-A72BB6333E14}"/>
                </a:ext>
              </a:extLst>
            </p:cNvPr>
            <p:cNvSpPr/>
            <p:nvPr/>
          </p:nvSpPr>
          <p:spPr>
            <a:xfrm>
              <a:off x="1643922" y="684551"/>
              <a:ext cx="3582649" cy="764499"/>
            </a:xfrm>
            <a:prstGeom prst="round2DiagRect">
              <a:avLst/>
            </a:prstGeom>
            <a:noFill/>
            <a:ln w="12700">
              <a:solidFill>
                <a:srgbClr val="51294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00" b="1">
                <a:solidFill>
                  <a:srgbClr val="512944"/>
                </a:solidFill>
              </a:endParaRPr>
            </a:p>
          </p:txBody>
        </p:sp>
        <p:sp>
          <p:nvSpPr>
            <p:cNvPr id="13" name="Rectangle: Diagonal Corners Rounded 12">
              <a:extLst>
                <a:ext uri="{FF2B5EF4-FFF2-40B4-BE49-F238E27FC236}">
                  <a16:creationId xmlns:a16="http://schemas.microsoft.com/office/drawing/2014/main" id="{5C6FAC58-09F0-D6D2-3995-C8A6D2507CC4}"/>
                </a:ext>
              </a:extLst>
            </p:cNvPr>
            <p:cNvSpPr/>
            <p:nvPr/>
          </p:nvSpPr>
          <p:spPr>
            <a:xfrm>
              <a:off x="1543987" y="584616"/>
              <a:ext cx="3582649" cy="764499"/>
            </a:xfrm>
            <a:prstGeom prst="round2Diag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rgbClr val="512944"/>
                  </a:solidFill>
                </a:rPr>
                <a:t>KẾT LUẬN </a:t>
              </a:r>
            </a:p>
          </p:txBody>
        </p:sp>
      </p:grpSp>
      <p:sp>
        <p:nvSpPr>
          <p:cNvPr id="15" name="TextBox 14">
            <a:extLst>
              <a:ext uri="{FF2B5EF4-FFF2-40B4-BE49-F238E27FC236}">
                <a16:creationId xmlns:a16="http://schemas.microsoft.com/office/drawing/2014/main" id="{B2137F07-484F-8F72-D44E-E87D9E53207A}"/>
              </a:ext>
            </a:extLst>
          </p:cNvPr>
          <p:cNvSpPr txBox="1"/>
          <p:nvPr/>
        </p:nvSpPr>
        <p:spPr>
          <a:xfrm>
            <a:off x="3593984" y="707425"/>
            <a:ext cx="5017866" cy="3728649"/>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Để có một kế hoạch kinh doanh hoàn thiện, ý kiến góp ý, nhận xét của những người xung quanh – đặc biệt là những người có kinh nghiệm kinh doanh – là rất quan trọng. </a:t>
            </a:r>
            <a:endParaRPr lang="en-US" sz="2000"/>
          </a:p>
          <a:p>
            <a:pPr marL="342900" indent="-342900" algn="just">
              <a:lnSpc>
                <a:spcPct val="150000"/>
              </a:lnSpc>
              <a:buFont typeface="Arial" panose="020B0604020202020204" pitchFamily="34" charset="0"/>
              <a:buChar char="•"/>
            </a:pPr>
            <a:r>
              <a:rPr lang="vi-VN" sz="2000"/>
              <a:t>Ý kiến tham vấn giúp chúng ta có cơ hội nhìn nhận lại kế hoạch mình đã lập một cách khách quan và toàn diện hơn.</a:t>
            </a:r>
            <a:endParaRPr lang="en-US" sz="2000"/>
          </a:p>
        </p:txBody>
      </p:sp>
      <p:sp>
        <p:nvSpPr>
          <p:cNvPr id="16" name="Freeform 14">
            <a:extLst>
              <a:ext uri="{FF2B5EF4-FFF2-40B4-BE49-F238E27FC236}">
                <a16:creationId xmlns:a16="http://schemas.microsoft.com/office/drawing/2014/main" id="{8F48012D-0A91-1E29-927C-F2D4CC71BA7F}"/>
              </a:ext>
            </a:extLst>
          </p:cNvPr>
          <p:cNvSpPr/>
          <p:nvPr/>
        </p:nvSpPr>
        <p:spPr>
          <a:xfrm>
            <a:off x="349330" y="2310334"/>
            <a:ext cx="3244654" cy="2810681"/>
          </a:xfrm>
          <a:custGeom>
            <a:avLst/>
            <a:gdLst/>
            <a:ahLst/>
            <a:cxnLst/>
            <a:rect l="l" t="t" r="r" b="b"/>
            <a:pathLst>
              <a:path w="9500260" h="8229600">
                <a:moveTo>
                  <a:pt x="0" y="0"/>
                </a:moveTo>
                <a:lnTo>
                  <a:pt x="9500259" y="0"/>
                </a:lnTo>
                <a:lnTo>
                  <a:pt x="9500259"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1774135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1"/>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grpSp>
        <p:nvGrpSpPr>
          <p:cNvPr id="235" name="Google Shape;235;p1"/>
          <p:cNvGrpSpPr/>
          <p:nvPr/>
        </p:nvGrpSpPr>
        <p:grpSpPr>
          <a:xfrm>
            <a:off x="4260857" y="755322"/>
            <a:ext cx="4507007" cy="4046604"/>
            <a:chOff x="0" y="-38100"/>
            <a:chExt cx="2374061" cy="2131544"/>
          </a:xfrm>
        </p:grpSpPr>
        <p:sp>
          <p:nvSpPr>
            <p:cNvPr id="236" name="Google Shape;236;p1"/>
            <p:cNvSpPr/>
            <p:nvPr/>
          </p:nvSpPr>
          <p:spPr>
            <a:xfrm>
              <a:off x="0" y="0"/>
              <a:ext cx="2374061" cy="2093444"/>
            </a:xfrm>
            <a:custGeom>
              <a:avLst/>
              <a:gdLst/>
              <a:ahLst/>
              <a:cxnLst/>
              <a:rect l="l" t="t" r="r" b="b"/>
              <a:pathLst>
                <a:path w="2374061" h="2093444" extrusionOk="0">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spcFirstLastPara="1" wrap="square" lIns="68569" tIns="68569" rIns="68569" bIns="68569" anchor="ctr" anchorCtr="0">
              <a:noAutofit/>
            </a:bodyPr>
            <a:lstStyle/>
            <a:p>
              <a:pPr defTabSz="685800"/>
              <a:endParaRPr sz="1050"/>
            </a:p>
          </p:txBody>
        </p:sp>
        <p:sp>
          <p:nvSpPr>
            <p:cNvPr id="237" name="Google Shape;237;p1"/>
            <p:cNvSpPr txBox="1"/>
            <p:nvPr/>
          </p:nvSpPr>
          <p:spPr>
            <a:xfrm>
              <a:off x="0" y="-38100"/>
              <a:ext cx="812800" cy="850900"/>
            </a:xfrm>
            <a:prstGeom prst="rect">
              <a:avLst/>
            </a:prstGeom>
            <a:noFill/>
            <a:ln>
              <a:noFill/>
            </a:ln>
          </p:spPr>
          <p:txBody>
            <a:bodyPr spcFirstLastPara="1" wrap="square" lIns="25388" tIns="25388" rIns="25388" bIns="25388" anchor="ctr" anchorCtr="0">
              <a:noAutofit/>
            </a:bodyPr>
            <a:lstStyle/>
            <a:p>
              <a:pPr algn="ctr" defTabSz="685800">
                <a:lnSpc>
                  <a:spcPct val="147750"/>
                </a:lnSpc>
              </a:pPr>
              <a:endParaRPr sz="900">
                <a:latin typeface="Calibri"/>
                <a:ea typeface="Calibri"/>
                <a:cs typeface="Calibri"/>
                <a:sym typeface="Calibri"/>
              </a:endParaRPr>
            </a:p>
          </p:txBody>
        </p:sp>
      </p:grpSp>
      <p:grpSp>
        <p:nvGrpSpPr>
          <p:cNvPr id="238" name="Google Shape;238;p1"/>
          <p:cNvGrpSpPr/>
          <p:nvPr/>
        </p:nvGrpSpPr>
        <p:grpSpPr>
          <a:xfrm>
            <a:off x="4094490" y="675054"/>
            <a:ext cx="4535161" cy="4030296"/>
            <a:chOff x="0" y="-38100"/>
            <a:chExt cx="2388891" cy="2122954"/>
          </a:xfrm>
        </p:grpSpPr>
        <p:sp>
          <p:nvSpPr>
            <p:cNvPr id="239" name="Google Shape;239;p1"/>
            <p:cNvSpPr/>
            <p:nvPr/>
          </p:nvSpPr>
          <p:spPr>
            <a:xfrm>
              <a:off x="0" y="0"/>
              <a:ext cx="2388891" cy="2084854"/>
            </a:xfrm>
            <a:custGeom>
              <a:avLst/>
              <a:gdLst/>
              <a:ahLst/>
              <a:cxnLst/>
              <a:rect l="l" t="t" r="r" b="b"/>
              <a:pathLst>
                <a:path w="2388891" h="2084854" extrusionOk="0">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spcFirstLastPara="1" wrap="square" lIns="68569" tIns="68569" rIns="68569" bIns="68569" anchor="ctr" anchorCtr="0">
              <a:noAutofit/>
            </a:bodyPr>
            <a:lstStyle/>
            <a:p>
              <a:pPr defTabSz="685800"/>
              <a:endParaRPr sz="1050"/>
            </a:p>
          </p:txBody>
        </p:sp>
        <p:sp>
          <p:nvSpPr>
            <p:cNvPr id="240" name="Google Shape;240;p1"/>
            <p:cNvSpPr txBox="1"/>
            <p:nvPr/>
          </p:nvSpPr>
          <p:spPr>
            <a:xfrm>
              <a:off x="0" y="-38100"/>
              <a:ext cx="812800" cy="850900"/>
            </a:xfrm>
            <a:prstGeom prst="rect">
              <a:avLst/>
            </a:prstGeom>
            <a:noFill/>
            <a:ln>
              <a:noFill/>
            </a:ln>
          </p:spPr>
          <p:txBody>
            <a:bodyPr spcFirstLastPara="1" wrap="square" lIns="25388" tIns="25388" rIns="25388" bIns="25388" anchor="ctr" anchorCtr="0">
              <a:noAutofit/>
            </a:bodyPr>
            <a:lstStyle/>
            <a:p>
              <a:pPr algn="ctr" defTabSz="685800">
                <a:lnSpc>
                  <a:spcPct val="147750"/>
                </a:lnSpc>
              </a:pPr>
              <a:endParaRPr sz="900">
                <a:latin typeface="Calibri"/>
                <a:ea typeface="Calibri"/>
                <a:cs typeface="Calibri"/>
                <a:sym typeface="Calibri"/>
              </a:endParaRPr>
            </a:p>
          </p:txBody>
        </p:sp>
      </p:grpSp>
      <p:pic>
        <p:nvPicPr>
          <p:cNvPr id="241" name="Google Shape;241;p1"/>
          <p:cNvPicPr preferRelativeResize="0"/>
          <p:nvPr/>
        </p:nvPicPr>
        <p:blipFill rotWithShape="1">
          <a:blip r:embed="rId4">
            <a:alphaModFix/>
          </a:blip>
          <a:srcRect l="17884"/>
          <a:stretch/>
        </p:blipFill>
        <p:spPr>
          <a:xfrm>
            <a:off x="1049089" y="2744526"/>
            <a:ext cx="2455133" cy="2071732"/>
          </a:xfrm>
          <a:prstGeom prst="rect">
            <a:avLst/>
          </a:prstGeom>
          <a:noFill/>
          <a:ln>
            <a:noFill/>
          </a:ln>
        </p:spPr>
      </p:pic>
      <p:pic>
        <p:nvPicPr>
          <p:cNvPr id="242" name="Google Shape;242;p1"/>
          <p:cNvPicPr preferRelativeResize="0"/>
          <p:nvPr/>
        </p:nvPicPr>
        <p:blipFill rotWithShape="1">
          <a:blip r:embed="rId5">
            <a:alphaModFix/>
          </a:blip>
          <a:srcRect/>
          <a:stretch/>
        </p:blipFill>
        <p:spPr>
          <a:xfrm>
            <a:off x="316638" y="3770044"/>
            <a:ext cx="1615649" cy="1149131"/>
          </a:xfrm>
          <a:prstGeom prst="rect">
            <a:avLst/>
          </a:prstGeom>
          <a:noFill/>
          <a:ln>
            <a:noFill/>
          </a:ln>
        </p:spPr>
      </p:pic>
      <p:pic>
        <p:nvPicPr>
          <p:cNvPr id="243" name="Google Shape;243;p1"/>
          <p:cNvPicPr preferRelativeResize="0"/>
          <p:nvPr/>
        </p:nvPicPr>
        <p:blipFill rotWithShape="1">
          <a:blip r:embed="rId6">
            <a:alphaModFix/>
          </a:blip>
          <a:srcRect/>
          <a:stretch/>
        </p:blipFill>
        <p:spPr>
          <a:xfrm>
            <a:off x="1200041" y="204458"/>
            <a:ext cx="1036258" cy="712427"/>
          </a:xfrm>
          <a:prstGeom prst="rect">
            <a:avLst/>
          </a:prstGeom>
          <a:noFill/>
          <a:ln>
            <a:noFill/>
          </a:ln>
        </p:spPr>
      </p:pic>
      <p:pic>
        <p:nvPicPr>
          <p:cNvPr id="244" name="Google Shape;244;p1"/>
          <p:cNvPicPr preferRelativeResize="0"/>
          <p:nvPr/>
        </p:nvPicPr>
        <p:blipFill rotWithShape="1">
          <a:blip r:embed="rId7">
            <a:alphaModFix/>
          </a:blip>
          <a:srcRect/>
          <a:stretch/>
        </p:blipFill>
        <p:spPr>
          <a:xfrm>
            <a:off x="3037228" y="987923"/>
            <a:ext cx="735839" cy="454381"/>
          </a:xfrm>
          <a:prstGeom prst="rect">
            <a:avLst/>
          </a:prstGeom>
          <a:noFill/>
          <a:ln>
            <a:noFill/>
          </a:ln>
        </p:spPr>
      </p:pic>
      <p:pic>
        <p:nvPicPr>
          <p:cNvPr id="245" name="Google Shape;245;p1"/>
          <p:cNvPicPr preferRelativeResize="0"/>
          <p:nvPr/>
        </p:nvPicPr>
        <p:blipFill rotWithShape="1">
          <a:blip r:embed="rId8">
            <a:alphaModFix/>
          </a:blip>
          <a:srcRect/>
          <a:stretch/>
        </p:blipFill>
        <p:spPr>
          <a:xfrm>
            <a:off x="1159884" y="1575654"/>
            <a:ext cx="2139037" cy="2337745"/>
          </a:xfrm>
          <a:prstGeom prst="rect">
            <a:avLst/>
          </a:prstGeom>
          <a:noFill/>
          <a:ln>
            <a:noFill/>
          </a:ln>
        </p:spPr>
      </p:pic>
      <p:pic>
        <p:nvPicPr>
          <p:cNvPr id="246" name="Google Shape;246;p1"/>
          <p:cNvPicPr preferRelativeResize="0"/>
          <p:nvPr/>
        </p:nvPicPr>
        <p:blipFill rotWithShape="1">
          <a:blip r:embed="rId9">
            <a:alphaModFix/>
          </a:blip>
          <a:srcRect/>
          <a:stretch/>
        </p:blipFill>
        <p:spPr>
          <a:xfrm>
            <a:off x="851662" y="4048081"/>
            <a:ext cx="1212505" cy="881592"/>
          </a:xfrm>
          <a:prstGeom prst="rect">
            <a:avLst/>
          </a:prstGeom>
          <a:noFill/>
          <a:ln>
            <a:noFill/>
          </a:ln>
        </p:spPr>
      </p:pic>
      <p:pic>
        <p:nvPicPr>
          <p:cNvPr id="247" name="Google Shape;247;p1"/>
          <p:cNvPicPr preferRelativeResize="0"/>
          <p:nvPr/>
        </p:nvPicPr>
        <p:blipFill rotWithShape="1">
          <a:blip r:embed="rId9">
            <a:alphaModFix/>
          </a:blip>
          <a:srcRect/>
          <a:stretch/>
        </p:blipFill>
        <p:spPr>
          <a:xfrm>
            <a:off x="2384897" y="4048081"/>
            <a:ext cx="1274918" cy="926972"/>
          </a:xfrm>
          <a:prstGeom prst="rect">
            <a:avLst/>
          </a:prstGeom>
          <a:noFill/>
          <a:ln>
            <a:noFill/>
          </a:ln>
        </p:spPr>
      </p:pic>
      <p:pic>
        <p:nvPicPr>
          <p:cNvPr id="248" name="Google Shape;248;p1"/>
          <p:cNvPicPr preferRelativeResize="0"/>
          <p:nvPr/>
        </p:nvPicPr>
        <p:blipFill rotWithShape="1">
          <a:blip r:embed="rId10">
            <a:alphaModFix/>
          </a:blip>
          <a:srcRect/>
          <a:stretch/>
        </p:blipFill>
        <p:spPr>
          <a:xfrm>
            <a:off x="1659487" y="3790739"/>
            <a:ext cx="1377740" cy="1128435"/>
          </a:xfrm>
          <a:prstGeom prst="rect">
            <a:avLst/>
          </a:prstGeom>
          <a:noFill/>
          <a:ln>
            <a:noFill/>
          </a:ln>
        </p:spPr>
      </p:pic>
      <p:pic>
        <p:nvPicPr>
          <p:cNvPr id="249" name="Google Shape;249;p1"/>
          <p:cNvPicPr preferRelativeResize="0"/>
          <p:nvPr/>
        </p:nvPicPr>
        <p:blipFill rotWithShape="1">
          <a:blip r:embed="rId11">
            <a:alphaModFix/>
          </a:blip>
          <a:srcRect/>
          <a:stretch/>
        </p:blipFill>
        <p:spPr>
          <a:xfrm>
            <a:off x="2276655" y="3790739"/>
            <a:ext cx="1665115" cy="1184313"/>
          </a:xfrm>
          <a:prstGeom prst="rect">
            <a:avLst/>
          </a:prstGeom>
          <a:noFill/>
          <a:ln>
            <a:noFill/>
          </a:ln>
        </p:spPr>
      </p:pic>
      <p:pic>
        <p:nvPicPr>
          <p:cNvPr id="250" name="Google Shape;250;p1"/>
          <p:cNvPicPr preferRelativeResize="0"/>
          <p:nvPr/>
        </p:nvPicPr>
        <p:blipFill rotWithShape="1">
          <a:blip r:embed="rId12">
            <a:alphaModFix/>
          </a:blip>
          <a:srcRect/>
          <a:stretch/>
        </p:blipFill>
        <p:spPr>
          <a:xfrm rot="10276833">
            <a:off x="5370574" y="499511"/>
            <a:ext cx="1982990" cy="495748"/>
          </a:xfrm>
          <a:prstGeom prst="rect">
            <a:avLst/>
          </a:prstGeom>
          <a:noFill/>
          <a:ln>
            <a:noFill/>
          </a:ln>
        </p:spPr>
      </p:pic>
      <p:sp>
        <p:nvSpPr>
          <p:cNvPr id="251" name="Google Shape;251;p1"/>
          <p:cNvSpPr txBox="1"/>
          <p:nvPr/>
        </p:nvSpPr>
        <p:spPr>
          <a:xfrm>
            <a:off x="4108566" y="1172220"/>
            <a:ext cx="4507007" cy="2285241"/>
          </a:xfrm>
          <a:prstGeom prst="rect">
            <a:avLst/>
          </a:prstGeom>
          <a:noFill/>
          <a:ln>
            <a:noFill/>
          </a:ln>
        </p:spPr>
        <p:txBody>
          <a:bodyPr spcFirstLastPara="1" wrap="square" lIns="0" tIns="0" rIns="0" bIns="0" anchor="t" anchorCtr="0">
            <a:spAutoFit/>
          </a:bodyPr>
          <a:lstStyle/>
          <a:p>
            <a:pPr algn="ctr" defTabSz="685800">
              <a:lnSpc>
                <a:spcPct val="150000"/>
              </a:lnSpc>
            </a:pPr>
            <a:r>
              <a:rPr lang="en-US" sz="4950" b="1">
                <a:solidFill>
                  <a:srgbClr val="5C5C82"/>
                </a:solidFill>
              </a:rPr>
              <a:t>TƯỚI HOA TRONG CHẬU</a:t>
            </a:r>
            <a:endParaRPr sz="1050"/>
          </a:p>
        </p:txBody>
      </p:sp>
      <p:grpSp>
        <p:nvGrpSpPr>
          <p:cNvPr id="252" name="Google Shape;252;p1"/>
          <p:cNvGrpSpPr/>
          <p:nvPr/>
        </p:nvGrpSpPr>
        <p:grpSpPr>
          <a:xfrm>
            <a:off x="5224054" y="3595049"/>
            <a:ext cx="2583732" cy="614751"/>
            <a:chOff x="4287584" y="2806482"/>
            <a:chExt cx="5167464" cy="1229503"/>
          </a:xfrm>
        </p:grpSpPr>
        <p:sp>
          <p:nvSpPr>
            <p:cNvPr id="253" name="Google Shape;253;p1"/>
            <p:cNvSpPr/>
            <p:nvPr/>
          </p:nvSpPr>
          <p:spPr>
            <a:xfrm rot="-254175">
              <a:off x="4287584" y="2806482"/>
              <a:ext cx="5167464" cy="1229503"/>
            </a:xfrm>
            <a:custGeom>
              <a:avLst/>
              <a:gdLst/>
              <a:ahLst/>
              <a:cxnLst/>
              <a:rect l="l" t="t" r="r" b="b"/>
              <a:pathLst>
                <a:path w="6284414" h="1610114" extrusionOk="0">
                  <a:moveTo>
                    <a:pt x="5345514" y="1598927"/>
                  </a:moveTo>
                  <a:cubicBezTo>
                    <a:pt x="5345514" y="1598927"/>
                    <a:pt x="4925761" y="1610114"/>
                    <a:pt x="4463177" y="1607493"/>
                  </a:cubicBezTo>
                  <a:cubicBezTo>
                    <a:pt x="2350089" y="1605330"/>
                    <a:pt x="1057073" y="1597506"/>
                    <a:pt x="1057073" y="1597506"/>
                  </a:cubicBezTo>
                  <a:cubicBezTo>
                    <a:pt x="812931" y="1588672"/>
                    <a:pt x="565145" y="1571691"/>
                    <a:pt x="398404" y="1513513"/>
                  </a:cubicBezTo>
                  <a:cubicBezTo>
                    <a:pt x="120505" y="1416551"/>
                    <a:pt x="0" y="1239023"/>
                    <a:pt x="0" y="709996"/>
                  </a:cubicBezTo>
                  <a:lnTo>
                    <a:pt x="0" y="709991"/>
                  </a:lnTo>
                  <a:cubicBezTo>
                    <a:pt x="8536" y="440430"/>
                    <a:pt x="34263" y="311302"/>
                    <a:pt x="140291" y="225758"/>
                  </a:cubicBezTo>
                  <a:cubicBezTo>
                    <a:pt x="342602" y="62530"/>
                    <a:pt x="736658" y="7673"/>
                    <a:pt x="1155311" y="7673"/>
                  </a:cubicBezTo>
                  <a:cubicBezTo>
                    <a:pt x="1155311" y="7673"/>
                    <a:pt x="1551711" y="15681"/>
                    <a:pt x="3801476" y="7673"/>
                  </a:cubicBezTo>
                  <a:cubicBezTo>
                    <a:pt x="4706835" y="0"/>
                    <a:pt x="5170762" y="7673"/>
                    <a:pt x="5170762" y="7673"/>
                  </a:cubicBezTo>
                  <a:cubicBezTo>
                    <a:pt x="5539070" y="15152"/>
                    <a:pt x="5902383" y="84484"/>
                    <a:pt x="6100123" y="207066"/>
                  </a:cubicBezTo>
                  <a:cubicBezTo>
                    <a:pt x="6251140" y="300683"/>
                    <a:pt x="6284414" y="425358"/>
                    <a:pt x="6275274" y="709996"/>
                  </a:cubicBezTo>
                  <a:lnTo>
                    <a:pt x="6275274" y="710001"/>
                  </a:lnTo>
                  <a:cubicBezTo>
                    <a:pt x="6275274" y="1356988"/>
                    <a:pt x="5992277" y="1571086"/>
                    <a:pt x="5345514" y="1598927"/>
                  </a:cubicBezTo>
                  <a:close/>
                </a:path>
              </a:pathLst>
            </a:custGeom>
            <a:solidFill>
              <a:srgbClr val="98C8BB"/>
            </a:solidFill>
            <a:ln>
              <a:noFill/>
            </a:ln>
          </p:spPr>
          <p:txBody>
            <a:bodyPr spcFirstLastPara="1" wrap="square" lIns="68569" tIns="68569" rIns="68569" bIns="68569" anchor="ctr" anchorCtr="0">
              <a:noAutofit/>
            </a:bodyPr>
            <a:lstStyle/>
            <a:p>
              <a:pPr defTabSz="685800"/>
              <a:endParaRPr sz="1050"/>
            </a:p>
          </p:txBody>
        </p:sp>
        <p:sp>
          <p:nvSpPr>
            <p:cNvPr id="254" name="Google Shape;254;p1"/>
            <p:cNvSpPr txBox="1"/>
            <p:nvPr/>
          </p:nvSpPr>
          <p:spPr>
            <a:xfrm rot="21319842">
              <a:off x="4554204" y="3005736"/>
              <a:ext cx="4700052" cy="830997"/>
            </a:xfrm>
            <a:prstGeom prst="rect">
              <a:avLst/>
            </a:prstGeom>
            <a:noFill/>
            <a:ln>
              <a:noFill/>
            </a:ln>
          </p:spPr>
          <p:txBody>
            <a:bodyPr spcFirstLastPara="1" wrap="square" lIns="0" tIns="0" rIns="0" bIns="0" anchor="t" anchorCtr="0">
              <a:spAutoFit/>
            </a:bodyPr>
            <a:lstStyle/>
            <a:p>
              <a:pPr algn="ctr" defTabSz="685800"/>
              <a:r>
                <a:rPr lang="en-US" sz="2700" b="1">
                  <a:solidFill>
                    <a:srgbClr val="FAFAF7"/>
                  </a:solidFill>
                </a:rPr>
                <a:t>TRÒ CHƠI</a:t>
              </a:r>
              <a:endParaRPr sz="2700" b="1">
                <a:solidFill>
                  <a:srgbClr val="FAFAF7"/>
                </a:solidFill>
              </a:endParaRPr>
            </a:p>
          </p:txBody>
        </p:sp>
      </p:grpSp>
      <p:pic>
        <p:nvPicPr>
          <p:cNvPr id="255" name="Google Shape;255;p1"/>
          <p:cNvPicPr preferRelativeResize="0"/>
          <p:nvPr/>
        </p:nvPicPr>
        <p:blipFill rotWithShape="1">
          <a:blip r:embed="rId13">
            <a:alphaModFix/>
          </a:blip>
          <a:srcRect/>
          <a:stretch/>
        </p:blipFill>
        <p:spPr>
          <a:xfrm>
            <a:off x="174516" y="688112"/>
            <a:ext cx="1136546" cy="1083981"/>
          </a:xfrm>
          <a:prstGeom prst="rect">
            <a:avLst/>
          </a:prstGeom>
          <a:noFill/>
          <a:ln>
            <a:noFill/>
          </a:ln>
        </p:spPr>
      </p:pic>
    </p:spTree>
    <p:extLst>
      <p:ext uri="{BB962C8B-B14F-4D97-AF65-F5344CB8AC3E}">
        <p14:creationId xmlns:p14="http://schemas.microsoft.com/office/powerpoint/2010/main" val="495512137"/>
      </p:ext>
    </p:extLst>
  </p:cSld>
  <p:clrMapOvr>
    <a:masterClrMapping/>
  </p:clrMapOvr>
  <p:transition spd="med">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2"/>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pic>
        <p:nvPicPr>
          <p:cNvPr id="261" name="Google Shape;261;p2"/>
          <p:cNvPicPr preferRelativeResize="0"/>
          <p:nvPr/>
        </p:nvPicPr>
        <p:blipFill rotWithShape="1">
          <a:blip r:embed="rId4">
            <a:alphaModFix/>
          </a:blip>
          <a:srcRect/>
          <a:stretch/>
        </p:blipFill>
        <p:spPr>
          <a:xfrm>
            <a:off x="1266111" y="4623256"/>
            <a:ext cx="1000711" cy="516617"/>
          </a:xfrm>
          <a:prstGeom prst="rect">
            <a:avLst/>
          </a:prstGeom>
          <a:noFill/>
          <a:ln>
            <a:noFill/>
          </a:ln>
        </p:spPr>
      </p:pic>
      <p:grpSp>
        <p:nvGrpSpPr>
          <p:cNvPr id="262" name="Google Shape;262;p2"/>
          <p:cNvGrpSpPr/>
          <p:nvPr/>
        </p:nvGrpSpPr>
        <p:grpSpPr>
          <a:xfrm>
            <a:off x="-25386" y="4057969"/>
            <a:ext cx="1216478" cy="1085531"/>
            <a:chOff x="12922445" y="7368188"/>
            <a:chExt cx="2432955" cy="2171063"/>
          </a:xfrm>
        </p:grpSpPr>
        <p:pic>
          <p:nvPicPr>
            <p:cNvPr id="263" name="Google Shape;263;p2"/>
            <p:cNvPicPr preferRelativeResize="0"/>
            <p:nvPr/>
          </p:nvPicPr>
          <p:blipFill rotWithShape="1">
            <a:blip r:embed="rId5">
              <a:alphaModFix/>
            </a:blip>
            <a:srcRect/>
            <a:stretch/>
          </p:blipFill>
          <p:spPr>
            <a:xfrm>
              <a:off x="12922445" y="7368188"/>
              <a:ext cx="1432244" cy="1569959"/>
            </a:xfrm>
            <a:prstGeom prst="rect">
              <a:avLst/>
            </a:prstGeom>
            <a:noFill/>
            <a:ln>
              <a:noFill/>
            </a:ln>
          </p:spPr>
        </p:pic>
        <p:pic>
          <p:nvPicPr>
            <p:cNvPr id="264" name="Google Shape;264;p2"/>
            <p:cNvPicPr preferRelativeResize="0"/>
            <p:nvPr/>
          </p:nvPicPr>
          <p:blipFill rotWithShape="1">
            <a:blip r:embed="rId4">
              <a:alphaModFix/>
            </a:blip>
            <a:srcRect/>
            <a:stretch/>
          </p:blipFill>
          <p:spPr>
            <a:xfrm>
              <a:off x="13353978" y="8498764"/>
              <a:ext cx="2001422" cy="1033234"/>
            </a:xfrm>
            <a:prstGeom prst="rect">
              <a:avLst/>
            </a:prstGeom>
            <a:noFill/>
            <a:ln>
              <a:noFill/>
            </a:ln>
          </p:spPr>
        </p:pic>
        <p:pic>
          <p:nvPicPr>
            <p:cNvPr id="265" name="Google Shape;265;p2"/>
            <p:cNvPicPr preferRelativeResize="0"/>
            <p:nvPr/>
          </p:nvPicPr>
          <p:blipFill rotWithShape="1">
            <a:blip r:embed="rId6">
              <a:alphaModFix/>
            </a:blip>
            <a:srcRect l="218" r="219"/>
            <a:stretch/>
          </p:blipFill>
          <p:spPr>
            <a:xfrm>
              <a:off x="14367560" y="8833553"/>
              <a:ext cx="987839" cy="705698"/>
            </a:xfrm>
            <a:prstGeom prst="rect">
              <a:avLst/>
            </a:prstGeom>
            <a:noFill/>
            <a:ln>
              <a:noFill/>
            </a:ln>
          </p:spPr>
        </p:pic>
      </p:grpSp>
      <p:pic>
        <p:nvPicPr>
          <p:cNvPr id="266" name="Google Shape;266;p2"/>
          <p:cNvPicPr preferRelativeResize="0"/>
          <p:nvPr/>
        </p:nvPicPr>
        <p:blipFill rotWithShape="1">
          <a:blip r:embed="rId7">
            <a:alphaModFix/>
          </a:blip>
          <a:srcRect/>
          <a:stretch/>
        </p:blipFill>
        <p:spPr>
          <a:xfrm rot="-1511033">
            <a:off x="85958" y="109595"/>
            <a:ext cx="665195" cy="671915"/>
          </a:xfrm>
          <a:prstGeom prst="rect">
            <a:avLst/>
          </a:prstGeom>
          <a:noFill/>
          <a:ln>
            <a:noFill/>
          </a:ln>
        </p:spPr>
      </p:pic>
      <p:pic>
        <p:nvPicPr>
          <p:cNvPr id="267" name="Google Shape;267;p2"/>
          <p:cNvPicPr preferRelativeResize="0"/>
          <p:nvPr/>
        </p:nvPicPr>
        <p:blipFill rotWithShape="1">
          <a:blip r:embed="rId8">
            <a:alphaModFix/>
          </a:blip>
          <a:srcRect/>
          <a:stretch/>
        </p:blipFill>
        <p:spPr>
          <a:xfrm>
            <a:off x="8208285" y="139626"/>
            <a:ext cx="768052" cy="603880"/>
          </a:xfrm>
          <a:prstGeom prst="rect">
            <a:avLst/>
          </a:prstGeom>
          <a:noFill/>
          <a:ln>
            <a:noFill/>
          </a:ln>
        </p:spPr>
      </p:pic>
      <p:pic>
        <p:nvPicPr>
          <p:cNvPr id="268" name="Google Shape;268;p2"/>
          <p:cNvPicPr preferRelativeResize="0"/>
          <p:nvPr/>
        </p:nvPicPr>
        <p:blipFill rotWithShape="1">
          <a:blip r:embed="rId9">
            <a:alphaModFix/>
          </a:blip>
          <a:srcRect/>
          <a:stretch/>
        </p:blipFill>
        <p:spPr>
          <a:xfrm>
            <a:off x="4669793" y="139626"/>
            <a:ext cx="522264" cy="374725"/>
          </a:xfrm>
          <a:prstGeom prst="rect">
            <a:avLst/>
          </a:prstGeom>
          <a:noFill/>
          <a:ln>
            <a:noFill/>
          </a:ln>
        </p:spPr>
      </p:pic>
      <p:pic>
        <p:nvPicPr>
          <p:cNvPr id="269" name="Google Shape;269;p2"/>
          <p:cNvPicPr preferRelativeResize="0"/>
          <p:nvPr/>
        </p:nvPicPr>
        <p:blipFill rotWithShape="1">
          <a:blip r:embed="rId10">
            <a:alphaModFix/>
          </a:blip>
          <a:srcRect/>
          <a:stretch/>
        </p:blipFill>
        <p:spPr>
          <a:xfrm>
            <a:off x="7681392" y="449395"/>
            <a:ext cx="305704" cy="232080"/>
          </a:xfrm>
          <a:prstGeom prst="rect">
            <a:avLst/>
          </a:prstGeom>
          <a:noFill/>
          <a:ln>
            <a:noFill/>
          </a:ln>
        </p:spPr>
      </p:pic>
      <p:pic>
        <p:nvPicPr>
          <p:cNvPr id="270" name="Google Shape;270;p2">
            <a:hlinkClick r:id="" action="ppaction://noaction"/>
          </p:cNvPr>
          <p:cNvPicPr preferRelativeResize="0"/>
          <p:nvPr/>
        </p:nvPicPr>
        <p:blipFill rotWithShape="1">
          <a:blip r:embed="rId11">
            <a:alphaModFix/>
          </a:blip>
          <a:srcRect/>
          <a:stretch/>
        </p:blipFill>
        <p:spPr>
          <a:xfrm>
            <a:off x="8662307" y="4708773"/>
            <a:ext cx="481692" cy="434727"/>
          </a:xfrm>
          <a:prstGeom prst="rect">
            <a:avLst/>
          </a:prstGeom>
          <a:noFill/>
          <a:ln>
            <a:noFill/>
          </a:ln>
        </p:spPr>
      </p:pic>
      <p:pic>
        <p:nvPicPr>
          <p:cNvPr id="271" name="Google Shape;271;p2">
            <a:hlinkClick r:id="rId12" action="ppaction://hlinksldjump"/>
          </p:cNvPr>
          <p:cNvPicPr preferRelativeResize="0"/>
          <p:nvPr/>
        </p:nvPicPr>
        <p:blipFill rotWithShape="1">
          <a:blip r:embed="rId13">
            <a:alphaModFix/>
          </a:blip>
          <a:srcRect/>
          <a:stretch/>
        </p:blipFill>
        <p:spPr>
          <a:xfrm>
            <a:off x="559985" y="1051173"/>
            <a:ext cx="1490601" cy="2098730"/>
          </a:xfrm>
          <a:prstGeom prst="rect">
            <a:avLst/>
          </a:prstGeom>
          <a:noFill/>
          <a:ln>
            <a:noFill/>
          </a:ln>
        </p:spPr>
      </p:pic>
      <p:pic>
        <p:nvPicPr>
          <p:cNvPr id="272" name="Google Shape;272;p2">
            <a:hlinkClick r:id="rId14" action="ppaction://hlinksldjump"/>
          </p:cNvPr>
          <p:cNvPicPr preferRelativeResize="0"/>
          <p:nvPr/>
        </p:nvPicPr>
        <p:blipFill rotWithShape="1">
          <a:blip r:embed="rId15">
            <a:alphaModFix/>
          </a:blip>
          <a:srcRect/>
          <a:stretch/>
        </p:blipFill>
        <p:spPr>
          <a:xfrm>
            <a:off x="3707560" y="1041368"/>
            <a:ext cx="1655207" cy="2176461"/>
          </a:xfrm>
          <a:prstGeom prst="rect">
            <a:avLst/>
          </a:prstGeom>
          <a:noFill/>
          <a:ln>
            <a:noFill/>
          </a:ln>
        </p:spPr>
      </p:pic>
      <p:pic>
        <p:nvPicPr>
          <p:cNvPr id="273" name="Google Shape;273;p2">
            <a:hlinkClick r:id="rId16" action="ppaction://hlinksldjump"/>
          </p:cNvPr>
          <p:cNvPicPr preferRelativeResize="0"/>
          <p:nvPr/>
        </p:nvPicPr>
        <p:blipFill rotWithShape="1">
          <a:blip r:embed="rId17">
            <a:alphaModFix/>
          </a:blip>
          <a:srcRect/>
          <a:stretch/>
        </p:blipFill>
        <p:spPr>
          <a:xfrm>
            <a:off x="7260461" y="1163004"/>
            <a:ext cx="973921" cy="2400508"/>
          </a:xfrm>
          <a:prstGeom prst="rect">
            <a:avLst/>
          </a:prstGeom>
          <a:noFill/>
          <a:ln>
            <a:noFill/>
          </a:ln>
        </p:spPr>
      </p:pic>
      <p:pic>
        <p:nvPicPr>
          <p:cNvPr id="274" name="Google Shape;274;p2">
            <a:hlinkClick r:id="rId18" action="ppaction://hlinksldjump"/>
          </p:cNvPr>
          <p:cNvPicPr preferRelativeResize="0"/>
          <p:nvPr/>
        </p:nvPicPr>
        <p:blipFill rotWithShape="1">
          <a:blip r:embed="rId19">
            <a:alphaModFix/>
          </a:blip>
          <a:srcRect/>
          <a:stretch/>
        </p:blipFill>
        <p:spPr>
          <a:xfrm>
            <a:off x="1961832" y="2687209"/>
            <a:ext cx="1490601" cy="2144454"/>
          </a:xfrm>
          <a:prstGeom prst="rect">
            <a:avLst/>
          </a:prstGeom>
          <a:noFill/>
          <a:ln>
            <a:noFill/>
          </a:ln>
        </p:spPr>
      </p:pic>
      <p:pic>
        <p:nvPicPr>
          <p:cNvPr id="275" name="Google Shape;275;p2">
            <a:hlinkClick r:id="rId20" action="ppaction://hlinksldjump"/>
          </p:cNvPr>
          <p:cNvPicPr preferRelativeResize="0"/>
          <p:nvPr/>
        </p:nvPicPr>
        <p:blipFill rotWithShape="1">
          <a:blip r:embed="rId21">
            <a:alphaModFix/>
          </a:blip>
          <a:srcRect/>
          <a:stretch/>
        </p:blipFill>
        <p:spPr>
          <a:xfrm>
            <a:off x="5617892" y="2668919"/>
            <a:ext cx="1490601" cy="2162744"/>
          </a:xfrm>
          <a:prstGeom prst="rect">
            <a:avLst/>
          </a:prstGeom>
          <a:noFill/>
          <a:ln>
            <a:noFill/>
          </a:ln>
        </p:spPr>
      </p:pic>
    </p:spTree>
    <p:extLst>
      <p:ext uri="{BB962C8B-B14F-4D97-AF65-F5344CB8AC3E}">
        <p14:creationId xmlns:p14="http://schemas.microsoft.com/office/powerpoint/2010/main" val="2353816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500"/>
                                        <p:tgtEl>
                                          <p:spTgt spid="271"/>
                                        </p:tgtEl>
                                        <p:attrNameLst>
                                          <p:attrName>ppt_w</p:attrName>
                                        </p:attrNameLst>
                                      </p:cBhvr>
                                      <p:tavLst>
                                        <p:tav tm="0">
                                          <p:val>
                                            <p:strVal val="#ppt_w"/>
                                          </p:val>
                                        </p:tav>
                                        <p:tav tm="100000">
                                          <p:val>
                                            <p:strVal val="0"/>
                                          </p:val>
                                        </p:tav>
                                      </p:tavLst>
                                    </p:anim>
                                    <p:anim calcmode="lin" valueType="num">
                                      <p:cBhvr additive="base">
                                        <p:cTn id="7" dur="500"/>
                                        <p:tgtEl>
                                          <p:spTgt spid="271"/>
                                        </p:tgtEl>
                                        <p:attrNameLst>
                                          <p:attrName>ppt_h</p:attrName>
                                        </p:attrNameLst>
                                      </p:cBhvr>
                                      <p:tavLst>
                                        <p:tav tm="0">
                                          <p:val>
                                            <p:strVal val="#ppt_h"/>
                                          </p:val>
                                        </p:tav>
                                        <p:tav tm="100000">
                                          <p:val>
                                            <p:strVal val="0"/>
                                          </p:val>
                                        </p:tav>
                                      </p:tavLst>
                                    </p:anim>
                                    <p:set>
                                      <p:cBhvr>
                                        <p:cTn id="8" dur="1" fill="hold">
                                          <p:stCondLst>
                                            <p:cond delay="500"/>
                                          </p:stCondLst>
                                        </p:cTn>
                                        <p:tgtEl>
                                          <p:spTgt spid="27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nodeType="clickEffect">
                                  <p:stCondLst>
                                    <p:cond delay="0"/>
                                  </p:stCondLst>
                                  <p:childTnLst>
                                    <p:anim calcmode="lin" valueType="num">
                                      <p:cBhvr additive="base">
                                        <p:cTn id="12" dur="500"/>
                                        <p:tgtEl>
                                          <p:spTgt spid="272"/>
                                        </p:tgtEl>
                                        <p:attrNameLst>
                                          <p:attrName>ppt_w</p:attrName>
                                        </p:attrNameLst>
                                      </p:cBhvr>
                                      <p:tavLst>
                                        <p:tav tm="0">
                                          <p:val>
                                            <p:strVal val="#ppt_w"/>
                                          </p:val>
                                        </p:tav>
                                        <p:tav tm="100000">
                                          <p:val>
                                            <p:strVal val="0"/>
                                          </p:val>
                                        </p:tav>
                                      </p:tavLst>
                                    </p:anim>
                                    <p:anim calcmode="lin" valueType="num">
                                      <p:cBhvr additive="base">
                                        <p:cTn id="13" dur="500"/>
                                        <p:tgtEl>
                                          <p:spTgt spid="272"/>
                                        </p:tgtEl>
                                        <p:attrNameLst>
                                          <p:attrName>ppt_h</p:attrName>
                                        </p:attrNameLst>
                                      </p:cBhvr>
                                      <p:tavLst>
                                        <p:tav tm="0">
                                          <p:val>
                                            <p:strVal val="#ppt_h"/>
                                          </p:val>
                                        </p:tav>
                                        <p:tav tm="100000">
                                          <p:val>
                                            <p:strVal val="0"/>
                                          </p:val>
                                        </p:tav>
                                      </p:tavLst>
                                    </p:anim>
                                    <p:set>
                                      <p:cBhvr>
                                        <p:cTn id="14" dur="1" fill="hold">
                                          <p:stCondLst>
                                            <p:cond delay="500"/>
                                          </p:stCondLst>
                                        </p:cTn>
                                        <p:tgtEl>
                                          <p:spTgt spid="27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3" presetClass="exit" presetSubtype="32" fill="hold" nodeType="clickEffect">
                                  <p:stCondLst>
                                    <p:cond delay="0"/>
                                  </p:stCondLst>
                                  <p:childTnLst>
                                    <p:anim calcmode="lin" valueType="num">
                                      <p:cBhvr additive="base">
                                        <p:cTn id="18" dur="500"/>
                                        <p:tgtEl>
                                          <p:spTgt spid="273"/>
                                        </p:tgtEl>
                                        <p:attrNameLst>
                                          <p:attrName>ppt_w</p:attrName>
                                        </p:attrNameLst>
                                      </p:cBhvr>
                                      <p:tavLst>
                                        <p:tav tm="0">
                                          <p:val>
                                            <p:strVal val="#ppt_w"/>
                                          </p:val>
                                        </p:tav>
                                        <p:tav tm="100000">
                                          <p:val>
                                            <p:strVal val="0"/>
                                          </p:val>
                                        </p:tav>
                                      </p:tavLst>
                                    </p:anim>
                                    <p:anim calcmode="lin" valueType="num">
                                      <p:cBhvr additive="base">
                                        <p:cTn id="19" dur="500"/>
                                        <p:tgtEl>
                                          <p:spTgt spid="273"/>
                                        </p:tgtEl>
                                        <p:attrNameLst>
                                          <p:attrName>ppt_h</p:attrName>
                                        </p:attrNameLst>
                                      </p:cBhvr>
                                      <p:tavLst>
                                        <p:tav tm="0">
                                          <p:val>
                                            <p:strVal val="#ppt_h"/>
                                          </p:val>
                                        </p:tav>
                                        <p:tav tm="100000">
                                          <p:val>
                                            <p:strVal val="0"/>
                                          </p:val>
                                        </p:tav>
                                      </p:tavLst>
                                    </p:anim>
                                    <p:set>
                                      <p:cBhvr>
                                        <p:cTn id="20" dur="1" fill="hold">
                                          <p:stCondLst>
                                            <p:cond delay="500"/>
                                          </p:stCondLst>
                                        </p:cTn>
                                        <p:tgtEl>
                                          <p:spTgt spid="27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3" presetClass="exit" presetSubtype="32" fill="hold" nodeType="clickEffect">
                                  <p:stCondLst>
                                    <p:cond delay="0"/>
                                  </p:stCondLst>
                                  <p:childTnLst>
                                    <p:anim calcmode="lin" valueType="num">
                                      <p:cBhvr additive="base">
                                        <p:cTn id="24" dur="500"/>
                                        <p:tgtEl>
                                          <p:spTgt spid="274"/>
                                        </p:tgtEl>
                                        <p:attrNameLst>
                                          <p:attrName>ppt_w</p:attrName>
                                        </p:attrNameLst>
                                      </p:cBhvr>
                                      <p:tavLst>
                                        <p:tav tm="0">
                                          <p:val>
                                            <p:strVal val="#ppt_w"/>
                                          </p:val>
                                        </p:tav>
                                        <p:tav tm="100000">
                                          <p:val>
                                            <p:strVal val="0"/>
                                          </p:val>
                                        </p:tav>
                                      </p:tavLst>
                                    </p:anim>
                                    <p:anim calcmode="lin" valueType="num">
                                      <p:cBhvr additive="base">
                                        <p:cTn id="25" dur="500"/>
                                        <p:tgtEl>
                                          <p:spTgt spid="274"/>
                                        </p:tgtEl>
                                        <p:attrNameLst>
                                          <p:attrName>ppt_h</p:attrName>
                                        </p:attrNameLst>
                                      </p:cBhvr>
                                      <p:tavLst>
                                        <p:tav tm="0">
                                          <p:val>
                                            <p:strVal val="#ppt_h"/>
                                          </p:val>
                                        </p:tav>
                                        <p:tav tm="100000">
                                          <p:val>
                                            <p:strVal val="0"/>
                                          </p:val>
                                        </p:tav>
                                      </p:tavLst>
                                    </p:anim>
                                    <p:set>
                                      <p:cBhvr>
                                        <p:cTn id="26" dur="1" fill="hold">
                                          <p:stCondLst>
                                            <p:cond delay="500"/>
                                          </p:stCondLst>
                                        </p:cTn>
                                        <p:tgtEl>
                                          <p:spTgt spid="27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3" presetClass="exit" presetSubtype="32" fill="hold" nodeType="clickEffect">
                                  <p:stCondLst>
                                    <p:cond delay="0"/>
                                  </p:stCondLst>
                                  <p:childTnLst>
                                    <p:anim calcmode="lin" valueType="num">
                                      <p:cBhvr additive="base">
                                        <p:cTn id="30" dur="500"/>
                                        <p:tgtEl>
                                          <p:spTgt spid="275"/>
                                        </p:tgtEl>
                                        <p:attrNameLst>
                                          <p:attrName>ppt_w</p:attrName>
                                        </p:attrNameLst>
                                      </p:cBhvr>
                                      <p:tavLst>
                                        <p:tav tm="0">
                                          <p:val>
                                            <p:strVal val="#ppt_w"/>
                                          </p:val>
                                        </p:tav>
                                        <p:tav tm="100000">
                                          <p:val>
                                            <p:strVal val="0"/>
                                          </p:val>
                                        </p:tav>
                                      </p:tavLst>
                                    </p:anim>
                                    <p:anim calcmode="lin" valueType="num">
                                      <p:cBhvr additive="base">
                                        <p:cTn id="31" dur="500"/>
                                        <p:tgtEl>
                                          <p:spTgt spid="275"/>
                                        </p:tgtEl>
                                        <p:attrNameLst>
                                          <p:attrName>ppt_h</p:attrName>
                                        </p:attrNameLst>
                                      </p:cBhvr>
                                      <p:tavLst>
                                        <p:tav tm="0">
                                          <p:val>
                                            <p:strVal val="#ppt_h"/>
                                          </p:val>
                                        </p:tav>
                                        <p:tav tm="100000">
                                          <p:val>
                                            <p:strVal val="0"/>
                                          </p:val>
                                        </p:tav>
                                      </p:tavLst>
                                    </p:anim>
                                    <p:set>
                                      <p:cBhvr>
                                        <p:cTn id="32" dur="1" fill="hold">
                                          <p:stCondLst>
                                            <p:cond delay="500"/>
                                          </p:stCondLst>
                                        </p:cTn>
                                        <p:tgtEl>
                                          <p:spTgt spid="2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pic>
        <p:nvPicPr>
          <p:cNvPr id="281" name="Google Shape;281;p3"/>
          <p:cNvPicPr preferRelativeResize="0"/>
          <p:nvPr/>
        </p:nvPicPr>
        <p:blipFill rotWithShape="1">
          <a:blip r:embed="rId4">
            <a:alphaModFix/>
          </a:blip>
          <a:srcRect/>
          <a:stretch/>
        </p:blipFill>
        <p:spPr>
          <a:xfrm>
            <a:off x="518067" y="544669"/>
            <a:ext cx="512801" cy="389302"/>
          </a:xfrm>
          <a:prstGeom prst="rect">
            <a:avLst/>
          </a:prstGeom>
          <a:noFill/>
          <a:ln>
            <a:noFill/>
          </a:ln>
        </p:spPr>
      </p:pic>
      <p:pic>
        <p:nvPicPr>
          <p:cNvPr id="282" name="Google Shape;282;p3"/>
          <p:cNvPicPr preferRelativeResize="0"/>
          <p:nvPr/>
        </p:nvPicPr>
        <p:blipFill rotWithShape="1">
          <a:blip r:embed="rId5">
            <a:alphaModFix/>
          </a:blip>
          <a:srcRect/>
          <a:stretch/>
        </p:blipFill>
        <p:spPr>
          <a:xfrm>
            <a:off x="8324072" y="857250"/>
            <a:ext cx="458758" cy="313102"/>
          </a:xfrm>
          <a:prstGeom prst="rect">
            <a:avLst/>
          </a:prstGeom>
          <a:noFill/>
          <a:ln>
            <a:noFill/>
          </a:ln>
        </p:spPr>
      </p:pic>
      <p:sp>
        <p:nvSpPr>
          <p:cNvPr id="283" name="Google Shape;283;p3"/>
          <p:cNvSpPr/>
          <p:nvPr/>
        </p:nvSpPr>
        <p:spPr>
          <a:xfrm>
            <a:off x="910936" y="314275"/>
            <a:ext cx="7322128" cy="1496291"/>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just" defTabSz="685800">
              <a:lnSpc>
                <a:spcPct val="150000"/>
              </a:lnSpc>
              <a:buSzPts val="3200"/>
            </a:pPr>
            <a:r>
              <a:rPr lang="vi-VN" sz="2250" b="1" i="1"/>
              <a:t>Câu 1. </a:t>
            </a:r>
            <a:r>
              <a:rPr lang="vi-VN" sz="2250"/>
              <a:t>Lập kế hoạch kinh doanh gồm có mấy bước cơ bản? </a:t>
            </a:r>
            <a:endParaRPr sz="2250"/>
          </a:p>
        </p:txBody>
      </p:sp>
      <p:sp>
        <p:nvSpPr>
          <p:cNvPr id="284" name="Google Shape;284;p3"/>
          <p:cNvSpPr/>
          <p:nvPr/>
        </p:nvSpPr>
        <p:spPr>
          <a:xfrm>
            <a:off x="910936" y="2039166"/>
            <a:ext cx="3401291" cy="9975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ctr" defTabSz="685800">
              <a:buSzPts val="3200"/>
            </a:pPr>
            <a:r>
              <a:rPr lang="vi-VN" sz="2400"/>
              <a:t>A. 6 bước.</a:t>
            </a:r>
            <a:endParaRPr sz="2400"/>
          </a:p>
        </p:txBody>
      </p:sp>
      <p:sp>
        <p:nvSpPr>
          <p:cNvPr id="285" name="Google Shape;285;p3"/>
          <p:cNvSpPr/>
          <p:nvPr/>
        </p:nvSpPr>
        <p:spPr>
          <a:xfrm>
            <a:off x="910936" y="3265291"/>
            <a:ext cx="3401291" cy="9975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ctr" defTabSz="685800">
              <a:buSzPts val="3200"/>
            </a:pPr>
            <a:r>
              <a:rPr lang="vi-VN" sz="2400"/>
              <a:t>B. 5 bước.</a:t>
            </a:r>
            <a:endParaRPr sz="2400"/>
          </a:p>
        </p:txBody>
      </p:sp>
      <p:sp>
        <p:nvSpPr>
          <p:cNvPr id="286" name="Google Shape;286;p3"/>
          <p:cNvSpPr/>
          <p:nvPr/>
        </p:nvSpPr>
        <p:spPr>
          <a:xfrm>
            <a:off x="4831773" y="2039166"/>
            <a:ext cx="3401291" cy="9975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ctr" defTabSz="685800">
              <a:buSzPts val="3200"/>
            </a:pPr>
            <a:r>
              <a:rPr lang="vi-VN" sz="2400"/>
              <a:t>C. 7 bước.</a:t>
            </a:r>
            <a:endParaRPr sz="2400"/>
          </a:p>
        </p:txBody>
      </p:sp>
      <p:sp>
        <p:nvSpPr>
          <p:cNvPr id="287" name="Google Shape;287;p3"/>
          <p:cNvSpPr/>
          <p:nvPr/>
        </p:nvSpPr>
        <p:spPr>
          <a:xfrm>
            <a:off x="4831772" y="3265291"/>
            <a:ext cx="3401291" cy="9975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ctr" defTabSz="685800">
              <a:buSzPts val="3200"/>
            </a:pPr>
            <a:r>
              <a:rPr lang="vi-VN" sz="2400"/>
              <a:t>D. 2 bước.</a:t>
            </a:r>
            <a:endParaRPr sz="2400"/>
          </a:p>
        </p:txBody>
      </p:sp>
      <p:sp>
        <p:nvSpPr>
          <p:cNvPr id="288" name="Google Shape;288;p3"/>
          <p:cNvSpPr/>
          <p:nvPr/>
        </p:nvSpPr>
        <p:spPr>
          <a:xfrm>
            <a:off x="910936" y="2039267"/>
            <a:ext cx="3401325" cy="997425"/>
          </a:xfrm>
          <a:prstGeom prst="roundRect">
            <a:avLst>
              <a:gd name="adj" fmla="val 16667"/>
            </a:avLst>
          </a:prstGeom>
          <a:solidFill>
            <a:srgbClr val="FFB39B"/>
          </a:solidFill>
          <a:ln>
            <a:noFill/>
          </a:ln>
        </p:spPr>
        <p:txBody>
          <a:bodyPr spcFirstLastPara="1" wrap="square" lIns="68569" tIns="34275" rIns="68569" bIns="34275" anchor="ctr" anchorCtr="0">
            <a:noAutofit/>
          </a:bodyPr>
          <a:lstStyle/>
          <a:p>
            <a:pPr algn="ctr" defTabSz="685800">
              <a:buSzPts val="3200"/>
            </a:pPr>
            <a:r>
              <a:rPr lang="vi-VN" sz="2400"/>
              <a:t>A. 6 bước.</a:t>
            </a:r>
          </a:p>
        </p:txBody>
      </p:sp>
      <p:pic>
        <p:nvPicPr>
          <p:cNvPr id="289" name="Google Shape;289;p3">
            <a:hlinkClick r:id="rId6" action="ppaction://hlinksldjump"/>
          </p:cNvPr>
          <p:cNvPicPr preferRelativeResize="0"/>
          <p:nvPr/>
        </p:nvPicPr>
        <p:blipFill rotWithShape="1">
          <a:blip r:embed="rId7">
            <a:alphaModFix/>
          </a:blip>
          <a:srcRect/>
          <a:stretch/>
        </p:blipFill>
        <p:spPr>
          <a:xfrm>
            <a:off x="7913509" y="4072379"/>
            <a:ext cx="1230491" cy="1119848"/>
          </a:xfrm>
          <a:prstGeom prst="rect">
            <a:avLst/>
          </a:prstGeom>
          <a:noFill/>
          <a:ln>
            <a:noFill/>
          </a:ln>
        </p:spPr>
      </p:pic>
      <p:pic>
        <p:nvPicPr>
          <p:cNvPr id="290" name="Google Shape;290;p3"/>
          <p:cNvPicPr preferRelativeResize="0"/>
          <p:nvPr/>
        </p:nvPicPr>
        <p:blipFill rotWithShape="1">
          <a:blip r:embed="rId8">
            <a:alphaModFix/>
          </a:blip>
          <a:srcRect/>
          <a:stretch/>
        </p:blipFill>
        <p:spPr>
          <a:xfrm>
            <a:off x="-2" y="3536109"/>
            <a:ext cx="727345" cy="1607392"/>
          </a:xfrm>
          <a:prstGeom prst="rect">
            <a:avLst/>
          </a:prstGeom>
          <a:noFill/>
          <a:ln>
            <a:noFill/>
          </a:ln>
        </p:spPr>
      </p:pic>
      <p:pic>
        <p:nvPicPr>
          <p:cNvPr id="291" name="Google Shape;291;p3"/>
          <p:cNvPicPr preferRelativeResize="0"/>
          <p:nvPr/>
        </p:nvPicPr>
        <p:blipFill rotWithShape="1">
          <a:blip r:embed="rId9">
            <a:alphaModFix/>
          </a:blip>
          <a:srcRect/>
          <a:stretch/>
        </p:blipFill>
        <p:spPr>
          <a:xfrm>
            <a:off x="-31823" y="4636361"/>
            <a:ext cx="700293" cy="498083"/>
          </a:xfrm>
          <a:prstGeom prst="rect">
            <a:avLst/>
          </a:prstGeom>
          <a:noFill/>
          <a:ln>
            <a:noFill/>
          </a:ln>
        </p:spPr>
      </p:pic>
    </p:spTree>
    <p:extLst>
      <p:ext uri="{BB962C8B-B14F-4D97-AF65-F5344CB8AC3E}">
        <p14:creationId xmlns:p14="http://schemas.microsoft.com/office/powerpoint/2010/main" val="140415562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4"/>
                                        </p:tgtEl>
                                        <p:attrNameLst>
                                          <p:attrName>style.visibility</p:attrName>
                                        </p:attrNameLst>
                                      </p:cBhvr>
                                      <p:to>
                                        <p:strVal val="visible"/>
                                      </p:to>
                                    </p:set>
                                    <p:animEffect transition="in" filter="fade">
                                      <p:cBhvr>
                                        <p:cTn id="7" dur="500"/>
                                        <p:tgtEl>
                                          <p:spTgt spid="28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5"/>
                                        </p:tgtEl>
                                        <p:attrNameLst>
                                          <p:attrName>style.visibility</p:attrName>
                                        </p:attrNameLst>
                                      </p:cBhvr>
                                      <p:to>
                                        <p:strVal val="visible"/>
                                      </p:to>
                                    </p:set>
                                    <p:animEffect transition="in" filter="fade">
                                      <p:cBhvr>
                                        <p:cTn id="11" dur="500"/>
                                        <p:tgtEl>
                                          <p:spTgt spid="28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6"/>
                                        </p:tgtEl>
                                        <p:attrNameLst>
                                          <p:attrName>style.visibility</p:attrName>
                                        </p:attrNameLst>
                                      </p:cBhvr>
                                      <p:to>
                                        <p:strVal val="visible"/>
                                      </p:to>
                                    </p:set>
                                    <p:animEffect transition="in" filter="fade">
                                      <p:cBhvr>
                                        <p:cTn id="15" dur="500"/>
                                        <p:tgtEl>
                                          <p:spTgt spid="28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7"/>
                                        </p:tgtEl>
                                        <p:attrNameLst>
                                          <p:attrName>style.visibility</p:attrName>
                                        </p:attrNameLst>
                                      </p:cBhvr>
                                      <p:to>
                                        <p:strVal val="visible"/>
                                      </p:to>
                                    </p:set>
                                    <p:animEffect transition="in" filter="fade">
                                      <p:cBhvr>
                                        <p:cTn id="19" dur="500"/>
                                        <p:tgtEl>
                                          <p:spTgt spid="28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88"/>
                                        </p:tgtEl>
                                        <p:attrNameLst>
                                          <p:attrName>style.visibility</p:attrName>
                                        </p:attrNameLst>
                                      </p:cBhvr>
                                      <p:to>
                                        <p:strVal val="visible"/>
                                      </p:to>
                                    </p:set>
                                    <p:animEffect transition="in" filter="fade">
                                      <p:cBhvr>
                                        <p:cTn id="24"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grpSp>
        <p:nvGrpSpPr>
          <p:cNvPr id="26" name="Group 25">
            <a:extLst>
              <a:ext uri="{FF2B5EF4-FFF2-40B4-BE49-F238E27FC236}">
                <a16:creationId xmlns:a16="http://schemas.microsoft.com/office/drawing/2014/main" id="{262F856B-2AEE-FCFF-8889-3353197E190D}"/>
              </a:ext>
            </a:extLst>
          </p:cNvPr>
          <p:cNvGrpSpPr/>
          <p:nvPr/>
        </p:nvGrpSpPr>
        <p:grpSpPr>
          <a:xfrm>
            <a:off x="482382" y="1315401"/>
            <a:ext cx="2897826" cy="3346784"/>
            <a:chOff x="482382" y="1315401"/>
            <a:chExt cx="2897826" cy="3346784"/>
          </a:xfrm>
        </p:grpSpPr>
        <p:sp>
          <p:nvSpPr>
            <p:cNvPr id="14" name="Rectangle: Rounded Corners 13">
              <a:extLst>
                <a:ext uri="{FF2B5EF4-FFF2-40B4-BE49-F238E27FC236}">
                  <a16:creationId xmlns:a16="http://schemas.microsoft.com/office/drawing/2014/main" id="{56EB8FE6-82E1-DB35-E65E-108376427EBC}"/>
                </a:ext>
              </a:extLst>
            </p:cNvPr>
            <p:cNvSpPr/>
            <p:nvPr/>
          </p:nvSpPr>
          <p:spPr>
            <a:xfrm rot="324807">
              <a:off x="482382" y="1400025"/>
              <a:ext cx="2897826" cy="3262160"/>
            </a:xfrm>
            <a:prstGeom prst="roundRect">
              <a:avLst>
                <a:gd name="adj" fmla="val 10305"/>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oogle Shape;1933;p77">
              <a:extLst>
                <a:ext uri="{FF2B5EF4-FFF2-40B4-BE49-F238E27FC236}">
                  <a16:creationId xmlns:a16="http://schemas.microsoft.com/office/drawing/2014/main" id="{2AFE8344-C594-CAFE-F9B8-E4CBAD3CE512}"/>
                </a:ext>
              </a:extLst>
            </p:cNvPr>
            <p:cNvGrpSpPr/>
            <p:nvPr/>
          </p:nvGrpSpPr>
          <p:grpSpPr>
            <a:xfrm rot="662415">
              <a:off x="1417088" y="1315401"/>
              <a:ext cx="1438525" cy="280824"/>
              <a:chOff x="6822350" y="4172650"/>
              <a:chExt cx="1878824" cy="366778"/>
            </a:xfrm>
          </p:grpSpPr>
          <p:sp>
            <p:nvSpPr>
              <p:cNvPr id="8" name="Google Shape;1934;p77">
                <a:extLst>
                  <a:ext uri="{FF2B5EF4-FFF2-40B4-BE49-F238E27FC236}">
                    <a16:creationId xmlns:a16="http://schemas.microsoft.com/office/drawing/2014/main" id="{F3F5E1CD-62BE-DA95-FFC4-9FFEA6CDDE2F}"/>
                  </a:ext>
                </a:extLst>
              </p:cNvPr>
              <p:cNvSpPr/>
              <p:nvPr/>
            </p:nvSpPr>
            <p:spPr>
              <a:xfrm>
                <a:off x="6822350" y="4172650"/>
                <a:ext cx="1878824" cy="366778"/>
              </a:xfrm>
              <a:custGeom>
                <a:avLst/>
                <a:gdLst/>
                <a:ahLst/>
                <a:cxnLst/>
                <a:rect l="l" t="t" r="r" b="b"/>
                <a:pathLst>
                  <a:path w="46871" h="9150" extrusionOk="0">
                    <a:moveTo>
                      <a:pt x="4560" y="1"/>
                    </a:moveTo>
                    <a:cubicBezTo>
                      <a:pt x="2068" y="1"/>
                      <a:pt x="1" y="2037"/>
                      <a:pt x="1" y="4560"/>
                    </a:cubicBezTo>
                    <a:lnTo>
                      <a:pt x="1" y="4590"/>
                    </a:lnTo>
                    <a:cubicBezTo>
                      <a:pt x="1" y="7083"/>
                      <a:pt x="2068" y="9150"/>
                      <a:pt x="4560" y="9150"/>
                    </a:cubicBezTo>
                    <a:lnTo>
                      <a:pt x="42311" y="9150"/>
                    </a:lnTo>
                    <a:cubicBezTo>
                      <a:pt x="44804" y="9150"/>
                      <a:pt x="46871" y="7083"/>
                      <a:pt x="46871" y="4590"/>
                    </a:cubicBezTo>
                    <a:lnTo>
                      <a:pt x="46871" y="4560"/>
                    </a:lnTo>
                    <a:cubicBezTo>
                      <a:pt x="46871" y="2037"/>
                      <a:pt x="44804" y="1"/>
                      <a:pt x="42311" y="1"/>
                    </a:cubicBezTo>
                    <a:close/>
                  </a:path>
                </a:pathLst>
              </a:custGeom>
              <a:solidFill>
                <a:srgbClr val="512944"/>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935;p77">
                <a:extLst>
                  <a:ext uri="{FF2B5EF4-FFF2-40B4-BE49-F238E27FC236}">
                    <a16:creationId xmlns:a16="http://schemas.microsoft.com/office/drawing/2014/main" id="{494DDFEA-C8BD-F879-BE7A-F257B5B70EC8}"/>
                  </a:ext>
                </a:extLst>
              </p:cNvPr>
              <p:cNvSpPr/>
              <p:nvPr/>
            </p:nvSpPr>
            <p:spPr>
              <a:xfrm>
                <a:off x="7008783" y="4236024"/>
                <a:ext cx="244919" cy="223394"/>
              </a:xfrm>
              <a:custGeom>
                <a:avLst/>
                <a:gdLst/>
                <a:ahLst/>
                <a:cxnLst/>
                <a:rect l="l" t="t" r="r" b="b"/>
                <a:pathLst>
                  <a:path w="6110" h="5573" extrusionOk="0">
                    <a:moveTo>
                      <a:pt x="3055" y="0"/>
                    </a:moveTo>
                    <a:cubicBezTo>
                      <a:pt x="2895" y="0"/>
                      <a:pt x="2736" y="91"/>
                      <a:pt x="2675" y="274"/>
                    </a:cubicBezTo>
                    <a:lnTo>
                      <a:pt x="2280" y="1581"/>
                    </a:lnTo>
                    <a:cubicBezTo>
                      <a:pt x="2219" y="1733"/>
                      <a:pt x="2067" y="1824"/>
                      <a:pt x="1915" y="1824"/>
                    </a:cubicBezTo>
                    <a:lnTo>
                      <a:pt x="547" y="1824"/>
                    </a:lnTo>
                    <a:cubicBezTo>
                      <a:pt x="152" y="1824"/>
                      <a:pt x="0" y="2310"/>
                      <a:pt x="304" y="2523"/>
                    </a:cubicBezTo>
                    <a:lnTo>
                      <a:pt x="1398" y="3344"/>
                    </a:lnTo>
                    <a:cubicBezTo>
                      <a:pt x="1550" y="3435"/>
                      <a:pt x="1611" y="3617"/>
                      <a:pt x="1550" y="3769"/>
                    </a:cubicBezTo>
                    <a:lnTo>
                      <a:pt x="1125" y="5046"/>
                    </a:lnTo>
                    <a:cubicBezTo>
                      <a:pt x="1031" y="5327"/>
                      <a:pt x="1263" y="5572"/>
                      <a:pt x="1513" y="5572"/>
                    </a:cubicBezTo>
                    <a:cubicBezTo>
                      <a:pt x="1587" y="5572"/>
                      <a:pt x="1663" y="5551"/>
                      <a:pt x="1733" y="5502"/>
                    </a:cubicBezTo>
                    <a:lnTo>
                      <a:pt x="2827" y="4681"/>
                    </a:lnTo>
                    <a:cubicBezTo>
                      <a:pt x="2888" y="4636"/>
                      <a:pt x="2964" y="4613"/>
                      <a:pt x="3044" y="4613"/>
                    </a:cubicBezTo>
                    <a:cubicBezTo>
                      <a:pt x="3123" y="4613"/>
                      <a:pt x="3207" y="4636"/>
                      <a:pt x="3283" y="4681"/>
                    </a:cubicBezTo>
                    <a:lnTo>
                      <a:pt x="4377" y="5502"/>
                    </a:lnTo>
                    <a:cubicBezTo>
                      <a:pt x="4447" y="5551"/>
                      <a:pt x="4523" y="5572"/>
                      <a:pt x="4597" y="5572"/>
                    </a:cubicBezTo>
                    <a:cubicBezTo>
                      <a:pt x="4847" y="5572"/>
                      <a:pt x="5079" y="5327"/>
                      <a:pt x="4985" y="5046"/>
                    </a:cubicBezTo>
                    <a:lnTo>
                      <a:pt x="4560" y="3769"/>
                    </a:lnTo>
                    <a:cubicBezTo>
                      <a:pt x="4499" y="3617"/>
                      <a:pt x="4560" y="3435"/>
                      <a:pt x="4711" y="3344"/>
                    </a:cubicBezTo>
                    <a:lnTo>
                      <a:pt x="5806" y="2523"/>
                    </a:lnTo>
                    <a:cubicBezTo>
                      <a:pt x="6110" y="2310"/>
                      <a:pt x="5958" y="1824"/>
                      <a:pt x="5563" y="1824"/>
                    </a:cubicBezTo>
                    <a:lnTo>
                      <a:pt x="4195" y="1824"/>
                    </a:lnTo>
                    <a:cubicBezTo>
                      <a:pt x="4043" y="1824"/>
                      <a:pt x="3891" y="1733"/>
                      <a:pt x="3830" y="1581"/>
                    </a:cubicBezTo>
                    <a:lnTo>
                      <a:pt x="3435" y="274"/>
                    </a:lnTo>
                    <a:cubicBezTo>
                      <a:pt x="3374" y="91"/>
                      <a:pt x="3214" y="0"/>
                      <a:pt x="3055" y="0"/>
                    </a:cubicBezTo>
                    <a:close/>
                  </a:path>
                </a:pathLst>
              </a:custGeom>
              <a:solidFill>
                <a:srgbClr val="F8B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936;p77">
                <a:extLst>
                  <a:ext uri="{FF2B5EF4-FFF2-40B4-BE49-F238E27FC236}">
                    <a16:creationId xmlns:a16="http://schemas.microsoft.com/office/drawing/2014/main" id="{2A9C3877-49C1-926F-EB4C-06E686D3BA0D}"/>
                  </a:ext>
                </a:extLst>
              </p:cNvPr>
              <p:cNvSpPr/>
              <p:nvPr/>
            </p:nvSpPr>
            <p:spPr>
              <a:xfrm>
                <a:off x="7324328" y="4236024"/>
                <a:ext cx="243717" cy="223394"/>
              </a:xfrm>
              <a:custGeom>
                <a:avLst/>
                <a:gdLst/>
                <a:ahLst/>
                <a:cxnLst/>
                <a:rect l="l" t="t" r="r" b="b"/>
                <a:pathLst>
                  <a:path w="6080" h="5573" extrusionOk="0">
                    <a:moveTo>
                      <a:pt x="3040" y="0"/>
                    </a:moveTo>
                    <a:cubicBezTo>
                      <a:pt x="2888" y="0"/>
                      <a:pt x="2736" y="91"/>
                      <a:pt x="2675" y="274"/>
                    </a:cubicBezTo>
                    <a:lnTo>
                      <a:pt x="2250" y="1581"/>
                    </a:lnTo>
                    <a:cubicBezTo>
                      <a:pt x="2220" y="1733"/>
                      <a:pt x="2068" y="1824"/>
                      <a:pt x="1885" y="1824"/>
                    </a:cubicBezTo>
                    <a:lnTo>
                      <a:pt x="517" y="1824"/>
                    </a:lnTo>
                    <a:cubicBezTo>
                      <a:pt x="153" y="1824"/>
                      <a:pt x="1" y="2310"/>
                      <a:pt x="305" y="2523"/>
                    </a:cubicBezTo>
                    <a:lnTo>
                      <a:pt x="1399" y="3344"/>
                    </a:lnTo>
                    <a:cubicBezTo>
                      <a:pt x="1551" y="3435"/>
                      <a:pt x="1581" y="3617"/>
                      <a:pt x="1551" y="3769"/>
                    </a:cubicBezTo>
                    <a:lnTo>
                      <a:pt x="1125" y="5046"/>
                    </a:lnTo>
                    <a:cubicBezTo>
                      <a:pt x="1032" y="5327"/>
                      <a:pt x="1263" y="5572"/>
                      <a:pt x="1513" y="5572"/>
                    </a:cubicBezTo>
                    <a:cubicBezTo>
                      <a:pt x="1588" y="5572"/>
                      <a:pt x="1664" y="5551"/>
                      <a:pt x="1733" y="5502"/>
                    </a:cubicBezTo>
                    <a:lnTo>
                      <a:pt x="2827" y="4681"/>
                    </a:lnTo>
                    <a:cubicBezTo>
                      <a:pt x="2888" y="4636"/>
                      <a:pt x="2964" y="4613"/>
                      <a:pt x="3044" y="4613"/>
                    </a:cubicBezTo>
                    <a:cubicBezTo>
                      <a:pt x="3124" y="4613"/>
                      <a:pt x="3207" y="4636"/>
                      <a:pt x="3283" y="4681"/>
                    </a:cubicBezTo>
                    <a:lnTo>
                      <a:pt x="4378" y="5502"/>
                    </a:lnTo>
                    <a:cubicBezTo>
                      <a:pt x="4447" y="5551"/>
                      <a:pt x="4522" y="5572"/>
                      <a:pt x="4594" y="5572"/>
                    </a:cubicBezTo>
                    <a:cubicBezTo>
                      <a:pt x="4835" y="5572"/>
                      <a:pt x="5049" y="5327"/>
                      <a:pt x="4955" y="5046"/>
                    </a:cubicBezTo>
                    <a:lnTo>
                      <a:pt x="4560" y="3769"/>
                    </a:lnTo>
                    <a:cubicBezTo>
                      <a:pt x="4499" y="3617"/>
                      <a:pt x="4560" y="3435"/>
                      <a:pt x="4682" y="3344"/>
                    </a:cubicBezTo>
                    <a:lnTo>
                      <a:pt x="5776" y="2523"/>
                    </a:lnTo>
                    <a:cubicBezTo>
                      <a:pt x="6080" y="2310"/>
                      <a:pt x="5928" y="1824"/>
                      <a:pt x="5563" y="1824"/>
                    </a:cubicBezTo>
                    <a:lnTo>
                      <a:pt x="4195" y="1824"/>
                    </a:lnTo>
                    <a:cubicBezTo>
                      <a:pt x="4043" y="1824"/>
                      <a:pt x="3891" y="1733"/>
                      <a:pt x="3830" y="1581"/>
                    </a:cubicBezTo>
                    <a:lnTo>
                      <a:pt x="3405" y="274"/>
                    </a:lnTo>
                    <a:cubicBezTo>
                      <a:pt x="3344" y="91"/>
                      <a:pt x="3192" y="0"/>
                      <a:pt x="3040" y="0"/>
                    </a:cubicBezTo>
                    <a:close/>
                  </a:path>
                </a:pathLst>
              </a:custGeom>
              <a:solidFill>
                <a:srgbClr val="F8B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937;p77">
                <a:extLst>
                  <a:ext uri="{FF2B5EF4-FFF2-40B4-BE49-F238E27FC236}">
                    <a16:creationId xmlns:a16="http://schemas.microsoft.com/office/drawing/2014/main" id="{4A1F7A8C-1ACF-3DF5-3123-E8D11579EB77}"/>
                  </a:ext>
                </a:extLst>
              </p:cNvPr>
              <p:cNvSpPr/>
              <p:nvPr/>
            </p:nvSpPr>
            <p:spPr>
              <a:xfrm>
                <a:off x="7639913" y="4236024"/>
                <a:ext cx="243717" cy="223394"/>
              </a:xfrm>
              <a:custGeom>
                <a:avLst/>
                <a:gdLst/>
                <a:ahLst/>
                <a:cxnLst/>
                <a:rect l="l" t="t" r="r" b="b"/>
                <a:pathLst>
                  <a:path w="6080" h="5573" extrusionOk="0">
                    <a:moveTo>
                      <a:pt x="3040" y="0"/>
                    </a:moveTo>
                    <a:cubicBezTo>
                      <a:pt x="2888" y="0"/>
                      <a:pt x="2736" y="91"/>
                      <a:pt x="2675" y="274"/>
                    </a:cubicBezTo>
                    <a:lnTo>
                      <a:pt x="2249" y="1581"/>
                    </a:lnTo>
                    <a:cubicBezTo>
                      <a:pt x="2189" y="1733"/>
                      <a:pt x="2037" y="1824"/>
                      <a:pt x="1885" y="1824"/>
                    </a:cubicBezTo>
                    <a:lnTo>
                      <a:pt x="517" y="1824"/>
                    </a:lnTo>
                    <a:cubicBezTo>
                      <a:pt x="152" y="1824"/>
                      <a:pt x="0" y="2310"/>
                      <a:pt x="304" y="2523"/>
                    </a:cubicBezTo>
                    <a:lnTo>
                      <a:pt x="1398" y="3344"/>
                    </a:lnTo>
                    <a:cubicBezTo>
                      <a:pt x="1520" y="3435"/>
                      <a:pt x="1581" y="3617"/>
                      <a:pt x="1520" y="3769"/>
                    </a:cubicBezTo>
                    <a:lnTo>
                      <a:pt x="1125" y="5046"/>
                    </a:lnTo>
                    <a:cubicBezTo>
                      <a:pt x="1031" y="5327"/>
                      <a:pt x="1244" y="5572"/>
                      <a:pt x="1486" y="5572"/>
                    </a:cubicBezTo>
                    <a:cubicBezTo>
                      <a:pt x="1558" y="5572"/>
                      <a:pt x="1633" y="5551"/>
                      <a:pt x="1702" y="5502"/>
                    </a:cubicBezTo>
                    <a:lnTo>
                      <a:pt x="2797" y="4681"/>
                    </a:lnTo>
                    <a:cubicBezTo>
                      <a:pt x="2873" y="4636"/>
                      <a:pt x="2956" y="4613"/>
                      <a:pt x="3036" y="4613"/>
                    </a:cubicBezTo>
                    <a:cubicBezTo>
                      <a:pt x="3116" y="4613"/>
                      <a:pt x="3192" y="4636"/>
                      <a:pt x="3252" y="4681"/>
                    </a:cubicBezTo>
                    <a:lnTo>
                      <a:pt x="4377" y="5502"/>
                    </a:lnTo>
                    <a:cubicBezTo>
                      <a:pt x="4447" y="5551"/>
                      <a:pt x="4521" y="5572"/>
                      <a:pt x="4593" y="5572"/>
                    </a:cubicBezTo>
                    <a:cubicBezTo>
                      <a:pt x="4835" y="5572"/>
                      <a:pt x="5048" y="5327"/>
                      <a:pt x="4955" y="5046"/>
                    </a:cubicBezTo>
                    <a:lnTo>
                      <a:pt x="4529" y="3769"/>
                    </a:lnTo>
                    <a:cubicBezTo>
                      <a:pt x="4499" y="3617"/>
                      <a:pt x="4559" y="3435"/>
                      <a:pt x="4681" y="3344"/>
                    </a:cubicBezTo>
                    <a:lnTo>
                      <a:pt x="5775" y="2523"/>
                    </a:lnTo>
                    <a:cubicBezTo>
                      <a:pt x="6079" y="2310"/>
                      <a:pt x="5927" y="1824"/>
                      <a:pt x="5563" y="1824"/>
                    </a:cubicBezTo>
                    <a:lnTo>
                      <a:pt x="4195" y="1824"/>
                    </a:lnTo>
                    <a:cubicBezTo>
                      <a:pt x="4012" y="1824"/>
                      <a:pt x="3891" y="1733"/>
                      <a:pt x="3830" y="1581"/>
                    </a:cubicBezTo>
                    <a:lnTo>
                      <a:pt x="3404" y="274"/>
                    </a:lnTo>
                    <a:cubicBezTo>
                      <a:pt x="3344" y="91"/>
                      <a:pt x="3192" y="0"/>
                      <a:pt x="3040" y="0"/>
                    </a:cubicBezTo>
                    <a:close/>
                  </a:path>
                </a:pathLst>
              </a:custGeom>
              <a:solidFill>
                <a:srgbClr val="F8B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938;p77">
                <a:extLst>
                  <a:ext uri="{FF2B5EF4-FFF2-40B4-BE49-F238E27FC236}">
                    <a16:creationId xmlns:a16="http://schemas.microsoft.com/office/drawing/2014/main" id="{050026EC-F50F-B8D3-2B92-A960EB62EAEF}"/>
                  </a:ext>
                </a:extLst>
              </p:cNvPr>
              <p:cNvSpPr/>
              <p:nvPr/>
            </p:nvSpPr>
            <p:spPr>
              <a:xfrm>
                <a:off x="7954256" y="4236024"/>
                <a:ext cx="244919" cy="223394"/>
              </a:xfrm>
              <a:custGeom>
                <a:avLst/>
                <a:gdLst/>
                <a:ahLst/>
                <a:cxnLst/>
                <a:rect l="l" t="t" r="r" b="b"/>
                <a:pathLst>
                  <a:path w="6110" h="5573" extrusionOk="0">
                    <a:moveTo>
                      <a:pt x="3059" y="0"/>
                    </a:moveTo>
                    <a:cubicBezTo>
                      <a:pt x="2903" y="0"/>
                      <a:pt x="2751" y="91"/>
                      <a:pt x="2705" y="274"/>
                    </a:cubicBezTo>
                    <a:lnTo>
                      <a:pt x="2280" y="1581"/>
                    </a:lnTo>
                    <a:cubicBezTo>
                      <a:pt x="2219" y="1733"/>
                      <a:pt x="2067" y="1824"/>
                      <a:pt x="1915" y="1824"/>
                    </a:cubicBezTo>
                    <a:lnTo>
                      <a:pt x="547" y="1824"/>
                    </a:lnTo>
                    <a:cubicBezTo>
                      <a:pt x="183" y="1824"/>
                      <a:pt x="0" y="2310"/>
                      <a:pt x="304" y="2523"/>
                    </a:cubicBezTo>
                    <a:lnTo>
                      <a:pt x="1429" y="3344"/>
                    </a:lnTo>
                    <a:cubicBezTo>
                      <a:pt x="1550" y="3435"/>
                      <a:pt x="1611" y="3617"/>
                      <a:pt x="1550" y="3769"/>
                    </a:cubicBezTo>
                    <a:lnTo>
                      <a:pt x="1125" y="5046"/>
                    </a:lnTo>
                    <a:cubicBezTo>
                      <a:pt x="1055" y="5327"/>
                      <a:pt x="1273" y="5572"/>
                      <a:pt x="1517" y="5572"/>
                    </a:cubicBezTo>
                    <a:cubicBezTo>
                      <a:pt x="1589" y="5572"/>
                      <a:pt x="1663" y="5551"/>
                      <a:pt x="1733" y="5502"/>
                    </a:cubicBezTo>
                    <a:lnTo>
                      <a:pt x="2827" y="4681"/>
                    </a:lnTo>
                    <a:cubicBezTo>
                      <a:pt x="2903" y="4636"/>
                      <a:pt x="2987" y="4613"/>
                      <a:pt x="3066" y="4613"/>
                    </a:cubicBezTo>
                    <a:cubicBezTo>
                      <a:pt x="3146" y="4613"/>
                      <a:pt x="3222" y="4636"/>
                      <a:pt x="3283" y="4681"/>
                    </a:cubicBezTo>
                    <a:lnTo>
                      <a:pt x="4377" y="5502"/>
                    </a:lnTo>
                    <a:cubicBezTo>
                      <a:pt x="4447" y="5551"/>
                      <a:pt x="4523" y="5572"/>
                      <a:pt x="4597" y="5572"/>
                    </a:cubicBezTo>
                    <a:cubicBezTo>
                      <a:pt x="4847" y="5572"/>
                      <a:pt x="5079" y="5327"/>
                      <a:pt x="4985" y="5046"/>
                    </a:cubicBezTo>
                    <a:lnTo>
                      <a:pt x="4560" y="3769"/>
                    </a:lnTo>
                    <a:cubicBezTo>
                      <a:pt x="4499" y="3617"/>
                      <a:pt x="4560" y="3435"/>
                      <a:pt x="4712" y="3344"/>
                    </a:cubicBezTo>
                    <a:lnTo>
                      <a:pt x="5806" y="2523"/>
                    </a:lnTo>
                    <a:cubicBezTo>
                      <a:pt x="6110" y="2310"/>
                      <a:pt x="5958" y="1824"/>
                      <a:pt x="5563" y="1824"/>
                    </a:cubicBezTo>
                    <a:lnTo>
                      <a:pt x="4225" y="1824"/>
                    </a:lnTo>
                    <a:cubicBezTo>
                      <a:pt x="4043" y="1824"/>
                      <a:pt x="3891" y="1733"/>
                      <a:pt x="3830" y="1581"/>
                    </a:cubicBezTo>
                    <a:lnTo>
                      <a:pt x="3435" y="274"/>
                    </a:lnTo>
                    <a:cubicBezTo>
                      <a:pt x="3374" y="91"/>
                      <a:pt x="3215" y="0"/>
                      <a:pt x="3059" y="0"/>
                    </a:cubicBezTo>
                    <a:close/>
                  </a:path>
                </a:pathLst>
              </a:custGeom>
              <a:solidFill>
                <a:srgbClr val="F8B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939;p77">
                <a:extLst>
                  <a:ext uri="{FF2B5EF4-FFF2-40B4-BE49-F238E27FC236}">
                    <a16:creationId xmlns:a16="http://schemas.microsoft.com/office/drawing/2014/main" id="{B120C7C3-2450-BCF9-6652-A21189C8CE49}"/>
                  </a:ext>
                </a:extLst>
              </p:cNvPr>
              <p:cNvSpPr/>
              <p:nvPr/>
            </p:nvSpPr>
            <p:spPr>
              <a:xfrm>
                <a:off x="8269801" y="4236024"/>
                <a:ext cx="244959" cy="223394"/>
              </a:xfrm>
              <a:custGeom>
                <a:avLst/>
                <a:gdLst/>
                <a:ahLst/>
                <a:cxnLst/>
                <a:rect l="l" t="t" r="r" b="b"/>
                <a:pathLst>
                  <a:path w="6111" h="5573" extrusionOk="0">
                    <a:moveTo>
                      <a:pt x="3052" y="0"/>
                    </a:moveTo>
                    <a:cubicBezTo>
                      <a:pt x="2896" y="0"/>
                      <a:pt x="2736" y="91"/>
                      <a:pt x="2676" y="274"/>
                    </a:cubicBezTo>
                    <a:lnTo>
                      <a:pt x="2280" y="1581"/>
                    </a:lnTo>
                    <a:cubicBezTo>
                      <a:pt x="2220" y="1733"/>
                      <a:pt x="2068" y="1824"/>
                      <a:pt x="1885" y="1824"/>
                    </a:cubicBezTo>
                    <a:lnTo>
                      <a:pt x="548" y="1824"/>
                    </a:lnTo>
                    <a:cubicBezTo>
                      <a:pt x="153" y="1824"/>
                      <a:pt x="1" y="2310"/>
                      <a:pt x="305" y="2523"/>
                    </a:cubicBezTo>
                    <a:lnTo>
                      <a:pt x="1399" y="3344"/>
                    </a:lnTo>
                    <a:cubicBezTo>
                      <a:pt x="1551" y="3435"/>
                      <a:pt x="1612" y="3617"/>
                      <a:pt x="1551" y="3769"/>
                    </a:cubicBezTo>
                    <a:lnTo>
                      <a:pt x="1125" y="5046"/>
                    </a:lnTo>
                    <a:cubicBezTo>
                      <a:pt x="1032" y="5327"/>
                      <a:pt x="1263" y="5572"/>
                      <a:pt x="1513" y="5572"/>
                    </a:cubicBezTo>
                    <a:cubicBezTo>
                      <a:pt x="1588" y="5572"/>
                      <a:pt x="1664" y="5551"/>
                      <a:pt x="1733" y="5502"/>
                    </a:cubicBezTo>
                    <a:lnTo>
                      <a:pt x="2828" y="4681"/>
                    </a:lnTo>
                    <a:cubicBezTo>
                      <a:pt x="2888" y="4636"/>
                      <a:pt x="2964" y="4613"/>
                      <a:pt x="3044" y="4613"/>
                    </a:cubicBezTo>
                    <a:cubicBezTo>
                      <a:pt x="3124" y="4613"/>
                      <a:pt x="3207" y="4636"/>
                      <a:pt x="3283" y="4681"/>
                    </a:cubicBezTo>
                    <a:lnTo>
                      <a:pt x="4378" y="5502"/>
                    </a:lnTo>
                    <a:cubicBezTo>
                      <a:pt x="4447" y="5551"/>
                      <a:pt x="4523" y="5572"/>
                      <a:pt x="4598" y="5572"/>
                    </a:cubicBezTo>
                    <a:cubicBezTo>
                      <a:pt x="4848" y="5572"/>
                      <a:pt x="5079" y="5327"/>
                      <a:pt x="4986" y="5046"/>
                    </a:cubicBezTo>
                    <a:lnTo>
                      <a:pt x="4560" y="3769"/>
                    </a:lnTo>
                    <a:cubicBezTo>
                      <a:pt x="4499" y="3617"/>
                      <a:pt x="4560" y="3435"/>
                      <a:pt x="4712" y="3344"/>
                    </a:cubicBezTo>
                    <a:lnTo>
                      <a:pt x="5806" y="2523"/>
                    </a:lnTo>
                    <a:cubicBezTo>
                      <a:pt x="6110" y="2310"/>
                      <a:pt x="5958" y="1824"/>
                      <a:pt x="5563" y="1824"/>
                    </a:cubicBezTo>
                    <a:lnTo>
                      <a:pt x="4195" y="1824"/>
                    </a:lnTo>
                    <a:cubicBezTo>
                      <a:pt x="4043" y="1824"/>
                      <a:pt x="3891" y="1733"/>
                      <a:pt x="3831" y="1581"/>
                    </a:cubicBezTo>
                    <a:lnTo>
                      <a:pt x="3405" y="274"/>
                    </a:lnTo>
                    <a:cubicBezTo>
                      <a:pt x="3359" y="91"/>
                      <a:pt x="3207" y="0"/>
                      <a:pt x="3052" y="0"/>
                    </a:cubicBezTo>
                    <a:close/>
                  </a:path>
                </a:pathLst>
              </a:custGeom>
              <a:solidFill>
                <a:srgbClr val="F8B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Box 15">
              <a:extLst>
                <a:ext uri="{FF2B5EF4-FFF2-40B4-BE49-F238E27FC236}">
                  <a16:creationId xmlns:a16="http://schemas.microsoft.com/office/drawing/2014/main" id="{76D5F559-284A-3E27-6317-136A5CDDFBE9}"/>
                </a:ext>
              </a:extLst>
            </p:cNvPr>
            <p:cNvSpPr txBox="1"/>
            <p:nvPr/>
          </p:nvSpPr>
          <p:spPr>
            <a:xfrm rot="428268">
              <a:off x="636209" y="1744421"/>
              <a:ext cx="2578308" cy="2805320"/>
            </a:xfrm>
            <a:prstGeom prst="rect">
              <a:avLst/>
            </a:prstGeom>
            <a:noFill/>
          </p:spPr>
          <p:txBody>
            <a:bodyPr wrap="square">
              <a:spAutoFit/>
            </a:bodyPr>
            <a:lstStyle/>
            <a:p>
              <a:pPr algn="just">
                <a:lnSpc>
                  <a:spcPct val="150000"/>
                </a:lnSpc>
              </a:pPr>
              <a:r>
                <a:rPr lang="vi-VN" sz="2000"/>
                <a:t>Lập kế hoạch kinh doanh cho nhóm sao cho kinh doanh 10 mặt hàng không vượt quá 200.000 đồng giả định.</a:t>
              </a:r>
              <a:endParaRPr lang="en-US" sz="2000"/>
            </a:p>
          </p:txBody>
        </p:sp>
      </p:grpSp>
      <p:grpSp>
        <p:nvGrpSpPr>
          <p:cNvPr id="25" name="Group 24">
            <a:extLst>
              <a:ext uri="{FF2B5EF4-FFF2-40B4-BE49-F238E27FC236}">
                <a16:creationId xmlns:a16="http://schemas.microsoft.com/office/drawing/2014/main" id="{7C3B7B44-448A-18BB-1B0E-60870BA66639}"/>
              </a:ext>
            </a:extLst>
          </p:cNvPr>
          <p:cNvGrpSpPr/>
          <p:nvPr/>
        </p:nvGrpSpPr>
        <p:grpSpPr>
          <a:xfrm>
            <a:off x="-1188419" y="253945"/>
            <a:ext cx="5261548" cy="559351"/>
            <a:chOff x="-1227264" y="487180"/>
            <a:chExt cx="5261548" cy="559351"/>
          </a:xfrm>
        </p:grpSpPr>
        <p:sp>
          <p:nvSpPr>
            <p:cNvPr id="20" name="Rectangle 19">
              <a:extLst>
                <a:ext uri="{FF2B5EF4-FFF2-40B4-BE49-F238E27FC236}">
                  <a16:creationId xmlns:a16="http://schemas.microsoft.com/office/drawing/2014/main" id="{C6D92C15-C184-E0EF-A699-DB2F310468E2}"/>
                </a:ext>
              </a:extLst>
            </p:cNvPr>
            <p:cNvSpPr/>
            <p:nvPr/>
          </p:nvSpPr>
          <p:spPr>
            <a:xfrm>
              <a:off x="1403510" y="487180"/>
              <a:ext cx="2630774" cy="55935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0F651E9-89FB-EF52-477E-067A760AE24E}"/>
                </a:ext>
              </a:extLst>
            </p:cNvPr>
            <p:cNvSpPr txBox="1"/>
            <p:nvPr/>
          </p:nvSpPr>
          <p:spPr>
            <a:xfrm>
              <a:off x="1624901" y="487180"/>
              <a:ext cx="2365147" cy="553998"/>
            </a:xfrm>
            <a:prstGeom prst="rect">
              <a:avLst/>
            </a:prstGeom>
            <a:noFill/>
          </p:spPr>
          <p:txBody>
            <a:bodyPr wrap="square" rtlCol="0">
              <a:spAutoFit/>
            </a:bodyPr>
            <a:lstStyle/>
            <a:p>
              <a:r>
                <a:rPr lang="en-US" sz="3000" b="1"/>
                <a:t>NHIỆM VỤ </a:t>
              </a:r>
            </a:p>
          </p:txBody>
        </p:sp>
        <p:cxnSp>
          <p:nvCxnSpPr>
            <p:cNvPr id="24" name="Straight Connector 23">
              <a:extLst>
                <a:ext uri="{FF2B5EF4-FFF2-40B4-BE49-F238E27FC236}">
                  <a16:creationId xmlns:a16="http://schemas.microsoft.com/office/drawing/2014/main" id="{D41DA202-0224-A244-CE10-3E9716A25C63}"/>
                </a:ext>
              </a:extLst>
            </p:cNvPr>
            <p:cNvCxnSpPr/>
            <p:nvPr/>
          </p:nvCxnSpPr>
          <p:spPr>
            <a:xfrm>
              <a:off x="-1227264" y="785637"/>
              <a:ext cx="2630774" cy="0"/>
            </a:xfrm>
            <a:prstGeom prst="line">
              <a:avLst/>
            </a:prstGeom>
            <a:ln w="19050">
              <a:solidFill>
                <a:srgbClr val="512944"/>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4D76EFE9-0691-6B9C-9FBB-039B3ED427AB}"/>
              </a:ext>
            </a:extLst>
          </p:cNvPr>
          <p:cNvGrpSpPr/>
          <p:nvPr/>
        </p:nvGrpSpPr>
        <p:grpSpPr>
          <a:xfrm>
            <a:off x="4216549" y="704522"/>
            <a:ext cx="2897826" cy="3135524"/>
            <a:chOff x="4032701" y="1806123"/>
            <a:chExt cx="2897826" cy="3135524"/>
          </a:xfrm>
        </p:grpSpPr>
        <p:sp>
          <p:nvSpPr>
            <p:cNvPr id="28" name="Rectangle: Rounded Corners 27">
              <a:extLst>
                <a:ext uri="{FF2B5EF4-FFF2-40B4-BE49-F238E27FC236}">
                  <a16:creationId xmlns:a16="http://schemas.microsoft.com/office/drawing/2014/main" id="{4B70067B-B6B6-D7B6-F773-27FA0A870FAF}"/>
                </a:ext>
              </a:extLst>
            </p:cNvPr>
            <p:cNvSpPr/>
            <p:nvPr/>
          </p:nvSpPr>
          <p:spPr>
            <a:xfrm rot="21321930">
              <a:off x="4032701" y="1900202"/>
              <a:ext cx="2897826" cy="3041445"/>
            </a:xfrm>
            <a:prstGeom prst="roundRect">
              <a:avLst>
                <a:gd name="adj" fmla="val 10305"/>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oogle Shape;1933;p77">
              <a:extLst>
                <a:ext uri="{FF2B5EF4-FFF2-40B4-BE49-F238E27FC236}">
                  <a16:creationId xmlns:a16="http://schemas.microsoft.com/office/drawing/2014/main" id="{891DB1E7-0318-AC02-C2A5-74007CE57496}"/>
                </a:ext>
              </a:extLst>
            </p:cNvPr>
            <p:cNvGrpSpPr/>
            <p:nvPr/>
          </p:nvGrpSpPr>
          <p:grpSpPr>
            <a:xfrm rot="21169851">
              <a:off x="4584988" y="1806123"/>
              <a:ext cx="1438525" cy="280824"/>
              <a:chOff x="6822350" y="4172650"/>
              <a:chExt cx="1878824" cy="366778"/>
            </a:xfrm>
          </p:grpSpPr>
          <p:sp>
            <p:nvSpPr>
              <p:cNvPr id="31" name="Google Shape;1934;p77">
                <a:extLst>
                  <a:ext uri="{FF2B5EF4-FFF2-40B4-BE49-F238E27FC236}">
                    <a16:creationId xmlns:a16="http://schemas.microsoft.com/office/drawing/2014/main" id="{D866AB8B-AD1F-2704-7D4C-ACA15C342B6A}"/>
                  </a:ext>
                </a:extLst>
              </p:cNvPr>
              <p:cNvSpPr/>
              <p:nvPr/>
            </p:nvSpPr>
            <p:spPr>
              <a:xfrm>
                <a:off x="6822350" y="4172650"/>
                <a:ext cx="1878824" cy="366778"/>
              </a:xfrm>
              <a:custGeom>
                <a:avLst/>
                <a:gdLst/>
                <a:ahLst/>
                <a:cxnLst/>
                <a:rect l="l" t="t" r="r" b="b"/>
                <a:pathLst>
                  <a:path w="46871" h="9150" extrusionOk="0">
                    <a:moveTo>
                      <a:pt x="4560" y="1"/>
                    </a:moveTo>
                    <a:cubicBezTo>
                      <a:pt x="2068" y="1"/>
                      <a:pt x="1" y="2037"/>
                      <a:pt x="1" y="4560"/>
                    </a:cubicBezTo>
                    <a:lnTo>
                      <a:pt x="1" y="4590"/>
                    </a:lnTo>
                    <a:cubicBezTo>
                      <a:pt x="1" y="7083"/>
                      <a:pt x="2068" y="9150"/>
                      <a:pt x="4560" y="9150"/>
                    </a:cubicBezTo>
                    <a:lnTo>
                      <a:pt x="42311" y="9150"/>
                    </a:lnTo>
                    <a:cubicBezTo>
                      <a:pt x="44804" y="9150"/>
                      <a:pt x="46871" y="7083"/>
                      <a:pt x="46871" y="4590"/>
                    </a:cubicBezTo>
                    <a:lnTo>
                      <a:pt x="46871" y="4560"/>
                    </a:lnTo>
                    <a:cubicBezTo>
                      <a:pt x="46871" y="2037"/>
                      <a:pt x="44804" y="1"/>
                      <a:pt x="42311" y="1"/>
                    </a:cubicBezTo>
                    <a:close/>
                  </a:path>
                </a:pathLst>
              </a:custGeom>
              <a:solidFill>
                <a:srgbClr val="512944"/>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935;p77">
                <a:extLst>
                  <a:ext uri="{FF2B5EF4-FFF2-40B4-BE49-F238E27FC236}">
                    <a16:creationId xmlns:a16="http://schemas.microsoft.com/office/drawing/2014/main" id="{0C2D2006-4A79-55CA-35DA-6FE462C21449}"/>
                  </a:ext>
                </a:extLst>
              </p:cNvPr>
              <p:cNvSpPr/>
              <p:nvPr/>
            </p:nvSpPr>
            <p:spPr>
              <a:xfrm>
                <a:off x="7008783" y="4236024"/>
                <a:ext cx="244919" cy="223394"/>
              </a:xfrm>
              <a:custGeom>
                <a:avLst/>
                <a:gdLst/>
                <a:ahLst/>
                <a:cxnLst/>
                <a:rect l="l" t="t" r="r" b="b"/>
                <a:pathLst>
                  <a:path w="6110" h="5573" extrusionOk="0">
                    <a:moveTo>
                      <a:pt x="3055" y="0"/>
                    </a:moveTo>
                    <a:cubicBezTo>
                      <a:pt x="2895" y="0"/>
                      <a:pt x="2736" y="91"/>
                      <a:pt x="2675" y="274"/>
                    </a:cubicBezTo>
                    <a:lnTo>
                      <a:pt x="2280" y="1581"/>
                    </a:lnTo>
                    <a:cubicBezTo>
                      <a:pt x="2219" y="1733"/>
                      <a:pt x="2067" y="1824"/>
                      <a:pt x="1915" y="1824"/>
                    </a:cubicBezTo>
                    <a:lnTo>
                      <a:pt x="547" y="1824"/>
                    </a:lnTo>
                    <a:cubicBezTo>
                      <a:pt x="152" y="1824"/>
                      <a:pt x="0" y="2310"/>
                      <a:pt x="304" y="2523"/>
                    </a:cubicBezTo>
                    <a:lnTo>
                      <a:pt x="1398" y="3344"/>
                    </a:lnTo>
                    <a:cubicBezTo>
                      <a:pt x="1550" y="3435"/>
                      <a:pt x="1611" y="3617"/>
                      <a:pt x="1550" y="3769"/>
                    </a:cubicBezTo>
                    <a:lnTo>
                      <a:pt x="1125" y="5046"/>
                    </a:lnTo>
                    <a:cubicBezTo>
                      <a:pt x="1031" y="5327"/>
                      <a:pt x="1263" y="5572"/>
                      <a:pt x="1513" y="5572"/>
                    </a:cubicBezTo>
                    <a:cubicBezTo>
                      <a:pt x="1587" y="5572"/>
                      <a:pt x="1663" y="5551"/>
                      <a:pt x="1733" y="5502"/>
                    </a:cubicBezTo>
                    <a:lnTo>
                      <a:pt x="2827" y="4681"/>
                    </a:lnTo>
                    <a:cubicBezTo>
                      <a:pt x="2888" y="4636"/>
                      <a:pt x="2964" y="4613"/>
                      <a:pt x="3044" y="4613"/>
                    </a:cubicBezTo>
                    <a:cubicBezTo>
                      <a:pt x="3123" y="4613"/>
                      <a:pt x="3207" y="4636"/>
                      <a:pt x="3283" y="4681"/>
                    </a:cubicBezTo>
                    <a:lnTo>
                      <a:pt x="4377" y="5502"/>
                    </a:lnTo>
                    <a:cubicBezTo>
                      <a:pt x="4447" y="5551"/>
                      <a:pt x="4523" y="5572"/>
                      <a:pt x="4597" y="5572"/>
                    </a:cubicBezTo>
                    <a:cubicBezTo>
                      <a:pt x="4847" y="5572"/>
                      <a:pt x="5079" y="5327"/>
                      <a:pt x="4985" y="5046"/>
                    </a:cubicBezTo>
                    <a:lnTo>
                      <a:pt x="4560" y="3769"/>
                    </a:lnTo>
                    <a:cubicBezTo>
                      <a:pt x="4499" y="3617"/>
                      <a:pt x="4560" y="3435"/>
                      <a:pt x="4711" y="3344"/>
                    </a:cubicBezTo>
                    <a:lnTo>
                      <a:pt x="5806" y="2523"/>
                    </a:lnTo>
                    <a:cubicBezTo>
                      <a:pt x="6110" y="2310"/>
                      <a:pt x="5958" y="1824"/>
                      <a:pt x="5563" y="1824"/>
                    </a:cubicBezTo>
                    <a:lnTo>
                      <a:pt x="4195" y="1824"/>
                    </a:lnTo>
                    <a:cubicBezTo>
                      <a:pt x="4043" y="1824"/>
                      <a:pt x="3891" y="1733"/>
                      <a:pt x="3830" y="1581"/>
                    </a:cubicBezTo>
                    <a:lnTo>
                      <a:pt x="3435" y="274"/>
                    </a:lnTo>
                    <a:cubicBezTo>
                      <a:pt x="3374" y="91"/>
                      <a:pt x="3214" y="0"/>
                      <a:pt x="3055" y="0"/>
                    </a:cubicBezTo>
                    <a:close/>
                  </a:path>
                </a:pathLst>
              </a:custGeom>
              <a:solidFill>
                <a:srgbClr val="F8B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936;p77">
                <a:extLst>
                  <a:ext uri="{FF2B5EF4-FFF2-40B4-BE49-F238E27FC236}">
                    <a16:creationId xmlns:a16="http://schemas.microsoft.com/office/drawing/2014/main" id="{6F3F890E-B883-DC55-619D-0ABFDA11B038}"/>
                  </a:ext>
                </a:extLst>
              </p:cNvPr>
              <p:cNvSpPr/>
              <p:nvPr/>
            </p:nvSpPr>
            <p:spPr>
              <a:xfrm>
                <a:off x="7324328" y="4236024"/>
                <a:ext cx="243717" cy="223394"/>
              </a:xfrm>
              <a:custGeom>
                <a:avLst/>
                <a:gdLst/>
                <a:ahLst/>
                <a:cxnLst/>
                <a:rect l="l" t="t" r="r" b="b"/>
                <a:pathLst>
                  <a:path w="6080" h="5573" extrusionOk="0">
                    <a:moveTo>
                      <a:pt x="3040" y="0"/>
                    </a:moveTo>
                    <a:cubicBezTo>
                      <a:pt x="2888" y="0"/>
                      <a:pt x="2736" y="91"/>
                      <a:pt x="2675" y="274"/>
                    </a:cubicBezTo>
                    <a:lnTo>
                      <a:pt x="2250" y="1581"/>
                    </a:lnTo>
                    <a:cubicBezTo>
                      <a:pt x="2220" y="1733"/>
                      <a:pt x="2068" y="1824"/>
                      <a:pt x="1885" y="1824"/>
                    </a:cubicBezTo>
                    <a:lnTo>
                      <a:pt x="517" y="1824"/>
                    </a:lnTo>
                    <a:cubicBezTo>
                      <a:pt x="153" y="1824"/>
                      <a:pt x="1" y="2310"/>
                      <a:pt x="305" y="2523"/>
                    </a:cubicBezTo>
                    <a:lnTo>
                      <a:pt x="1399" y="3344"/>
                    </a:lnTo>
                    <a:cubicBezTo>
                      <a:pt x="1551" y="3435"/>
                      <a:pt x="1581" y="3617"/>
                      <a:pt x="1551" y="3769"/>
                    </a:cubicBezTo>
                    <a:lnTo>
                      <a:pt x="1125" y="5046"/>
                    </a:lnTo>
                    <a:cubicBezTo>
                      <a:pt x="1032" y="5327"/>
                      <a:pt x="1263" y="5572"/>
                      <a:pt x="1513" y="5572"/>
                    </a:cubicBezTo>
                    <a:cubicBezTo>
                      <a:pt x="1588" y="5572"/>
                      <a:pt x="1664" y="5551"/>
                      <a:pt x="1733" y="5502"/>
                    </a:cubicBezTo>
                    <a:lnTo>
                      <a:pt x="2827" y="4681"/>
                    </a:lnTo>
                    <a:cubicBezTo>
                      <a:pt x="2888" y="4636"/>
                      <a:pt x="2964" y="4613"/>
                      <a:pt x="3044" y="4613"/>
                    </a:cubicBezTo>
                    <a:cubicBezTo>
                      <a:pt x="3124" y="4613"/>
                      <a:pt x="3207" y="4636"/>
                      <a:pt x="3283" y="4681"/>
                    </a:cubicBezTo>
                    <a:lnTo>
                      <a:pt x="4378" y="5502"/>
                    </a:lnTo>
                    <a:cubicBezTo>
                      <a:pt x="4447" y="5551"/>
                      <a:pt x="4522" y="5572"/>
                      <a:pt x="4594" y="5572"/>
                    </a:cubicBezTo>
                    <a:cubicBezTo>
                      <a:pt x="4835" y="5572"/>
                      <a:pt x="5049" y="5327"/>
                      <a:pt x="4955" y="5046"/>
                    </a:cubicBezTo>
                    <a:lnTo>
                      <a:pt x="4560" y="3769"/>
                    </a:lnTo>
                    <a:cubicBezTo>
                      <a:pt x="4499" y="3617"/>
                      <a:pt x="4560" y="3435"/>
                      <a:pt x="4682" y="3344"/>
                    </a:cubicBezTo>
                    <a:lnTo>
                      <a:pt x="5776" y="2523"/>
                    </a:lnTo>
                    <a:cubicBezTo>
                      <a:pt x="6080" y="2310"/>
                      <a:pt x="5928" y="1824"/>
                      <a:pt x="5563" y="1824"/>
                    </a:cubicBezTo>
                    <a:lnTo>
                      <a:pt x="4195" y="1824"/>
                    </a:lnTo>
                    <a:cubicBezTo>
                      <a:pt x="4043" y="1824"/>
                      <a:pt x="3891" y="1733"/>
                      <a:pt x="3830" y="1581"/>
                    </a:cubicBezTo>
                    <a:lnTo>
                      <a:pt x="3405" y="274"/>
                    </a:lnTo>
                    <a:cubicBezTo>
                      <a:pt x="3344" y="91"/>
                      <a:pt x="3192" y="0"/>
                      <a:pt x="3040" y="0"/>
                    </a:cubicBezTo>
                    <a:close/>
                  </a:path>
                </a:pathLst>
              </a:custGeom>
              <a:solidFill>
                <a:srgbClr val="F8B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37;p77">
                <a:extLst>
                  <a:ext uri="{FF2B5EF4-FFF2-40B4-BE49-F238E27FC236}">
                    <a16:creationId xmlns:a16="http://schemas.microsoft.com/office/drawing/2014/main" id="{ED9175C5-8AA2-2453-227A-020A1FFF4DC3}"/>
                  </a:ext>
                </a:extLst>
              </p:cNvPr>
              <p:cNvSpPr/>
              <p:nvPr/>
            </p:nvSpPr>
            <p:spPr>
              <a:xfrm>
                <a:off x="7639913" y="4236024"/>
                <a:ext cx="243717" cy="223394"/>
              </a:xfrm>
              <a:custGeom>
                <a:avLst/>
                <a:gdLst/>
                <a:ahLst/>
                <a:cxnLst/>
                <a:rect l="l" t="t" r="r" b="b"/>
                <a:pathLst>
                  <a:path w="6080" h="5573" extrusionOk="0">
                    <a:moveTo>
                      <a:pt x="3040" y="0"/>
                    </a:moveTo>
                    <a:cubicBezTo>
                      <a:pt x="2888" y="0"/>
                      <a:pt x="2736" y="91"/>
                      <a:pt x="2675" y="274"/>
                    </a:cubicBezTo>
                    <a:lnTo>
                      <a:pt x="2249" y="1581"/>
                    </a:lnTo>
                    <a:cubicBezTo>
                      <a:pt x="2189" y="1733"/>
                      <a:pt x="2037" y="1824"/>
                      <a:pt x="1885" y="1824"/>
                    </a:cubicBezTo>
                    <a:lnTo>
                      <a:pt x="517" y="1824"/>
                    </a:lnTo>
                    <a:cubicBezTo>
                      <a:pt x="152" y="1824"/>
                      <a:pt x="0" y="2310"/>
                      <a:pt x="304" y="2523"/>
                    </a:cubicBezTo>
                    <a:lnTo>
                      <a:pt x="1398" y="3344"/>
                    </a:lnTo>
                    <a:cubicBezTo>
                      <a:pt x="1520" y="3435"/>
                      <a:pt x="1581" y="3617"/>
                      <a:pt x="1520" y="3769"/>
                    </a:cubicBezTo>
                    <a:lnTo>
                      <a:pt x="1125" y="5046"/>
                    </a:lnTo>
                    <a:cubicBezTo>
                      <a:pt x="1031" y="5327"/>
                      <a:pt x="1244" y="5572"/>
                      <a:pt x="1486" y="5572"/>
                    </a:cubicBezTo>
                    <a:cubicBezTo>
                      <a:pt x="1558" y="5572"/>
                      <a:pt x="1633" y="5551"/>
                      <a:pt x="1702" y="5502"/>
                    </a:cubicBezTo>
                    <a:lnTo>
                      <a:pt x="2797" y="4681"/>
                    </a:lnTo>
                    <a:cubicBezTo>
                      <a:pt x="2873" y="4636"/>
                      <a:pt x="2956" y="4613"/>
                      <a:pt x="3036" y="4613"/>
                    </a:cubicBezTo>
                    <a:cubicBezTo>
                      <a:pt x="3116" y="4613"/>
                      <a:pt x="3192" y="4636"/>
                      <a:pt x="3252" y="4681"/>
                    </a:cubicBezTo>
                    <a:lnTo>
                      <a:pt x="4377" y="5502"/>
                    </a:lnTo>
                    <a:cubicBezTo>
                      <a:pt x="4447" y="5551"/>
                      <a:pt x="4521" y="5572"/>
                      <a:pt x="4593" y="5572"/>
                    </a:cubicBezTo>
                    <a:cubicBezTo>
                      <a:pt x="4835" y="5572"/>
                      <a:pt x="5048" y="5327"/>
                      <a:pt x="4955" y="5046"/>
                    </a:cubicBezTo>
                    <a:lnTo>
                      <a:pt x="4529" y="3769"/>
                    </a:lnTo>
                    <a:cubicBezTo>
                      <a:pt x="4499" y="3617"/>
                      <a:pt x="4559" y="3435"/>
                      <a:pt x="4681" y="3344"/>
                    </a:cubicBezTo>
                    <a:lnTo>
                      <a:pt x="5775" y="2523"/>
                    </a:lnTo>
                    <a:cubicBezTo>
                      <a:pt x="6079" y="2310"/>
                      <a:pt x="5927" y="1824"/>
                      <a:pt x="5563" y="1824"/>
                    </a:cubicBezTo>
                    <a:lnTo>
                      <a:pt x="4195" y="1824"/>
                    </a:lnTo>
                    <a:cubicBezTo>
                      <a:pt x="4012" y="1824"/>
                      <a:pt x="3891" y="1733"/>
                      <a:pt x="3830" y="1581"/>
                    </a:cubicBezTo>
                    <a:lnTo>
                      <a:pt x="3404" y="274"/>
                    </a:lnTo>
                    <a:cubicBezTo>
                      <a:pt x="3344" y="91"/>
                      <a:pt x="3192" y="0"/>
                      <a:pt x="3040" y="0"/>
                    </a:cubicBezTo>
                    <a:close/>
                  </a:path>
                </a:pathLst>
              </a:custGeom>
              <a:solidFill>
                <a:srgbClr val="F8B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38;p77">
                <a:extLst>
                  <a:ext uri="{FF2B5EF4-FFF2-40B4-BE49-F238E27FC236}">
                    <a16:creationId xmlns:a16="http://schemas.microsoft.com/office/drawing/2014/main" id="{0C11DC1C-11C0-425F-D691-045B82289873}"/>
                  </a:ext>
                </a:extLst>
              </p:cNvPr>
              <p:cNvSpPr/>
              <p:nvPr/>
            </p:nvSpPr>
            <p:spPr>
              <a:xfrm>
                <a:off x="7954256" y="4236024"/>
                <a:ext cx="244919" cy="223394"/>
              </a:xfrm>
              <a:custGeom>
                <a:avLst/>
                <a:gdLst/>
                <a:ahLst/>
                <a:cxnLst/>
                <a:rect l="l" t="t" r="r" b="b"/>
                <a:pathLst>
                  <a:path w="6110" h="5573" extrusionOk="0">
                    <a:moveTo>
                      <a:pt x="3059" y="0"/>
                    </a:moveTo>
                    <a:cubicBezTo>
                      <a:pt x="2903" y="0"/>
                      <a:pt x="2751" y="91"/>
                      <a:pt x="2705" y="274"/>
                    </a:cubicBezTo>
                    <a:lnTo>
                      <a:pt x="2280" y="1581"/>
                    </a:lnTo>
                    <a:cubicBezTo>
                      <a:pt x="2219" y="1733"/>
                      <a:pt x="2067" y="1824"/>
                      <a:pt x="1915" y="1824"/>
                    </a:cubicBezTo>
                    <a:lnTo>
                      <a:pt x="547" y="1824"/>
                    </a:lnTo>
                    <a:cubicBezTo>
                      <a:pt x="183" y="1824"/>
                      <a:pt x="0" y="2310"/>
                      <a:pt x="304" y="2523"/>
                    </a:cubicBezTo>
                    <a:lnTo>
                      <a:pt x="1429" y="3344"/>
                    </a:lnTo>
                    <a:cubicBezTo>
                      <a:pt x="1550" y="3435"/>
                      <a:pt x="1611" y="3617"/>
                      <a:pt x="1550" y="3769"/>
                    </a:cubicBezTo>
                    <a:lnTo>
                      <a:pt x="1125" y="5046"/>
                    </a:lnTo>
                    <a:cubicBezTo>
                      <a:pt x="1055" y="5327"/>
                      <a:pt x="1273" y="5572"/>
                      <a:pt x="1517" y="5572"/>
                    </a:cubicBezTo>
                    <a:cubicBezTo>
                      <a:pt x="1589" y="5572"/>
                      <a:pt x="1663" y="5551"/>
                      <a:pt x="1733" y="5502"/>
                    </a:cubicBezTo>
                    <a:lnTo>
                      <a:pt x="2827" y="4681"/>
                    </a:lnTo>
                    <a:cubicBezTo>
                      <a:pt x="2903" y="4636"/>
                      <a:pt x="2987" y="4613"/>
                      <a:pt x="3066" y="4613"/>
                    </a:cubicBezTo>
                    <a:cubicBezTo>
                      <a:pt x="3146" y="4613"/>
                      <a:pt x="3222" y="4636"/>
                      <a:pt x="3283" y="4681"/>
                    </a:cubicBezTo>
                    <a:lnTo>
                      <a:pt x="4377" y="5502"/>
                    </a:lnTo>
                    <a:cubicBezTo>
                      <a:pt x="4447" y="5551"/>
                      <a:pt x="4523" y="5572"/>
                      <a:pt x="4597" y="5572"/>
                    </a:cubicBezTo>
                    <a:cubicBezTo>
                      <a:pt x="4847" y="5572"/>
                      <a:pt x="5079" y="5327"/>
                      <a:pt x="4985" y="5046"/>
                    </a:cubicBezTo>
                    <a:lnTo>
                      <a:pt x="4560" y="3769"/>
                    </a:lnTo>
                    <a:cubicBezTo>
                      <a:pt x="4499" y="3617"/>
                      <a:pt x="4560" y="3435"/>
                      <a:pt x="4712" y="3344"/>
                    </a:cubicBezTo>
                    <a:lnTo>
                      <a:pt x="5806" y="2523"/>
                    </a:lnTo>
                    <a:cubicBezTo>
                      <a:pt x="6110" y="2310"/>
                      <a:pt x="5958" y="1824"/>
                      <a:pt x="5563" y="1824"/>
                    </a:cubicBezTo>
                    <a:lnTo>
                      <a:pt x="4225" y="1824"/>
                    </a:lnTo>
                    <a:cubicBezTo>
                      <a:pt x="4043" y="1824"/>
                      <a:pt x="3891" y="1733"/>
                      <a:pt x="3830" y="1581"/>
                    </a:cubicBezTo>
                    <a:lnTo>
                      <a:pt x="3435" y="274"/>
                    </a:lnTo>
                    <a:cubicBezTo>
                      <a:pt x="3374" y="91"/>
                      <a:pt x="3215" y="0"/>
                      <a:pt x="3059" y="0"/>
                    </a:cubicBezTo>
                    <a:close/>
                  </a:path>
                </a:pathLst>
              </a:custGeom>
              <a:solidFill>
                <a:srgbClr val="F8B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939;p77">
                <a:extLst>
                  <a:ext uri="{FF2B5EF4-FFF2-40B4-BE49-F238E27FC236}">
                    <a16:creationId xmlns:a16="http://schemas.microsoft.com/office/drawing/2014/main" id="{26655524-5AF6-F60C-12EC-42421ACED98B}"/>
                  </a:ext>
                </a:extLst>
              </p:cNvPr>
              <p:cNvSpPr/>
              <p:nvPr/>
            </p:nvSpPr>
            <p:spPr>
              <a:xfrm>
                <a:off x="8269801" y="4236024"/>
                <a:ext cx="244959" cy="223394"/>
              </a:xfrm>
              <a:custGeom>
                <a:avLst/>
                <a:gdLst/>
                <a:ahLst/>
                <a:cxnLst/>
                <a:rect l="l" t="t" r="r" b="b"/>
                <a:pathLst>
                  <a:path w="6111" h="5573" extrusionOk="0">
                    <a:moveTo>
                      <a:pt x="3052" y="0"/>
                    </a:moveTo>
                    <a:cubicBezTo>
                      <a:pt x="2896" y="0"/>
                      <a:pt x="2736" y="91"/>
                      <a:pt x="2676" y="274"/>
                    </a:cubicBezTo>
                    <a:lnTo>
                      <a:pt x="2280" y="1581"/>
                    </a:lnTo>
                    <a:cubicBezTo>
                      <a:pt x="2220" y="1733"/>
                      <a:pt x="2068" y="1824"/>
                      <a:pt x="1885" y="1824"/>
                    </a:cubicBezTo>
                    <a:lnTo>
                      <a:pt x="548" y="1824"/>
                    </a:lnTo>
                    <a:cubicBezTo>
                      <a:pt x="153" y="1824"/>
                      <a:pt x="1" y="2310"/>
                      <a:pt x="305" y="2523"/>
                    </a:cubicBezTo>
                    <a:lnTo>
                      <a:pt x="1399" y="3344"/>
                    </a:lnTo>
                    <a:cubicBezTo>
                      <a:pt x="1551" y="3435"/>
                      <a:pt x="1612" y="3617"/>
                      <a:pt x="1551" y="3769"/>
                    </a:cubicBezTo>
                    <a:lnTo>
                      <a:pt x="1125" y="5046"/>
                    </a:lnTo>
                    <a:cubicBezTo>
                      <a:pt x="1032" y="5327"/>
                      <a:pt x="1263" y="5572"/>
                      <a:pt x="1513" y="5572"/>
                    </a:cubicBezTo>
                    <a:cubicBezTo>
                      <a:pt x="1588" y="5572"/>
                      <a:pt x="1664" y="5551"/>
                      <a:pt x="1733" y="5502"/>
                    </a:cubicBezTo>
                    <a:lnTo>
                      <a:pt x="2828" y="4681"/>
                    </a:lnTo>
                    <a:cubicBezTo>
                      <a:pt x="2888" y="4636"/>
                      <a:pt x="2964" y="4613"/>
                      <a:pt x="3044" y="4613"/>
                    </a:cubicBezTo>
                    <a:cubicBezTo>
                      <a:pt x="3124" y="4613"/>
                      <a:pt x="3207" y="4636"/>
                      <a:pt x="3283" y="4681"/>
                    </a:cubicBezTo>
                    <a:lnTo>
                      <a:pt x="4378" y="5502"/>
                    </a:lnTo>
                    <a:cubicBezTo>
                      <a:pt x="4447" y="5551"/>
                      <a:pt x="4523" y="5572"/>
                      <a:pt x="4598" y="5572"/>
                    </a:cubicBezTo>
                    <a:cubicBezTo>
                      <a:pt x="4848" y="5572"/>
                      <a:pt x="5079" y="5327"/>
                      <a:pt x="4986" y="5046"/>
                    </a:cubicBezTo>
                    <a:lnTo>
                      <a:pt x="4560" y="3769"/>
                    </a:lnTo>
                    <a:cubicBezTo>
                      <a:pt x="4499" y="3617"/>
                      <a:pt x="4560" y="3435"/>
                      <a:pt x="4712" y="3344"/>
                    </a:cubicBezTo>
                    <a:lnTo>
                      <a:pt x="5806" y="2523"/>
                    </a:lnTo>
                    <a:cubicBezTo>
                      <a:pt x="6110" y="2310"/>
                      <a:pt x="5958" y="1824"/>
                      <a:pt x="5563" y="1824"/>
                    </a:cubicBezTo>
                    <a:lnTo>
                      <a:pt x="4195" y="1824"/>
                    </a:lnTo>
                    <a:cubicBezTo>
                      <a:pt x="4043" y="1824"/>
                      <a:pt x="3891" y="1733"/>
                      <a:pt x="3831" y="1581"/>
                    </a:cubicBezTo>
                    <a:lnTo>
                      <a:pt x="3405" y="274"/>
                    </a:lnTo>
                    <a:cubicBezTo>
                      <a:pt x="3359" y="91"/>
                      <a:pt x="3207" y="0"/>
                      <a:pt x="3052" y="0"/>
                    </a:cubicBezTo>
                    <a:close/>
                  </a:path>
                </a:pathLst>
              </a:custGeom>
              <a:solidFill>
                <a:srgbClr val="F8B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TextBox 29">
              <a:extLst>
                <a:ext uri="{FF2B5EF4-FFF2-40B4-BE49-F238E27FC236}">
                  <a16:creationId xmlns:a16="http://schemas.microsoft.com/office/drawing/2014/main" id="{993A185F-AC6F-2639-A1FE-1BC5559FD27E}"/>
                </a:ext>
              </a:extLst>
            </p:cNvPr>
            <p:cNvSpPr txBox="1"/>
            <p:nvPr/>
          </p:nvSpPr>
          <p:spPr>
            <a:xfrm rot="21298092">
              <a:off x="4058443" y="2300136"/>
              <a:ext cx="2761142" cy="1881990"/>
            </a:xfrm>
            <a:prstGeom prst="rect">
              <a:avLst/>
            </a:prstGeom>
            <a:noFill/>
          </p:spPr>
          <p:txBody>
            <a:bodyPr wrap="square">
              <a:spAutoFit/>
            </a:bodyPr>
            <a:lstStyle/>
            <a:p>
              <a:pPr algn="just">
                <a:lnSpc>
                  <a:spcPct val="150000"/>
                </a:lnSpc>
              </a:pPr>
              <a:r>
                <a:rPr lang="vi-VN" sz="2000"/>
                <a:t>Xác định các hình thức khuyến mãi và cách thức quảng cáo, thông tin về sản phẩm.</a:t>
              </a:r>
              <a:endParaRPr lang="en-US" sz="2000"/>
            </a:p>
          </p:txBody>
        </p:sp>
      </p:grpSp>
      <p:sp>
        <p:nvSpPr>
          <p:cNvPr id="38" name="Freeform 8">
            <a:extLst>
              <a:ext uri="{FF2B5EF4-FFF2-40B4-BE49-F238E27FC236}">
                <a16:creationId xmlns:a16="http://schemas.microsoft.com/office/drawing/2014/main" id="{9B853BD9-1CF4-E486-450E-ED2D6AD2518F}"/>
              </a:ext>
            </a:extLst>
          </p:cNvPr>
          <p:cNvSpPr/>
          <p:nvPr/>
        </p:nvSpPr>
        <p:spPr>
          <a:xfrm>
            <a:off x="5665462" y="3031105"/>
            <a:ext cx="3361429" cy="2142911"/>
          </a:xfrm>
          <a:custGeom>
            <a:avLst/>
            <a:gdLst/>
            <a:ahLst/>
            <a:cxnLst/>
            <a:rect l="l" t="t" r="r" b="b"/>
            <a:pathLst>
              <a:path w="6454588" h="4114800">
                <a:moveTo>
                  <a:pt x="0" y="0"/>
                </a:moveTo>
                <a:lnTo>
                  <a:pt x="6454588" y="0"/>
                </a:lnTo>
                <a:lnTo>
                  <a:pt x="645458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9" name="Google Shape;762;p45">
            <a:extLst>
              <a:ext uri="{FF2B5EF4-FFF2-40B4-BE49-F238E27FC236}">
                <a16:creationId xmlns:a16="http://schemas.microsoft.com/office/drawing/2014/main" id="{FACB5643-F182-B316-6BAA-C1F6D5C2DBCB}"/>
              </a:ext>
            </a:extLst>
          </p:cNvPr>
          <p:cNvSpPr/>
          <p:nvPr/>
        </p:nvSpPr>
        <p:spPr>
          <a:xfrm rot="-7222059">
            <a:off x="8222323" y="451096"/>
            <a:ext cx="573277" cy="525485"/>
          </a:xfrm>
          <a:custGeom>
            <a:avLst/>
            <a:gdLst/>
            <a:ahLst/>
            <a:cxnLst/>
            <a:rect l="l" t="t" r="r" b="b"/>
            <a:pathLst>
              <a:path w="6080" h="5573" extrusionOk="0">
                <a:moveTo>
                  <a:pt x="3040" y="0"/>
                </a:moveTo>
                <a:cubicBezTo>
                  <a:pt x="2888" y="0"/>
                  <a:pt x="2736" y="91"/>
                  <a:pt x="2675" y="274"/>
                </a:cubicBezTo>
                <a:lnTo>
                  <a:pt x="2250" y="1581"/>
                </a:lnTo>
                <a:cubicBezTo>
                  <a:pt x="2220" y="1733"/>
                  <a:pt x="2068" y="1824"/>
                  <a:pt x="1885" y="1824"/>
                </a:cubicBezTo>
                <a:lnTo>
                  <a:pt x="517" y="1824"/>
                </a:lnTo>
                <a:cubicBezTo>
                  <a:pt x="153" y="1824"/>
                  <a:pt x="1" y="2310"/>
                  <a:pt x="305" y="2523"/>
                </a:cubicBezTo>
                <a:lnTo>
                  <a:pt x="1399" y="3344"/>
                </a:lnTo>
                <a:cubicBezTo>
                  <a:pt x="1551" y="3435"/>
                  <a:pt x="1581" y="3617"/>
                  <a:pt x="1551" y="3769"/>
                </a:cubicBezTo>
                <a:lnTo>
                  <a:pt x="1125" y="5046"/>
                </a:lnTo>
                <a:cubicBezTo>
                  <a:pt x="1032" y="5327"/>
                  <a:pt x="1263" y="5572"/>
                  <a:pt x="1513" y="5572"/>
                </a:cubicBezTo>
                <a:cubicBezTo>
                  <a:pt x="1588" y="5572"/>
                  <a:pt x="1664" y="5551"/>
                  <a:pt x="1733" y="5502"/>
                </a:cubicBezTo>
                <a:lnTo>
                  <a:pt x="2827" y="4681"/>
                </a:lnTo>
                <a:cubicBezTo>
                  <a:pt x="2888" y="4636"/>
                  <a:pt x="2964" y="4613"/>
                  <a:pt x="3044" y="4613"/>
                </a:cubicBezTo>
                <a:cubicBezTo>
                  <a:pt x="3124" y="4613"/>
                  <a:pt x="3207" y="4636"/>
                  <a:pt x="3283" y="4681"/>
                </a:cubicBezTo>
                <a:lnTo>
                  <a:pt x="4378" y="5502"/>
                </a:lnTo>
                <a:cubicBezTo>
                  <a:pt x="4447" y="5551"/>
                  <a:pt x="4522" y="5572"/>
                  <a:pt x="4594" y="5572"/>
                </a:cubicBezTo>
                <a:cubicBezTo>
                  <a:pt x="4835" y="5572"/>
                  <a:pt x="5049" y="5327"/>
                  <a:pt x="4955" y="5046"/>
                </a:cubicBezTo>
                <a:lnTo>
                  <a:pt x="4560" y="3769"/>
                </a:lnTo>
                <a:cubicBezTo>
                  <a:pt x="4499" y="3617"/>
                  <a:pt x="4560" y="3435"/>
                  <a:pt x="4682" y="3344"/>
                </a:cubicBezTo>
                <a:lnTo>
                  <a:pt x="5776" y="2523"/>
                </a:lnTo>
                <a:cubicBezTo>
                  <a:pt x="6080" y="2310"/>
                  <a:pt x="5928" y="1824"/>
                  <a:pt x="5563" y="1824"/>
                </a:cubicBezTo>
                <a:lnTo>
                  <a:pt x="4195" y="1824"/>
                </a:lnTo>
                <a:cubicBezTo>
                  <a:pt x="4043" y="1824"/>
                  <a:pt x="3891" y="1733"/>
                  <a:pt x="3830" y="1581"/>
                </a:cubicBezTo>
                <a:lnTo>
                  <a:pt x="3405" y="274"/>
                </a:lnTo>
                <a:cubicBezTo>
                  <a:pt x="3344" y="91"/>
                  <a:pt x="3192" y="0"/>
                  <a:pt x="3040" y="0"/>
                </a:cubicBezTo>
                <a:close/>
              </a:path>
            </a:pathLst>
          </a:custGeom>
          <a:solidFill>
            <a:srgbClr val="F8BC7D"/>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63;p45">
            <a:extLst>
              <a:ext uri="{FF2B5EF4-FFF2-40B4-BE49-F238E27FC236}">
                <a16:creationId xmlns:a16="http://schemas.microsoft.com/office/drawing/2014/main" id="{276C5B4D-57B7-20CD-68B2-B2A40D90299E}"/>
              </a:ext>
            </a:extLst>
          </p:cNvPr>
          <p:cNvSpPr/>
          <p:nvPr/>
        </p:nvSpPr>
        <p:spPr>
          <a:xfrm rot="-6644592">
            <a:off x="7617110" y="538429"/>
            <a:ext cx="444439" cy="407378"/>
          </a:xfrm>
          <a:custGeom>
            <a:avLst/>
            <a:gdLst/>
            <a:ahLst/>
            <a:cxnLst/>
            <a:rect l="l" t="t" r="r" b="b"/>
            <a:pathLst>
              <a:path w="6080" h="5573" extrusionOk="0">
                <a:moveTo>
                  <a:pt x="3040" y="0"/>
                </a:moveTo>
                <a:cubicBezTo>
                  <a:pt x="2888" y="0"/>
                  <a:pt x="2736" y="91"/>
                  <a:pt x="2675" y="274"/>
                </a:cubicBezTo>
                <a:lnTo>
                  <a:pt x="2250" y="1581"/>
                </a:lnTo>
                <a:cubicBezTo>
                  <a:pt x="2220" y="1733"/>
                  <a:pt x="2068" y="1824"/>
                  <a:pt x="1885" y="1824"/>
                </a:cubicBezTo>
                <a:lnTo>
                  <a:pt x="517" y="1824"/>
                </a:lnTo>
                <a:cubicBezTo>
                  <a:pt x="153" y="1824"/>
                  <a:pt x="1" y="2310"/>
                  <a:pt x="305" y="2523"/>
                </a:cubicBezTo>
                <a:lnTo>
                  <a:pt x="1399" y="3344"/>
                </a:lnTo>
                <a:cubicBezTo>
                  <a:pt x="1551" y="3435"/>
                  <a:pt x="1581" y="3617"/>
                  <a:pt x="1551" y="3769"/>
                </a:cubicBezTo>
                <a:lnTo>
                  <a:pt x="1125" y="5046"/>
                </a:lnTo>
                <a:cubicBezTo>
                  <a:pt x="1032" y="5327"/>
                  <a:pt x="1263" y="5572"/>
                  <a:pt x="1513" y="5572"/>
                </a:cubicBezTo>
                <a:cubicBezTo>
                  <a:pt x="1588" y="5572"/>
                  <a:pt x="1664" y="5551"/>
                  <a:pt x="1733" y="5502"/>
                </a:cubicBezTo>
                <a:lnTo>
                  <a:pt x="2827" y="4681"/>
                </a:lnTo>
                <a:cubicBezTo>
                  <a:pt x="2888" y="4636"/>
                  <a:pt x="2964" y="4613"/>
                  <a:pt x="3044" y="4613"/>
                </a:cubicBezTo>
                <a:cubicBezTo>
                  <a:pt x="3124" y="4613"/>
                  <a:pt x="3207" y="4636"/>
                  <a:pt x="3283" y="4681"/>
                </a:cubicBezTo>
                <a:lnTo>
                  <a:pt x="4378" y="5502"/>
                </a:lnTo>
                <a:cubicBezTo>
                  <a:pt x="4447" y="5551"/>
                  <a:pt x="4522" y="5572"/>
                  <a:pt x="4594" y="5572"/>
                </a:cubicBezTo>
                <a:cubicBezTo>
                  <a:pt x="4835" y="5572"/>
                  <a:pt x="5049" y="5327"/>
                  <a:pt x="4955" y="5046"/>
                </a:cubicBezTo>
                <a:lnTo>
                  <a:pt x="4560" y="3769"/>
                </a:lnTo>
                <a:cubicBezTo>
                  <a:pt x="4499" y="3617"/>
                  <a:pt x="4560" y="3435"/>
                  <a:pt x="4682" y="3344"/>
                </a:cubicBezTo>
                <a:lnTo>
                  <a:pt x="5776" y="2523"/>
                </a:lnTo>
                <a:cubicBezTo>
                  <a:pt x="6080" y="2310"/>
                  <a:pt x="5928" y="1824"/>
                  <a:pt x="5563" y="1824"/>
                </a:cubicBezTo>
                <a:lnTo>
                  <a:pt x="4195" y="1824"/>
                </a:lnTo>
                <a:cubicBezTo>
                  <a:pt x="4043" y="1824"/>
                  <a:pt x="3891" y="1733"/>
                  <a:pt x="3830" y="1581"/>
                </a:cubicBezTo>
                <a:lnTo>
                  <a:pt x="3405" y="274"/>
                </a:lnTo>
                <a:cubicBezTo>
                  <a:pt x="3344" y="91"/>
                  <a:pt x="3192" y="0"/>
                  <a:pt x="3040" y="0"/>
                </a:cubicBezTo>
                <a:close/>
              </a:path>
            </a:pathLst>
          </a:custGeom>
          <a:solidFill>
            <a:schemeClr val="lt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83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4"/>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pic>
        <p:nvPicPr>
          <p:cNvPr id="297" name="Google Shape;297;p4"/>
          <p:cNvPicPr preferRelativeResize="0"/>
          <p:nvPr/>
        </p:nvPicPr>
        <p:blipFill rotWithShape="1">
          <a:blip r:embed="rId4">
            <a:alphaModFix/>
          </a:blip>
          <a:srcRect/>
          <a:stretch/>
        </p:blipFill>
        <p:spPr>
          <a:xfrm>
            <a:off x="518067" y="544669"/>
            <a:ext cx="512801" cy="389302"/>
          </a:xfrm>
          <a:prstGeom prst="rect">
            <a:avLst/>
          </a:prstGeom>
          <a:noFill/>
          <a:ln>
            <a:noFill/>
          </a:ln>
        </p:spPr>
      </p:pic>
      <p:pic>
        <p:nvPicPr>
          <p:cNvPr id="298" name="Google Shape;298;p4"/>
          <p:cNvPicPr preferRelativeResize="0"/>
          <p:nvPr/>
        </p:nvPicPr>
        <p:blipFill rotWithShape="1">
          <a:blip r:embed="rId5">
            <a:alphaModFix/>
          </a:blip>
          <a:srcRect/>
          <a:stretch/>
        </p:blipFill>
        <p:spPr>
          <a:xfrm>
            <a:off x="8324072" y="857250"/>
            <a:ext cx="458758" cy="313102"/>
          </a:xfrm>
          <a:prstGeom prst="rect">
            <a:avLst/>
          </a:prstGeom>
          <a:noFill/>
          <a:ln>
            <a:noFill/>
          </a:ln>
        </p:spPr>
      </p:pic>
      <p:sp>
        <p:nvSpPr>
          <p:cNvPr id="299" name="Google Shape;299;p4"/>
          <p:cNvSpPr/>
          <p:nvPr/>
        </p:nvSpPr>
        <p:spPr>
          <a:xfrm>
            <a:off x="910936" y="314275"/>
            <a:ext cx="7322128" cy="1496291"/>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just" defTabSz="685800">
              <a:lnSpc>
                <a:spcPct val="150000"/>
              </a:lnSpc>
              <a:buSzPts val="3200"/>
            </a:pPr>
            <a:r>
              <a:rPr lang="en-US" sz="2250" b="1" i="1"/>
              <a:t>Câu 2. </a:t>
            </a:r>
            <a:r>
              <a:rPr lang="en-US" sz="2250"/>
              <a:t>Điền từ còn thiếu vào chỗ trống: </a:t>
            </a:r>
            <a:r>
              <a:rPr lang="en-US" sz="2250" i="1"/>
              <a:t>Lập kế hoạch kinh doanh là một trong những ... cần phải thực hiện trong quá trình khởi nghiệp kinh doanh.</a:t>
            </a:r>
            <a:endParaRPr sz="2250" i="1"/>
          </a:p>
        </p:txBody>
      </p:sp>
      <p:sp>
        <p:nvSpPr>
          <p:cNvPr id="300" name="Google Shape;300;p4"/>
          <p:cNvSpPr/>
          <p:nvPr/>
        </p:nvSpPr>
        <p:spPr>
          <a:xfrm>
            <a:off x="910936" y="2039166"/>
            <a:ext cx="3401291" cy="9975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ctr" defTabSz="685800">
              <a:buSzPts val="3200"/>
            </a:pPr>
            <a:r>
              <a:rPr lang="en-US" sz="2400"/>
              <a:t>A. khâu cuối cùng.</a:t>
            </a:r>
            <a:endParaRPr sz="2400"/>
          </a:p>
        </p:txBody>
      </p:sp>
      <p:sp>
        <p:nvSpPr>
          <p:cNvPr id="301" name="Google Shape;301;p4"/>
          <p:cNvSpPr/>
          <p:nvPr/>
        </p:nvSpPr>
        <p:spPr>
          <a:xfrm>
            <a:off x="910936" y="3265291"/>
            <a:ext cx="3401291" cy="9975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ctr" defTabSz="685800">
              <a:buSzPts val="3200"/>
            </a:pPr>
            <a:r>
              <a:rPr lang="en-US" sz="2400"/>
              <a:t>B. khâu thứ hai.</a:t>
            </a:r>
            <a:endParaRPr sz="2400"/>
          </a:p>
        </p:txBody>
      </p:sp>
      <p:sp>
        <p:nvSpPr>
          <p:cNvPr id="302" name="Google Shape;302;p4"/>
          <p:cNvSpPr/>
          <p:nvPr/>
        </p:nvSpPr>
        <p:spPr>
          <a:xfrm>
            <a:off x="4831773" y="2039166"/>
            <a:ext cx="3401291" cy="9975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ctr" defTabSz="685800">
              <a:buSzPts val="3200"/>
            </a:pPr>
            <a:r>
              <a:rPr lang="en-US" sz="2400"/>
              <a:t>C. khâu đầu tiên.</a:t>
            </a:r>
            <a:endParaRPr sz="2400"/>
          </a:p>
        </p:txBody>
      </p:sp>
      <p:sp>
        <p:nvSpPr>
          <p:cNvPr id="303" name="Google Shape;303;p4"/>
          <p:cNvSpPr/>
          <p:nvPr/>
        </p:nvSpPr>
        <p:spPr>
          <a:xfrm>
            <a:off x="4831772" y="3265291"/>
            <a:ext cx="3401291" cy="9975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ctr" defTabSz="685800">
              <a:buSzPts val="3200"/>
            </a:pPr>
            <a:r>
              <a:rPr lang="en-US" sz="2400"/>
              <a:t>D. khâu thứ ba.</a:t>
            </a:r>
            <a:endParaRPr sz="2400"/>
          </a:p>
        </p:txBody>
      </p:sp>
      <p:sp>
        <p:nvSpPr>
          <p:cNvPr id="304" name="Google Shape;304;p4"/>
          <p:cNvSpPr/>
          <p:nvPr/>
        </p:nvSpPr>
        <p:spPr>
          <a:xfrm>
            <a:off x="4831772" y="2039166"/>
            <a:ext cx="3401291" cy="997526"/>
          </a:xfrm>
          <a:prstGeom prst="roundRect">
            <a:avLst>
              <a:gd name="adj" fmla="val 16667"/>
            </a:avLst>
          </a:prstGeom>
          <a:solidFill>
            <a:srgbClr val="FFB39B"/>
          </a:solidFill>
          <a:ln>
            <a:noFill/>
          </a:ln>
        </p:spPr>
        <p:txBody>
          <a:bodyPr spcFirstLastPara="1" wrap="square" lIns="68569" tIns="34275" rIns="68569" bIns="34275" anchor="ctr" anchorCtr="0">
            <a:noAutofit/>
          </a:bodyPr>
          <a:lstStyle/>
          <a:p>
            <a:pPr algn="ctr" defTabSz="685800">
              <a:buSzPts val="3200"/>
            </a:pPr>
            <a:r>
              <a:rPr lang="en-US" sz="2400"/>
              <a:t>C. khâu đầu tiên.</a:t>
            </a:r>
          </a:p>
        </p:txBody>
      </p:sp>
      <p:pic>
        <p:nvPicPr>
          <p:cNvPr id="305" name="Google Shape;305;p4">
            <a:hlinkClick r:id="rId6" action="ppaction://hlinksldjump"/>
          </p:cNvPr>
          <p:cNvPicPr preferRelativeResize="0"/>
          <p:nvPr/>
        </p:nvPicPr>
        <p:blipFill rotWithShape="1">
          <a:blip r:embed="rId7">
            <a:alphaModFix/>
          </a:blip>
          <a:srcRect/>
          <a:stretch/>
        </p:blipFill>
        <p:spPr>
          <a:xfrm>
            <a:off x="7913509" y="4072379"/>
            <a:ext cx="1230491" cy="1119848"/>
          </a:xfrm>
          <a:prstGeom prst="rect">
            <a:avLst/>
          </a:prstGeom>
          <a:noFill/>
          <a:ln>
            <a:noFill/>
          </a:ln>
        </p:spPr>
      </p:pic>
      <p:pic>
        <p:nvPicPr>
          <p:cNvPr id="306" name="Google Shape;306;p4"/>
          <p:cNvPicPr preferRelativeResize="0"/>
          <p:nvPr/>
        </p:nvPicPr>
        <p:blipFill rotWithShape="1">
          <a:blip r:embed="rId8">
            <a:alphaModFix/>
          </a:blip>
          <a:srcRect/>
          <a:stretch/>
        </p:blipFill>
        <p:spPr>
          <a:xfrm>
            <a:off x="-2" y="3536109"/>
            <a:ext cx="727345" cy="1607392"/>
          </a:xfrm>
          <a:prstGeom prst="rect">
            <a:avLst/>
          </a:prstGeom>
          <a:noFill/>
          <a:ln>
            <a:noFill/>
          </a:ln>
        </p:spPr>
      </p:pic>
      <p:pic>
        <p:nvPicPr>
          <p:cNvPr id="307" name="Google Shape;307;p4"/>
          <p:cNvPicPr preferRelativeResize="0"/>
          <p:nvPr/>
        </p:nvPicPr>
        <p:blipFill rotWithShape="1">
          <a:blip r:embed="rId9">
            <a:alphaModFix/>
          </a:blip>
          <a:srcRect/>
          <a:stretch/>
        </p:blipFill>
        <p:spPr>
          <a:xfrm>
            <a:off x="-31823" y="4636361"/>
            <a:ext cx="700293" cy="498083"/>
          </a:xfrm>
          <a:prstGeom prst="rect">
            <a:avLst/>
          </a:prstGeom>
          <a:noFill/>
          <a:ln>
            <a:noFill/>
          </a:ln>
        </p:spPr>
      </p:pic>
    </p:spTree>
    <p:extLst>
      <p:ext uri="{BB962C8B-B14F-4D97-AF65-F5344CB8AC3E}">
        <p14:creationId xmlns:p14="http://schemas.microsoft.com/office/powerpoint/2010/main" val="42197278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fade">
                                      <p:cBhvr>
                                        <p:cTn id="7" dur="500"/>
                                        <p:tgtEl>
                                          <p:spTgt spid="30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1"/>
                                        </p:tgtEl>
                                        <p:attrNameLst>
                                          <p:attrName>style.visibility</p:attrName>
                                        </p:attrNameLst>
                                      </p:cBhvr>
                                      <p:to>
                                        <p:strVal val="visible"/>
                                      </p:to>
                                    </p:set>
                                    <p:animEffect transition="in" filter="fade">
                                      <p:cBhvr>
                                        <p:cTn id="11" dur="500"/>
                                        <p:tgtEl>
                                          <p:spTgt spid="30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2"/>
                                        </p:tgtEl>
                                        <p:attrNameLst>
                                          <p:attrName>style.visibility</p:attrName>
                                        </p:attrNameLst>
                                      </p:cBhvr>
                                      <p:to>
                                        <p:strVal val="visible"/>
                                      </p:to>
                                    </p:set>
                                    <p:animEffect transition="in" filter="fade">
                                      <p:cBhvr>
                                        <p:cTn id="15" dur="500"/>
                                        <p:tgtEl>
                                          <p:spTgt spid="30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03"/>
                                        </p:tgtEl>
                                        <p:attrNameLst>
                                          <p:attrName>style.visibility</p:attrName>
                                        </p:attrNameLst>
                                      </p:cBhvr>
                                      <p:to>
                                        <p:strVal val="visible"/>
                                      </p:to>
                                    </p:set>
                                    <p:animEffect transition="in" filter="fade">
                                      <p:cBhvr>
                                        <p:cTn id="19" dur="500"/>
                                        <p:tgtEl>
                                          <p:spTgt spid="30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04"/>
                                        </p:tgtEl>
                                        <p:attrNameLst>
                                          <p:attrName>style.visibility</p:attrName>
                                        </p:attrNameLst>
                                      </p:cBhvr>
                                      <p:to>
                                        <p:strVal val="visible"/>
                                      </p:to>
                                    </p:set>
                                    <p:animEffect transition="in" filter="fade">
                                      <p:cBhvr>
                                        <p:cTn id="24" dur="500"/>
                                        <p:tgtEl>
                                          <p:spTgt spid="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5"/>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pic>
        <p:nvPicPr>
          <p:cNvPr id="313" name="Google Shape;313;p5"/>
          <p:cNvPicPr preferRelativeResize="0"/>
          <p:nvPr/>
        </p:nvPicPr>
        <p:blipFill rotWithShape="1">
          <a:blip r:embed="rId4">
            <a:alphaModFix/>
          </a:blip>
          <a:srcRect/>
          <a:stretch/>
        </p:blipFill>
        <p:spPr>
          <a:xfrm>
            <a:off x="518067" y="544669"/>
            <a:ext cx="512801" cy="389302"/>
          </a:xfrm>
          <a:prstGeom prst="rect">
            <a:avLst/>
          </a:prstGeom>
          <a:noFill/>
          <a:ln>
            <a:noFill/>
          </a:ln>
        </p:spPr>
      </p:pic>
      <p:pic>
        <p:nvPicPr>
          <p:cNvPr id="314" name="Google Shape;314;p5"/>
          <p:cNvPicPr preferRelativeResize="0"/>
          <p:nvPr/>
        </p:nvPicPr>
        <p:blipFill rotWithShape="1">
          <a:blip r:embed="rId5">
            <a:alphaModFix/>
          </a:blip>
          <a:srcRect/>
          <a:stretch/>
        </p:blipFill>
        <p:spPr>
          <a:xfrm>
            <a:off x="8324072" y="857250"/>
            <a:ext cx="458758" cy="313102"/>
          </a:xfrm>
          <a:prstGeom prst="rect">
            <a:avLst/>
          </a:prstGeom>
          <a:noFill/>
          <a:ln>
            <a:noFill/>
          </a:ln>
        </p:spPr>
      </p:pic>
      <p:sp>
        <p:nvSpPr>
          <p:cNvPr id="315" name="Google Shape;315;p5"/>
          <p:cNvSpPr/>
          <p:nvPr/>
        </p:nvSpPr>
        <p:spPr>
          <a:xfrm>
            <a:off x="910936" y="314275"/>
            <a:ext cx="7322128" cy="1496291"/>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just" defTabSz="685800">
              <a:lnSpc>
                <a:spcPct val="150000"/>
              </a:lnSpc>
              <a:buSzPts val="3200"/>
            </a:pPr>
            <a:r>
              <a:rPr lang="en-US" sz="2250" b="1" i="1"/>
              <a:t>Câu 3. </a:t>
            </a:r>
            <a:r>
              <a:rPr lang="en-US" sz="2250"/>
              <a:t>Ý nào sau đây </a:t>
            </a:r>
            <a:r>
              <a:rPr lang="en-US" sz="2250" b="1"/>
              <a:t>không</a:t>
            </a:r>
            <a:r>
              <a:rPr lang="en-US" sz="2250"/>
              <a:t> phải là lợi ích của việc lập kế hoạch kinh doanh? </a:t>
            </a:r>
            <a:endParaRPr sz="2250"/>
          </a:p>
        </p:txBody>
      </p:sp>
      <p:sp>
        <p:nvSpPr>
          <p:cNvPr id="316" name="Google Shape;316;p5"/>
          <p:cNvSpPr/>
          <p:nvPr/>
        </p:nvSpPr>
        <p:spPr>
          <a:xfrm>
            <a:off x="910936" y="2039166"/>
            <a:ext cx="3401291" cy="9975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just" defTabSz="685800">
              <a:lnSpc>
                <a:spcPct val="150000"/>
              </a:lnSpc>
              <a:buSzPts val="3200"/>
            </a:pPr>
            <a:r>
              <a:rPr lang="vi-VN" sz="2100"/>
              <a:t>A. giúp người kinh doanh tiết kiệm thời gian.</a:t>
            </a:r>
            <a:endParaRPr sz="2100"/>
          </a:p>
        </p:txBody>
      </p:sp>
      <p:sp>
        <p:nvSpPr>
          <p:cNvPr id="317" name="Google Shape;317;p5"/>
          <p:cNvSpPr/>
          <p:nvPr/>
        </p:nvSpPr>
        <p:spPr>
          <a:xfrm>
            <a:off x="910936" y="3265291"/>
            <a:ext cx="3401291" cy="9975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just" defTabSz="685800">
              <a:lnSpc>
                <a:spcPct val="150000"/>
              </a:lnSpc>
              <a:buSzPts val="3200"/>
            </a:pPr>
            <a:r>
              <a:rPr lang="vi-VN" sz="2100"/>
              <a:t>B. giúp người kinh doanh có định hướng rõ ràng.</a:t>
            </a:r>
            <a:endParaRPr sz="2100"/>
          </a:p>
        </p:txBody>
      </p:sp>
      <p:sp>
        <p:nvSpPr>
          <p:cNvPr id="318" name="Google Shape;318;p5"/>
          <p:cNvSpPr/>
          <p:nvPr/>
        </p:nvSpPr>
        <p:spPr>
          <a:xfrm>
            <a:off x="4831773" y="2039166"/>
            <a:ext cx="3401291" cy="9975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just" defTabSz="685800">
              <a:lnSpc>
                <a:spcPct val="150000"/>
              </a:lnSpc>
              <a:buSzPts val="3200"/>
            </a:pPr>
            <a:r>
              <a:rPr lang="vi-VN" sz="2100"/>
              <a:t>C. giúp người kinh doanh tiết kiệm tiền của.</a:t>
            </a:r>
            <a:endParaRPr sz="2100"/>
          </a:p>
        </p:txBody>
      </p:sp>
      <p:sp>
        <p:nvSpPr>
          <p:cNvPr id="319" name="Google Shape;319;p5"/>
          <p:cNvSpPr/>
          <p:nvPr/>
        </p:nvSpPr>
        <p:spPr>
          <a:xfrm>
            <a:off x="4831772" y="3265291"/>
            <a:ext cx="3401291" cy="9975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just" defTabSz="685800">
              <a:lnSpc>
                <a:spcPct val="150000"/>
              </a:lnSpc>
              <a:buSzPts val="3200"/>
            </a:pPr>
            <a:r>
              <a:rPr lang="vi-VN" sz="2100"/>
              <a:t>D. giúp người kinh doanh bị áp lực.</a:t>
            </a:r>
            <a:endParaRPr sz="2100"/>
          </a:p>
        </p:txBody>
      </p:sp>
      <p:sp>
        <p:nvSpPr>
          <p:cNvPr id="320" name="Google Shape;320;p5"/>
          <p:cNvSpPr/>
          <p:nvPr/>
        </p:nvSpPr>
        <p:spPr>
          <a:xfrm>
            <a:off x="4831771" y="3265291"/>
            <a:ext cx="3401291" cy="997526"/>
          </a:xfrm>
          <a:prstGeom prst="roundRect">
            <a:avLst>
              <a:gd name="adj" fmla="val 16667"/>
            </a:avLst>
          </a:prstGeom>
          <a:solidFill>
            <a:srgbClr val="FFB39B"/>
          </a:solidFill>
          <a:ln>
            <a:noFill/>
          </a:ln>
        </p:spPr>
        <p:txBody>
          <a:bodyPr spcFirstLastPara="1" wrap="square" lIns="68569" tIns="34275" rIns="68569" bIns="34275" anchor="ctr" anchorCtr="0">
            <a:noAutofit/>
          </a:bodyPr>
          <a:lstStyle/>
          <a:p>
            <a:pPr algn="just" defTabSz="685800">
              <a:lnSpc>
                <a:spcPct val="150000"/>
              </a:lnSpc>
              <a:buSzPts val="3200"/>
            </a:pPr>
            <a:r>
              <a:rPr lang="vi-VN" sz="2100"/>
              <a:t>D. giúp người kinh doanh bị áp lực.</a:t>
            </a:r>
            <a:endParaRPr sz="2100"/>
          </a:p>
        </p:txBody>
      </p:sp>
      <p:pic>
        <p:nvPicPr>
          <p:cNvPr id="321" name="Google Shape;321;p5">
            <a:hlinkClick r:id="rId6" action="ppaction://hlinksldjump"/>
          </p:cNvPr>
          <p:cNvPicPr preferRelativeResize="0"/>
          <p:nvPr/>
        </p:nvPicPr>
        <p:blipFill rotWithShape="1">
          <a:blip r:embed="rId7">
            <a:alphaModFix/>
          </a:blip>
          <a:srcRect/>
          <a:stretch/>
        </p:blipFill>
        <p:spPr>
          <a:xfrm>
            <a:off x="7913509" y="4072379"/>
            <a:ext cx="1230491" cy="1119848"/>
          </a:xfrm>
          <a:prstGeom prst="rect">
            <a:avLst/>
          </a:prstGeom>
          <a:noFill/>
          <a:ln>
            <a:noFill/>
          </a:ln>
        </p:spPr>
      </p:pic>
      <p:pic>
        <p:nvPicPr>
          <p:cNvPr id="322" name="Google Shape;322;p5"/>
          <p:cNvPicPr preferRelativeResize="0"/>
          <p:nvPr/>
        </p:nvPicPr>
        <p:blipFill rotWithShape="1">
          <a:blip r:embed="rId8">
            <a:alphaModFix/>
          </a:blip>
          <a:srcRect/>
          <a:stretch/>
        </p:blipFill>
        <p:spPr>
          <a:xfrm>
            <a:off x="-2" y="3536109"/>
            <a:ext cx="727345" cy="1607392"/>
          </a:xfrm>
          <a:prstGeom prst="rect">
            <a:avLst/>
          </a:prstGeom>
          <a:noFill/>
          <a:ln>
            <a:noFill/>
          </a:ln>
        </p:spPr>
      </p:pic>
      <p:pic>
        <p:nvPicPr>
          <p:cNvPr id="323" name="Google Shape;323;p5"/>
          <p:cNvPicPr preferRelativeResize="0"/>
          <p:nvPr/>
        </p:nvPicPr>
        <p:blipFill rotWithShape="1">
          <a:blip r:embed="rId9">
            <a:alphaModFix/>
          </a:blip>
          <a:srcRect/>
          <a:stretch/>
        </p:blipFill>
        <p:spPr>
          <a:xfrm>
            <a:off x="-31823" y="4636361"/>
            <a:ext cx="700293" cy="498083"/>
          </a:xfrm>
          <a:prstGeom prst="rect">
            <a:avLst/>
          </a:prstGeom>
          <a:noFill/>
          <a:ln>
            <a:noFill/>
          </a:ln>
        </p:spPr>
      </p:pic>
    </p:spTree>
    <p:extLst>
      <p:ext uri="{BB962C8B-B14F-4D97-AF65-F5344CB8AC3E}">
        <p14:creationId xmlns:p14="http://schemas.microsoft.com/office/powerpoint/2010/main" val="10293591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6"/>
                                        </p:tgtEl>
                                        <p:attrNameLst>
                                          <p:attrName>style.visibility</p:attrName>
                                        </p:attrNameLst>
                                      </p:cBhvr>
                                      <p:to>
                                        <p:strVal val="visible"/>
                                      </p:to>
                                    </p:set>
                                    <p:animEffect transition="in" filter="fade">
                                      <p:cBhvr>
                                        <p:cTn id="7" dur="500"/>
                                        <p:tgtEl>
                                          <p:spTgt spid="3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17"/>
                                        </p:tgtEl>
                                        <p:attrNameLst>
                                          <p:attrName>style.visibility</p:attrName>
                                        </p:attrNameLst>
                                      </p:cBhvr>
                                      <p:to>
                                        <p:strVal val="visible"/>
                                      </p:to>
                                    </p:set>
                                    <p:animEffect transition="in" filter="fade">
                                      <p:cBhvr>
                                        <p:cTn id="11" dur="500"/>
                                        <p:tgtEl>
                                          <p:spTgt spid="3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18"/>
                                        </p:tgtEl>
                                        <p:attrNameLst>
                                          <p:attrName>style.visibility</p:attrName>
                                        </p:attrNameLst>
                                      </p:cBhvr>
                                      <p:to>
                                        <p:strVal val="visible"/>
                                      </p:to>
                                    </p:set>
                                    <p:animEffect transition="in" filter="fade">
                                      <p:cBhvr>
                                        <p:cTn id="15" dur="500"/>
                                        <p:tgtEl>
                                          <p:spTgt spid="31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19"/>
                                        </p:tgtEl>
                                        <p:attrNameLst>
                                          <p:attrName>style.visibility</p:attrName>
                                        </p:attrNameLst>
                                      </p:cBhvr>
                                      <p:to>
                                        <p:strVal val="visible"/>
                                      </p:to>
                                    </p:set>
                                    <p:animEffect transition="in" filter="fade">
                                      <p:cBhvr>
                                        <p:cTn id="19" dur="500"/>
                                        <p:tgtEl>
                                          <p:spTgt spid="3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20"/>
                                        </p:tgtEl>
                                        <p:attrNameLst>
                                          <p:attrName>style.visibility</p:attrName>
                                        </p:attrNameLst>
                                      </p:cBhvr>
                                      <p:to>
                                        <p:strVal val="visible"/>
                                      </p:to>
                                    </p:set>
                                    <p:animEffect transition="in" filter="fade">
                                      <p:cBhvr>
                                        <p:cTn id="24" dur="500"/>
                                        <p:tgtEl>
                                          <p:spTgt spid="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6"/>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pic>
        <p:nvPicPr>
          <p:cNvPr id="329" name="Google Shape;329;p6"/>
          <p:cNvPicPr preferRelativeResize="0"/>
          <p:nvPr/>
        </p:nvPicPr>
        <p:blipFill rotWithShape="1">
          <a:blip r:embed="rId4">
            <a:alphaModFix/>
          </a:blip>
          <a:srcRect/>
          <a:stretch/>
        </p:blipFill>
        <p:spPr>
          <a:xfrm>
            <a:off x="518067" y="544669"/>
            <a:ext cx="512801" cy="389302"/>
          </a:xfrm>
          <a:prstGeom prst="rect">
            <a:avLst/>
          </a:prstGeom>
          <a:noFill/>
          <a:ln>
            <a:noFill/>
          </a:ln>
        </p:spPr>
      </p:pic>
      <p:pic>
        <p:nvPicPr>
          <p:cNvPr id="330" name="Google Shape;330;p6"/>
          <p:cNvPicPr preferRelativeResize="0"/>
          <p:nvPr/>
        </p:nvPicPr>
        <p:blipFill rotWithShape="1">
          <a:blip r:embed="rId5">
            <a:alphaModFix/>
          </a:blip>
          <a:srcRect/>
          <a:stretch/>
        </p:blipFill>
        <p:spPr>
          <a:xfrm>
            <a:off x="8324072" y="857250"/>
            <a:ext cx="458758" cy="313102"/>
          </a:xfrm>
          <a:prstGeom prst="rect">
            <a:avLst/>
          </a:prstGeom>
          <a:noFill/>
          <a:ln>
            <a:noFill/>
          </a:ln>
        </p:spPr>
      </p:pic>
      <p:sp>
        <p:nvSpPr>
          <p:cNvPr id="331" name="Google Shape;331;p6"/>
          <p:cNvSpPr/>
          <p:nvPr/>
        </p:nvSpPr>
        <p:spPr>
          <a:xfrm>
            <a:off x="518066" y="242557"/>
            <a:ext cx="8264763" cy="1496291"/>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just" defTabSz="685800">
              <a:lnSpc>
                <a:spcPct val="150000"/>
              </a:lnSpc>
              <a:buSzPts val="3200"/>
            </a:pPr>
            <a:r>
              <a:rPr lang="vi-VN" sz="2025" b="1" i="1"/>
              <a:t>Câu 4. </a:t>
            </a:r>
            <a:r>
              <a:rPr lang="vi-VN" sz="2025"/>
              <a:t>Đây là bước thứ mấy trong các bước lập kế hoạch kinh doanh?</a:t>
            </a:r>
          </a:p>
          <a:p>
            <a:pPr algn="just" defTabSz="685800">
              <a:lnSpc>
                <a:spcPct val="150000"/>
              </a:lnSpc>
              <a:buSzPts val="3200"/>
            </a:pPr>
            <a:r>
              <a:rPr lang="vi-VN" sz="2025" i="1"/>
              <a:t>Tìm hiểu bối cảnh thị trường của sản phẩm/dịch vụ dự định cung cấp.</a:t>
            </a:r>
          </a:p>
        </p:txBody>
      </p:sp>
      <p:sp>
        <p:nvSpPr>
          <p:cNvPr id="332" name="Google Shape;332;p6"/>
          <p:cNvSpPr/>
          <p:nvPr/>
        </p:nvSpPr>
        <p:spPr>
          <a:xfrm>
            <a:off x="910936" y="2039166"/>
            <a:ext cx="3401291" cy="9975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ctr" defTabSz="685800">
              <a:buSzPts val="3200"/>
            </a:pPr>
            <a:r>
              <a:rPr lang="vi-VN" sz="2100"/>
              <a:t>A. bước 2.</a:t>
            </a:r>
            <a:endParaRPr sz="2100"/>
          </a:p>
        </p:txBody>
      </p:sp>
      <p:sp>
        <p:nvSpPr>
          <p:cNvPr id="333" name="Google Shape;333;p6"/>
          <p:cNvSpPr/>
          <p:nvPr/>
        </p:nvSpPr>
        <p:spPr>
          <a:xfrm>
            <a:off x="910936" y="3265291"/>
            <a:ext cx="3401291" cy="9975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ctr" defTabSz="685800">
              <a:buSzPts val="3200"/>
            </a:pPr>
            <a:r>
              <a:rPr lang="vi-VN" sz="2100"/>
              <a:t>B. bước 3.</a:t>
            </a:r>
            <a:endParaRPr sz="2100"/>
          </a:p>
        </p:txBody>
      </p:sp>
      <p:sp>
        <p:nvSpPr>
          <p:cNvPr id="334" name="Google Shape;334;p6"/>
          <p:cNvSpPr/>
          <p:nvPr/>
        </p:nvSpPr>
        <p:spPr>
          <a:xfrm>
            <a:off x="4831773" y="2039166"/>
            <a:ext cx="3401291" cy="9975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ctr" defTabSz="685800">
              <a:buSzPts val="3200"/>
            </a:pPr>
            <a:r>
              <a:rPr lang="vi-VN" sz="2100"/>
              <a:t>C. bước 4.</a:t>
            </a:r>
            <a:endParaRPr sz="2100"/>
          </a:p>
        </p:txBody>
      </p:sp>
      <p:sp>
        <p:nvSpPr>
          <p:cNvPr id="335" name="Google Shape;335;p6"/>
          <p:cNvSpPr/>
          <p:nvPr/>
        </p:nvSpPr>
        <p:spPr>
          <a:xfrm>
            <a:off x="4831772" y="3265291"/>
            <a:ext cx="3401291" cy="9975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ctr" defTabSz="685800">
              <a:buSzPts val="3200"/>
            </a:pPr>
            <a:r>
              <a:rPr lang="vi-VN" sz="2100"/>
              <a:t>D. bước 5.</a:t>
            </a:r>
            <a:endParaRPr sz="2100"/>
          </a:p>
        </p:txBody>
      </p:sp>
      <p:sp>
        <p:nvSpPr>
          <p:cNvPr id="336" name="Google Shape;336;p6"/>
          <p:cNvSpPr/>
          <p:nvPr/>
        </p:nvSpPr>
        <p:spPr>
          <a:xfrm>
            <a:off x="910935" y="3265291"/>
            <a:ext cx="3401291" cy="997526"/>
          </a:xfrm>
          <a:prstGeom prst="roundRect">
            <a:avLst>
              <a:gd name="adj" fmla="val 16667"/>
            </a:avLst>
          </a:prstGeom>
          <a:solidFill>
            <a:srgbClr val="FFB39B"/>
          </a:solidFill>
          <a:ln>
            <a:noFill/>
          </a:ln>
        </p:spPr>
        <p:txBody>
          <a:bodyPr spcFirstLastPara="1" wrap="square" lIns="68569" tIns="34275" rIns="68569" bIns="34275" anchor="ctr" anchorCtr="0">
            <a:noAutofit/>
          </a:bodyPr>
          <a:lstStyle/>
          <a:p>
            <a:pPr algn="ctr" defTabSz="685800">
              <a:buSzPts val="3200"/>
            </a:pPr>
            <a:r>
              <a:rPr lang="vi-VN" sz="2100"/>
              <a:t>B. bước 3.</a:t>
            </a:r>
          </a:p>
        </p:txBody>
      </p:sp>
      <p:pic>
        <p:nvPicPr>
          <p:cNvPr id="337" name="Google Shape;337;p6">
            <a:hlinkClick r:id="rId6" action="ppaction://hlinksldjump"/>
          </p:cNvPr>
          <p:cNvPicPr preferRelativeResize="0"/>
          <p:nvPr/>
        </p:nvPicPr>
        <p:blipFill rotWithShape="1">
          <a:blip r:embed="rId7">
            <a:alphaModFix/>
          </a:blip>
          <a:srcRect/>
          <a:stretch/>
        </p:blipFill>
        <p:spPr>
          <a:xfrm>
            <a:off x="7913509" y="4072379"/>
            <a:ext cx="1230491" cy="1119848"/>
          </a:xfrm>
          <a:prstGeom prst="rect">
            <a:avLst/>
          </a:prstGeom>
          <a:noFill/>
          <a:ln>
            <a:noFill/>
          </a:ln>
        </p:spPr>
      </p:pic>
      <p:pic>
        <p:nvPicPr>
          <p:cNvPr id="338" name="Google Shape;338;p6"/>
          <p:cNvPicPr preferRelativeResize="0"/>
          <p:nvPr/>
        </p:nvPicPr>
        <p:blipFill rotWithShape="1">
          <a:blip r:embed="rId8">
            <a:alphaModFix/>
          </a:blip>
          <a:srcRect/>
          <a:stretch/>
        </p:blipFill>
        <p:spPr>
          <a:xfrm>
            <a:off x="-2" y="3536109"/>
            <a:ext cx="727345" cy="1607392"/>
          </a:xfrm>
          <a:prstGeom prst="rect">
            <a:avLst/>
          </a:prstGeom>
          <a:noFill/>
          <a:ln>
            <a:noFill/>
          </a:ln>
        </p:spPr>
      </p:pic>
      <p:pic>
        <p:nvPicPr>
          <p:cNvPr id="339" name="Google Shape;339;p6"/>
          <p:cNvPicPr preferRelativeResize="0"/>
          <p:nvPr/>
        </p:nvPicPr>
        <p:blipFill rotWithShape="1">
          <a:blip r:embed="rId9">
            <a:alphaModFix/>
          </a:blip>
          <a:srcRect/>
          <a:stretch/>
        </p:blipFill>
        <p:spPr>
          <a:xfrm>
            <a:off x="-31823" y="4636361"/>
            <a:ext cx="700293" cy="498083"/>
          </a:xfrm>
          <a:prstGeom prst="rect">
            <a:avLst/>
          </a:prstGeom>
          <a:noFill/>
          <a:ln>
            <a:noFill/>
          </a:ln>
        </p:spPr>
      </p:pic>
    </p:spTree>
    <p:extLst>
      <p:ext uri="{BB962C8B-B14F-4D97-AF65-F5344CB8AC3E}">
        <p14:creationId xmlns:p14="http://schemas.microsoft.com/office/powerpoint/2010/main" val="286968003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animEffect transition="in" filter="fade">
                                      <p:cBhvr>
                                        <p:cTn id="7" dur="500"/>
                                        <p:tgtEl>
                                          <p:spTgt spid="33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3"/>
                                        </p:tgtEl>
                                        <p:attrNameLst>
                                          <p:attrName>style.visibility</p:attrName>
                                        </p:attrNameLst>
                                      </p:cBhvr>
                                      <p:to>
                                        <p:strVal val="visible"/>
                                      </p:to>
                                    </p:set>
                                    <p:animEffect transition="in" filter="fade">
                                      <p:cBhvr>
                                        <p:cTn id="11" dur="500"/>
                                        <p:tgtEl>
                                          <p:spTgt spid="33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4"/>
                                        </p:tgtEl>
                                        <p:attrNameLst>
                                          <p:attrName>style.visibility</p:attrName>
                                        </p:attrNameLst>
                                      </p:cBhvr>
                                      <p:to>
                                        <p:strVal val="visible"/>
                                      </p:to>
                                    </p:set>
                                    <p:animEffect transition="in" filter="fade">
                                      <p:cBhvr>
                                        <p:cTn id="15" dur="500"/>
                                        <p:tgtEl>
                                          <p:spTgt spid="33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35"/>
                                        </p:tgtEl>
                                        <p:attrNameLst>
                                          <p:attrName>style.visibility</p:attrName>
                                        </p:attrNameLst>
                                      </p:cBhvr>
                                      <p:to>
                                        <p:strVal val="visible"/>
                                      </p:to>
                                    </p:set>
                                    <p:animEffect transition="in" filter="fade">
                                      <p:cBhvr>
                                        <p:cTn id="19" dur="500"/>
                                        <p:tgtEl>
                                          <p:spTgt spid="33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36"/>
                                        </p:tgtEl>
                                        <p:attrNameLst>
                                          <p:attrName>style.visibility</p:attrName>
                                        </p:attrNameLst>
                                      </p:cBhvr>
                                      <p:to>
                                        <p:strVal val="visible"/>
                                      </p:to>
                                    </p:set>
                                    <p:animEffect transition="in" filter="fade">
                                      <p:cBhvr>
                                        <p:cTn id="24" dur="500"/>
                                        <p:tgtEl>
                                          <p:spTgt spid="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7"/>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pic>
        <p:nvPicPr>
          <p:cNvPr id="345" name="Google Shape;345;p7"/>
          <p:cNvPicPr preferRelativeResize="0"/>
          <p:nvPr/>
        </p:nvPicPr>
        <p:blipFill rotWithShape="1">
          <a:blip r:embed="rId4">
            <a:alphaModFix/>
          </a:blip>
          <a:srcRect/>
          <a:stretch/>
        </p:blipFill>
        <p:spPr>
          <a:xfrm>
            <a:off x="518067" y="544669"/>
            <a:ext cx="512801" cy="389302"/>
          </a:xfrm>
          <a:prstGeom prst="rect">
            <a:avLst/>
          </a:prstGeom>
          <a:noFill/>
          <a:ln>
            <a:noFill/>
          </a:ln>
        </p:spPr>
      </p:pic>
      <p:pic>
        <p:nvPicPr>
          <p:cNvPr id="346" name="Google Shape;346;p7"/>
          <p:cNvPicPr preferRelativeResize="0"/>
          <p:nvPr/>
        </p:nvPicPr>
        <p:blipFill rotWithShape="1">
          <a:blip r:embed="rId5">
            <a:alphaModFix/>
          </a:blip>
          <a:srcRect/>
          <a:stretch/>
        </p:blipFill>
        <p:spPr>
          <a:xfrm>
            <a:off x="8324072" y="857250"/>
            <a:ext cx="458758" cy="313102"/>
          </a:xfrm>
          <a:prstGeom prst="rect">
            <a:avLst/>
          </a:prstGeom>
          <a:noFill/>
          <a:ln>
            <a:noFill/>
          </a:ln>
        </p:spPr>
      </p:pic>
      <p:sp>
        <p:nvSpPr>
          <p:cNvPr id="347" name="Google Shape;347;p7"/>
          <p:cNvSpPr/>
          <p:nvPr/>
        </p:nvSpPr>
        <p:spPr>
          <a:xfrm>
            <a:off x="910936" y="314275"/>
            <a:ext cx="7322128" cy="1496291"/>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just" defTabSz="685800">
              <a:lnSpc>
                <a:spcPct val="150000"/>
              </a:lnSpc>
              <a:buSzPts val="3200"/>
            </a:pPr>
            <a:r>
              <a:rPr lang="vi-VN" sz="2100" b="1" i="1"/>
              <a:t>Câu 5. </a:t>
            </a:r>
            <a:r>
              <a:rPr lang="vi-VN" sz="2100"/>
              <a:t>Lập được kế hoạch kinh doanh khả thi, phù hợp với độ tuổi là bước tập dượt quan trọng, giúp các em</a:t>
            </a:r>
            <a:endParaRPr sz="2100"/>
          </a:p>
        </p:txBody>
      </p:sp>
      <p:sp>
        <p:nvSpPr>
          <p:cNvPr id="348" name="Google Shape;348;p7"/>
          <p:cNvSpPr/>
          <p:nvPr/>
        </p:nvSpPr>
        <p:spPr>
          <a:xfrm>
            <a:off x="910936" y="2039166"/>
            <a:ext cx="3401291" cy="9975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just" defTabSz="685800">
              <a:lnSpc>
                <a:spcPct val="150000"/>
              </a:lnSpc>
              <a:buSzPts val="3200"/>
            </a:pPr>
            <a:r>
              <a:rPr lang="vi-VN" sz="1800"/>
              <a:t>A. điều chỉnh, hoàn thiện được kế hoạch kinh doanh.</a:t>
            </a:r>
            <a:endParaRPr sz="1800"/>
          </a:p>
        </p:txBody>
      </p:sp>
      <p:sp>
        <p:nvSpPr>
          <p:cNvPr id="349" name="Google Shape;349;p7"/>
          <p:cNvSpPr/>
          <p:nvPr/>
        </p:nvSpPr>
        <p:spPr>
          <a:xfrm>
            <a:off x="910936" y="3265291"/>
            <a:ext cx="3401291" cy="1119848"/>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just" defTabSz="685800">
              <a:lnSpc>
                <a:spcPct val="150000"/>
              </a:lnSpc>
              <a:buSzPts val="3200"/>
            </a:pPr>
            <a:r>
              <a:rPr lang="vi-VN" sz="1800"/>
              <a:t>B. thể hiện óc sáng tạo, tính tự tin, khám phá định hướng nghề nghiệp bản thân.</a:t>
            </a:r>
            <a:endParaRPr sz="1800"/>
          </a:p>
        </p:txBody>
      </p:sp>
      <p:sp>
        <p:nvSpPr>
          <p:cNvPr id="350" name="Google Shape;350;p7"/>
          <p:cNvSpPr/>
          <p:nvPr/>
        </p:nvSpPr>
        <p:spPr>
          <a:xfrm>
            <a:off x="4831773" y="2039166"/>
            <a:ext cx="3401291" cy="9975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just" defTabSz="685800">
              <a:lnSpc>
                <a:spcPct val="150000"/>
              </a:lnSpc>
              <a:buSzPts val="3200"/>
            </a:pPr>
            <a:r>
              <a:rPr lang="vi-VN" sz="1800"/>
              <a:t>C. có mục đích và hiệu quả hơn trong học tập.</a:t>
            </a:r>
            <a:endParaRPr sz="1800"/>
          </a:p>
        </p:txBody>
      </p:sp>
      <p:sp>
        <p:nvSpPr>
          <p:cNvPr id="351" name="Google Shape;351;p7"/>
          <p:cNvSpPr/>
          <p:nvPr/>
        </p:nvSpPr>
        <p:spPr>
          <a:xfrm>
            <a:off x="4831772" y="3265291"/>
            <a:ext cx="3401291" cy="1119848"/>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algn="just" defTabSz="685800">
              <a:lnSpc>
                <a:spcPct val="150000"/>
              </a:lnSpc>
              <a:buSzPts val="3200"/>
            </a:pPr>
            <a:r>
              <a:rPr lang="vi-VN" sz="1800"/>
              <a:t>D. có một định hướng tương lai rõ ràng.</a:t>
            </a:r>
            <a:endParaRPr sz="1800"/>
          </a:p>
        </p:txBody>
      </p:sp>
      <p:sp>
        <p:nvSpPr>
          <p:cNvPr id="352" name="Google Shape;352;p7"/>
          <p:cNvSpPr/>
          <p:nvPr/>
        </p:nvSpPr>
        <p:spPr>
          <a:xfrm>
            <a:off x="927333" y="3265291"/>
            <a:ext cx="3401291" cy="1119848"/>
          </a:xfrm>
          <a:prstGeom prst="roundRect">
            <a:avLst>
              <a:gd name="adj" fmla="val 16667"/>
            </a:avLst>
          </a:prstGeom>
          <a:solidFill>
            <a:srgbClr val="FFB39B"/>
          </a:solidFill>
          <a:ln>
            <a:noFill/>
          </a:ln>
        </p:spPr>
        <p:txBody>
          <a:bodyPr spcFirstLastPara="1" wrap="square" lIns="68569" tIns="34275" rIns="68569" bIns="34275" anchor="ctr" anchorCtr="0">
            <a:noAutofit/>
          </a:bodyPr>
          <a:lstStyle/>
          <a:p>
            <a:pPr algn="just" defTabSz="685800">
              <a:lnSpc>
                <a:spcPct val="150000"/>
              </a:lnSpc>
              <a:buSzPts val="3200"/>
            </a:pPr>
            <a:r>
              <a:rPr lang="vi-VN" sz="1800"/>
              <a:t>B. thể hiện óc sáng tạo, tính tự tin, khám phá định hướng nghề nghiệp bản thân.</a:t>
            </a:r>
          </a:p>
        </p:txBody>
      </p:sp>
      <p:pic>
        <p:nvPicPr>
          <p:cNvPr id="353" name="Google Shape;353;p7">
            <a:hlinkClick r:id="rId6" action="ppaction://hlinksldjump"/>
          </p:cNvPr>
          <p:cNvPicPr preferRelativeResize="0"/>
          <p:nvPr/>
        </p:nvPicPr>
        <p:blipFill rotWithShape="1">
          <a:blip r:embed="rId7">
            <a:alphaModFix/>
          </a:blip>
          <a:srcRect/>
          <a:stretch/>
        </p:blipFill>
        <p:spPr>
          <a:xfrm>
            <a:off x="7913509" y="4072379"/>
            <a:ext cx="1230491" cy="1119848"/>
          </a:xfrm>
          <a:prstGeom prst="rect">
            <a:avLst/>
          </a:prstGeom>
          <a:noFill/>
          <a:ln>
            <a:noFill/>
          </a:ln>
        </p:spPr>
      </p:pic>
      <p:pic>
        <p:nvPicPr>
          <p:cNvPr id="354" name="Google Shape;354;p7"/>
          <p:cNvPicPr preferRelativeResize="0"/>
          <p:nvPr/>
        </p:nvPicPr>
        <p:blipFill rotWithShape="1">
          <a:blip r:embed="rId8">
            <a:alphaModFix/>
          </a:blip>
          <a:srcRect/>
          <a:stretch/>
        </p:blipFill>
        <p:spPr>
          <a:xfrm>
            <a:off x="-2" y="3536109"/>
            <a:ext cx="727345" cy="1607392"/>
          </a:xfrm>
          <a:prstGeom prst="rect">
            <a:avLst/>
          </a:prstGeom>
          <a:noFill/>
          <a:ln>
            <a:noFill/>
          </a:ln>
        </p:spPr>
      </p:pic>
      <p:pic>
        <p:nvPicPr>
          <p:cNvPr id="355" name="Google Shape;355;p7"/>
          <p:cNvPicPr preferRelativeResize="0"/>
          <p:nvPr/>
        </p:nvPicPr>
        <p:blipFill rotWithShape="1">
          <a:blip r:embed="rId9">
            <a:alphaModFix/>
          </a:blip>
          <a:srcRect/>
          <a:stretch/>
        </p:blipFill>
        <p:spPr>
          <a:xfrm>
            <a:off x="-31823" y="4636361"/>
            <a:ext cx="700293" cy="498083"/>
          </a:xfrm>
          <a:prstGeom prst="rect">
            <a:avLst/>
          </a:prstGeom>
          <a:noFill/>
          <a:ln>
            <a:noFill/>
          </a:ln>
        </p:spPr>
      </p:pic>
    </p:spTree>
    <p:extLst>
      <p:ext uri="{BB962C8B-B14F-4D97-AF65-F5344CB8AC3E}">
        <p14:creationId xmlns:p14="http://schemas.microsoft.com/office/powerpoint/2010/main" val="19736050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
                                        </p:tgtEl>
                                        <p:attrNameLst>
                                          <p:attrName>style.visibility</p:attrName>
                                        </p:attrNameLst>
                                      </p:cBhvr>
                                      <p:to>
                                        <p:strVal val="visible"/>
                                      </p:to>
                                    </p:set>
                                    <p:animEffect transition="in" filter="fade">
                                      <p:cBhvr>
                                        <p:cTn id="7" dur="500"/>
                                        <p:tgtEl>
                                          <p:spTgt spid="34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49"/>
                                        </p:tgtEl>
                                        <p:attrNameLst>
                                          <p:attrName>style.visibility</p:attrName>
                                        </p:attrNameLst>
                                      </p:cBhvr>
                                      <p:to>
                                        <p:strVal val="visible"/>
                                      </p:to>
                                    </p:set>
                                    <p:animEffect transition="in" filter="fade">
                                      <p:cBhvr>
                                        <p:cTn id="11" dur="500"/>
                                        <p:tgtEl>
                                          <p:spTgt spid="34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50"/>
                                        </p:tgtEl>
                                        <p:attrNameLst>
                                          <p:attrName>style.visibility</p:attrName>
                                        </p:attrNameLst>
                                      </p:cBhvr>
                                      <p:to>
                                        <p:strVal val="visible"/>
                                      </p:to>
                                    </p:set>
                                    <p:animEffect transition="in" filter="fade">
                                      <p:cBhvr>
                                        <p:cTn id="15" dur="500"/>
                                        <p:tgtEl>
                                          <p:spTgt spid="35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51"/>
                                        </p:tgtEl>
                                        <p:attrNameLst>
                                          <p:attrName>style.visibility</p:attrName>
                                        </p:attrNameLst>
                                      </p:cBhvr>
                                      <p:to>
                                        <p:strVal val="visible"/>
                                      </p:to>
                                    </p:set>
                                    <p:animEffect transition="in" filter="fade">
                                      <p:cBhvr>
                                        <p:cTn id="19" dur="500"/>
                                        <p:tgtEl>
                                          <p:spTgt spid="35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52"/>
                                        </p:tgtEl>
                                        <p:attrNameLst>
                                          <p:attrName>style.visibility</p:attrName>
                                        </p:attrNameLst>
                                      </p:cBhvr>
                                      <p:to>
                                        <p:strVal val="visible"/>
                                      </p:to>
                                    </p:set>
                                    <p:animEffect transition="in" filter="fade">
                                      <p:cBhvr>
                                        <p:cTn id="24" dur="500"/>
                                        <p:tgtEl>
                                          <p:spTgt spid="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2" name="TextBox 1">
            <a:extLst>
              <a:ext uri="{FF2B5EF4-FFF2-40B4-BE49-F238E27FC236}">
                <a16:creationId xmlns:a16="http://schemas.microsoft.com/office/drawing/2014/main" id="{6D320B10-E7D6-2429-55EE-4627AFC95B17}"/>
              </a:ext>
            </a:extLst>
          </p:cNvPr>
          <p:cNvSpPr txBox="1"/>
          <p:nvPr/>
        </p:nvSpPr>
        <p:spPr>
          <a:xfrm>
            <a:off x="2503357" y="262328"/>
            <a:ext cx="4137285" cy="630942"/>
          </a:xfrm>
          <a:prstGeom prst="rect">
            <a:avLst/>
          </a:prstGeom>
          <a:noFill/>
        </p:spPr>
        <p:txBody>
          <a:bodyPr wrap="square" rtlCol="0">
            <a:spAutoFit/>
          </a:bodyPr>
          <a:lstStyle/>
          <a:p>
            <a:pPr algn="ctr"/>
            <a:r>
              <a:rPr lang="en-US" sz="3500" b="1">
                <a:solidFill>
                  <a:srgbClr val="512944"/>
                </a:solidFill>
              </a:rPr>
              <a:t>VẬN DỤNG </a:t>
            </a:r>
          </a:p>
        </p:txBody>
      </p:sp>
      <p:grpSp>
        <p:nvGrpSpPr>
          <p:cNvPr id="8" name="Group 7">
            <a:extLst>
              <a:ext uri="{FF2B5EF4-FFF2-40B4-BE49-F238E27FC236}">
                <a16:creationId xmlns:a16="http://schemas.microsoft.com/office/drawing/2014/main" id="{9309CD26-8FE8-F3F9-A643-C748C94FA5CE}"/>
              </a:ext>
            </a:extLst>
          </p:cNvPr>
          <p:cNvGrpSpPr/>
          <p:nvPr/>
        </p:nvGrpSpPr>
        <p:grpSpPr>
          <a:xfrm>
            <a:off x="322288" y="1321026"/>
            <a:ext cx="4894289" cy="1333170"/>
            <a:chOff x="4024859" y="1154243"/>
            <a:chExt cx="4894289" cy="1333170"/>
          </a:xfrm>
        </p:grpSpPr>
        <p:sp>
          <p:nvSpPr>
            <p:cNvPr id="7" name="Rectangle: Diagonal Corners Rounded 6">
              <a:extLst>
                <a:ext uri="{FF2B5EF4-FFF2-40B4-BE49-F238E27FC236}">
                  <a16:creationId xmlns:a16="http://schemas.microsoft.com/office/drawing/2014/main" id="{F4BEDA67-E19E-55D4-2B66-39239BAFA030}"/>
                </a:ext>
              </a:extLst>
            </p:cNvPr>
            <p:cNvSpPr/>
            <p:nvPr/>
          </p:nvSpPr>
          <p:spPr>
            <a:xfrm>
              <a:off x="4024859" y="1154243"/>
              <a:ext cx="4894289" cy="1333170"/>
            </a:xfrm>
            <a:prstGeom prst="round2Diag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E35D62D-2EAB-BD39-94EA-EDD0B0BCB18C}"/>
                </a:ext>
              </a:extLst>
            </p:cNvPr>
            <p:cNvSpPr txBox="1"/>
            <p:nvPr/>
          </p:nvSpPr>
          <p:spPr>
            <a:xfrm>
              <a:off x="4099809" y="1298216"/>
              <a:ext cx="4759377" cy="1045223"/>
            </a:xfrm>
            <a:prstGeom prst="rect">
              <a:avLst/>
            </a:prstGeom>
            <a:noFill/>
          </p:spPr>
          <p:txBody>
            <a:bodyPr wrap="square">
              <a:spAutoFit/>
            </a:bodyPr>
            <a:lstStyle/>
            <a:p>
              <a:pPr algn="just">
                <a:lnSpc>
                  <a:spcPct val="150000"/>
                </a:lnSpc>
              </a:pPr>
              <a:r>
                <a:rPr lang="en-US" sz="2200" b="1" i="1">
                  <a:solidFill>
                    <a:srgbClr val="000000"/>
                  </a:solidFill>
                  <a:effectLst/>
                  <a:latin typeface="+mn-lt"/>
                  <a:ea typeface="Times New Roman" panose="02020603050405020304" pitchFamily="18" charset="0"/>
                </a:rPr>
                <a:t>Nhiệm vụ: </a:t>
              </a:r>
              <a:r>
                <a:rPr lang="en-US" sz="2200">
                  <a:solidFill>
                    <a:srgbClr val="000000"/>
                  </a:solidFill>
                  <a:effectLst/>
                  <a:latin typeface="+mn-lt"/>
                  <a:ea typeface="Times New Roman" panose="02020603050405020304" pitchFamily="18" charset="0"/>
                </a:rPr>
                <a:t>Em hãy thực hiện lập</a:t>
              </a:r>
              <a:r>
                <a:rPr lang="vi-VN" sz="2200">
                  <a:solidFill>
                    <a:srgbClr val="000000"/>
                  </a:solidFill>
                  <a:effectLst/>
                  <a:latin typeface="+mn-lt"/>
                  <a:ea typeface="Times New Roman" panose="02020603050405020304" pitchFamily="18" charset="0"/>
                </a:rPr>
                <a:t> kế hoạch kinh doanh cho bản thân.</a:t>
              </a:r>
              <a:endParaRPr lang="en-US" sz="2200">
                <a:latin typeface="+mn-lt"/>
              </a:endParaRPr>
            </a:p>
          </p:txBody>
        </p:sp>
      </p:grpSp>
      <p:sp>
        <p:nvSpPr>
          <p:cNvPr id="6" name="Freeform 2">
            <a:extLst>
              <a:ext uri="{FF2B5EF4-FFF2-40B4-BE49-F238E27FC236}">
                <a16:creationId xmlns:a16="http://schemas.microsoft.com/office/drawing/2014/main" id="{76A447A1-6E64-025A-527E-680D30658D0E}"/>
              </a:ext>
            </a:extLst>
          </p:cNvPr>
          <p:cNvSpPr/>
          <p:nvPr/>
        </p:nvSpPr>
        <p:spPr>
          <a:xfrm>
            <a:off x="667063" y="2738533"/>
            <a:ext cx="3919928" cy="2577353"/>
          </a:xfrm>
          <a:custGeom>
            <a:avLst/>
            <a:gdLst/>
            <a:ahLst/>
            <a:cxnLst/>
            <a:rect l="l" t="t" r="r" b="b"/>
            <a:pathLst>
              <a:path w="6258251" h="4114800">
                <a:moveTo>
                  <a:pt x="0" y="0"/>
                </a:moveTo>
                <a:lnTo>
                  <a:pt x="6258251" y="0"/>
                </a:lnTo>
                <a:lnTo>
                  <a:pt x="625825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9" name="Google Shape;1442;p66">
            <a:extLst>
              <a:ext uri="{FF2B5EF4-FFF2-40B4-BE49-F238E27FC236}">
                <a16:creationId xmlns:a16="http://schemas.microsoft.com/office/drawing/2014/main" id="{50E81856-7774-629A-6319-AAE3C98E3365}"/>
              </a:ext>
            </a:extLst>
          </p:cNvPr>
          <p:cNvPicPr preferRelativeResize="0"/>
          <p:nvPr/>
        </p:nvPicPr>
        <p:blipFill rotWithShape="1">
          <a:blip r:embed="rId5">
            <a:alphaModFix/>
          </a:blip>
          <a:srcRect l="42611"/>
          <a:stretch/>
        </p:blipFill>
        <p:spPr>
          <a:xfrm>
            <a:off x="5448986" y="262328"/>
            <a:ext cx="5247600" cy="5143500"/>
          </a:xfrm>
          <a:prstGeom prst="ellipse">
            <a:avLst/>
          </a:prstGeom>
          <a:noFill/>
          <a:ln w="28575">
            <a:solidFill>
              <a:schemeClr val="bg2"/>
            </a:solidFill>
            <a:prstDash val="dash"/>
          </a:ln>
        </p:spPr>
      </p:pic>
    </p:spTree>
    <p:extLst>
      <p:ext uri="{BB962C8B-B14F-4D97-AF65-F5344CB8AC3E}">
        <p14:creationId xmlns:p14="http://schemas.microsoft.com/office/powerpoint/2010/main" val="357883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9BAEDA91-DBBB-E54E-DC1E-6AB713B6BE98}"/>
              </a:ext>
            </a:extLst>
          </p:cNvPr>
          <p:cNvSpPr/>
          <p:nvPr/>
        </p:nvSpPr>
        <p:spPr>
          <a:xfrm>
            <a:off x="3792075" y="847357"/>
            <a:ext cx="4666437" cy="3594157"/>
          </a:xfrm>
          <a:prstGeom prst="round2Diag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2" name="Google Shape;1152;p58"/>
          <p:cNvSpPr txBox="1">
            <a:spLocks noGrp="1"/>
          </p:cNvSpPr>
          <p:nvPr>
            <p:ph type="body" idx="1"/>
          </p:nvPr>
        </p:nvSpPr>
        <p:spPr>
          <a:xfrm>
            <a:off x="3927877" y="924257"/>
            <a:ext cx="4392118" cy="3423053"/>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vi-VN" sz="2000">
                <a:latin typeface="+mn-lt"/>
              </a:rPr>
              <a:t>Lập được kế hoạch kinh doanh khả thi, phù hợp với độ tuổi là bước tập dượt quan trọng giúp các em thể hiện óc sáng tạo, tính tự tin, khám phá định hướng nghề nghiệp của bản thân và góp phần hình thành tinh thần khởi nghiệp.</a:t>
            </a:r>
            <a:endParaRPr sz="2000">
              <a:latin typeface="+mn-lt"/>
            </a:endParaRPr>
          </a:p>
        </p:txBody>
      </p:sp>
      <p:grpSp>
        <p:nvGrpSpPr>
          <p:cNvPr id="1153" name="Google Shape;1153;p58"/>
          <p:cNvGrpSpPr/>
          <p:nvPr/>
        </p:nvGrpSpPr>
        <p:grpSpPr>
          <a:xfrm>
            <a:off x="685488" y="2025388"/>
            <a:ext cx="2425600" cy="1728025"/>
            <a:chOff x="1690100" y="1707738"/>
            <a:chExt cx="2425600" cy="1728025"/>
          </a:xfrm>
        </p:grpSpPr>
        <p:sp>
          <p:nvSpPr>
            <p:cNvPr id="1154" name="Google Shape;1154;p58"/>
            <p:cNvSpPr/>
            <p:nvPr/>
          </p:nvSpPr>
          <p:spPr>
            <a:xfrm>
              <a:off x="3633900" y="2235863"/>
              <a:ext cx="481800" cy="481800"/>
            </a:xfrm>
            <a:custGeom>
              <a:avLst/>
              <a:gdLst/>
              <a:ahLst/>
              <a:cxnLst/>
              <a:rect l="l" t="t" r="r" b="b"/>
              <a:pathLst>
                <a:path w="19272" h="19272" extrusionOk="0">
                  <a:moveTo>
                    <a:pt x="9636" y="0"/>
                  </a:moveTo>
                  <a:cubicBezTo>
                    <a:pt x="4317" y="0"/>
                    <a:pt x="1" y="4317"/>
                    <a:pt x="1" y="9636"/>
                  </a:cubicBezTo>
                  <a:cubicBezTo>
                    <a:pt x="1" y="14955"/>
                    <a:pt x="4317" y="19271"/>
                    <a:pt x="9636" y="19271"/>
                  </a:cubicBezTo>
                  <a:cubicBezTo>
                    <a:pt x="14955" y="19271"/>
                    <a:pt x="19272" y="14955"/>
                    <a:pt x="19272" y="9636"/>
                  </a:cubicBezTo>
                  <a:cubicBezTo>
                    <a:pt x="19272" y="4317"/>
                    <a:pt x="14955" y="0"/>
                    <a:pt x="9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8"/>
            <p:cNvSpPr/>
            <p:nvPr/>
          </p:nvSpPr>
          <p:spPr>
            <a:xfrm>
              <a:off x="1690100" y="2163663"/>
              <a:ext cx="524350" cy="648225"/>
            </a:xfrm>
            <a:custGeom>
              <a:avLst/>
              <a:gdLst/>
              <a:ahLst/>
              <a:cxnLst/>
              <a:rect l="l" t="t" r="r" b="b"/>
              <a:pathLst>
                <a:path w="20974" h="25929" extrusionOk="0">
                  <a:moveTo>
                    <a:pt x="10031" y="1"/>
                  </a:moveTo>
                  <a:cubicBezTo>
                    <a:pt x="4529" y="1"/>
                    <a:pt x="1" y="4955"/>
                    <a:pt x="1" y="11004"/>
                  </a:cubicBezTo>
                  <a:lnTo>
                    <a:pt x="1" y="14925"/>
                  </a:lnTo>
                  <a:cubicBezTo>
                    <a:pt x="1" y="20974"/>
                    <a:pt x="4499" y="25928"/>
                    <a:pt x="10031" y="25928"/>
                  </a:cubicBezTo>
                  <a:lnTo>
                    <a:pt x="19971" y="25928"/>
                  </a:lnTo>
                  <a:cubicBezTo>
                    <a:pt x="20518" y="25928"/>
                    <a:pt x="20974" y="25412"/>
                    <a:pt x="20974" y="24804"/>
                  </a:cubicBezTo>
                  <a:lnTo>
                    <a:pt x="20974" y="1126"/>
                  </a:lnTo>
                  <a:cubicBezTo>
                    <a:pt x="20974" y="487"/>
                    <a:pt x="20518" y="1"/>
                    <a:pt x="19971" y="1"/>
                  </a:cubicBezTo>
                  <a:close/>
                </a:path>
              </a:pathLst>
            </a:custGeom>
            <a:solidFill>
              <a:schemeClr val="accent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8"/>
            <p:cNvSpPr/>
            <p:nvPr/>
          </p:nvSpPr>
          <p:spPr>
            <a:xfrm>
              <a:off x="2572325" y="1779938"/>
              <a:ext cx="1374675" cy="1414925"/>
            </a:xfrm>
            <a:custGeom>
              <a:avLst/>
              <a:gdLst/>
              <a:ahLst/>
              <a:cxnLst/>
              <a:rect l="l" t="t" r="r" b="b"/>
              <a:pathLst>
                <a:path w="54987" h="56597" extrusionOk="0">
                  <a:moveTo>
                    <a:pt x="54987" y="0"/>
                  </a:moveTo>
                  <a:lnTo>
                    <a:pt x="1" y="12128"/>
                  </a:lnTo>
                  <a:lnTo>
                    <a:pt x="1" y="44499"/>
                  </a:lnTo>
                  <a:lnTo>
                    <a:pt x="54987" y="56597"/>
                  </a:lnTo>
                  <a:lnTo>
                    <a:pt x="54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58"/>
            <p:cNvSpPr/>
            <p:nvPr/>
          </p:nvSpPr>
          <p:spPr>
            <a:xfrm>
              <a:off x="1876275" y="2083113"/>
              <a:ext cx="696075" cy="809325"/>
            </a:xfrm>
            <a:custGeom>
              <a:avLst/>
              <a:gdLst/>
              <a:ahLst/>
              <a:cxnLst/>
              <a:rect l="l" t="t" r="r" b="b"/>
              <a:pathLst>
                <a:path w="27843" h="32373" extrusionOk="0">
                  <a:moveTo>
                    <a:pt x="3648" y="1"/>
                  </a:moveTo>
                  <a:cubicBezTo>
                    <a:pt x="1611" y="1"/>
                    <a:pt x="0" y="1642"/>
                    <a:pt x="0" y="3648"/>
                  </a:cubicBezTo>
                  <a:lnTo>
                    <a:pt x="0" y="28816"/>
                  </a:lnTo>
                  <a:cubicBezTo>
                    <a:pt x="0" y="30761"/>
                    <a:pt x="1581" y="32372"/>
                    <a:pt x="3526" y="32372"/>
                  </a:cubicBezTo>
                  <a:lnTo>
                    <a:pt x="27843" y="32372"/>
                  </a:lnTo>
                  <a:lnTo>
                    <a:pt x="27843" y="1"/>
                  </a:lnTo>
                  <a:close/>
                </a:path>
              </a:pathLst>
            </a:cu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58"/>
            <p:cNvSpPr/>
            <p:nvPr/>
          </p:nvSpPr>
          <p:spPr>
            <a:xfrm>
              <a:off x="3874800" y="1707738"/>
              <a:ext cx="122350" cy="1579825"/>
            </a:xfrm>
            <a:custGeom>
              <a:avLst/>
              <a:gdLst/>
              <a:ahLst/>
              <a:cxnLst/>
              <a:rect l="l" t="t" r="r" b="b"/>
              <a:pathLst>
                <a:path w="4894" h="63193" extrusionOk="0">
                  <a:moveTo>
                    <a:pt x="2462" y="1"/>
                  </a:moveTo>
                  <a:cubicBezTo>
                    <a:pt x="1094" y="1"/>
                    <a:pt x="0" y="1095"/>
                    <a:pt x="0" y="2432"/>
                  </a:cubicBezTo>
                  <a:lnTo>
                    <a:pt x="0" y="60761"/>
                  </a:lnTo>
                  <a:cubicBezTo>
                    <a:pt x="0" y="62099"/>
                    <a:pt x="1094" y="63193"/>
                    <a:pt x="2462" y="63193"/>
                  </a:cubicBezTo>
                  <a:cubicBezTo>
                    <a:pt x="3800" y="63193"/>
                    <a:pt x="4894" y="62099"/>
                    <a:pt x="4894" y="60761"/>
                  </a:cubicBezTo>
                  <a:lnTo>
                    <a:pt x="4894" y="2432"/>
                  </a:lnTo>
                  <a:cubicBezTo>
                    <a:pt x="4894" y="1095"/>
                    <a:pt x="3800" y="1"/>
                    <a:pt x="2462" y="1"/>
                  </a:cubicBezTo>
                  <a:close/>
                </a:path>
              </a:pathLst>
            </a:cu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8"/>
            <p:cNvSpPr/>
            <p:nvPr/>
          </p:nvSpPr>
          <p:spPr>
            <a:xfrm>
              <a:off x="2075375" y="2811863"/>
              <a:ext cx="534975" cy="623900"/>
            </a:xfrm>
            <a:custGeom>
              <a:avLst/>
              <a:gdLst/>
              <a:ahLst/>
              <a:cxnLst/>
              <a:rect l="l" t="t" r="r" b="b"/>
              <a:pathLst>
                <a:path w="21399" h="24956" extrusionOk="0">
                  <a:moveTo>
                    <a:pt x="2401" y="0"/>
                  </a:moveTo>
                  <a:cubicBezTo>
                    <a:pt x="973" y="0"/>
                    <a:pt x="0" y="1368"/>
                    <a:pt x="426" y="2706"/>
                  </a:cubicBezTo>
                  <a:lnTo>
                    <a:pt x="7295" y="23557"/>
                  </a:lnTo>
                  <a:cubicBezTo>
                    <a:pt x="7569" y="24378"/>
                    <a:pt x="8359" y="24955"/>
                    <a:pt x="9240" y="24955"/>
                  </a:cubicBezTo>
                  <a:lnTo>
                    <a:pt x="18906" y="24955"/>
                  </a:lnTo>
                  <a:cubicBezTo>
                    <a:pt x="20396" y="24955"/>
                    <a:pt x="21399" y="23405"/>
                    <a:pt x="20760" y="22037"/>
                  </a:cubicBezTo>
                  <a:lnTo>
                    <a:pt x="11368" y="1216"/>
                  </a:lnTo>
                  <a:cubicBezTo>
                    <a:pt x="11034" y="487"/>
                    <a:pt x="10304" y="0"/>
                    <a:pt x="9484" y="0"/>
                  </a:cubicBezTo>
                  <a:close/>
                </a:path>
              </a:pathLst>
            </a:cu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8"/>
            <p:cNvSpPr/>
            <p:nvPr/>
          </p:nvSpPr>
          <p:spPr>
            <a:xfrm>
              <a:off x="2090575" y="2888613"/>
              <a:ext cx="291050" cy="6850"/>
            </a:xfrm>
            <a:custGeom>
              <a:avLst/>
              <a:gdLst/>
              <a:ahLst/>
              <a:cxnLst/>
              <a:rect l="l" t="t" r="r" b="b"/>
              <a:pathLst>
                <a:path w="11642" h="274" extrusionOk="0">
                  <a:moveTo>
                    <a:pt x="0" y="0"/>
                  </a:moveTo>
                  <a:lnTo>
                    <a:pt x="0" y="274"/>
                  </a:lnTo>
                  <a:lnTo>
                    <a:pt x="11642" y="274"/>
                  </a:lnTo>
                  <a:lnTo>
                    <a:pt x="1164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8"/>
            <p:cNvSpPr/>
            <p:nvPr/>
          </p:nvSpPr>
          <p:spPr>
            <a:xfrm>
              <a:off x="2196200" y="2142388"/>
              <a:ext cx="262925" cy="61575"/>
            </a:xfrm>
            <a:custGeom>
              <a:avLst/>
              <a:gdLst/>
              <a:ahLst/>
              <a:cxnLst/>
              <a:rect l="l" t="t" r="r" b="b"/>
              <a:pathLst>
                <a:path w="10517" h="2463" extrusionOk="0">
                  <a:moveTo>
                    <a:pt x="9271" y="305"/>
                  </a:moveTo>
                  <a:cubicBezTo>
                    <a:pt x="9787" y="305"/>
                    <a:pt x="10213" y="730"/>
                    <a:pt x="10213" y="1247"/>
                  </a:cubicBezTo>
                  <a:cubicBezTo>
                    <a:pt x="10213" y="1764"/>
                    <a:pt x="9818" y="2189"/>
                    <a:pt x="9271" y="2189"/>
                  </a:cubicBezTo>
                  <a:lnTo>
                    <a:pt x="1246" y="2189"/>
                  </a:lnTo>
                  <a:cubicBezTo>
                    <a:pt x="699" y="2189"/>
                    <a:pt x="274" y="1764"/>
                    <a:pt x="274" y="1247"/>
                  </a:cubicBezTo>
                  <a:cubicBezTo>
                    <a:pt x="274" y="730"/>
                    <a:pt x="699" y="305"/>
                    <a:pt x="1246" y="305"/>
                  </a:cubicBezTo>
                  <a:close/>
                  <a:moveTo>
                    <a:pt x="1246" y="1"/>
                  </a:moveTo>
                  <a:cubicBezTo>
                    <a:pt x="547" y="1"/>
                    <a:pt x="0" y="548"/>
                    <a:pt x="0" y="1247"/>
                  </a:cubicBezTo>
                  <a:cubicBezTo>
                    <a:pt x="0" y="1916"/>
                    <a:pt x="547" y="2463"/>
                    <a:pt x="1246" y="2463"/>
                  </a:cubicBezTo>
                  <a:lnTo>
                    <a:pt x="9271" y="2463"/>
                  </a:lnTo>
                  <a:cubicBezTo>
                    <a:pt x="9970" y="2463"/>
                    <a:pt x="10517" y="1916"/>
                    <a:pt x="10517" y="1247"/>
                  </a:cubicBezTo>
                  <a:cubicBezTo>
                    <a:pt x="10517" y="578"/>
                    <a:pt x="9970" y="1"/>
                    <a:pt x="9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8"/>
            <p:cNvSpPr/>
            <p:nvPr/>
          </p:nvSpPr>
          <p:spPr>
            <a:xfrm>
              <a:off x="2243300" y="3353663"/>
              <a:ext cx="351100" cy="7625"/>
            </a:xfrm>
            <a:custGeom>
              <a:avLst/>
              <a:gdLst/>
              <a:ahLst/>
              <a:cxnLst/>
              <a:rect l="l" t="t" r="r" b="b"/>
              <a:pathLst>
                <a:path w="14044" h="305" extrusionOk="0">
                  <a:moveTo>
                    <a:pt x="1" y="0"/>
                  </a:moveTo>
                  <a:lnTo>
                    <a:pt x="1" y="304"/>
                  </a:lnTo>
                  <a:lnTo>
                    <a:pt x="14043" y="304"/>
                  </a:lnTo>
                  <a:lnTo>
                    <a:pt x="140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3" name="Google Shape;1163;p58"/>
          <p:cNvSpPr/>
          <p:nvPr/>
        </p:nvSpPr>
        <p:spPr>
          <a:xfrm>
            <a:off x="754488" y="4536913"/>
            <a:ext cx="988876" cy="988815"/>
          </a:xfrm>
          <a:custGeom>
            <a:avLst/>
            <a:gdLst/>
            <a:ahLst/>
            <a:cxnLst/>
            <a:rect l="l" t="t" r="r" b="b"/>
            <a:pathLst>
              <a:path w="16385" h="16384" extrusionOk="0">
                <a:moveTo>
                  <a:pt x="8208" y="3587"/>
                </a:moveTo>
                <a:cubicBezTo>
                  <a:pt x="10761" y="3587"/>
                  <a:pt x="12828" y="5654"/>
                  <a:pt x="12828" y="8207"/>
                </a:cubicBezTo>
                <a:cubicBezTo>
                  <a:pt x="12828" y="10760"/>
                  <a:pt x="10761" y="12827"/>
                  <a:pt x="8208" y="12827"/>
                </a:cubicBezTo>
                <a:cubicBezTo>
                  <a:pt x="5624" y="12827"/>
                  <a:pt x="3557" y="10760"/>
                  <a:pt x="3557" y="8207"/>
                </a:cubicBezTo>
                <a:cubicBezTo>
                  <a:pt x="3557" y="5654"/>
                  <a:pt x="5624" y="3587"/>
                  <a:pt x="8208" y="3587"/>
                </a:cubicBezTo>
                <a:close/>
                <a:moveTo>
                  <a:pt x="7478" y="0"/>
                </a:moveTo>
                <a:lnTo>
                  <a:pt x="7265" y="1581"/>
                </a:lnTo>
                <a:cubicBezTo>
                  <a:pt x="6658" y="1672"/>
                  <a:pt x="6050" y="1824"/>
                  <a:pt x="5533" y="2067"/>
                </a:cubicBezTo>
                <a:lnTo>
                  <a:pt x="4530" y="851"/>
                </a:lnTo>
                <a:lnTo>
                  <a:pt x="3284" y="1611"/>
                </a:lnTo>
                <a:lnTo>
                  <a:pt x="3922" y="3040"/>
                </a:lnTo>
                <a:cubicBezTo>
                  <a:pt x="3557" y="3313"/>
                  <a:pt x="3253" y="3617"/>
                  <a:pt x="2980" y="3982"/>
                </a:cubicBezTo>
                <a:lnTo>
                  <a:pt x="1551" y="3344"/>
                </a:lnTo>
                <a:lnTo>
                  <a:pt x="791" y="4590"/>
                </a:lnTo>
                <a:lnTo>
                  <a:pt x="2007" y="5593"/>
                </a:lnTo>
                <a:cubicBezTo>
                  <a:pt x="1794" y="6110"/>
                  <a:pt x="1642" y="6657"/>
                  <a:pt x="1551" y="7265"/>
                </a:cubicBezTo>
                <a:lnTo>
                  <a:pt x="1" y="7477"/>
                </a:lnTo>
                <a:lnTo>
                  <a:pt x="1" y="8936"/>
                </a:lnTo>
                <a:lnTo>
                  <a:pt x="1551" y="9149"/>
                </a:lnTo>
                <a:cubicBezTo>
                  <a:pt x="1642" y="9757"/>
                  <a:pt x="1825" y="10335"/>
                  <a:pt x="2037" y="10882"/>
                </a:cubicBezTo>
                <a:lnTo>
                  <a:pt x="822" y="11885"/>
                </a:lnTo>
                <a:lnTo>
                  <a:pt x="1612" y="13131"/>
                </a:lnTo>
                <a:lnTo>
                  <a:pt x="3040" y="12493"/>
                </a:lnTo>
                <a:cubicBezTo>
                  <a:pt x="3314" y="12827"/>
                  <a:pt x="3618" y="13131"/>
                  <a:pt x="3952" y="13405"/>
                </a:cubicBezTo>
                <a:lnTo>
                  <a:pt x="3344" y="14833"/>
                </a:lnTo>
                <a:lnTo>
                  <a:pt x="4591" y="15593"/>
                </a:lnTo>
                <a:lnTo>
                  <a:pt x="5563" y="14377"/>
                </a:lnTo>
                <a:cubicBezTo>
                  <a:pt x="6110" y="14590"/>
                  <a:pt x="6658" y="14742"/>
                  <a:pt x="7265" y="14833"/>
                </a:cubicBezTo>
                <a:lnTo>
                  <a:pt x="7448" y="16383"/>
                </a:lnTo>
                <a:lnTo>
                  <a:pt x="8937" y="16383"/>
                </a:lnTo>
                <a:lnTo>
                  <a:pt x="9150" y="14833"/>
                </a:lnTo>
                <a:cubicBezTo>
                  <a:pt x="9758" y="14742"/>
                  <a:pt x="10335" y="14590"/>
                  <a:pt x="10883" y="14347"/>
                </a:cubicBezTo>
                <a:lnTo>
                  <a:pt x="11855" y="15563"/>
                </a:lnTo>
                <a:lnTo>
                  <a:pt x="13101" y="14803"/>
                </a:lnTo>
                <a:lnTo>
                  <a:pt x="12494" y="13374"/>
                </a:lnTo>
                <a:cubicBezTo>
                  <a:pt x="12828" y="13101"/>
                  <a:pt x="13132" y="12766"/>
                  <a:pt x="13405" y="12432"/>
                </a:cubicBezTo>
                <a:lnTo>
                  <a:pt x="14834" y="13070"/>
                </a:lnTo>
                <a:lnTo>
                  <a:pt x="15594" y="11794"/>
                </a:lnTo>
                <a:lnTo>
                  <a:pt x="14378" y="10821"/>
                </a:lnTo>
                <a:cubicBezTo>
                  <a:pt x="14591" y="10304"/>
                  <a:pt x="14743" y="9727"/>
                  <a:pt x="14834" y="9149"/>
                </a:cubicBezTo>
                <a:lnTo>
                  <a:pt x="16384" y="8936"/>
                </a:lnTo>
                <a:lnTo>
                  <a:pt x="16384" y="7477"/>
                </a:lnTo>
                <a:lnTo>
                  <a:pt x="14834" y="7265"/>
                </a:lnTo>
                <a:cubicBezTo>
                  <a:pt x="14743" y="6657"/>
                  <a:pt x="14591" y="6079"/>
                  <a:pt x="14348" y="5532"/>
                </a:cubicBezTo>
                <a:lnTo>
                  <a:pt x="15563" y="4529"/>
                </a:lnTo>
                <a:lnTo>
                  <a:pt x="14804" y="3283"/>
                </a:lnTo>
                <a:lnTo>
                  <a:pt x="13345" y="3921"/>
                </a:lnTo>
                <a:cubicBezTo>
                  <a:pt x="13071" y="3587"/>
                  <a:pt x="12767" y="3283"/>
                  <a:pt x="12433" y="3009"/>
                </a:cubicBezTo>
                <a:lnTo>
                  <a:pt x="13041" y="1550"/>
                </a:lnTo>
                <a:lnTo>
                  <a:pt x="11794" y="790"/>
                </a:lnTo>
                <a:lnTo>
                  <a:pt x="10822" y="2037"/>
                </a:lnTo>
                <a:cubicBezTo>
                  <a:pt x="10275" y="1793"/>
                  <a:pt x="9728" y="1641"/>
                  <a:pt x="9150" y="1581"/>
                </a:cubicBezTo>
                <a:lnTo>
                  <a:pt x="8937" y="0"/>
                </a:lnTo>
                <a:close/>
              </a:path>
            </a:pathLst>
          </a:custGeom>
          <a:solidFill>
            <a:schemeClr val="lt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4" name="Google Shape;1164;p58"/>
          <p:cNvGrpSpPr/>
          <p:nvPr/>
        </p:nvGrpSpPr>
        <p:grpSpPr>
          <a:xfrm rot="-430827">
            <a:off x="5730511" y="4652902"/>
            <a:ext cx="1878905" cy="366793"/>
            <a:chOff x="6822350" y="4172650"/>
            <a:chExt cx="1878824" cy="366778"/>
          </a:xfrm>
        </p:grpSpPr>
        <p:sp>
          <p:nvSpPr>
            <p:cNvPr id="1165" name="Google Shape;1165;p58"/>
            <p:cNvSpPr/>
            <p:nvPr/>
          </p:nvSpPr>
          <p:spPr>
            <a:xfrm>
              <a:off x="6822350" y="4172650"/>
              <a:ext cx="1878824" cy="366778"/>
            </a:xfrm>
            <a:custGeom>
              <a:avLst/>
              <a:gdLst/>
              <a:ahLst/>
              <a:cxnLst/>
              <a:rect l="l" t="t" r="r" b="b"/>
              <a:pathLst>
                <a:path w="46871" h="9150" extrusionOk="0">
                  <a:moveTo>
                    <a:pt x="4560" y="1"/>
                  </a:moveTo>
                  <a:cubicBezTo>
                    <a:pt x="2068" y="1"/>
                    <a:pt x="1" y="2037"/>
                    <a:pt x="1" y="4560"/>
                  </a:cubicBezTo>
                  <a:lnTo>
                    <a:pt x="1" y="4590"/>
                  </a:lnTo>
                  <a:cubicBezTo>
                    <a:pt x="1" y="7083"/>
                    <a:pt x="2068" y="9150"/>
                    <a:pt x="4560" y="9150"/>
                  </a:cubicBezTo>
                  <a:lnTo>
                    <a:pt x="42311" y="9150"/>
                  </a:lnTo>
                  <a:cubicBezTo>
                    <a:pt x="44804" y="9150"/>
                    <a:pt x="46871" y="7083"/>
                    <a:pt x="46871" y="4590"/>
                  </a:cubicBezTo>
                  <a:lnTo>
                    <a:pt x="46871" y="4560"/>
                  </a:lnTo>
                  <a:cubicBezTo>
                    <a:pt x="46871" y="2037"/>
                    <a:pt x="44804" y="1"/>
                    <a:pt x="42311" y="1"/>
                  </a:cubicBezTo>
                  <a:close/>
                </a:path>
              </a:pathLst>
            </a:cu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8"/>
            <p:cNvSpPr/>
            <p:nvPr/>
          </p:nvSpPr>
          <p:spPr>
            <a:xfrm>
              <a:off x="7008783" y="4236024"/>
              <a:ext cx="244919" cy="223394"/>
            </a:xfrm>
            <a:custGeom>
              <a:avLst/>
              <a:gdLst/>
              <a:ahLst/>
              <a:cxnLst/>
              <a:rect l="l" t="t" r="r" b="b"/>
              <a:pathLst>
                <a:path w="6110" h="5573" extrusionOk="0">
                  <a:moveTo>
                    <a:pt x="3055" y="0"/>
                  </a:moveTo>
                  <a:cubicBezTo>
                    <a:pt x="2895" y="0"/>
                    <a:pt x="2736" y="91"/>
                    <a:pt x="2675" y="274"/>
                  </a:cubicBezTo>
                  <a:lnTo>
                    <a:pt x="2280" y="1581"/>
                  </a:lnTo>
                  <a:cubicBezTo>
                    <a:pt x="2219" y="1733"/>
                    <a:pt x="2067" y="1824"/>
                    <a:pt x="1915" y="1824"/>
                  </a:cubicBezTo>
                  <a:lnTo>
                    <a:pt x="547" y="1824"/>
                  </a:lnTo>
                  <a:cubicBezTo>
                    <a:pt x="152" y="1824"/>
                    <a:pt x="0" y="2310"/>
                    <a:pt x="304" y="2523"/>
                  </a:cubicBezTo>
                  <a:lnTo>
                    <a:pt x="1398" y="3344"/>
                  </a:lnTo>
                  <a:cubicBezTo>
                    <a:pt x="1550" y="3435"/>
                    <a:pt x="1611" y="3617"/>
                    <a:pt x="1550" y="3769"/>
                  </a:cubicBezTo>
                  <a:lnTo>
                    <a:pt x="1125" y="5046"/>
                  </a:lnTo>
                  <a:cubicBezTo>
                    <a:pt x="1031" y="5327"/>
                    <a:pt x="1263" y="5572"/>
                    <a:pt x="1513" y="5572"/>
                  </a:cubicBezTo>
                  <a:cubicBezTo>
                    <a:pt x="1587" y="5572"/>
                    <a:pt x="1663" y="5551"/>
                    <a:pt x="1733" y="5502"/>
                  </a:cubicBezTo>
                  <a:lnTo>
                    <a:pt x="2827" y="4681"/>
                  </a:lnTo>
                  <a:cubicBezTo>
                    <a:pt x="2888" y="4636"/>
                    <a:pt x="2964" y="4613"/>
                    <a:pt x="3044" y="4613"/>
                  </a:cubicBezTo>
                  <a:cubicBezTo>
                    <a:pt x="3123" y="4613"/>
                    <a:pt x="3207" y="4636"/>
                    <a:pt x="3283" y="4681"/>
                  </a:cubicBezTo>
                  <a:lnTo>
                    <a:pt x="4377" y="5502"/>
                  </a:lnTo>
                  <a:cubicBezTo>
                    <a:pt x="4447" y="5551"/>
                    <a:pt x="4523" y="5572"/>
                    <a:pt x="4597" y="5572"/>
                  </a:cubicBezTo>
                  <a:cubicBezTo>
                    <a:pt x="4847" y="5572"/>
                    <a:pt x="5079" y="5327"/>
                    <a:pt x="4985" y="5046"/>
                  </a:cubicBezTo>
                  <a:lnTo>
                    <a:pt x="4560" y="3769"/>
                  </a:lnTo>
                  <a:cubicBezTo>
                    <a:pt x="4499" y="3617"/>
                    <a:pt x="4560" y="3435"/>
                    <a:pt x="4711" y="3344"/>
                  </a:cubicBezTo>
                  <a:lnTo>
                    <a:pt x="5806" y="2523"/>
                  </a:lnTo>
                  <a:cubicBezTo>
                    <a:pt x="6110" y="2310"/>
                    <a:pt x="5958" y="1824"/>
                    <a:pt x="5563" y="1824"/>
                  </a:cubicBezTo>
                  <a:lnTo>
                    <a:pt x="4195" y="1824"/>
                  </a:lnTo>
                  <a:cubicBezTo>
                    <a:pt x="4043" y="1824"/>
                    <a:pt x="3891" y="1733"/>
                    <a:pt x="3830" y="1581"/>
                  </a:cubicBezTo>
                  <a:lnTo>
                    <a:pt x="3435" y="274"/>
                  </a:lnTo>
                  <a:cubicBezTo>
                    <a:pt x="3374" y="91"/>
                    <a:pt x="3214" y="0"/>
                    <a:pt x="3055" y="0"/>
                  </a:cubicBezTo>
                  <a:close/>
                </a:path>
              </a:pathLst>
            </a:custGeom>
            <a:solidFill>
              <a:srgbClr val="F8B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8"/>
            <p:cNvSpPr/>
            <p:nvPr/>
          </p:nvSpPr>
          <p:spPr>
            <a:xfrm>
              <a:off x="7324328" y="4236024"/>
              <a:ext cx="243717" cy="223394"/>
            </a:xfrm>
            <a:custGeom>
              <a:avLst/>
              <a:gdLst/>
              <a:ahLst/>
              <a:cxnLst/>
              <a:rect l="l" t="t" r="r" b="b"/>
              <a:pathLst>
                <a:path w="6080" h="5573" extrusionOk="0">
                  <a:moveTo>
                    <a:pt x="3040" y="0"/>
                  </a:moveTo>
                  <a:cubicBezTo>
                    <a:pt x="2888" y="0"/>
                    <a:pt x="2736" y="91"/>
                    <a:pt x="2675" y="274"/>
                  </a:cubicBezTo>
                  <a:lnTo>
                    <a:pt x="2250" y="1581"/>
                  </a:lnTo>
                  <a:cubicBezTo>
                    <a:pt x="2220" y="1733"/>
                    <a:pt x="2068" y="1824"/>
                    <a:pt x="1885" y="1824"/>
                  </a:cubicBezTo>
                  <a:lnTo>
                    <a:pt x="517" y="1824"/>
                  </a:lnTo>
                  <a:cubicBezTo>
                    <a:pt x="153" y="1824"/>
                    <a:pt x="1" y="2310"/>
                    <a:pt x="305" y="2523"/>
                  </a:cubicBezTo>
                  <a:lnTo>
                    <a:pt x="1399" y="3344"/>
                  </a:lnTo>
                  <a:cubicBezTo>
                    <a:pt x="1551" y="3435"/>
                    <a:pt x="1581" y="3617"/>
                    <a:pt x="1551" y="3769"/>
                  </a:cubicBezTo>
                  <a:lnTo>
                    <a:pt x="1125" y="5046"/>
                  </a:lnTo>
                  <a:cubicBezTo>
                    <a:pt x="1032" y="5327"/>
                    <a:pt x="1263" y="5572"/>
                    <a:pt x="1513" y="5572"/>
                  </a:cubicBezTo>
                  <a:cubicBezTo>
                    <a:pt x="1588" y="5572"/>
                    <a:pt x="1664" y="5551"/>
                    <a:pt x="1733" y="5502"/>
                  </a:cubicBezTo>
                  <a:lnTo>
                    <a:pt x="2827" y="4681"/>
                  </a:lnTo>
                  <a:cubicBezTo>
                    <a:pt x="2888" y="4636"/>
                    <a:pt x="2964" y="4613"/>
                    <a:pt x="3044" y="4613"/>
                  </a:cubicBezTo>
                  <a:cubicBezTo>
                    <a:pt x="3124" y="4613"/>
                    <a:pt x="3207" y="4636"/>
                    <a:pt x="3283" y="4681"/>
                  </a:cubicBezTo>
                  <a:lnTo>
                    <a:pt x="4378" y="5502"/>
                  </a:lnTo>
                  <a:cubicBezTo>
                    <a:pt x="4447" y="5551"/>
                    <a:pt x="4522" y="5572"/>
                    <a:pt x="4594" y="5572"/>
                  </a:cubicBezTo>
                  <a:cubicBezTo>
                    <a:pt x="4835" y="5572"/>
                    <a:pt x="5049" y="5327"/>
                    <a:pt x="4955" y="5046"/>
                  </a:cubicBezTo>
                  <a:lnTo>
                    <a:pt x="4560" y="3769"/>
                  </a:lnTo>
                  <a:cubicBezTo>
                    <a:pt x="4499" y="3617"/>
                    <a:pt x="4560" y="3435"/>
                    <a:pt x="4682" y="3344"/>
                  </a:cubicBezTo>
                  <a:lnTo>
                    <a:pt x="5776" y="2523"/>
                  </a:lnTo>
                  <a:cubicBezTo>
                    <a:pt x="6080" y="2310"/>
                    <a:pt x="5928" y="1824"/>
                    <a:pt x="5563" y="1824"/>
                  </a:cubicBezTo>
                  <a:lnTo>
                    <a:pt x="4195" y="1824"/>
                  </a:lnTo>
                  <a:cubicBezTo>
                    <a:pt x="4043" y="1824"/>
                    <a:pt x="3891" y="1733"/>
                    <a:pt x="3830" y="1581"/>
                  </a:cubicBezTo>
                  <a:lnTo>
                    <a:pt x="3405" y="274"/>
                  </a:lnTo>
                  <a:cubicBezTo>
                    <a:pt x="3344" y="91"/>
                    <a:pt x="3192" y="0"/>
                    <a:pt x="3040" y="0"/>
                  </a:cubicBezTo>
                  <a:close/>
                </a:path>
              </a:pathLst>
            </a:custGeom>
            <a:solidFill>
              <a:srgbClr val="F8B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58"/>
            <p:cNvSpPr/>
            <p:nvPr/>
          </p:nvSpPr>
          <p:spPr>
            <a:xfrm>
              <a:off x="7639913" y="4236024"/>
              <a:ext cx="243717" cy="223394"/>
            </a:xfrm>
            <a:custGeom>
              <a:avLst/>
              <a:gdLst/>
              <a:ahLst/>
              <a:cxnLst/>
              <a:rect l="l" t="t" r="r" b="b"/>
              <a:pathLst>
                <a:path w="6080" h="5573" extrusionOk="0">
                  <a:moveTo>
                    <a:pt x="3040" y="0"/>
                  </a:moveTo>
                  <a:cubicBezTo>
                    <a:pt x="2888" y="0"/>
                    <a:pt x="2736" y="91"/>
                    <a:pt x="2675" y="274"/>
                  </a:cubicBezTo>
                  <a:lnTo>
                    <a:pt x="2249" y="1581"/>
                  </a:lnTo>
                  <a:cubicBezTo>
                    <a:pt x="2189" y="1733"/>
                    <a:pt x="2037" y="1824"/>
                    <a:pt x="1885" y="1824"/>
                  </a:cubicBezTo>
                  <a:lnTo>
                    <a:pt x="517" y="1824"/>
                  </a:lnTo>
                  <a:cubicBezTo>
                    <a:pt x="152" y="1824"/>
                    <a:pt x="0" y="2310"/>
                    <a:pt x="304" y="2523"/>
                  </a:cubicBezTo>
                  <a:lnTo>
                    <a:pt x="1398" y="3344"/>
                  </a:lnTo>
                  <a:cubicBezTo>
                    <a:pt x="1520" y="3435"/>
                    <a:pt x="1581" y="3617"/>
                    <a:pt x="1520" y="3769"/>
                  </a:cubicBezTo>
                  <a:lnTo>
                    <a:pt x="1125" y="5046"/>
                  </a:lnTo>
                  <a:cubicBezTo>
                    <a:pt x="1031" y="5327"/>
                    <a:pt x="1244" y="5572"/>
                    <a:pt x="1486" y="5572"/>
                  </a:cubicBezTo>
                  <a:cubicBezTo>
                    <a:pt x="1558" y="5572"/>
                    <a:pt x="1633" y="5551"/>
                    <a:pt x="1702" y="5502"/>
                  </a:cubicBezTo>
                  <a:lnTo>
                    <a:pt x="2797" y="4681"/>
                  </a:lnTo>
                  <a:cubicBezTo>
                    <a:pt x="2873" y="4636"/>
                    <a:pt x="2956" y="4613"/>
                    <a:pt x="3036" y="4613"/>
                  </a:cubicBezTo>
                  <a:cubicBezTo>
                    <a:pt x="3116" y="4613"/>
                    <a:pt x="3192" y="4636"/>
                    <a:pt x="3252" y="4681"/>
                  </a:cubicBezTo>
                  <a:lnTo>
                    <a:pt x="4377" y="5502"/>
                  </a:lnTo>
                  <a:cubicBezTo>
                    <a:pt x="4447" y="5551"/>
                    <a:pt x="4521" y="5572"/>
                    <a:pt x="4593" y="5572"/>
                  </a:cubicBezTo>
                  <a:cubicBezTo>
                    <a:pt x="4835" y="5572"/>
                    <a:pt x="5048" y="5327"/>
                    <a:pt x="4955" y="5046"/>
                  </a:cubicBezTo>
                  <a:lnTo>
                    <a:pt x="4529" y="3769"/>
                  </a:lnTo>
                  <a:cubicBezTo>
                    <a:pt x="4499" y="3617"/>
                    <a:pt x="4559" y="3435"/>
                    <a:pt x="4681" y="3344"/>
                  </a:cubicBezTo>
                  <a:lnTo>
                    <a:pt x="5775" y="2523"/>
                  </a:lnTo>
                  <a:cubicBezTo>
                    <a:pt x="6079" y="2310"/>
                    <a:pt x="5927" y="1824"/>
                    <a:pt x="5563" y="1824"/>
                  </a:cubicBezTo>
                  <a:lnTo>
                    <a:pt x="4195" y="1824"/>
                  </a:lnTo>
                  <a:cubicBezTo>
                    <a:pt x="4012" y="1824"/>
                    <a:pt x="3891" y="1733"/>
                    <a:pt x="3830" y="1581"/>
                  </a:cubicBezTo>
                  <a:lnTo>
                    <a:pt x="3404" y="274"/>
                  </a:lnTo>
                  <a:cubicBezTo>
                    <a:pt x="3344" y="91"/>
                    <a:pt x="3192" y="0"/>
                    <a:pt x="3040" y="0"/>
                  </a:cubicBezTo>
                  <a:close/>
                </a:path>
              </a:pathLst>
            </a:custGeom>
            <a:solidFill>
              <a:srgbClr val="F8B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8"/>
            <p:cNvSpPr/>
            <p:nvPr/>
          </p:nvSpPr>
          <p:spPr>
            <a:xfrm>
              <a:off x="7954256" y="4236024"/>
              <a:ext cx="244919" cy="223394"/>
            </a:xfrm>
            <a:custGeom>
              <a:avLst/>
              <a:gdLst/>
              <a:ahLst/>
              <a:cxnLst/>
              <a:rect l="l" t="t" r="r" b="b"/>
              <a:pathLst>
                <a:path w="6110" h="5573" extrusionOk="0">
                  <a:moveTo>
                    <a:pt x="3059" y="0"/>
                  </a:moveTo>
                  <a:cubicBezTo>
                    <a:pt x="2903" y="0"/>
                    <a:pt x="2751" y="91"/>
                    <a:pt x="2705" y="274"/>
                  </a:cubicBezTo>
                  <a:lnTo>
                    <a:pt x="2280" y="1581"/>
                  </a:lnTo>
                  <a:cubicBezTo>
                    <a:pt x="2219" y="1733"/>
                    <a:pt x="2067" y="1824"/>
                    <a:pt x="1915" y="1824"/>
                  </a:cubicBezTo>
                  <a:lnTo>
                    <a:pt x="547" y="1824"/>
                  </a:lnTo>
                  <a:cubicBezTo>
                    <a:pt x="183" y="1824"/>
                    <a:pt x="0" y="2310"/>
                    <a:pt x="304" y="2523"/>
                  </a:cubicBezTo>
                  <a:lnTo>
                    <a:pt x="1429" y="3344"/>
                  </a:lnTo>
                  <a:cubicBezTo>
                    <a:pt x="1550" y="3435"/>
                    <a:pt x="1611" y="3617"/>
                    <a:pt x="1550" y="3769"/>
                  </a:cubicBezTo>
                  <a:lnTo>
                    <a:pt x="1125" y="5046"/>
                  </a:lnTo>
                  <a:cubicBezTo>
                    <a:pt x="1055" y="5327"/>
                    <a:pt x="1273" y="5572"/>
                    <a:pt x="1517" y="5572"/>
                  </a:cubicBezTo>
                  <a:cubicBezTo>
                    <a:pt x="1589" y="5572"/>
                    <a:pt x="1663" y="5551"/>
                    <a:pt x="1733" y="5502"/>
                  </a:cubicBezTo>
                  <a:lnTo>
                    <a:pt x="2827" y="4681"/>
                  </a:lnTo>
                  <a:cubicBezTo>
                    <a:pt x="2903" y="4636"/>
                    <a:pt x="2987" y="4613"/>
                    <a:pt x="3066" y="4613"/>
                  </a:cubicBezTo>
                  <a:cubicBezTo>
                    <a:pt x="3146" y="4613"/>
                    <a:pt x="3222" y="4636"/>
                    <a:pt x="3283" y="4681"/>
                  </a:cubicBezTo>
                  <a:lnTo>
                    <a:pt x="4377" y="5502"/>
                  </a:lnTo>
                  <a:cubicBezTo>
                    <a:pt x="4447" y="5551"/>
                    <a:pt x="4523" y="5572"/>
                    <a:pt x="4597" y="5572"/>
                  </a:cubicBezTo>
                  <a:cubicBezTo>
                    <a:pt x="4847" y="5572"/>
                    <a:pt x="5079" y="5327"/>
                    <a:pt x="4985" y="5046"/>
                  </a:cubicBezTo>
                  <a:lnTo>
                    <a:pt x="4560" y="3769"/>
                  </a:lnTo>
                  <a:cubicBezTo>
                    <a:pt x="4499" y="3617"/>
                    <a:pt x="4560" y="3435"/>
                    <a:pt x="4712" y="3344"/>
                  </a:cubicBezTo>
                  <a:lnTo>
                    <a:pt x="5806" y="2523"/>
                  </a:lnTo>
                  <a:cubicBezTo>
                    <a:pt x="6110" y="2310"/>
                    <a:pt x="5958" y="1824"/>
                    <a:pt x="5563" y="1824"/>
                  </a:cubicBezTo>
                  <a:lnTo>
                    <a:pt x="4225" y="1824"/>
                  </a:lnTo>
                  <a:cubicBezTo>
                    <a:pt x="4043" y="1824"/>
                    <a:pt x="3891" y="1733"/>
                    <a:pt x="3830" y="1581"/>
                  </a:cubicBezTo>
                  <a:lnTo>
                    <a:pt x="3435" y="274"/>
                  </a:lnTo>
                  <a:cubicBezTo>
                    <a:pt x="3374" y="91"/>
                    <a:pt x="3215" y="0"/>
                    <a:pt x="3059" y="0"/>
                  </a:cubicBezTo>
                  <a:close/>
                </a:path>
              </a:pathLst>
            </a:custGeom>
            <a:solidFill>
              <a:srgbClr val="F8B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8"/>
            <p:cNvSpPr/>
            <p:nvPr/>
          </p:nvSpPr>
          <p:spPr>
            <a:xfrm>
              <a:off x="8269801" y="4236024"/>
              <a:ext cx="244959" cy="223394"/>
            </a:xfrm>
            <a:custGeom>
              <a:avLst/>
              <a:gdLst/>
              <a:ahLst/>
              <a:cxnLst/>
              <a:rect l="l" t="t" r="r" b="b"/>
              <a:pathLst>
                <a:path w="6111" h="5573" extrusionOk="0">
                  <a:moveTo>
                    <a:pt x="3052" y="0"/>
                  </a:moveTo>
                  <a:cubicBezTo>
                    <a:pt x="2896" y="0"/>
                    <a:pt x="2736" y="91"/>
                    <a:pt x="2676" y="274"/>
                  </a:cubicBezTo>
                  <a:lnTo>
                    <a:pt x="2280" y="1581"/>
                  </a:lnTo>
                  <a:cubicBezTo>
                    <a:pt x="2220" y="1733"/>
                    <a:pt x="2068" y="1824"/>
                    <a:pt x="1885" y="1824"/>
                  </a:cubicBezTo>
                  <a:lnTo>
                    <a:pt x="548" y="1824"/>
                  </a:lnTo>
                  <a:cubicBezTo>
                    <a:pt x="153" y="1824"/>
                    <a:pt x="1" y="2310"/>
                    <a:pt x="305" y="2523"/>
                  </a:cubicBezTo>
                  <a:lnTo>
                    <a:pt x="1399" y="3344"/>
                  </a:lnTo>
                  <a:cubicBezTo>
                    <a:pt x="1551" y="3435"/>
                    <a:pt x="1612" y="3617"/>
                    <a:pt x="1551" y="3769"/>
                  </a:cubicBezTo>
                  <a:lnTo>
                    <a:pt x="1125" y="5046"/>
                  </a:lnTo>
                  <a:cubicBezTo>
                    <a:pt x="1032" y="5327"/>
                    <a:pt x="1263" y="5572"/>
                    <a:pt x="1513" y="5572"/>
                  </a:cubicBezTo>
                  <a:cubicBezTo>
                    <a:pt x="1588" y="5572"/>
                    <a:pt x="1664" y="5551"/>
                    <a:pt x="1733" y="5502"/>
                  </a:cubicBezTo>
                  <a:lnTo>
                    <a:pt x="2828" y="4681"/>
                  </a:lnTo>
                  <a:cubicBezTo>
                    <a:pt x="2888" y="4636"/>
                    <a:pt x="2964" y="4613"/>
                    <a:pt x="3044" y="4613"/>
                  </a:cubicBezTo>
                  <a:cubicBezTo>
                    <a:pt x="3124" y="4613"/>
                    <a:pt x="3207" y="4636"/>
                    <a:pt x="3283" y="4681"/>
                  </a:cubicBezTo>
                  <a:lnTo>
                    <a:pt x="4378" y="5502"/>
                  </a:lnTo>
                  <a:cubicBezTo>
                    <a:pt x="4447" y="5551"/>
                    <a:pt x="4523" y="5572"/>
                    <a:pt x="4598" y="5572"/>
                  </a:cubicBezTo>
                  <a:cubicBezTo>
                    <a:pt x="4848" y="5572"/>
                    <a:pt x="5079" y="5327"/>
                    <a:pt x="4986" y="5046"/>
                  </a:cubicBezTo>
                  <a:lnTo>
                    <a:pt x="4560" y="3769"/>
                  </a:lnTo>
                  <a:cubicBezTo>
                    <a:pt x="4499" y="3617"/>
                    <a:pt x="4560" y="3435"/>
                    <a:pt x="4712" y="3344"/>
                  </a:cubicBezTo>
                  <a:lnTo>
                    <a:pt x="5806" y="2523"/>
                  </a:lnTo>
                  <a:cubicBezTo>
                    <a:pt x="6110" y="2310"/>
                    <a:pt x="5958" y="1824"/>
                    <a:pt x="5563" y="1824"/>
                  </a:cubicBezTo>
                  <a:lnTo>
                    <a:pt x="4195" y="1824"/>
                  </a:lnTo>
                  <a:cubicBezTo>
                    <a:pt x="4043" y="1824"/>
                    <a:pt x="3891" y="1733"/>
                    <a:pt x="3831" y="1581"/>
                  </a:cubicBezTo>
                  <a:lnTo>
                    <a:pt x="3405" y="274"/>
                  </a:lnTo>
                  <a:cubicBezTo>
                    <a:pt x="3359" y="91"/>
                    <a:pt x="3207" y="0"/>
                    <a:pt x="3052" y="0"/>
                  </a:cubicBezTo>
                  <a:close/>
                </a:path>
              </a:pathLst>
            </a:custGeom>
            <a:solidFill>
              <a:srgbClr val="F8B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1" name="Google Shape;1171;p58"/>
          <p:cNvGrpSpPr/>
          <p:nvPr/>
        </p:nvGrpSpPr>
        <p:grpSpPr>
          <a:xfrm>
            <a:off x="3179700" y="2405183"/>
            <a:ext cx="399961" cy="813612"/>
            <a:chOff x="3945975" y="2352425"/>
            <a:chExt cx="399961" cy="813612"/>
          </a:xfrm>
        </p:grpSpPr>
        <p:sp>
          <p:nvSpPr>
            <p:cNvPr id="1172" name="Google Shape;1172;p58"/>
            <p:cNvSpPr/>
            <p:nvPr/>
          </p:nvSpPr>
          <p:spPr>
            <a:xfrm>
              <a:off x="3945975" y="2586805"/>
              <a:ext cx="103431" cy="344770"/>
            </a:xfrm>
            <a:custGeom>
              <a:avLst/>
              <a:gdLst/>
              <a:ahLst/>
              <a:cxnLst/>
              <a:rect l="l" t="t" r="r" b="b"/>
              <a:pathLst>
                <a:path w="1368" h="4560" extrusionOk="0">
                  <a:moveTo>
                    <a:pt x="183" y="0"/>
                  </a:moveTo>
                  <a:lnTo>
                    <a:pt x="0" y="244"/>
                  </a:lnTo>
                  <a:cubicBezTo>
                    <a:pt x="669" y="700"/>
                    <a:pt x="1094" y="1459"/>
                    <a:pt x="1094" y="2280"/>
                  </a:cubicBezTo>
                  <a:cubicBezTo>
                    <a:pt x="1094" y="3101"/>
                    <a:pt x="669" y="3861"/>
                    <a:pt x="0" y="4317"/>
                  </a:cubicBezTo>
                  <a:lnTo>
                    <a:pt x="183" y="4560"/>
                  </a:lnTo>
                  <a:cubicBezTo>
                    <a:pt x="912" y="4043"/>
                    <a:pt x="1368" y="3192"/>
                    <a:pt x="1368" y="2280"/>
                  </a:cubicBezTo>
                  <a:cubicBezTo>
                    <a:pt x="1368" y="1368"/>
                    <a:pt x="912" y="517"/>
                    <a:pt x="183" y="0"/>
                  </a:cubicBezTo>
                  <a:close/>
                </a:path>
              </a:pathLst>
            </a:custGeom>
            <a:solidFill>
              <a:srgbClr val="5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8"/>
            <p:cNvSpPr/>
            <p:nvPr/>
          </p:nvSpPr>
          <p:spPr>
            <a:xfrm>
              <a:off x="4035569" y="2476495"/>
              <a:ext cx="160968" cy="563125"/>
            </a:xfrm>
            <a:custGeom>
              <a:avLst/>
              <a:gdLst/>
              <a:ahLst/>
              <a:cxnLst/>
              <a:rect l="l" t="t" r="r" b="b"/>
              <a:pathLst>
                <a:path w="2129" h="7448" extrusionOk="0">
                  <a:moveTo>
                    <a:pt x="153" y="0"/>
                  </a:moveTo>
                  <a:lnTo>
                    <a:pt x="1" y="244"/>
                  </a:lnTo>
                  <a:cubicBezTo>
                    <a:pt x="1156" y="1034"/>
                    <a:pt x="1824" y="2341"/>
                    <a:pt x="1824" y="3739"/>
                  </a:cubicBezTo>
                  <a:cubicBezTo>
                    <a:pt x="1824" y="5137"/>
                    <a:pt x="1156" y="6444"/>
                    <a:pt x="1" y="7235"/>
                  </a:cubicBezTo>
                  <a:lnTo>
                    <a:pt x="153" y="7447"/>
                  </a:lnTo>
                  <a:cubicBezTo>
                    <a:pt x="1399" y="6627"/>
                    <a:pt x="2128" y="5228"/>
                    <a:pt x="2128" y="3739"/>
                  </a:cubicBezTo>
                  <a:cubicBezTo>
                    <a:pt x="2128" y="2250"/>
                    <a:pt x="1399" y="852"/>
                    <a:pt x="153" y="0"/>
                  </a:cubicBezTo>
                  <a:close/>
                </a:path>
              </a:pathLst>
            </a:custGeom>
            <a:solidFill>
              <a:srgbClr val="5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8"/>
            <p:cNvSpPr/>
            <p:nvPr/>
          </p:nvSpPr>
          <p:spPr>
            <a:xfrm>
              <a:off x="4120626" y="2352425"/>
              <a:ext cx="225310" cy="813612"/>
            </a:xfrm>
            <a:custGeom>
              <a:avLst/>
              <a:gdLst/>
              <a:ahLst/>
              <a:cxnLst/>
              <a:rect l="l" t="t" r="r" b="b"/>
              <a:pathLst>
                <a:path w="2980" h="10761" extrusionOk="0">
                  <a:moveTo>
                    <a:pt x="152" y="0"/>
                  </a:moveTo>
                  <a:lnTo>
                    <a:pt x="0" y="243"/>
                  </a:lnTo>
                  <a:cubicBezTo>
                    <a:pt x="1672" y="1398"/>
                    <a:pt x="2705" y="3344"/>
                    <a:pt x="2705" y="5380"/>
                  </a:cubicBezTo>
                  <a:cubicBezTo>
                    <a:pt x="2705" y="7447"/>
                    <a:pt x="1672" y="9362"/>
                    <a:pt x="0" y="10517"/>
                  </a:cubicBezTo>
                  <a:lnTo>
                    <a:pt x="152" y="10760"/>
                  </a:lnTo>
                  <a:cubicBezTo>
                    <a:pt x="1946" y="9544"/>
                    <a:pt x="2979" y="7538"/>
                    <a:pt x="2979" y="5380"/>
                  </a:cubicBezTo>
                  <a:cubicBezTo>
                    <a:pt x="2979" y="3252"/>
                    <a:pt x="1946" y="1216"/>
                    <a:pt x="152" y="0"/>
                  </a:cubicBezTo>
                  <a:close/>
                </a:path>
              </a:pathLst>
            </a:custGeom>
            <a:solidFill>
              <a:srgbClr val="5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5" name="Google Shape;1175;p58"/>
          <p:cNvSpPr/>
          <p:nvPr/>
        </p:nvSpPr>
        <p:spPr>
          <a:xfrm rot="-4424769">
            <a:off x="7194046" y="247684"/>
            <a:ext cx="444443" cy="407382"/>
          </a:xfrm>
          <a:custGeom>
            <a:avLst/>
            <a:gdLst/>
            <a:ahLst/>
            <a:cxnLst/>
            <a:rect l="l" t="t" r="r" b="b"/>
            <a:pathLst>
              <a:path w="6080" h="5573" extrusionOk="0">
                <a:moveTo>
                  <a:pt x="3040" y="0"/>
                </a:moveTo>
                <a:cubicBezTo>
                  <a:pt x="2888" y="0"/>
                  <a:pt x="2736" y="91"/>
                  <a:pt x="2675" y="274"/>
                </a:cubicBezTo>
                <a:lnTo>
                  <a:pt x="2250" y="1581"/>
                </a:lnTo>
                <a:cubicBezTo>
                  <a:pt x="2220" y="1733"/>
                  <a:pt x="2068" y="1824"/>
                  <a:pt x="1885" y="1824"/>
                </a:cubicBezTo>
                <a:lnTo>
                  <a:pt x="517" y="1824"/>
                </a:lnTo>
                <a:cubicBezTo>
                  <a:pt x="153" y="1824"/>
                  <a:pt x="1" y="2310"/>
                  <a:pt x="305" y="2523"/>
                </a:cubicBezTo>
                <a:lnTo>
                  <a:pt x="1399" y="3344"/>
                </a:lnTo>
                <a:cubicBezTo>
                  <a:pt x="1551" y="3435"/>
                  <a:pt x="1581" y="3617"/>
                  <a:pt x="1551" y="3769"/>
                </a:cubicBezTo>
                <a:lnTo>
                  <a:pt x="1125" y="5046"/>
                </a:lnTo>
                <a:cubicBezTo>
                  <a:pt x="1032" y="5327"/>
                  <a:pt x="1263" y="5572"/>
                  <a:pt x="1513" y="5572"/>
                </a:cubicBezTo>
                <a:cubicBezTo>
                  <a:pt x="1588" y="5572"/>
                  <a:pt x="1664" y="5551"/>
                  <a:pt x="1733" y="5502"/>
                </a:cubicBezTo>
                <a:lnTo>
                  <a:pt x="2827" y="4681"/>
                </a:lnTo>
                <a:cubicBezTo>
                  <a:pt x="2888" y="4636"/>
                  <a:pt x="2964" y="4613"/>
                  <a:pt x="3044" y="4613"/>
                </a:cubicBezTo>
                <a:cubicBezTo>
                  <a:pt x="3124" y="4613"/>
                  <a:pt x="3207" y="4636"/>
                  <a:pt x="3283" y="4681"/>
                </a:cubicBezTo>
                <a:lnTo>
                  <a:pt x="4378" y="5502"/>
                </a:lnTo>
                <a:cubicBezTo>
                  <a:pt x="4447" y="5551"/>
                  <a:pt x="4522" y="5572"/>
                  <a:pt x="4594" y="5572"/>
                </a:cubicBezTo>
                <a:cubicBezTo>
                  <a:pt x="4835" y="5572"/>
                  <a:pt x="5049" y="5327"/>
                  <a:pt x="4955" y="5046"/>
                </a:cubicBezTo>
                <a:lnTo>
                  <a:pt x="4560" y="3769"/>
                </a:lnTo>
                <a:cubicBezTo>
                  <a:pt x="4499" y="3617"/>
                  <a:pt x="4560" y="3435"/>
                  <a:pt x="4682" y="3344"/>
                </a:cubicBezTo>
                <a:lnTo>
                  <a:pt x="5776" y="2523"/>
                </a:lnTo>
                <a:cubicBezTo>
                  <a:pt x="6080" y="2310"/>
                  <a:pt x="5928" y="1824"/>
                  <a:pt x="5563" y="1824"/>
                </a:cubicBezTo>
                <a:lnTo>
                  <a:pt x="4195" y="1824"/>
                </a:lnTo>
                <a:cubicBezTo>
                  <a:pt x="4043" y="1824"/>
                  <a:pt x="3891" y="1733"/>
                  <a:pt x="3830" y="1581"/>
                </a:cubicBezTo>
                <a:lnTo>
                  <a:pt x="3405" y="274"/>
                </a:lnTo>
                <a:cubicBezTo>
                  <a:pt x="3344" y="91"/>
                  <a:pt x="3192" y="0"/>
                  <a:pt x="3040" y="0"/>
                </a:cubicBezTo>
                <a:close/>
              </a:path>
            </a:pathLst>
          </a:custGeom>
          <a:solidFill>
            <a:schemeClr val="accent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8"/>
          <p:cNvSpPr/>
          <p:nvPr/>
        </p:nvSpPr>
        <p:spPr>
          <a:xfrm rot="-1571578">
            <a:off x="7653409" y="478074"/>
            <a:ext cx="419743" cy="384729"/>
          </a:xfrm>
          <a:custGeom>
            <a:avLst/>
            <a:gdLst/>
            <a:ahLst/>
            <a:cxnLst/>
            <a:rect l="l" t="t" r="r" b="b"/>
            <a:pathLst>
              <a:path w="6080" h="5573" extrusionOk="0">
                <a:moveTo>
                  <a:pt x="3040" y="0"/>
                </a:moveTo>
                <a:cubicBezTo>
                  <a:pt x="2888" y="0"/>
                  <a:pt x="2736" y="91"/>
                  <a:pt x="2675" y="274"/>
                </a:cubicBezTo>
                <a:lnTo>
                  <a:pt x="2250" y="1581"/>
                </a:lnTo>
                <a:cubicBezTo>
                  <a:pt x="2220" y="1733"/>
                  <a:pt x="2068" y="1824"/>
                  <a:pt x="1885" y="1824"/>
                </a:cubicBezTo>
                <a:lnTo>
                  <a:pt x="517" y="1824"/>
                </a:lnTo>
                <a:cubicBezTo>
                  <a:pt x="153" y="1824"/>
                  <a:pt x="1" y="2310"/>
                  <a:pt x="305" y="2523"/>
                </a:cubicBezTo>
                <a:lnTo>
                  <a:pt x="1399" y="3344"/>
                </a:lnTo>
                <a:cubicBezTo>
                  <a:pt x="1551" y="3435"/>
                  <a:pt x="1581" y="3617"/>
                  <a:pt x="1551" y="3769"/>
                </a:cubicBezTo>
                <a:lnTo>
                  <a:pt x="1125" y="5046"/>
                </a:lnTo>
                <a:cubicBezTo>
                  <a:pt x="1032" y="5327"/>
                  <a:pt x="1263" y="5572"/>
                  <a:pt x="1513" y="5572"/>
                </a:cubicBezTo>
                <a:cubicBezTo>
                  <a:pt x="1588" y="5572"/>
                  <a:pt x="1664" y="5551"/>
                  <a:pt x="1733" y="5502"/>
                </a:cubicBezTo>
                <a:lnTo>
                  <a:pt x="2827" y="4681"/>
                </a:lnTo>
                <a:cubicBezTo>
                  <a:pt x="2888" y="4636"/>
                  <a:pt x="2964" y="4613"/>
                  <a:pt x="3044" y="4613"/>
                </a:cubicBezTo>
                <a:cubicBezTo>
                  <a:pt x="3124" y="4613"/>
                  <a:pt x="3207" y="4636"/>
                  <a:pt x="3283" y="4681"/>
                </a:cubicBezTo>
                <a:lnTo>
                  <a:pt x="4378" y="5502"/>
                </a:lnTo>
                <a:cubicBezTo>
                  <a:pt x="4447" y="5551"/>
                  <a:pt x="4522" y="5572"/>
                  <a:pt x="4594" y="5572"/>
                </a:cubicBezTo>
                <a:cubicBezTo>
                  <a:pt x="4835" y="5572"/>
                  <a:pt x="5049" y="5327"/>
                  <a:pt x="4955" y="5046"/>
                </a:cubicBezTo>
                <a:lnTo>
                  <a:pt x="4560" y="3769"/>
                </a:lnTo>
                <a:cubicBezTo>
                  <a:pt x="4499" y="3617"/>
                  <a:pt x="4560" y="3435"/>
                  <a:pt x="4682" y="3344"/>
                </a:cubicBezTo>
                <a:lnTo>
                  <a:pt x="5776" y="2523"/>
                </a:lnTo>
                <a:cubicBezTo>
                  <a:pt x="6080" y="2310"/>
                  <a:pt x="5928" y="1824"/>
                  <a:pt x="5563" y="1824"/>
                </a:cubicBezTo>
                <a:lnTo>
                  <a:pt x="4195" y="1824"/>
                </a:lnTo>
                <a:cubicBezTo>
                  <a:pt x="4043" y="1824"/>
                  <a:pt x="3891" y="1733"/>
                  <a:pt x="3830" y="1581"/>
                </a:cubicBezTo>
                <a:lnTo>
                  <a:pt x="3405" y="274"/>
                </a:lnTo>
                <a:cubicBezTo>
                  <a:pt x="3344" y="91"/>
                  <a:pt x="3192" y="0"/>
                  <a:pt x="3040" y="0"/>
                </a:cubicBezTo>
                <a:close/>
              </a:path>
            </a:pathLst>
          </a:custGeom>
          <a:solidFill>
            <a:schemeClr val="accen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7" name="Google Shape;1177;p58"/>
          <p:cNvGrpSpPr/>
          <p:nvPr/>
        </p:nvGrpSpPr>
        <p:grpSpPr>
          <a:xfrm rot="2015239">
            <a:off x="379027" y="725041"/>
            <a:ext cx="957545" cy="868244"/>
            <a:chOff x="5889976" y="452096"/>
            <a:chExt cx="952564" cy="863728"/>
          </a:xfrm>
        </p:grpSpPr>
        <p:sp>
          <p:nvSpPr>
            <p:cNvPr id="1178" name="Google Shape;1178;p58"/>
            <p:cNvSpPr/>
            <p:nvPr/>
          </p:nvSpPr>
          <p:spPr>
            <a:xfrm rot="-1166298">
              <a:off x="5973947" y="564441"/>
              <a:ext cx="784621" cy="639037"/>
            </a:xfrm>
            <a:custGeom>
              <a:avLst/>
              <a:gdLst/>
              <a:ahLst/>
              <a:cxnLst/>
              <a:rect l="l" t="t" r="r" b="b"/>
              <a:pathLst>
                <a:path w="24409" h="19880" extrusionOk="0">
                  <a:moveTo>
                    <a:pt x="2220" y="0"/>
                  </a:moveTo>
                  <a:cubicBezTo>
                    <a:pt x="1004" y="0"/>
                    <a:pt x="1" y="973"/>
                    <a:pt x="1" y="2219"/>
                  </a:cubicBezTo>
                  <a:lnTo>
                    <a:pt x="1" y="13922"/>
                  </a:lnTo>
                  <a:cubicBezTo>
                    <a:pt x="1" y="15137"/>
                    <a:pt x="1004" y="16140"/>
                    <a:pt x="2220" y="16140"/>
                  </a:cubicBezTo>
                  <a:lnTo>
                    <a:pt x="20092" y="16140"/>
                  </a:lnTo>
                  <a:lnTo>
                    <a:pt x="22189" y="19879"/>
                  </a:lnTo>
                  <a:lnTo>
                    <a:pt x="22189" y="16140"/>
                  </a:lnTo>
                  <a:cubicBezTo>
                    <a:pt x="23436" y="16140"/>
                    <a:pt x="24408" y="15137"/>
                    <a:pt x="24408" y="13922"/>
                  </a:cubicBezTo>
                  <a:lnTo>
                    <a:pt x="24408" y="2219"/>
                  </a:lnTo>
                  <a:cubicBezTo>
                    <a:pt x="24408" y="973"/>
                    <a:pt x="23436" y="0"/>
                    <a:pt x="22189" y="0"/>
                  </a:cubicBezTo>
                  <a:close/>
                </a:path>
              </a:pathLst>
            </a:custGeom>
            <a:solidFill>
              <a:schemeClr val="accent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8"/>
            <p:cNvSpPr/>
            <p:nvPr/>
          </p:nvSpPr>
          <p:spPr>
            <a:xfrm rot="-1166298">
              <a:off x="5961807" y="615741"/>
              <a:ext cx="687865" cy="190586"/>
            </a:xfrm>
            <a:custGeom>
              <a:avLst/>
              <a:gdLst/>
              <a:ahLst/>
              <a:cxnLst/>
              <a:rect l="l" t="t" r="r" b="b"/>
              <a:pathLst>
                <a:path w="21399" h="5929" extrusionOk="0">
                  <a:moveTo>
                    <a:pt x="21247" y="1"/>
                  </a:moveTo>
                  <a:lnTo>
                    <a:pt x="12250" y="5229"/>
                  </a:lnTo>
                  <a:cubicBezTo>
                    <a:pt x="11750" y="5510"/>
                    <a:pt x="11194" y="5655"/>
                    <a:pt x="10640" y="5655"/>
                  </a:cubicBezTo>
                  <a:cubicBezTo>
                    <a:pt x="10115" y="5655"/>
                    <a:pt x="9592" y="5525"/>
                    <a:pt x="9119" y="5259"/>
                  </a:cubicBezTo>
                  <a:lnTo>
                    <a:pt x="122" y="305"/>
                  </a:lnTo>
                  <a:lnTo>
                    <a:pt x="0" y="548"/>
                  </a:lnTo>
                  <a:lnTo>
                    <a:pt x="8967" y="5503"/>
                  </a:lnTo>
                  <a:cubicBezTo>
                    <a:pt x="9484" y="5807"/>
                    <a:pt x="10061" y="5928"/>
                    <a:pt x="10639" y="5928"/>
                  </a:cubicBezTo>
                  <a:cubicBezTo>
                    <a:pt x="11247" y="5928"/>
                    <a:pt x="11855" y="5776"/>
                    <a:pt x="12402" y="5472"/>
                  </a:cubicBezTo>
                  <a:lnTo>
                    <a:pt x="21399" y="244"/>
                  </a:lnTo>
                  <a:lnTo>
                    <a:pt x="21247" y="1"/>
                  </a:lnTo>
                  <a:close/>
                </a:path>
              </a:pathLst>
            </a:custGeom>
            <a:solidFill>
              <a:srgbClr val="5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8"/>
            <p:cNvSpPr/>
            <p:nvPr/>
          </p:nvSpPr>
          <p:spPr>
            <a:xfrm rot="-1166298">
              <a:off x="6463800" y="665914"/>
              <a:ext cx="240378" cy="299010"/>
            </a:xfrm>
            <a:custGeom>
              <a:avLst/>
              <a:gdLst/>
              <a:ahLst/>
              <a:cxnLst/>
              <a:rect l="l" t="t" r="r" b="b"/>
              <a:pathLst>
                <a:path w="7478" h="9302" extrusionOk="0">
                  <a:moveTo>
                    <a:pt x="213" y="0"/>
                  </a:moveTo>
                  <a:lnTo>
                    <a:pt x="0" y="183"/>
                  </a:lnTo>
                  <a:lnTo>
                    <a:pt x="7265" y="9301"/>
                  </a:lnTo>
                  <a:lnTo>
                    <a:pt x="7478" y="9119"/>
                  </a:lnTo>
                  <a:lnTo>
                    <a:pt x="213" y="0"/>
                  </a:lnTo>
                  <a:close/>
                </a:path>
              </a:pathLst>
            </a:custGeom>
            <a:solidFill>
              <a:srgbClr val="5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8"/>
            <p:cNvSpPr/>
            <p:nvPr/>
          </p:nvSpPr>
          <p:spPr>
            <a:xfrm rot="-1166298">
              <a:off x="6034426" y="817418"/>
              <a:ext cx="240410" cy="299010"/>
            </a:xfrm>
            <a:custGeom>
              <a:avLst/>
              <a:gdLst/>
              <a:ahLst/>
              <a:cxnLst/>
              <a:rect l="l" t="t" r="r" b="b"/>
              <a:pathLst>
                <a:path w="7479" h="9302" extrusionOk="0">
                  <a:moveTo>
                    <a:pt x="7265" y="0"/>
                  </a:moveTo>
                  <a:lnTo>
                    <a:pt x="1" y="9119"/>
                  </a:lnTo>
                  <a:lnTo>
                    <a:pt x="214" y="9301"/>
                  </a:lnTo>
                  <a:lnTo>
                    <a:pt x="7478" y="183"/>
                  </a:lnTo>
                  <a:lnTo>
                    <a:pt x="7265" y="0"/>
                  </a:lnTo>
                  <a:close/>
                </a:path>
              </a:pathLst>
            </a:custGeom>
            <a:solidFill>
              <a:srgbClr val="5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49"/>
          <p:cNvSpPr txBox="1">
            <a:spLocks noGrp="1"/>
          </p:cNvSpPr>
          <p:nvPr>
            <p:ph type="title"/>
          </p:nvPr>
        </p:nvSpPr>
        <p:spPr>
          <a:xfrm>
            <a:off x="754500" y="441581"/>
            <a:ext cx="7635000" cy="77278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500">
                <a:latin typeface="+mj-lt"/>
              </a:rPr>
              <a:t>HƯỚNG DẪN VỀ NHÀ </a:t>
            </a:r>
            <a:endParaRPr sz="3500">
              <a:latin typeface="+mj-lt"/>
            </a:endParaRPr>
          </a:p>
        </p:txBody>
      </p:sp>
      <p:sp>
        <p:nvSpPr>
          <p:cNvPr id="919" name="Google Shape;919;p49"/>
          <p:cNvSpPr/>
          <p:nvPr/>
        </p:nvSpPr>
        <p:spPr>
          <a:xfrm>
            <a:off x="-76225" y="-322225"/>
            <a:ext cx="988876" cy="988815"/>
          </a:xfrm>
          <a:custGeom>
            <a:avLst/>
            <a:gdLst/>
            <a:ahLst/>
            <a:cxnLst/>
            <a:rect l="l" t="t" r="r" b="b"/>
            <a:pathLst>
              <a:path w="16385" h="16384" extrusionOk="0">
                <a:moveTo>
                  <a:pt x="8208" y="3587"/>
                </a:moveTo>
                <a:cubicBezTo>
                  <a:pt x="10761" y="3587"/>
                  <a:pt x="12828" y="5654"/>
                  <a:pt x="12828" y="8207"/>
                </a:cubicBezTo>
                <a:cubicBezTo>
                  <a:pt x="12828" y="10760"/>
                  <a:pt x="10761" y="12827"/>
                  <a:pt x="8208" y="12827"/>
                </a:cubicBezTo>
                <a:cubicBezTo>
                  <a:pt x="5624" y="12827"/>
                  <a:pt x="3557" y="10760"/>
                  <a:pt x="3557" y="8207"/>
                </a:cubicBezTo>
                <a:cubicBezTo>
                  <a:pt x="3557" y="5654"/>
                  <a:pt x="5624" y="3587"/>
                  <a:pt x="8208" y="3587"/>
                </a:cubicBezTo>
                <a:close/>
                <a:moveTo>
                  <a:pt x="7478" y="0"/>
                </a:moveTo>
                <a:lnTo>
                  <a:pt x="7265" y="1581"/>
                </a:lnTo>
                <a:cubicBezTo>
                  <a:pt x="6658" y="1672"/>
                  <a:pt x="6050" y="1824"/>
                  <a:pt x="5533" y="2067"/>
                </a:cubicBezTo>
                <a:lnTo>
                  <a:pt x="4530" y="851"/>
                </a:lnTo>
                <a:lnTo>
                  <a:pt x="3284" y="1611"/>
                </a:lnTo>
                <a:lnTo>
                  <a:pt x="3922" y="3040"/>
                </a:lnTo>
                <a:cubicBezTo>
                  <a:pt x="3557" y="3313"/>
                  <a:pt x="3253" y="3617"/>
                  <a:pt x="2980" y="3982"/>
                </a:cubicBezTo>
                <a:lnTo>
                  <a:pt x="1551" y="3344"/>
                </a:lnTo>
                <a:lnTo>
                  <a:pt x="791" y="4590"/>
                </a:lnTo>
                <a:lnTo>
                  <a:pt x="2007" y="5593"/>
                </a:lnTo>
                <a:cubicBezTo>
                  <a:pt x="1794" y="6110"/>
                  <a:pt x="1642" y="6657"/>
                  <a:pt x="1551" y="7265"/>
                </a:cubicBezTo>
                <a:lnTo>
                  <a:pt x="1" y="7477"/>
                </a:lnTo>
                <a:lnTo>
                  <a:pt x="1" y="8936"/>
                </a:lnTo>
                <a:lnTo>
                  <a:pt x="1551" y="9149"/>
                </a:lnTo>
                <a:cubicBezTo>
                  <a:pt x="1642" y="9757"/>
                  <a:pt x="1825" y="10335"/>
                  <a:pt x="2037" y="10882"/>
                </a:cubicBezTo>
                <a:lnTo>
                  <a:pt x="822" y="11885"/>
                </a:lnTo>
                <a:lnTo>
                  <a:pt x="1612" y="13131"/>
                </a:lnTo>
                <a:lnTo>
                  <a:pt x="3040" y="12493"/>
                </a:lnTo>
                <a:cubicBezTo>
                  <a:pt x="3314" y="12827"/>
                  <a:pt x="3618" y="13131"/>
                  <a:pt x="3952" y="13405"/>
                </a:cubicBezTo>
                <a:lnTo>
                  <a:pt x="3344" y="14833"/>
                </a:lnTo>
                <a:lnTo>
                  <a:pt x="4591" y="15593"/>
                </a:lnTo>
                <a:lnTo>
                  <a:pt x="5563" y="14377"/>
                </a:lnTo>
                <a:cubicBezTo>
                  <a:pt x="6110" y="14590"/>
                  <a:pt x="6658" y="14742"/>
                  <a:pt x="7265" y="14833"/>
                </a:cubicBezTo>
                <a:lnTo>
                  <a:pt x="7448" y="16383"/>
                </a:lnTo>
                <a:lnTo>
                  <a:pt x="8937" y="16383"/>
                </a:lnTo>
                <a:lnTo>
                  <a:pt x="9150" y="14833"/>
                </a:lnTo>
                <a:cubicBezTo>
                  <a:pt x="9758" y="14742"/>
                  <a:pt x="10335" y="14590"/>
                  <a:pt x="10883" y="14347"/>
                </a:cubicBezTo>
                <a:lnTo>
                  <a:pt x="11855" y="15563"/>
                </a:lnTo>
                <a:lnTo>
                  <a:pt x="13101" y="14803"/>
                </a:lnTo>
                <a:lnTo>
                  <a:pt x="12494" y="13374"/>
                </a:lnTo>
                <a:cubicBezTo>
                  <a:pt x="12828" y="13101"/>
                  <a:pt x="13132" y="12766"/>
                  <a:pt x="13405" y="12432"/>
                </a:cubicBezTo>
                <a:lnTo>
                  <a:pt x="14834" y="13070"/>
                </a:lnTo>
                <a:lnTo>
                  <a:pt x="15594" y="11794"/>
                </a:lnTo>
                <a:lnTo>
                  <a:pt x="14378" y="10821"/>
                </a:lnTo>
                <a:cubicBezTo>
                  <a:pt x="14591" y="10304"/>
                  <a:pt x="14743" y="9727"/>
                  <a:pt x="14834" y="9149"/>
                </a:cubicBezTo>
                <a:lnTo>
                  <a:pt x="16384" y="8936"/>
                </a:lnTo>
                <a:lnTo>
                  <a:pt x="16384" y="7477"/>
                </a:lnTo>
                <a:lnTo>
                  <a:pt x="14834" y="7265"/>
                </a:lnTo>
                <a:cubicBezTo>
                  <a:pt x="14743" y="6657"/>
                  <a:pt x="14591" y="6079"/>
                  <a:pt x="14348" y="5532"/>
                </a:cubicBezTo>
                <a:lnTo>
                  <a:pt x="15563" y="4529"/>
                </a:lnTo>
                <a:lnTo>
                  <a:pt x="14804" y="3283"/>
                </a:lnTo>
                <a:lnTo>
                  <a:pt x="13345" y="3921"/>
                </a:lnTo>
                <a:cubicBezTo>
                  <a:pt x="13071" y="3587"/>
                  <a:pt x="12767" y="3283"/>
                  <a:pt x="12433" y="3009"/>
                </a:cubicBezTo>
                <a:lnTo>
                  <a:pt x="13041" y="1550"/>
                </a:lnTo>
                <a:lnTo>
                  <a:pt x="11794" y="790"/>
                </a:lnTo>
                <a:lnTo>
                  <a:pt x="10822" y="2037"/>
                </a:lnTo>
                <a:cubicBezTo>
                  <a:pt x="10275" y="1793"/>
                  <a:pt x="9728" y="1641"/>
                  <a:pt x="9150" y="1581"/>
                </a:cubicBezTo>
                <a:lnTo>
                  <a:pt x="8937" y="0"/>
                </a:lnTo>
                <a:close/>
              </a:path>
            </a:pathLst>
          </a:custGeom>
          <a:solidFill>
            <a:schemeClr val="accen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0" name="Google Shape;920;p49"/>
          <p:cNvGrpSpPr/>
          <p:nvPr/>
        </p:nvGrpSpPr>
        <p:grpSpPr>
          <a:xfrm>
            <a:off x="146383" y="1470608"/>
            <a:ext cx="818399" cy="772779"/>
            <a:chOff x="6843802" y="2410602"/>
            <a:chExt cx="606177" cy="572387"/>
          </a:xfrm>
        </p:grpSpPr>
        <p:sp>
          <p:nvSpPr>
            <p:cNvPr id="921" name="Google Shape;921;p49"/>
            <p:cNvSpPr/>
            <p:nvPr/>
          </p:nvSpPr>
          <p:spPr>
            <a:xfrm rot="-882117">
              <a:off x="6893749" y="2467334"/>
              <a:ext cx="506283" cy="458923"/>
            </a:xfrm>
            <a:custGeom>
              <a:avLst/>
              <a:gdLst/>
              <a:ahLst/>
              <a:cxnLst/>
              <a:rect l="l" t="t" r="r" b="b"/>
              <a:pathLst>
                <a:path w="16901" h="15320" extrusionOk="0">
                  <a:moveTo>
                    <a:pt x="2615" y="0"/>
                  </a:moveTo>
                  <a:cubicBezTo>
                    <a:pt x="1186" y="0"/>
                    <a:pt x="0" y="1186"/>
                    <a:pt x="0" y="2645"/>
                  </a:cubicBezTo>
                  <a:lnTo>
                    <a:pt x="0" y="10152"/>
                  </a:lnTo>
                  <a:cubicBezTo>
                    <a:pt x="0" y="11611"/>
                    <a:pt x="1186" y="12797"/>
                    <a:pt x="2615" y="12797"/>
                  </a:cubicBezTo>
                  <a:lnTo>
                    <a:pt x="2645" y="15320"/>
                  </a:lnTo>
                  <a:lnTo>
                    <a:pt x="5198" y="12797"/>
                  </a:lnTo>
                  <a:lnTo>
                    <a:pt x="14256" y="12797"/>
                  </a:lnTo>
                  <a:cubicBezTo>
                    <a:pt x="15715" y="12797"/>
                    <a:pt x="16900" y="11611"/>
                    <a:pt x="16900" y="10183"/>
                  </a:cubicBezTo>
                  <a:lnTo>
                    <a:pt x="16900" y="2645"/>
                  </a:lnTo>
                  <a:cubicBezTo>
                    <a:pt x="16900" y="1186"/>
                    <a:pt x="15715" y="0"/>
                    <a:pt x="14256" y="0"/>
                  </a:cubicBezTo>
                  <a:close/>
                </a:path>
              </a:pathLst>
            </a:custGeom>
            <a:solidFill>
              <a:srgbClr val="E86C5E"/>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9"/>
            <p:cNvSpPr/>
            <p:nvPr/>
          </p:nvSpPr>
          <p:spPr>
            <a:xfrm rot="-882117">
              <a:off x="7013384" y="2558478"/>
              <a:ext cx="252258" cy="224009"/>
            </a:xfrm>
            <a:custGeom>
              <a:avLst/>
              <a:gdLst/>
              <a:ahLst/>
              <a:cxnLst/>
              <a:rect l="l" t="t" r="r" b="b"/>
              <a:pathLst>
                <a:path w="8421" h="7478" extrusionOk="0">
                  <a:moveTo>
                    <a:pt x="2280" y="0"/>
                  </a:moveTo>
                  <a:cubicBezTo>
                    <a:pt x="1034" y="0"/>
                    <a:pt x="0" y="1003"/>
                    <a:pt x="0" y="2280"/>
                  </a:cubicBezTo>
                  <a:cubicBezTo>
                    <a:pt x="122" y="4681"/>
                    <a:pt x="4225" y="7478"/>
                    <a:pt x="4225" y="7478"/>
                  </a:cubicBezTo>
                  <a:cubicBezTo>
                    <a:pt x="4225" y="7478"/>
                    <a:pt x="8420" y="4742"/>
                    <a:pt x="8420" y="2280"/>
                  </a:cubicBezTo>
                  <a:cubicBezTo>
                    <a:pt x="8420" y="1003"/>
                    <a:pt x="7387" y="0"/>
                    <a:pt x="6140" y="0"/>
                  </a:cubicBezTo>
                  <a:cubicBezTo>
                    <a:pt x="5320" y="0"/>
                    <a:pt x="4621" y="426"/>
                    <a:pt x="4225" y="1064"/>
                  </a:cubicBezTo>
                  <a:cubicBezTo>
                    <a:pt x="3800" y="426"/>
                    <a:pt x="3101" y="0"/>
                    <a:pt x="22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3" name="Google Shape;923;p49"/>
          <p:cNvSpPr/>
          <p:nvPr/>
        </p:nvSpPr>
        <p:spPr>
          <a:xfrm rot="397764">
            <a:off x="8319850" y="4284361"/>
            <a:ext cx="567333" cy="520024"/>
          </a:xfrm>
          <a:custGeom>
            <a:avLst/>
            <a:gdLst/>
            <a:ahLst/>
            <a:cxnLst/>
            <a:rect l="l" t="t" r="r" b="b"/>
            <a:pathLst>
              <a:path w="6080" h="5573" extrusionOk="0">
                <a:moveTo>
                  <a:pt x="3040" y="0"/>
                </a:moveTo>
                <a:cubicBezTo>
                  <a:pt x="2888" y="0"/>
                  <a:pt x="2736" y="91"/>
                  <a:pt x="2675" y="274"/>
                </a:cubicBezTo>
                <a:lnTo>
                  <a:pt x="2250" y="1581"/>
                </a:lnTo>
                <a:cubicBezTo>
                  <a:pt x="2220" y="1733"/>
                  <a:pt x="2068" y="1824"/>
                  <a:pt x="1885" y="1824"/>
                </a:cubicBezTo>
                <a:lnTo>
                  <a:pt x="517" y="1824"/>
                </a:lnTo>
                <a:cubicBezTo>
                  <a:pt x="153" y="1824"/>
                  <a:pt x="1" y="2310"/>
                  <a:pt x="305" y="2523"/>
                </a:cubicBezTo>
                <a:lnTo>
                  <a:pt x="1399" y="3344"/>
                </a:lnTo>
                <a:cubicBezTo>
                  <a:pt x="1551" y="3435"/>
                  <a:pt x="1581" y="3617"/>
                  <a:pt x="1551" y="3769"/>
                </a:cubicBezTo>
                <a:lnTo>
                  <a:pt x="1125" y="5046"/>
                </a:lnTo>
                <a:cubicBezTo>
                  <a:pt x="1032" y="5327"/>
                  <a:pt x="1263" y="5572"/>
                  <a:pt x="1513" y="5572"/>
                </a:cubicBezTo>
                <a:cubicBezTo>
                  <a:pt x="1588" y="5572"/>
                  <a:pt x="1664" y="5551"/>
                  <a:pt x="1733" y="5502"/>
                </a:cubicBezTo>
                <a:lnTo>
                  <a:pt x="2827" y="4681"/>
                </a:lnTo>
                <a:cubicBezTo>
                  <a:pt x="2888" y="4636"/>
                  <a:pt x="2964" y="4613"/>
                  <a:pt x="3044" y="4613"/>
                </a:cubicBezTo>
                <a:cubicBezTo>
                  <a:pt x="3124" y="4613"/>
                  <a:pt x="3207" y="4636"/>
                  <a:pt x="3283" y="4681"/>
                </a:cubicBezTo>
                <a:lnTo>
                  <a:pt x="4378" y="5502"/>
                </a:lnTo>
                <a:cubicBezTo>
                  <a:pt x="4447" y="5551"/>
                  <a:pt x="4522" y="5572"/>
                  <a:pt x="4594" y="5572"/>
                </a:cubicBezTo>
                <a:cubicBezTo>
                  <a:pt x="4835" y="5572"/>
                  <a:pt x="5049" y="5327"/>
                  <a:pt x="4955" y="5046"/>
                </a:cubicBezTo>
                <a:lnTo>
                  <a:pt x="4560" y="3769"/>
                </a:lnTo>
                <a:cubicBezTo>
                  <a:pt x="4499" y="3617"/>
                  <a:pt x="4560" y="3435"/>
                  <a:pt x="4682" y="3344"/>
                </a:cubicBezTo>
                <a:lnTo>
                  <a:pt x="5776" y="2523"/>
                </a:lnTo>
                <a:cubicBezTo>
                  <a:pt x="6080" y="2310"/>
                  <a:pt x="5928" y="1824"/>
                  <a:pt x="5563" y="1824"/>
                </a:cubicBezTo>
                <a:lnTo>
                  <a:pt x="4195" y="1824"/>
                </a:lnTo>
                <a:cubicBezTo>
                  <a:pt x="4043" y="1824"/>
                  <a:pt x="3891" y="1733"/>
                  <a:pt x="3830" y="1581"/>
                </a:cubicBezTo>
                <a:lnTo>
                  <a:pt x="3405" y="274"/>
                </a:lnTo>
                <a:cubicBezTo>
                  <a:pt x="3344" y="91"/>
                  <a:pt x="3192" y="0"/>
                  <a:pt x="3040" y="0"/>
                </a:cubicBezTo>
                <a:close/>
              </a:path>
            </a:pathLst>
          </a:custGeom>
          <a:solidFill>
            <a:schemeClr val="accent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Freeform 11">
            <a:extLst>
              <a:ext uri="{FF2B5EF4-FFF2-40B4-BE49-F238E27FC236}">
                <a16:creationId xmlns:a16="http://schemas.microsoft.com/office/drawing/2014/main" id="{EA5BF661-A498-324C-702D-E667CA70751B}"/>
              </a:ext>
            </a:extLst>
          </p:cNvPr>
          <p:cNvSpPr/>
          <p:nvPr/>
        </p:nvSpPr>
        <p:spPr>
          <a:xfrm>
            <a:off x="5429321" y="1978167"/>
            <a:ext cx="3601376" cy="2926119"/>
          </a:xfrm>
          <a:custGeom>
            <a:avLst/>
            <a:gdLst/>
            <a:ahLst/>
            <a:cxnLst/>
            <a:rect l="l" t="t" r="r" b="b"/>
            <a:pathLst>
              <a:path w="5064369" h="4114800">
                <a:moveTo>
                  <a:pt x="0" y="0"/>
                </a:moveTo>
                <a:lnTo>
                  <a:pt x="5064370" y="0"/>
                </a:lnTo>
                <a:lnTo>
                  <a:pt x="506437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cxnSp>
        <p:nvCxnSpPr>
          <p:cNvPr id="12" name="Straight Connector 11">
            <a:extLst>
              <a:ext uri="{FF2B5EF4-FFF2-40B4-BE49-F238E27FC236}">
                <a16:creationId xmlns:a16="http://schemas.microsoft.com/office/drawing/2014/main" id="{21BC88D4-C3A6-2BDB-C68F-1ECB6DBC1A0C}"/>
              </a:ext>
            </a:extLst>
          </p:cNvPr>
          <p:cNvCxnSpPr>
            <a:cxnSpLocks/>
          </p:cNvCxnSpPr>
          <p:nvPr/>
        </p:nvCxnSpPr>
        <p:spPr>
          <a:xfrm>
            <a:off x="2885607" y="1319134"/>
            <a:ext cx="0" cy="4180631"/>
          </a:xfrm>
          <a:prstGeom prst="line">
            <a:avLst/>
          </a:prstGeom>
          <a:ln w="28575">
            <a:solidFill>
              <a:srgbClr val="512944"/>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D3268425-7965-250A-15E2-C4B09176890A}"/>
              </a:ext>
            </a:extLst>
          </p:cNvPr>
          <p:cNvSpPr/>
          <p:nvPr/>
        </p:nvSpPr>
        <p:spPr>
          <a:xfrm>
            <a:off x="964782" y="2018378"/>
            <a:ext cx="3841650" cy="893541"/>
          </a:xfrm>
          <a:prstGeom prst="roundRect">
            <a:avLst/>
          </a:prstGeom>
          <a:solidFill>
            <a:schemeClr val="bg2"/>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Ôn lại kiến thức đã học</a:t>
            </a:r>
          </a:p>
        </p:txBody>
      </p:sp>
      <p:sp>
        <p:nvSpPr>
          <p:cNvPr id="15" name="Rectangle: Rounded Corners 14">
            <a:extLst>
              <a:ext uri="{FF2B5EF4-FFF2-40B4-BE49-F238E27FC236}">
                <a16:creationId xmlns:a16="http://schemas.microsoft.com/office/drawing/2014/main" id="{1723F834-9BB6-7B70-0838-D28E696F1500}"/>
              </a:ext>
            </a:extLst>
          </p:cNvPr>
          <p:cNvSpPr/>
          <p:nvPr/>
        </p:nvSpPr>
        <p:spPr>
          <a:xfrm>
            <a:off x="964782" y="3359810"/>
            <a:ext cx="3841650" cy="994833"/>
          </a:xfrm>
          <a:prstGeom prst="roundRect">
            <a:avLst/>
          </a:prstGeom>
          <a:solidFill>
            <a:schemeClr val="bg2"/>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Rèn luyện các kĩ năng đã </a:t>
            </a:r>
            <a:endParaRPr lang="en-US" sz="2000">
              <a:solidFill>
                <a:srgbClr val="000000"/>
              </a:solidFill>
            </a:endParaRPr>
          </a:p>
          <a:p>
            <a:pPr algn="ctr">
              <a:lnSpc>
                <a:spcPct val="150000"/>
              </a:lnSpc>
            </a:pPr>
            <a:r>
              <a:rPr lang="vi-VN" sz="2000">
                <a:solidFill>
                  <a:srgbClr val="000000"/>
                </a:solidFill>
              </a:rPr>
              <a:t>được học.</a:t>
            </a:r>
            <a:endParaRPr lang="en-US" sz="200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grpSp>
        <p:nvGrpSpPr>
          <p:cNvPr id="869" name="Google Shape;869;p48"/>
          <p:cNvGrpSpPr/>
          <p:nvPr/>
        </p:nvGrpSpPr>
        <p:grpSpPr>
          <a:xfrm>
            <a:off x="8100845" y="4177661"/>
            <a:ext cx="754387" cy="712393"/>
            <a:chOff x="6843802" y="2410602"/>
            <a:chExt cx="606177" cy="572387"/>
          </a:xfrm>
        </p:grpSpPr>
        <p:sp>
          <p:nvSpPr>
            <p:cNvPr id="870" name="Google Shape;870;p48"/>
            <p:cNvSpPr/>
            <p:nvPr/>
          </p:nvSpPr>
          <p:spPr>
            <a:xfrm rot="-882117">
              <a:off x="6893749" y="2467334"/>
              <a:ext cx="506283" cy="458923"/>
            </a:xfrm>
            <a:custGeom>
              <a:avLst/>
              <a:gdLst/>
              <a:ahLst/>
              <a:cxnLst/>
              <a:rect l="l" t="t" r="r" b="b"/>
              <a:pathLst>
                <a:path w="16901" h="15320" extrusionOk="0">
                  <a:moveTo>
                    <a:pt x="2615" y="0"/>
                  </a:moveTo>
                  <a:cubicBezTo>
                    <a:pt x="1186" y="0"/>
                    <a:pt x="0" y="1186"/>
                    <a:pt x="0" y="2645"/>
                  </a:cubicBezTo>
                  <a:lnTo>
                    <a:pt x="0" y="10152"/>
                  </a:lnTo>
                  <a:cubicBezTo>
                    <a:pt x="0" y="11611"/>
                    <a:pt x="1186" y="12797"/>
                    <a:pt x="2615" y="12797"/>
                  </a:cubicBezTo>
                  <a:lnTo>
                    <a:pt x="2645" y="15320"/>
                  </a:lnTo>
                  <a:lnTo>
                    <a:pt x="5198" y="12797"/>
                  </a:lnTo>
                  <a:lnTo>
                    <a:pt x="14256" y="12797"/>
                  </a:lnTo>
                  <a:cubicBezTo>
                    <a:pt x="15715" y="12797"/>
                    <a:pt x="16900" y="11611"/>
                    <a:pt x="16900" y="10183"/>
                  </a:cubicBezTo>
                  <a:lnTo>
                    <a:pt x="16900" y="2645"/>
                  </a:lnTo>
                  <a:cubicBezTo>
                    <a:pt x="16900" y="1186"/>
                    <a:pt x="15715" y="0"/>
                    <a:pt x="14256" y="0"/>
                  </a:cubicBezTo>
                  <a:close/>
                </a:path>
              </a:pathLst>
            </a:custGeom>
            <a:solidFill>
              <a:srgbClr val="E86C5E"/>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8"/>
            <p:cNvSpPr/>
            <p:nvPr/>
          </p:nvSpPr>
          <p:spPr>
            <a:xfrm rot="-882117">
              <a:off x="7013384" y="2558478"/>
              <a:ext cx="252258" cy="224009"/>
            </a:xfrm>
            <a:custGeom>
              <a:avLst/>
              <a:gdLst/>
              <a:ahLst/>
              <a:cxnLst/>
              <a:rect l="l" t="t" r="r" b="b"/>
              <a:pathLst>
                <a:path w="8421" h="7478" extrusionOk="0">
                  <a:moveTo>
                    <a:pt x="2280" y="0"/>
                  </a:moveTo>
                  <a:cubicBezTo>
                    <a:pt x="1034" y="0"/>
                    <a:pt x="0" y="1003"/>
                    <a:pt x="0" y="2280"/>
                  </a:cubicBezTo>
                  <a:cubicBezTo>
                    <a:pt x="122" y="4681"/>
                    <a:pt x="4225" y="7478"/>
                    <a:pt x="4225" y="7478"/>
                  </a:cubicBezTo>
                  <a:cubicBezTo>
                    <a:pt x="4225" y="7478"/>
                    <a:pt x="8420" y="4742"/>
                    <a:pt x="8420" y="2280"/>
                  </a:cubicBezTo>
                  <a:cubicBezTo>
                    <a:pt x="8420" y="1003"/>
                    <a:pt x="7387" y="0"/>
                    <a:pt x="6140" y="0"/>
                  </a:cubicBezTo>
                  <a:cubicBezTo>
                    <a:pt x="5320" y="0"/>
                    <a:pt x="4621" y="426"/>
                    <a:pt x="4225" y="1064"/>
                  </a:cubicBezTo>
                  <a:cubicBezTo>
                    <a:pt x="3800" y="426"/>
                    <a:pt x="3101" y="0"/>
                    <a:pt x="22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2" name="Google Shape;872;p48"/>
          <p:cNvGrpSpPr/>
          <p:nvPr/>
        </p:nvGrpSpPr>
        <p:grpSpPr>
          <a:xfrm rot="2306359">
            <a:off x="198515" y="410681"/>
            <a:ext cx="1144268" cy="1037554"/>
            <a:chOff x="5889976" y="452096"/>
            <a:chExt cx="952564" cy="863728"/>
          </a:xfrm>
        </p:grpSpPr>
        <p:sp>
          <p:nvSpPr>
            <p:cNvPr id="873" name="Google Shape;873;p48"/>
            <p:cNvSpPr/>
            <p:nvPr/>
          </p:nvSpPr>
          <p:spPr>
            <a:xfrm rot="-1166298">
              <a:off x="5973947" y="564441"/>
              <a:ext cx="784621" cy="639037"/>
            </a:xfrm>
            <a:custGeom>
              <a:avLst/>
              <a:gdLst/>
              <a:ahLst/>
              <a:cxnLst/>
              <a:rect l="l" t="t" r="r" b="b"/>
              <a:pathLst>
                <a:path w="24409" h="19880" extrusionOk="0">
                  <a:moveTo>
                    <a:pt x="2220" y="0"/>
                  </a:moveTo>
                  <a:cubicBezTo>
                    <a:pt x="1004" y="0"/>
                    <a:pt x="1" y="973"/>
                    <a:pt x="1" y="2219"/>
                  </a:cubicBezTo>
                  <a:lnTo>
                    <a:pt x="1" y="13922"/>
                  </a:lnTo>
                  <a:cubicBezTo>
                    <a:pt x="1" y="15137"/>
                    <a:pt x="1004" y="16140"/>
                    <a:pt x="2220" y="16140"/>
                  </a:cubicBezTo>
                  <a:lnTo>
                    <a:pt x="20092" y="16140"/>
                  </a:lnTo>
                  <a:lnTo>
                    <a:pt x="22189" y="19879"/>
                  </a:lnTo>
                  <a:lnTo>
                    <a:pt x="22189" y="16140"/>
                  </a:lnTo>
                  <a:cubicBezTo>
                    <a:pt x="23436" y="16140"/>
                    <a:pt x="24408" y="15137"/>
                    <a:pt x="24408" y="13922"/>
                  </a:cubicBezTo>
                  <a:lnTo>
                    <a:pt x="24408" y="2219"/>
                  </a:lnTo>
                  <a:cubicBezTo>
                    <a:pt x="24408" y="973"/>
                    <a:pt x="23436" y="0"/>
                    <a:pt x="22189" y="0"/>
                  </a:cubicBezTo>
                  <a:close/>
                </a:path>
              </a:pathLst>
            </a:custGeom>
            <a:solidFill>
              <a:schemeClr val="accent4"/>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8"/>
            <p:cNvSpPr/>
            <p:nvPr/>
          </p:nvSpPr>
          <p:spPr>
            <a:xfrm rot="-1166298">
              <a:off x="5961807" y="615741"/>
              <a:ext cx="687865" cy="190586"/>
            </a:xfrm>
            <a:custGeom>
              <a:avLst/>
              <a:gdLst/>
              <a:ahLst/>
              <a:cxnLst/>
              <a:rect l="l" t="t" r="r" b="b"/>
              <a:pathLst>
                <a:path w="21399" h="5929" extrusionOk="0">
                  <a:moveTo>
                    <a:pt x="21247" y="1"/>
                  </a:moveTo>
                  <a:lnTo>
                    <a:pt x="12250" y="5229"/>
                  </a:lnTo>
                  <a:cubicBezTo>
                    <a:pt x="11750" y="5510"/>
                    <a:pt x="11194" y="5655"/>
                    <a:pt x="10640" y="5655"/>
                  </a:cubicBezTo>
                  <a:cubicBezTo>
                    <a:pt x="10115" y="5655"/>
                    <a:pt x="9592" y="5525"/>
                    <a:pt x="9119" y="5259"/>
                  </a:cubicBezTo>
                  <a:lnTo>
                    <a:pt x="122" y="305"/>
                  </a:lnTo>
                  <a:lnTo>
                    <a:pt x="0" y="548"/>
                  </a:lnTo>
                  <a:lnTo>
                    <a:pt x="8967" y="5503"/>
                  </a:lnTo>
                  <a:cubicBezTo>
                    <a:pt x="9484" y="5807"/>
                    <a:pt x="10061" y="5928"/>
                    <a:pt x="10639" y="5928"/>
                  </a:cubicBezTo>
                  <a:cubicBezTo>
                    <a:pt x="11247" y="5928"/>
                    <a:pt x="11855" y="5776"/>
                    <a:pt x="12402" y="5472"/>
                  </a:cubicBezTo>
                  <a:lnTo>
                    <a:pt x="21399" y="244"/>
                  </a:lnTo>
                  <a:lnTo>
                    <a:pt x="21247" y="1"/>
                  </a:lnTo>
                  <a:close/>
                </a:path>
              </a:pathLst>
            </a:custGeom>
            <a:solidFill>
              <a:srgbClr val="5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8"/>
            <p:cNvSpPr/>
            <p:nvPr/>
          </p:nvSpPr>
          <p:spPr>
            <a:xfrm rot="-1166298">
              <a:off x="6463800" y="665914"/>
              <a:ext cx="240378" cy="299010"/>
            </a:xfrm>
            <a:custGeom>
              <a:avLst/>
              <a:gdLst/>
              <a:ahLst/>
              <a:cxnLst/>
              <a:rect l="l" t="t" r="r" b="b"/>
              <a:pathLst>
                <a:path w="7478" h="9302" extrusionOk="0">
                  <a:moveTo>
                    <a:pt x="213" y="0"/>
                  </a:moveTo>
                  <a:lnTo>
                    <a:pt x="0" y="183"/>
                  </a:lnTo>
                  <a:lnTo>
                    <a:pt x="7265" y="9301"/>
                  </a:lnTo>
                  <a:lnTo>
                    <a:pt x="7478" y="9119"/>
                  </a:lnTo>
                  <a:lnTo>
                    <a:pt x="213" y="0"/>
                  </a:lnTo>
                  <a:close/>
                </a:path>
              </a:pathLst>
            </a:custGeom>
            <a:solidFill>
              <a:srgbClr val="5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8"/>
            <p:cNvSpPr/>
            <p:nvPr/>
          </p:nvSpPr>
          <p:spPr>
            <a:xfrm rot="-1166298">
              <a:off x="6034426" y="817418"/>
              <a:ext cx="240410" cy="299010"/>
            </a:xfrm>
            <a:custGeom>
              <a:avLst/>
              <a:gdLst/>
              <a:ahLst/>
              <a:cxnLst/>
              <a:rect l="l" t="t" r="r" b="b"/>
              <a:pathLst>
                <a:path w="7479" h="9302" extrusionOk="0">
                  <a:moveTo>
                    <a:pt x="7265" y="0"/>
                  </a:moveTo>
                  <a:lnTo>
                    <a:pt x="1" y="9119"/>
                  </a:lnTo>
                  <a:lnTo>
                    <a:pt x="214" y="9301"/>
                  </a:lnTo>
                  <a:lnTo>
                    <a:pt x="7478" y="183"/>
                  </a:lnTo>
                  <a:lnTo>
                    <a:pt x="7265" y="0"/>
                  </a:lnTo>
                  <a:close/>
                </a:path>
              </a:pathLst>
            </a:custGeom>
            <a:solidFill>
              <a:srgbClr val="5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7" name="Google Shape;877;p48"/>
          <p:cNvGrpSpPr/>
          <p:nvPr/>
        </p:nvGrpSpPr>
        <p:grpSpPr>
          <a:xfrm rot="439141">
            <a:off x="525282" y="4376179"/>
            <a:ext cx="1878915" cy="366795"/>
            <a:chOff x="6822350" y="4172650"/>
            <a:chExt cx="1878824" cy="366778"/>
          </a:xfrm>
        </p:grpSpPr>
        <p:sp>
          <p:nvSpPr>
            <p:cNvPr id="878" name="Google Shape;878;p48"/>
            <p:cNvSpPr/>
            <p:nvPr/>
          </p:nvSpPr>
          <p:spPr>
            <a:xfrm>
              <a:off x="6822350" y="4172650"/>
              <a:ext cx="1878824" cy="366778"/>
            </a:xfrm>
            <a:custGeom>
              <a:avLst/>
              <a:gdLst/>
              <a:ahLst/>
              <a:cxnLst/>
              <a:rect l="l" t="t" r="r" b="b"/>
              <a:pathLst>
                <a:path w="46871" h="9150" extrusionOk="0">
                  <a:moveTo>
                    <a:pt x="4560" y="1"/>
                  </a:moveTo>
                  <a:cubicBezTo>
                    <a:pt x="2068" y="1"/>
                    <a:pt x="1" y="2037"/>
                    <a:pt x="1" y="4560"/>
                  </a:cubicBezTo>
                  <a:lnTo>
                    <a:pt x="1" y="4590"/>
                  </a:lnTo>
                  <a:cubicBezTo>
                    <a:pt x="1" y="7083"/>
                    <a:pt x="2068" y="9150"/>
                    <a:pt x="4560" y="9150"/>
                  </a:cubicBezTo>
                  <a:lnTo>
                    <a:pt x="42311" y="9150"/>
                  </a:lnTo>
                  <a:cubicBezTo>
                    <a:pt x="44804" y="9150"/>
                    <a:pt x="46871" y="7083"/>
                    <a:pt x="46871" y="4590"/>
                  </a:cubicBezTo>
                  <a:lnTo>
                    <a:pt x="46871" y="4560"/>
                  </a:lnTo>
                  <a:cubicBezTo>
                    <a:pt x="46871" y="2037"/>
                    <a:pt x="44804" y="1"/>
                    <a:pt x="42311" y="1"/>
                  </a:cubicBezTo>
                  <a:close/>
                </a:path>
              </a:pathLst>
            </a:custGeom>
            <a:solidFill>
              <a:srgbClr val="512944"/>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8"/>
            <p:cNvSpPr/>
            <p:nvPr/>
          </p:nvSpPr>
          <p:spPr>
            <a:xfrm>
              <a:off x="7008783" y="4236024"/>
              <a:ext cx="244919" cy="223394"/>
            </a:xfrm>
            <a:custGeom>
              <a:avLst/>
              <a:gdLst/>
              <a:ahLst/>
              <a:cxnLst/>
              <a:rect l="l" t="t" r="r" b="b"/>
              <a:pathLst>
                <a:path w="6110" h="5573" extrusionOk="0">
                  <a:moveTo>
                    <a:pt x="3055" y="0"/>
                  </a:moveTo>
                  <a:cubicBezTo>
                    <a:pt x="2895" y="0"/>
                    <a:pt x="2736" y="91"/>
                    <a:pt x="2675" y="274"/>
                  </a:cubicBezTo>
                  <a:lnTo>
                    <a:pt x="2280" y="1581"/>
                  </a:lnTo>
                  <a:cubicBezTo>
                    <a:pt x="2219" y="1733"/>
                    <a:pt x="2067" y="1824"/>
                    <a:pt x="1915" y="1824"/>
                  </a:cubicBezTo>
                  <a:lnTo>
                    <a:pt x="547" y="1824"/>
                  </a:lnTo>
                  <a:cubicBezTo>
                    <a:pt x="152" y="1824"/>
                    <a:pt x="0" y="2310"/>
                    <a:pt x="304" y="2523"/>
                  </a:cubicBezTo>
                  <a:lnTo>
                    <a:pt x="1398" y="3344"/>
                  </a:lnTo>
                  <a:cubicBezTo>
                    <a:pt x="1550" y="3435"/>
                    <a:pt x="1611" y="3617"/>
                    <a:pt x="1550" y="3769"/>
                  </a:cubicBezTo>
                  <a:lnTo>
                    <a:pt x="1125" y="5046"/>
                  </a:lnTo>
                  <a:cubicBezTo>
                    <a:pt x="1031" y="5327"/>
                    <a:pt x="1263" y="5572"/>
                    <a:pt x="1513" y="5572"/>
                  </a:cubicBezTo>
                  <a:cubicBezTo>
                    <a:pt x="1587" y="5572"/>
                    <a:pt x="1663" y="5551"/>
                    <a:pt x="1733" y="5502"/>
                  </a:cubicBezTo>
                  <a:lnTo>
                    <a:pt x="2827" y="4681"/>
                  </a:lnTo>
                  <a:cubicBezTo>
                    <a:pt x="2888" y="4636"/>
                    <a:pt x="2964" y="4613"/>
                    <a:pt x="3044" y="4613"/>
                  </a:cubicBezTo>
                  <a:cubicBezTo>
                    <a:pt x="3123" y="4613"/>
                    <a:pt x="3207" y="4636"/>
                    <a:pt x="3283" y="4681"/>
                  </a:cubicBezTo>
                  <a:lnTo>
                    <a:pt x="4377" y="5502"/>
                  </a:lnTo>
                  <a:cubicBezTo>
                    <a:pt x="4447" y="5551"/>
                    <a:pt x="4523" y="5572"/>
                    <a:pt x="4597" y="5572"/>
                  </a:cubicBezTo>
                  <a:cubicBezTo>
                    <a:pt x="4847" y="5572"/>
                    <a:pt x="5079" y="5327"/>
                    <a:pt x="4985" y="5046"/>
                  </a:cubicBezTo>
                  <a:lnTo>
                    <a:pt x="4560" y="3769"/>
                  </a:lnTo>
                  <a:cubicBezTo>
                    <a:pt x="4499" y="3617"/>
                    <a:pt x="4560" y="3435"/>
                    <a:pt x="4711" y="3344"/>
                  </a:cubicBezTo>
                  <a:lnTo>
                    <a:pt x="5806" y="2523"/>
                  </a:lnTo>
                  <a:cubicBezTo>
                    <a:pt x="6110" y="2310"/>
                    <a:pt x="5958" y="1824"/>
                    <a:pt x="5563" y="1824"/>
                  </a:cubicBezTo>
                  <a:lnTo>
                    <a:pt x="4195" y="1824"/>
                  </a:lnTo>
                  <a:cubicBezTo>
                    <a:pt x="4043" y="1824"/>
                    <a:pt x="3891" y="1733"/>
                    <a:pt x="3830" y="1581"/>
                  </a:cubicBezTo>
                  <a:lnTo>
                    <a:pt x="3435" y="274"/>
                  </a:lnTo>
                  <a:cubicBezTo>
                    <a:pt x="3374" y="91"/>
                    <a:pt x="3214" y="0"/>
                    <a:pt x="3055" y="0"/>
                  </a:cubicBezTo>
                  <a:close/>
                </a:path>
              </a:pathLst>
            </a:custGeom>
            <a:solidFill>
              <a:srgbClr val="F8B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8"/>
            <p:cNvSpPr/>
            <p:nvPr/>
          </p:nvSpPr>
          <p:spPr>
            <a:xfrm>
              <a:off x="7324328" y="4236024"/>
              <a:ext cx="243717" cy="223394"/>
            </a:xfrm>
            <a:custGeom>
              <a:avLst/>
              <a:gdLst/>
              <a:ahLst/>
              <a:cxnLst/>
              <a:rect l="l" t="t" r="r" b="b"/>
              <a:pathLst>
                <a:path w="6080" h="5573" extrusionOk="0">
                  <a:moveTo>
                    <a:pt x="3040" y="0"/>
                  </a:moveTo>
                  <a:cubicBezTo>
                    <a:pt x="2888" y="0"/>
                    <a:pt x="2736" y="91"/>
                    <a:pt x="2675" y="274"/>
                  </a:cubicBezTo>
                  <a:lnTo>
                    <a:pt x="2250" y="1581"/>
                  </a:lnTo>
                  <a:cubicBezTo>
                    <a:pt x="2220" y="1733"/>
                    <a:pt x="2068" y="1824"/>
                    <a:pt x="1885" y="1824"/>
                  </a:cubicBezTo>
                  <a:lnTo>
                    <a:pt x="517" y="1824"/>
                  </a:lnTo>
                  <a:cubicBezTo>
                    <a:pt x="153" y="1824"/>
                    <a:pt x="1" y="2310"/>
                    <a:pt x="305" y="2523"/>
                  </a:cubicBezTo>
                  <a:lnTo>
                    <a:pt x="1399" y="3344"/>
                  </a:lnTo>
                  <a:cubicBezTo>
                    <a:pt x="1551" y="3435"/>
                    <a:pt x="1581" y="3617"/>
                    <a:pt x="1551" y="3769"/>
                  </a:cubicBezTo>
                  <a:lnTo>
                    <a:pt x="1125" y="5046"/>
                  </a:lnTo>
                  <a:cubicBezTo>
                    <a:pt x="1032" y="5327"/>
                    <a:pt x="1263" y="5572"/>
                    <a:pt x="1513" y="5572"/>
                  </a:cubicBezTo>
                  <a:cubicBezTo>
                    <a:pt x="1588" y="5572"/>
                    <a:pt x="1664" y="5551"/>
                    <a:pt x="1733" y="5502"/>
                  </a:cubicBezTo>
                  <a:lnTo>
                    <a:pt x="2827" y="4681"/>
                  </a:lnTo>
                  <a:cubicBezTo>
                    <a:pt x="2888" y="4636"/>
                    <a:pt x="2964" y="4613"/>
                    <a:pt x="3044" y="4613"/>
                  </a:cubicBezTo>
                  <a:cubicBezTo>
                    <a:pt x="3124" y="4613"/>
                    <a:pt x="3207" y="4636"/>
                    <a:pt x="3283" y="4681"/>
                  </a:cubicBezTo>
                  <a:lnTo>
                    <a:pt x="4378" y="5502"/>
                  </a:lnTo>
                  <a:cubicBezTo>
                    <a:pt x="4447" y="5551"/>
                    <a:pt x="4522" y="5572"/>
                    <a:pt x="4594" y="5572"/>
                  </a:cubicBezTo>
                  <a:cubicBezTo>
                    <a:pt x="4835" y="5572"/>
                    <a:pt x="5049" y="5327"/>
                    <a:pt x="4955" y="5046"/>
                  </a:cubicBezTo>
                  <a:lnTo>
                    <a:pt x="4560" y="3769"/>
                  </a:lnTo>
                  <a:cubicBezTo>
                    <a:pt x="4499" y="3617"/>
                    <a:pt x="4560" y="3435"/>
                    <a:pt x="4682" y="3344"/>
                  </a:cubicBezTo>
                  <a:lnTo>
                    <a:pt x="5776" y="2523"/>
                  </a:lnTo>
                  <a:cubicBezTo>
                    <a:pt x="6080" y="2310"/>
                    <a:pt x="5928" y="1824"/>
                    <a:pt x="5563" y="1824"/>
                  </a:cubicBezTo>
                  <a:lnTo>
                    <a:pt x="4195" y="1824"/>
                  </a:lnTo>
                  <a:cubicBezTo>
                    <a:pt x="4043" y="1824"/>
                    <a:pt x="3891" y="1733"/>
                    <a:pt x="3830" y="1581"/>
                  </a:cubicBezTo>
                  <a:lnTo>
                    <a:pt x="3405" y="274"/>
                  </a:lnTo>
                  <a:cubicBezTo>
                    <a:pt x="3344" y="91"/>
                    <a:pt x="3192" y="0"/>
                    <a:pt x="3040" y="0"/>
                  </a:cubicBezTo>
                  <a:close/>
                </a:path>
              </a:pathLst>
            </a:custGeom>
            <a:solidFill>
              <a:srgbClr val="F8B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8"/>
            <p:cNvSpPr/>
            <p:nvPr/>
          </p:nvSpPr>
          <p:spPr>
            <a:xfrm>
              <a:off x="7639913" y="4236024"/>
              <a:ext cx="243717" cy="223394"/>
            </a:xfrm>
            <a:custGeom>
              <a:avLst/>
              <a:gdLst/>
              <a:ahLst/>
              <a:cxnLst/>
              <a:rect l="l" t="t" r="r" b="b"/>
              <a:pathLst>
                <a:path w="6080" h="5573" extrusionOk="0">
                  <a:moveTo>
                    <a:pt x="3040" y="0"/>
                  </a:moveTo>
                  <a:cubicBezTo>
                    <a:pt x="2888" y="0"/>
                    <a:pt x="2736" y="91"/>
                    <a:pt x="2675" y="274"/>
                  </a:cubicBezTo>
                  <a:lnTo>
                    <a:pt x="2249" y="1581"/>
                  </a:lnTo>
                  <a:cubicBezTo>
                    <a:pt x="2189" y="1733"/>
                    <a:pt x="2037" y="1824"/>
                    <a:pt x="1885" y="1824"/>
                  </a:cubicBezTo>
                  <a:lnTo>
                    <a:pt x="517" y="1824"/>
                  </a:lnTo>
                  <a:cubicBezTo>
                    <a:pt x="152" y="1824"/>
                    <a:pt x="0" y="2310"/>
                    <a:pt x="304" y="2523"/>
                  </a:cubicBezTo>
                  <a:lnTo>
                    <a:pt x="1398" y="3344"/>
                  </a:lnTo>
                  <a:cubicBezTo>
                    <a:pt x="1520" y="3435"/>
                    <a:pt x="1581" y="3617"/>
                    <a:pt x="1520" y="3769"/>
                  </a:cubicBezTo>
                  <a:lnTo>
                    <a:pt x="1125" y="5046"/>
                  </a:lnTo>
                  <a:cubicBezTo>
                    <a:pt x="1031" y="5327"/>
                    <a:pt x="1244" y="5572"/>
                    <a:pt x="1486" y="5572"/>
                  </a:cubicBezTo>
                  <a:cubicBezTo>
                    <a:pt x="1558" y="5572"/>
                    <a:pt x="1633" y="5551"/>
                    <a:pt x="1702" y="5502"/>
                  </a:cubicBezTo>
                  <a:lnTo>
                    <a:pt x="2797" y="4681"/>
                  </a:lnTo>
                  <a:cubicBezTo>
                    <a:pt x="2873" y="4636"/>
                    <a:pt x="2956" y="4613"/>
                    <a:pt x="3036" y="4613"/>
                  </a:cubicBezTo>
                  <a:cubicBezTo>
                    <a:pt x="3116" y="4613"/>
                    <a:pt x="3192" y="4636"/>
                    <a:pt x="3252" y="4681"/>
                  </a:cubicBezTo>
                  <a:lnTo>
                    <a:pt x="4377" y="5502"/>
                  </a:lnTo>
                  <a:cubicBezTo>
                    <a:pt x="4447" y="5551"/>
                    <a:pt x="4521" y="5572"/>
                    <a:pt x="4593" y="5572"/>
                  </a:cubicBezTo>
                  <a:cubicBezTo>
                    <a:pt x="4835" y="5572"/>
                    <a:pt x="5048" y="5327"/>
                    <a:pt x="4955" y="5046"/>
                  </a:cubicBezTo>
                  <a:lnTo>
                    <a:pt x="4529" y="3769"/>
                  </a:lnTo>
                  <a:cubicBezTo>
                    <a:pt x="4499" y="3617"/>
                    <a:pt x="4559" y="3435"/>
                    <a:pt x="4681" y="3344"/>
                  </a:cubicBezTo>
                  <a:lnTo>
                    <a:pt x="5775" y="2523"/>
                  </a:lnTo>
                  <a:cubicBezTo>
                    <a:pt x="6079" y="2310"/>
                    <a:pt x="5927" y="1824"/>
                    <a:pt x="5563" y="1824"/>
                  </a:cubicBezTo>
                  <a:lnTo>
                    <a:pt x="4195" y="1824"/>
                  </a:lnTo>
                  <a:cubicBezTo>
                    <a:pt x="4012" y="1824"/>
                    <a:pt x="3891" y="1733"/>
                    <a:pt x="3830" y="1581"/>
                  </a:cubicBezTo>
                  <a:lnTo>
                    <a:pt x="3404" y="274"/>
                  </a:lnTo>
                  <a:cubicBezTo>
                    <a:pt x="3344" y="91"/>
                    <a:pt x="3192" y="0"/>
                    <a:pt x="3040" y="0"/>
                  </a:cubicBezTo>
                  <a:close/>
                </a:path>
              </a:pathLst>
            </a:custGeom>
            <a:solidFill>
              <a:srgbClr val="F8B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8"/>
            <p:cNvSpPr/>
            <p:nvPr/>
          </p:nvSpPr>
          <p:spPr>
            <a:xfrm>
              <a:off x="7954256" y="4236024"/>
              <a:ext cx="244919" cy="223394"/>
            </a:xfrm>
            <a:custGeom>
              <a:avLst/>
              <a:gdLst/>
              <a:ahLst/>
              <a:cxnLst/>
              <a:rect l="l" t="t" r="r" b="b"/>
              <a:pathLst>
                <a:path w="6110" h="5573" extrusionOk="0">
                  <a:moveTo>
                    <a:pt x="3059" y="0"/>
                  </a:moveTo>
                  <a:cubicBezTo>
                    <a:pt x="2903" y="0"/>
                    <a:pt x="2751" y="91"/>
                    <a:pt x="2705" y="274"/>
                  </a:cubicBezTo>
                  <a:lnTo>
                    <a:pt x="2280" y="1581"/>
                  </a:lnTo>
                  <a:cubicBezTo>
                    <a:pt x="2219" y="1733"/>
                    <a:pt x="2067" y="1824"/>
                    <a:pt x="1915" y="1824"/>
                  </a:cubicBezTo>
                  <a:lnTo>
                    <a:pt x="547" y="1824"/>
                  </a:lnTo>
                  <a:cubicBezTo>
                    <a:pt x="183" y="1824"/>
                    <a:pt x="0" y="2310"/>
                    <a:pt x="304" y="2523"/>
                  </a:cubicBezTo>
                  <a:lnTo>
                    <a:pt x="1429" y="3344"/>
                  </a:lnTo>
                  <a:cubicBezTo>
                    <a:pt x="1550" y="3435"/>
                    <a:pt x="1611" y="3617"/>
                    <a:pt x="1550" y="3769"/>
                  </a:cubicBezTo>
                  <a:lnTo>
                    <a:pt x="1125" y="5046"/>
                  </a:lnTo>
                  <a:cubicBezTo>
                    <a:pt x="1055" y="5327"/>
                    <a:pt x="1273" y="5572"/>
                    <a:pt x="1517" y="5572"/>
                  </a:cubicBezTo>
                  <a:cubicBezTo>
                    <a:pt x="1589" y="5572"/>
                    <a:pt x="1663" y="5551"/>
                    <a:pt x="1733" y="5502"/>
                  </a:cubicBezTo>
                  <a:lnTo>
                    <a:pt x="2827" y="4681"/>
                  </a:lnTo>
                  <a:cubicBezTo>
                    <a:pt x="2903" y="4636"/>
                    <a:pt x="2987" y="4613"/>
                    <a:pt x="3066" y="4613"/>
                  </a:cubicBezTo>
                  <a:cubicBezTo>
                    <a:pt x="3146" y="4613"/>
                    <a:pt x="3222" y="4636"/>
                    <a:pt x="3283" y="4681"/>
                  </a:cubicBezTo>
                  <a:lnTo>
                    <a:pt x="4377" y="5502"/>
                  </a:lnTo>
                  <a:cubicBezTo>
                    <a:pt x="4447" y="5551"/>
                    <a:pt x="4523" y="5572"/>
                    <a:pt x="4597" y="5572"/>
                  </a:cubicBezTo>
                  <a:cubicBezTo>
                    <a:pt x="4847" y="5572"/>
                    <a:pt x="5079" y="5327"/>
                    <a:pt x="4985" y="5046"/>
                  </a:cubicBezTo>
                  <a:lnTo>
                    <a:pt x="4560" y="3769"/>
                  </a:lnTo>
                  <a:cubicBezTo>
                    <a:pt x="4499" y="3617"/>
                    <a:pt x="4560" y="3435"/>
                    <a:pt x="4712" y="3344"/>
                  </a:cubicBezTo>
                  <a:lnTo>
                    <a:pt x="5806" y="2523"/>
                  </a:lnTo>
                  <a:cubicBezTo>
                    <a:pt x="6110" y="2310"/>
                    <a:pt x="5958" y="1824"/>
                    <a:pt x="5563" y="1824"/>
                  </a:cubicBezTo>
                  <a:lnTo>
                    <a:pt x="4225" y="1824"/>
                  </a:lnTo>
                  <a:cubicBezTo>
                    <a:pt x="4043" y="1824"/>
                    <a:pt x="3891" y="1733"/>
                    <a:pt x="3830" y="1581"/>
                  </a:cubicBezTo>
                  <a:lnTo>
                    <a:pt x="3435" y="274"/>
                  </a:lnTo>
                  <a:cubicBezTo>
                    <a:pt x="3374" y="91"/>
                    <a:pt x="3215" y="0"/>
                    <a:pt x="3059" y="0"/>
                  </a:cubicBezTo>
                  <a:close/>
                </a:path>
              </a:pathLst>
            </a:custGeom>
            <a:solidFill>
              <a:srgbClr val="F8B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8"/>
            <p:cNvSpPr/>
            <p:nvPr/>
          </p:nvSpPr>
          <p:spPr>
            <a:xfrm>
              <a:off x="8269801" y="4236024"/>
              <a:ext cx="244959" cy="223394"/>
            </a:xfrm>
            <a:custGeom>
              <a:avLst/>
              <a:gdLst/>
              <a:ahLst/>
              <a:cxnLst/>
              <a:rect l="l" t="t" r="r" b="b"/>
              <a:pathLst>
                <a:path w="6111" h="5573" extrusionOk="0">
                  <a:moveTo>
                    <a:pt x="3052" y="0"/>
                  </a:moveTo>
                  <a:cubicBezTo>
                    <a:pt x="2896" y="0"/>
                    <a:pt x="2736" y="91"/>
                    <a:pt x="2676" y="274"/>
                  </a:cubicBezTo>
                  <a:lnTo>
                    <a:pt x="2280" y="1581"/>
                  </a:lnTo>
                  <a:cubicBezTo>
                    <a:pt x="2220" y="1733"/>
                    <a:pt x="2068" y="1824"/>
                    <a:pt x="1885" y="1824"/>
                  </a:cubicBezTo>
                  <a:lnTo>
                    <a:pt x="548" y="1824"/>
                  </a:lnTo>
                  <a:cubicBezTo>
                    <a:pt x="153" y="1824"/>
                    <a:pt x="1" y="2310"/>
                    <a:pt x="305" y="2523"/>
                  </a:cubicBezTo>
                  <a:lnTo>
                    <a:pt x="1399" y="3344"/>
                  </a:lnTo>
                  <a:cubicBezTo>
                    <a:pt x="1551" y="3435"/>
                    <a:pt x="1612" y="3617"/>
                    <a:pt x="1551" y="3769"/>
                  </a:cubicBezTo>
                  <a:lnTo>
                    <a:pt x="1125" y="5046"/>
                  </a:lnTo>
                  <a:cubicBezTo>
                    <a:pt x="1032" y="5327"/>
                    <a:pt x="1263" y="5572"/>
                    <a:pt x="1513" y="5572"/>
                  </a:cubicBezTo>
                  <a:cubicBezTo>
                    <a:pt x="1588" y="5572"/>
                    <a:pt x="1664" y="5551"/>
                    <a:pt x="1733" y="5502"/>
                  </a:cubicBezTo>
                  <a:lnTo>
                    <a:pt x="2828" y="4681"/>
                  </a:lnTo>
                  <a:cubicBezTo>
                    <a:pt x="2888" y="4636"/>
                    <a:pt x="2964" y="4613"/>
                    <a:pt x="3044" y="4613"/>
                  </a:cubicBezTo>
                  <a:cubicBezTo>
                    <a:pt x="3124" y="4613"/>
                    <a:pt x="3207" y="4636"/>
                    <a:pt x="3283" y="4681"/>
                  </a:cubicBezTo>
                  <a:lnTo>
                    <a:pt x="4378" y="5502"/>
                  </a:lnTo>
                  <a:cubicBezTo>
                    <a:pt x="4447" y="5551"/>
                    <a:pt x="4523" y="5572"/>
                    <a:pt x="4598" y="5572"/>
                  </a:cubicBezTo>
                  <a:cubicBezTo>
                    <a:pt x="4848" y="5572"/>
                    <a:pt x="5079" y="5327"/>
                    <a:pt x="4986" y="5046"/>
                  </a:cubicBezTo>
                  <a:lnTo>
                    <a:pt x="4560" y="3769"/>
                  </a:lnTo>
                  <a:cubicBezTo>
                    <a:pt x="4499" y="3617"/>
                    <a:pt x="4560" y="3435"/>
                    <a:pt x="4712" y="3344"/>
                  </a:cubicBezTo>
                  <a:lnTo>
                    <a:pt x="5806" y="2523"/>
                  </a:lnTo>
                  <a:cubicBezTo>
                    <a:pt x="6110" y="2310"/>
                    <a:pt x="5958" y="1824"/>
                    <a:pt x="5563" y="1824"/>
                  </a:cubicBezTo>
                  <a:lnTo>
                    <a:pt x="4195" y="1824"/>
                  </a:lnTo>
                  <a:cubicBezTo>
                    <a:pt x="4043" y="1824"/>
                    <a:pt x="3891" y="1733"/>
                    <a:pt x="3831" y="1581"/>
                  </a:cubicBezTo>
                  <a:lnTo>
                    <a:pt x="3405" y="274"/>
                  </a:lnTo>
                  <a:cubicBezTo>
                    <a:pt x="3359" y="91"/>
                    <a:pt x="3207" y="0"/>
                    <a:pt x="3052" y="0"/>
                  </a:cubicBezTo>
                  <a:close/>
                </a:path>
              </a:pathLst>
            </a:custGeom>
            <a:solidFill>
              <a:srgbClr val="F8BC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4" name="Google Shape;884;p48"/>
          <p:cNvSpPr/>
          <p:nvPr/>
        </p:nvSpPr>
        <p:spPr>
          <a:xfrm rot="-9092713">
            <a:off x="8217021" y="386927"/>
            <a:ext cx="573272" cy="525487"/>
          </a:xfrm>
          <a:custGeom>
            <a:avLst/>
            <a:gdLst/>
            <a:ahLst/>
            <a:cxnLst/>
            <a:rect l="l" t="t" r="r" b="b"/>
            <a:pathLst>
              <a:path w="6080" h="5573" extrusionOk="0">
                <a:moveTo>
                  <a:pt x="3040" y="0"/>
                </a:moveTo>
                <a:cubicBezTo>
                  <a:pt x="2888" y="0"/>
                  <a:pt x="2736" y="91"/>
                  <a:pt x="2675" y="274"/>
                </a:cubicBezTo>
                <a:lnTo>
                  <a:pt x="2250" y="1581"/>
                </a:lnTo>
                <a:cubicBezTo>
                  <a:pt x="2220" y="1733"/>
                  <a:pt x="2068" y="1824"/>
                  <a:pt x="1885" y="1824"/>
                </a:cubicBezTo>
                <a:lnTo>
                  <a:pt x="517" y="1824"/>
                </a:lnTo>
                <a:cubicBezTo>
                  <a:pt x="153" y="1824"/>
                  <a:pt x="1" y="2310"/>
                  <a:pt x="305" y="2523"/>
                </a:cubicBezTo>
                <a:lnTo>
                  <a:pt x="1399" y="3344"/>
                </a:lnTo>
                <a:cubicBezTo>
                  <a:pt x="1551" y="3435"/>
                  <a:pt x="1581" y="3617"/>
                  <a:pt x="1551" y="3769"/>
                </a:cubicBezTo>
                <a:lnTo>
                  <a:pt x="1125" y="5046"/>
                </a:lnTo>
                <a:cubicBezTo>
                  <a:pt x="1032" y="5327"/>
                  <a:pt x="1263" y="5572"/>
                  <a:pt x="1513" y="5572"/>
                </a:cubicBezTo>
                <a:cubicBezTo>
                  <a:pt x="1588" y="5572"/>
                  <a:pt x="1664" y="5551"/>
                  <a:pt x="1733" y="5502"/>
                </a:cubicBezTo>
                <a:lnTo>
                  <a:pt x="2827" y="4681"/>
                </a:lnTo>
                <a:cubicBezTo>
                  <a:pt x="2888" y="4636"/>
                  <a:pt x="2964" y="4613"/>
                  <a:pt x="3044" y="4613"/>
                </a:cubicBezTo>
                <a:cubicBezTo>
                  <a:pt x="3124" y="4613"/>
                  <a:pt x="3207" y="4636"/>
                  <a:pt x="3283" y="4681"/>
                </a:cubicBezTo>
                <a:lnTo>
                  <a:pt x="4378" y="5502"/>
                </a:lnTo>
                <a:cubicBezTo>
                  <a:pt x="4447" y="5551"/>
                  <a:pt x="4522" y="5572"/>
                  <a:pt x="4594" y="5572"/>
                </a:cubicBezTo>
                <a:cubicBezTo>
                  <a:pt x="4835" y="5572"/>
                  <a:pt x="5049" y="5327"/>
                  <a:pt x="4955" y="5046"/>
                </a:cubicBezTo>
                <a:lnTo>
                  <a:pt x="4560" y="3769"/>
                </a:lnTo>
                <a:cubicBezTo>
                  <a:pt x="4499" y="3617"/>
                  <a:pt x="4560" y="3435"/>
                  <a:pt x="4682" y="3344"/>
                </a:cubicBezTo>
                <a:lnTo>
                  <a:pt x="5776" y="2523"/>
                </a:lnTo>
                <a:cubicBezTo>
                  <a:pt x="6080" y="2310"/>
                  <a:pt x="5928" y="1824"/>
                  <a:pt x="5563" y="1824"/>
                </a:cubicBezTo>
                <a:lnTo>
                  <a:pt x="4195" y="1824"/>
                </a:lnTo>
                <a:cubicBezTo>
                  <a:pt x="4043" y="1824"/>
                  <a:pt x="3891" y="1733"/>
                  <a:pt x="3830" y="1581"/>
                </a:cubicBezTo>
                <a:lnTo>
                  <a:pt x="3405" y="274"/>
                </a:lnTo>
                <a:cubicBezTo>
                  <a:pt x="3344" y="91"/>
                  <a:pt x="3192" y="0"/>
                  <a:pt x="3040" y="0"/>
                </a:cubicBezTo>
                <a:close/>
              </a:path>
            </a:pathLst>
          </a:custGeom>
          <a:solidFill>
            <a:srgbClr val="F8BC7D"/>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8"/>
          <p:cNvSpPr/>
          <p:nvPr/>
        </p:nvSpPr>
        <p:spPr>
          <a:xfrm rot="-8515281">
            <a:off x="7923813" y="1059538"/>
            <a:ext cx="444434" cy="407374"/>
          </a:xfrm>
          <a:custGeom>
            <a:avLst/>
            <a:gdLst/>
            <a:ahLst/>
            <a:cxnLst/>
            <a:rect l="l" t="t" r="r" b="b"/>
            <a:pathLst>
              <a:path w="6080" h="5573" extrusionOk="0">
                <a:moveTo>
                  <a:pt x="3040" y="0"/>
                </a:moveTo>
                <a:cubicBezTo>
                  <a:pt x="2888" y="0"/>
                  <a:pt x="2736" y="91"/>
                  <a:pt x="2675" y="274"/>
                </a:cubicBezTo>
                <a:lnTo>
                  <a:pt x="2250" y="1581"/>
                </a:lnTo>
                <a:cubicBezTo>
                  <a:pt x="2220" y="1733"/>
                  <a:pt x="2068" y="1824"/>
                  <a:pt x="1885" y="1824"/>
                </a:cubicBezTo>
                <a:lnTo>
                  <a:pt x="517" y="1824"/>
                </a:lnTo>
                <a:cubicBezTo>
                  <a:pt x="153" y="1824"/>
                  <a:pt x="1" y="2310"/>
                  <a:pt x="305" y="2523"/>
                </a:cubicBezTo>
                <a:lnTo>
                  <a:pt x="1399" y="3344"/>
                </a:lnTo>
                <a:cubicBezTo>
                  <a:pt x="1551" y="3435"/>
                  <a:pt x="1581" y="3617"/>
                  <a:pt x="1551" y="3769"/>
                </a:cubicBezTo>
                <a:lnTo>
                  <a:pt x="1125" y="5046"/>
                </a:lnTo>
                <a:cubicBezTo>
                  <a:pt x="1032" y="5327"/>
                  <a:pt x="1263" y="5572"/>
                  <a:pt x="1513" y="5572"/>
                </a:cubicBezTo>
                <a:cubicBezTo>
                  <a:pt x="1588" y="5572"/>
                  <a:pt x="1664" y="5551"/>
                  <a:pt x="1733" y="5502"/>
                </a:cubicBezTo>
                <a:lnTo>
                  <a:pt x="2827" y="4681"/>
                </a:lnTo>
                <a:cubicBezTo>
                  <a:pt x="2888" y="4636"/>
                  <a:pt x="2964" y="4613"/>
                  <a:pt x="3044" y="4613"/>
                </a:cubicBezTo>
                <a:cubicBezTo>
                  <a:pt x="3124" y="4613"/>
                  <a:pt x="3207" y="4636"/>
                  <a:pt x="3283" y="4681"/>
                </a:cubicBezTo>
                <a:lnTo>
                  <a:pt x="4378" y="5502"/>
                </a:lnTo>
                <a:cubicBezTo>
                  <a:pt x="4447" y="5551"/>
                  <a:pt x="4522" y="5572"/>
                  <a:pt x="4594" y="5572"/>
                </a:cubicBezTo>
                <a:cubicBezTo>
                  <a:pt x="4835" y="5572"/>
                  <a:pt x="5049" y="5327"/>
                  <a:pt x="4955" y="5046"/>
                </a:cubicBezTo>
                <a:lnTo>
                  <a:pt x="4560" y="3769"/>
                </a:lnTo>
                <a:cubicBezTo>
                  <a:pt x="4499" y="3617"/>
                  <a:pt x="4560" y="3435"/>
                  <a:pt x="4682" y="3344"/>
                </a:cubicBezTo>
                <a:lnTo>
                  <a:pt x="5776" y="2523"/>
                </a:lnTo>
                <a:cubicBezTo>
                  <a:pt x="6080" y="2310"/>
                  <a:pt x="5928" y="1824"/>
                  <a:pt x="5563" y="1824"/>
                </a:cubicBezTo>
                <a:lnTo>
                  <a:pt x="4195" y="1824"/>
                </a:lnTo>
                <a:cubicBezTo>
                  <a:pt x="4043" y="1824"/>
                  <a:pt x="3891" y="1733"/>
                  <a:pt x="3830" y="1581"/>
                </a:cubicBezTo>
                <a:lnTo>
                  <a:pt x="3405" y="274"/>
                </a:lnTo>
                <a:cubicBezTo>
                  <a:pt x="3344" y="91"/>
                  <a:pt x="3192" y="0"/>
                  <a:pt x="3040" y="0"/>
                </a:cubicBezTo>
                <a:close/>
              </a:path>
            </a:pathLst>
          </a:custGeom>
          <a:solidFill>
            <a:schemeClr val="accent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6" name="Google Shape;886;p48"/>
          <p:cNvGrpSpPr/>
          <p:nvPr/>
        </p:nvGrpSpPr>
        <p:grpSpPr>
          <a:xfrm>
            <a:off x="6209477" y="428825"/>
            <a:ext cx="1068708" cy="921314"/>
            <a:chOff x="4037650" y="326163"/>
            <a:chExt cx="1068708" cy="921314"/>
          </a:xfrm>
        </p:grpSpPr>
        <p:sp>
          <p:nvSpPr>
            <p:cNvPr id="887" name="Google Shape;887;p48"/>
            <p:cNvSpPr/>
            <p:nvPr/>
          </p:nvSpPr>
          <p:spPr>
            <a:xfrm>
              <a:off x="4037650" y="326163"/>
              <a:ext cx="1068708" cy="921314"/>
            </a:xfrm>
            <a:custGeom>
              <a:avLst/>
              <a:gdLst/>
              <a:ahLst/>
              <a:cxnLst/>
              <a:rect l="l" t="t" r="r" b="b"/>
              <a:pathLst>
                <a:path w="23253" h="20046" extrusionOk="0">
                  <a:moveTo>
                    <a:pt x="12686" y="1"/>
                  </a:moveTo>
                  <a:cubicBezTo>
                    <a:pt x="12301" y="1"/>
                    <a:pt x="11912" y="23"/>
                    <a:pt x="11520" y="68"/>
                  </a:cubicBezTo>
                  <a:cubicBezTo>
                    <a:pt x="8754" y="402"/>
                    <a:pt x="6414" y="1770"/>
                    <a:pt x="4833" y="3776"/>
                  </a:cubicBezTo>
                  <a:lnTo>
                    <a:pt x="0" y="1983"/>
                  </a:lnTo>
                  <a:lnTo>
                    <a:pt x="0" y="1983"/>
                  </a:lnTo>
                  <a:lnTo>
                    <a:pt x="3526" y="5904"/>
                  </a:lnTo>
                  <a:cubicBezTo>
                    <a:pt x="2796" y="7485"/>
                    <a:pt x="2493" y="9308"/>
                    <a:pt x="2705" y="11193"/>
                  </a:cubicBezTo>
                  <a:cubicBezTo>
                    <a:pt x="3298" y="16300"/>
                    <a:pt x="7636" y="20045"/>
                    <a:pt x="12656" y="20045"/>
                  </a:cubicBezTo>
                  <a:cubicBezTo>
                    <a:pt x="13044" y="20045"/>
                    <a:pt x="13436" y="20023"/>
                    <a:pt x="13830" y="19977"/>
                  </a:cubicBezTo>
                  <a:cubicBezTo>
                    <a:pt x="19332" y="19339"/>
                    <a:pt x="23253" y="14384"/>
                    <a:pt x="22614" y="8883"/>
                  </a:cubicBezTo>
                  <a:cubicBezTo>
                    <a:pt x="22022" y="3773"/>
                    <a:pt x="17705" y="1"/>
                    <a:pt x="12686" y="1"/>
                  </a:cubicBezTo>
                  <a:close/>
                </a:path>
              </a:pathLst>
            </a:custGeom>
            <a:solidFill>
              <a:schemeClr val="accen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8"/>
            <p:cNvSpPr/>
            <p:nvPr/>
          </p:nvSpPr>
          <p:spPr>
            <a:xfrm>
              <a:off x="4282116" y="436697"/>
              <a:ext cx="468011" cy="570134"/>
            </a:xfrm>
            <a:custGeom>
              <a:avLst/>
              <a:gdLst/>
              <a:ahLst/>
              <a:cxnLst/>
              <a:rect l="l" t="t" r="r" b="b"/>
              <a:pathLst>
                <a:path w="10183" h="12405" extrusionOk="0">
                  <a:moveTo>
                    <a:pt x="6778" y="1"/>
                  </a:moveTo>
                  <a:cubicBezTo>
                    <a:pt x="5830" y="1"/>
                    <a:pt x="4898" y="904"/>
                    <a:pt x="5016" y="2405"/>
                  </a:cubicBezTo>
                  <a:lnTo>
                    <a:pt x="5259" y="4411"/>
                  </a:lnTo>
                  <a:lnTo>
                    <a:pt x="1368" y="4411"/>
                  </a:lnTo>
                  <a:cubicBezTo>
                    <a:pt x="0" y="4441"/>
                    <a:pt x="274" y="6569"/>
                    <a:pt x="1368" y="6569"/>
                  </a:cubicBezTo>
                  <a:cubicBezTo>
                    <a:pt x="118" y="6599"/>
                    <a:pt x="209" y="8669"/>
                    <a:pt x="1469" y="8669"/>
                  </a:cubicBezTo>
                  <a:cubicBezTo>
                    <a:pt x="1484" y="8669"/>
                    <a:pt x="1499" y="8669"/>
                    <a:pt x="1514" y="8668"/>
                  </a:cubicBezTo>
                  <a:lnTo>
                    <a:pt x="1514" y="8668"/>
                  </a:lnTo>
                  <a:cubicBezTo>
                    <a:pt x="553" y="8743"/>
                    <a:pt x="764" y="10587"/>
                    <a:pt x="2149" y="10587"/>
                  </a:cubicBezTo>
                  <a:cubicBezTo>
                    <a:pt x="2192" y="10587"/>
                    <a:pt x="2235" y="10585"/>
                    <a:pt x="2280" y="10581"/>
                  </a:cubicBezTo>
                  <a:lnTo>
                    <a:pt x="2280" y="10581"/>
                  </a:lnTo>
                  <a:cubicBezTo>
                    <a:pt x="1672" y="11189"/>
                    <a:pt x="2128" y="12405"/>
                    <a:pt x="3070" y="12405"/>
                  </a:cubicBezTo>
                  <a:lnTo>
                    <a:pt x="8298" y="12405"/>
                  </a:lnTo>
                  <a:cubicBezTo>
                    <a:pt x="9119" y="12405"/>
                    <a:pt x="9757" y="12131"/>
                    <a:pt x="10183" y="11554"/>
                  </a:cubicBezTo>
                  <a:lnTo>
                    <a:pt x="10183" y="5748"/>
                  </a:lnTo>
                  <a:lnTo>
                    <a:pt x="9514" y="5748"/>
                  </a:lnTo>
                  <a:lnTo>
                    <a:pt x="7873" y="3256"/>
                  </a:lnTo>
                  <a:cubicBezTo>
                    <a:pt x="7569" y="2739"/>
                    <a:pt x="7417" y="2131"/>
                    <a:pt x="7478" y="1523"/>
                  </a:cubicBezTo>
                  <a:lnTo>
                    <a:pt x="7599" y="247"/>
                  </a:lnTo>
                  <a:cubicBezTo>
                    <a:pt x="7342" y="80"/>
                    <a:pt x="7060" y="1"/>
                    <a:pt x="67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8"/>
            <p:cNvSpPr/>
            <p:nvPr/>
          </p:nvSpPr>
          <p:spPr>
            <a:xfrm>
              <a:off x="4750089" y="684100"/>
              <a:ext cx="160722" cy="306002"/>
            </a:xfrm>
            <a:custGeom>
              <a:avLst/>
              <a:gdLst/>
              <a:ahLst/>
              <a:cxnLst/>
              <a:rect l="l" t="t" r="r" b="b"/>
              <a:pathLst>
                <a:path w="3497" h="6658" extrusionOk="0">
                  <a:moveTo>
                    <a:pt x="1" y="1"/>
                  </a:moveTo>
                  <a:lnTo>
                    <a:pt x="1" y="6657"/>
                  </a:lnTo>
                  <a:lnTo>
                    <a:pt x="3496" y="6657"/>
                  </a:lnTo>
                  <a:lnTo>
                    <a:pt x="34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8"/>
            <p:cNvSpPr/>
            <p:nvPr/>
          </p:nvSpPr>
          <p:spPr>
            <a:xfrm>
              <a:off x="4344990" y="731623"/>
              <a:ext cx="181634" cy="12593"/>
            </a:xfrm>
            <a:custGeom>
              <a:avLst/>
              <a:gdLst/>
              <a:ahLst/>
              <a:cxnLst/>
              <a:rect l="l" t="t" r="r" b="b"/>
              <a:pathLst>
                <a:path w="3952" h="274" extrusionOk="0">
                  <a:moveTo>
                    <a:pt x="0" y="0"/>
                  </a:moveTo>
                  <a:lnTo>
                    <a:pt x="0" y="274"/>
                  </a:lnTo>
                  <a:lnTo>
                    <a:pt x="3952" y="274"/>
                  </a:lnTo>
                  <a:lnTo>
                    <a:pt x="39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8"/>
            <p:cNvSpPr/>
            <p:nvPr/>
          </p:nvSpPr>
          <p:spPr>
            <a:xfrm>
              <a:off x="4347748" y="828001"/>
              <a:ext cx="181680" cy="12593"/>
            </a:xfrm>
            <a:custGeom>
              <a:avLst/>
              <a:gdLst/>
              <a:ahLst/>
              <a:cxnLst/>
              <a:rect l="l" t="t" r="r" b="b"/>
              <a:pathLst>
                <a:path w="3953" h="274" extrusionOk="0">
                  <a:moveTo>
                    <a:pt x="1" y="0"/>
                  </a:moveTo>
                  <a:lnTo>
                    <a:pt x="1" y="274"/>
                  </a:lnTo>
                  <a:lnTo>
                    <a:pt x="3952" y="274"/>
                  </a:lnTo>
                  <a:lnTo>
                    <a:pt x="39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8"/>
            <p:cNvSpPr/>
            <p:nvPr/>
          </p:nvSpPr>
          <p:spPr>
            <a:xfrm>
              <a:off x="4384103" y="916015"/>
              <a:ext cx="145326" cy="12593"/>
            </a:xfrm>
            <a:custGeom>
              <a:avLst/>
              <a:gdLst/>
              <a:ahLst/>
              <a:cxnLst/>
              <a:rect l="l" t="t" r="r" b="b"/>
              <a:pathLst>
                <a:path w="3162" h="274" extrusionOk="0">
                  <a:moveTo>
                    <a:pt x="0" y="0"/>
                  </a:moveTo>
                  <a:lnTo>
                    <a:pt x="0" y="274"/>
                  </a:lnTo>
                  <a:lnTo>
                    <a:pt x="3161" y="274"/>
                  </a:lnTo>
                  <a:lnTo>
                    <a:pt x="31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8"/>
            <p:cNvSpPr/>
            <p:nvPr/>
          </p:nvSpPr>
          <p:spPr>
            <a:xfrm>
              <a:off x="4800416" y="904847"/>
              <a:ext cx="58691" cy="58691"/>
            </a:xfrm>
            <a:custGeom>
              <a:avLst/>
              <a:gdLst/>
              <a:ahLst/>
              <a:cxnLst/>
              <a:rect l="l" t="t" r="r" b="b"/>
              <a:pathLst>
                <a:path w="1277" h="1277" extrusionOk="0">
                  <a:moveTo>
                    <a:pt x="638" y="0"/>
                  </a:moveTo>
                  <a:cubicBezTo>
                    <a:pt x="304" y="0"/>
                    <a:pt x="0" y="274"/>
                    <a:pt x="0" y="638"/>
                  </a:cubicBezTo>
                  <a:cubicBezTo>
                    <a:pt x="0" y="973"/>
                    <a:pt x="304" y="1277"/>
                    <a:pt x="638" y="1277"/>
                  </a:cubicBezTo>
                  <a:cubicBezTo>
                    <a:pt x="1003" y="1277"/>
                    <a:pt x="1277" y="973"/>
                    <a:pt x="1277" y="638"/>
                  </a:cubicBezTo>
                  <a:cubicBezTo>
                    <a:pt x="1277" y="274"/>
                    <a:pt x="1003" y="0"/>
                    <a:pt x="6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itle 2">
            <a:extLst>
              <a:ext uri="{FF2B5EF4-FFF2-40B4-BE49-F238E27FC236}">
                <a16:creationId xmlns:a16="http://schemas.microsoft.com/office/drawing/2014/main" id="{3482356E-A144-83FD-32C0-4E7F5B153681}"/>
              </a:ext>
            </a:extLst>
          </p:cNvPr>
          <p:cNvSpPr>
            <a:spLocks noGrp="1"/>
          </p:cNvSpPr>
          <p:nvPr>
            <p:ph type="title"/>
          </p:nvPr>
        </p:nvSpPr>
        <p:spPr>
          <a:xfrm>
            <a:off x="521376" y="1517157"/>
            <a:ext cx="8101247" cy="2311842"/>
          </a:xfrm>
        </p:spPr>
        <p:txBody>
          <a:bodyPr/>
          <a:lstStyle/>
          <a:p>
            <a:pPr>
              <a:lnSpc>
                <a:spcPct val="150000"/>
              </a:lnSpc>
            </a:pPr>
            <a:r>
              <a:rPr lang="en-US" sz="4500">
                <a:latin typeface="+mj-lt"/>
              </a:rPr>
              <a:t>CẢM ƠN CÁC EM ĐÃ CHÚ Ý LẮNG NGHE BÀI GIẢNG!</a:t>
            </a:r>
          </a:p>
        </p:txBody>
      </p:sp>
    </p:spTree>
    <p:extLst>
      <p:ext uri="{BB962C8B-B14F-4D97-AF65-F5344CB8AC3E}">
        <p14:creationId xmlns:p14="http://schemas.microsoft.com/office/powerpoint/2010/main" val="3673828410"/>
      </p:ext>
    </p:extLst>
  </p:cSld>
  <p:clrMapOvr>
    <a:masterClrMapping/>
  </p:clrMapOvr>
  <p:transition spd="slow">
    <p:comb/>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grpSp>
        <p:nvGrpSpPr>
          <p:cNvPr id="18" name="Group 17">
            <a:extLst>
              <a:ext uri="{FF2B5EF4-FFF2-40B4-BE49-F238E27FC236}">
                <a16:creationId xmlns:a16="http://schemas.microsoft.com/office/drawing/2014/main" id="{EDEADF5C-E86D-DC5B-40C8-877A9545A380}"/>
              </a:ext>
            </a:extLst>
          </p:cNvPr>
          <p:cNvGrpSpPr/>
          <p:nvPr/>
        </p:nvGrpSpPr>
        <p:grpSpPr>
          <a:xfrm>
            <a:off x="588362" y="581815"/>
            <a:ext cx="2915587" cy="3719422"/>
            <a:chOff x="588362" y="581815"/>
            <a:chExt cx="2915587" cy="3719422"/>
          </a:xfrm>
        </p:grpSpPr>
        <p:sp>
          <p:nvSpPr>
            <p:cNvPr id="4" name="Rectangle: Rounded Corners 3">
              <a:extLst>
                <a:ext uri="{FF2B5EF4-FFF2-40B4-BE49-F238E27FC236}">
                  <a16:creationId xmlns:a16="http://schemas.microsoft.com/office/drawing/2014/main" id="{1FE7A9CC-7BD5-2BF0-1FE2-9832FE99CF8C}"/>
                </a:ext>
              </a:extLst>
            </p:cNvPr>
            <p:cNvSpPr/>
            <p:nvPr/>
          </p:nvSpPr>
          <p:spPr>
            <a:xfrm>
              <a:off x="892832" y="581815"/>
              <a:ext cx="2540833" cy="3587399"/>
            </a:xfrm>
            <a:prstGeom prst="roundRect">
              <a:avLst>
                <a:gd name="adj" fmla="val 8524"/>
              </a:avLst>
            </a:prstGeom>
            <a:noFill/>
            <a:ln>
              <a:solidFill>
                <a:srgbClr val="51294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78D5F686-B3A0-217B-7D2C-57179DCF00D1}"/>
                </a:ext>
              </a:extLst>
            </p:cNvPr>
            <p:cNvSpPr/>
            <p:nvPr/>
          </p:nvSpPr>
          <p:spPr>
            <a:xfrm>
              <a:off x="775740" y="713838"/>
              <a:ext cx="2540833" cy="3587399"/>
            </a:xfrm>
            <a:prstGeom prst="roundRect">
              <a:avLst>
                <a:gd name="adj" fmla="val 8524"/>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CD319DB-CC4D-A622-A8D7-2FB01A4F8420}"/>
                </a:ext>
              </a:extLst>
            </p:cNvPr>
            <p:cNvSpPr txBox="1"/>
            <p:nvPr/>
          </p:nvSpPr>
          <p:spPr>
            <a:xfrm>
              <a:off x="588362" y="1395110"/>
              <a:ext cx="2915587" cy="1088568"/>
            </a:xfrm>
            <a:prstGeom prst="rect">
              <a:avLst/>
            </a:prstGeom>
            <a:noFill/>
          </p:spPr>
          <p:txBody>
            <a:bodyPr wrap="square" rtlCol="0">
              <a:spAutoFit/>
            </a:bodyPr>
            <a:lstStyle/>
            <a:p>
              <a:pPr algn="ctr">
                <a:lnSpc>
                  <a:spcPct val="150000"/>
                </a:lnSpc>
              </a:pPr>
              <a:r>
                <a:rPr lang="en-US" sz="2300" b="1"/>
                <a:t>LẬP KẾ HOẠCH </a:t>
              </a:r>
            </a:p>
            <a:p>
              <a:pPr algn="ctr">
                <a:lnSpc>
                  <a:spcPct val="150000"/>
                </a:lnSpc>
              </a:pPr>
              <a:r>
                <a:rPr lang="en-US" sz="2300" b="1"/>
                <a:t>KINH DOANH </a:t>
              </a:r>
            </a:p>
          </p:txBody>
        </p:sp>
      </p:grpSp>
      <p:sp>
        <p:nvSpPr>
          <p:cNvPr id="17" name="Rectangle: Diagonal Corners Rounded 16">
            <a:extLst>
              <a:ext uri="{FF2B5EF4-FFF2-40B4-BE49-F238E27FC236}">
                <a16:creationId xmlns:a16="http://schemas.microsoft.com/office/drawing/2014/main" id="{500194DD-2A10-822E-6E79-C198065670A4}"/>
              </a:ext>
            </a:extLst>
          </p:cNvPr>
          <p:cNvSpPr/>
          <p:nvPr/>
        </p:nvSpPr>
        <p:spPr>
          <a:xfrm>
            <a:off x="3991148" y="581815"/>
            <a:ext cx="4725632" cy="4143735"/>
          </a:xfrm>
          <a:prstGeom prst="round2Diag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762;p45">
            <a:extLst>
              <a:ext uri="{FF2B5EF4-FFF2-40B4-BE49-F238E27FC236}">
                <a16:creationId xmlns:a16="http://schemas.microsoft.com/office/drawing/2014/main" id="{FACB5643-F182-B316-6BAA-C1F6D5C2DBCB}"/>
              </a:ext>
            </a:extLst>
          </p:cNvPr>
          <p:cNvSpPr/>
          <p:nvPr/>
        </p:nvSpPr>
        <p:spPr>
          <a:xfrm rot="-7222059">
            <a:off x="8222323" y="451096"/>
            <a:ext cx="573277" cy="525485"/>
          </a:xfrm>
          <a:custGeom>
            <a:avLst/>
            <a:gdLst/>
            <a:ahLst/>
            <a:cxnLst/>
            <a:rect l="l" t="t" r="r" b="b"/>
            <a:pathLst>
              <a:path w="6080" h="5573" extrusionOk="0">
                <a:moveTo>
                  <a:pt x="3040" y="0"/>
                </a:moveTo>
                <a:cubicBezTo>
                  <a:pt x="2888" y="0"/>
                  <a:pt x="2736" y="91"/>
                  <a:pt x="2675" y="274"/>
                </a:cubicBezTo>
                <a:lnTo>
                  <a:pt x="2250" y="1581"/>
                </a:lnTo>
                <a:cubicBezTo>
                  <a:pt x="2220" y="1733"/>
                  <a:pt x="2068" y="1824"/>
                  <a:pt x="1885" y="1824"/>
                </a:cubicBezTo>
                <a:lnTo>
                  <a:pt x="517" y="1824"/>
                </a:lnTo>
                <a:cubicBezTo>
                  <a:pt x="153" y="1824"/>
                  <a:pt x="1" y="2310"/>
                  <a:pt x="305" y="2523"/>
                </a:cubicBezTo>
                <a:lnTo>
                  <a:pt x="1399" y="3344"/>
                </a:lnTo>
                <a:cubicBezTo>
                  <a:pt x="1551" y="3435"/>
                  <a:pt x="1581" y="3617"/>
                  <a:pt x="1551" y="3769"/>
                </a:cubicBezTo>
                <a:lnTo>
                  <a:pt x="1125" y="5046"/>
                </a:lnTo>
                <a:cubicBezTo>
                  <a:pt x="1032" y="5327"/>
                  <a:pt x="1263" y="5572"/>
                  <a:pt x="1513" y="5572"/>
                </a:cubicBezTo>
                <a:cubicBezTo>
                  <a:pt x="1588" y="5572"/>
                  <a:pt x="1664" y="5551"/>
                  <a:pt x="1733" y="5502"/>
                </a:cubicBezTo>
                <a:lnTo>
                  <a:pt x="2827" y="4681"/>
                </a:lnTo>
                <a:cubicBezTo>
                  <a:pt x="2888" y="4636"/>
                  <a:pt x="2964" y="4613"/>
                  <a:pt x="3044" y="4613"/>
                </a:cubicBezTo>
                <a:cubicBezTo>
                  <a:pt x="3124" y="4613"/>
                  <a:pt x="3207" y="4636"/>
                  <a:pt x="3283" y="4681"/>
                </a:cubicBezTo>
                <a:lnTo>
                  <a:pt x="4378" y="5502"/>
                </a:lnTo>
                <a:cubicBezTo>
                  <a:pt x="4447" y="5551"/>
                  <a:pt x="4522" y="5572"/>
                  <a:pt x="4594" y="5572"/>
                </a:cubicBezTo>
                <a:cubicBezTo>
                  <a:pt x="4835" y="5572"/>
                  <a:pt x="5049" y="5327"/>
                  <a:pt x="4955" y="5046"/>
                </a:cubicBezTo>
                <a:lnTo>
                  <a:pt x="4560" y="3769"/>
                </a:lnTo>
                <a:cubicBezTo>
                  <a:pt x="4499" y="3617"/>
                  <a:pt x="4560" y="3435"/>
                  <a:pt x="4682" y="3344"/>
                </a:cubicBezTo>
                <a:lnTo>
                  <a:pt x="5776" y="2523"/>
                </a:lnTo>
                <a:cubicBezTo>
                  <a:pt x="6080" y="2310"/>
                  <a:pt x="5928" y="1824"/>
                  <a:pt x="5563" y="1824"/>
                </a:cubicBezTo>
                <a:lnTo>
                  <a:pt x="4195" y="1824"/>
                </a:lnTo>
                <a:cubicBezTo>
                  <a:pt x="4043" y="1824"/>
                  <a:pt x="3891" y="1733"/>
                  <a:pt x="3830" y="1581"/>
                </a:cubicBezTo>
                <a:lnTo>
                  <a:pt x="3405" y="274"/>
                </a:lnTo>
                <a:cubicBezTo>
                  <a:pt x="3344" y="91"/>
                  <a:pt x="3192" y="0"/>
                  <a:pt x="3040" y="0"/>
                </a:cubicBezTo>
                <a:close/>
              </a:path>
            </a:pathLst>
          </a:custGeom>
          <a:solidFill>
            <a:srgbClr val="F8BC7D"/>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63;p45">
            <a:extLst>
              <a:ext uri="{FF2B5EF4-FFF2-40B4-BE49-F238E27FC236}">
                <a16:creationId xmlns:a16="http://schemas.microsoft.com/office/drawing/2014/main" id="{276C5B4D-57B7-20CD-68B2-B2A40D90299E}"/>
              </a:ext>
            </a:extLst>
          </p:cNvPr>
          <p:cNvSpPr/>
          <p:nvPr/>
        </p:nvSpPr>
        <p:spPr>
          <a:xfrm rot="-6644592">
            <a:off x="7617110" y="538429"/>
            <a:ext cx="444439" cy="407378"/>
          </a:xfrm>
          <a:custGeom>
            <a:avLst/>
            <a:gdLst/>
            <a:ahLst/>
            <a:cxnLst/>
            <a:rect l="l" t="t" r="r" b="b"/>
            <a:pathLst>
              <a:path w="6080" h="5573" extrusionOk="0">
                <a:moveTo>
                  <a:pt x="3040" y="0"/>
                </a:moveTo>
                <a:cubicBezTo>
                  <a:pt x="2888" y="0"/>
                  <a:pt x="2736" y="91"/>
                  <a:pt x="2675" y="274"/>
                </a:cubicBezTo>
                <a:lnTo>
                  <a:pt x="2250" y="1581"/>
                </a:lnTo>
                <a:cubicBezTo>
                  <a:pt x="2220" y="1733"/>
                  <a:pt x="2068" y="1824"/>
                  <a:pt x="1885" y="1824"/>
                </a:cubicBezTo>
                <a:lnTo>
                  <a:pt x="517" y="1824"/>
                </a:lnTo>
                <a:cubicBezTo>
                  <a:pt x="153" y="1824"/>
                  <a:pt x="1" y="2310"/>
                  <a:pt x="305" y="2523"/>
                </a:cubicBezTo>
                <a:lnTo>
                  <a:pt x="1399" y="3344"/>
                </a:lnTo>
                <a:cubicBezTo>
                  <a:pt x="1551" y="3435"/>
                  <a:pt x="1581" y="3617"/>
                  <a:pt x="1551" y="3769"/>
                </a:cubicBezTo>
                <a:lnTo>
                  <a:pt x="1125" y="5046"/>
                </a:lnTo>
                <a:cubicBezTo>
                  <a:pt x="1032" y="5327"/>
                  <a:pt x="1263" y="5572"/>
                  <a:pt x="1513" y="5572"/>
                </a:cubicBezTo>
                <a:cubicBezTo>
                  <a:pt x="1588" y="5572"/>
                  <a:pt x="1664" y="5551"/>
                  <a:pt x="1733" y="5502"/>
                </a:cubicBezTo>
                <a:lnTo>
                  <a:pt x="2827" y="4681"/>
                </a:lnTo>
                <a:cubicBezTo>
                  <a:pt x="2888" y="4636"/>
                  <a:pt x="2964" y="4613"/>
                  <a:pt x="3044" y="4613"/>
                </a:cubicBezTo>
                <a:cubicBezTo>
                  <a:pt x="3124" y="4613"/>
                  <a:pt x="3207" y="4636"/>
                  <a:pt x="3283" y="4681"/>
                </a:cubicBezTo>
                <a:lnTo>
                  <a:pt x="4378" y="5502"/>
                </a:lnTo>
                <a:cubicBezTo>
                  <a:pt x="4447" y="5551"/>
                  <a:pt x="4522" y="5572"/>
                  <a:pt x="4594" y="5572"/>
                </a:cubicBezTo>
                <a:cubicBezTo>
                  <a:pt x="4835" y="5572"/>
                  <a:pt x="5049" y="5327"/>
                  <a:pt x="4955" y="5046"/>
                </a:cubicBezTo>
                <a:lnTo>
                  <a:pt x="4560" y="3769"/>
                </a:lnTo>
                <a:cubicBezTo>
                  <a:pt x="4499" y="3617"/>
                  <a:pt x="4560" y="3435"/>
                  <a:pt x="4682" y="3344"/>
                </a:cubicBezTo>
                <a:lnTo>
                  <a:pt x="5776" y="2523"/>
                </a:lnTo>
                <a:cubicBezTo>
                  <a:pt x="6080" y="2310"/>
                  <a:pt x="5928" y="1824"/>
                  <a:pt x="5563" y="1824"/>
                </a:cubicBezTo>
                <a:lnTo>
                  <a:pt x="4195" y="1824"/>
                </a:lnTo>
                <a:cubicBezTo>
                  <a:pt x="4043" y="1824"/>
                  <a:pt x="3891" y="1733"/>
                  <a:pt x="3830" y="1581"/>
                </a:cubicBezTo>
                <a:lnTo>
                  <a:pt x="3405" y="274"/>
                </a:lnTo>
                <a:cubicBezTo>
                  <a:pt x="3344" y="91"/>
                  <a:pt x="3192" y="0"/>
                  <a:pt x="3040" y="0"/>
                </a:cubicBezTo>
                <a:close/>
              </a:path>
            </a:pathLst>
          </a:custGeom>
          <a:solidFill>
            <a:schemeClr val="lt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Freeform 2">
            <a:extLst>
              <a:ext uri="{FF2B5EF4-FFF2-40B4-BE49-F238E27FC236}">
                <a16:creationId xmlns:a16="http://schemas.microsoft.com/office/drawing/2014/main" id="{31A79E65-1044-C1F9-D6B9-795DF6A1CB46}"/>
              </a:ext>
            </a:extLst>
          </p:cNvPr>
          <p:cNvSpPr/>
          <p:nvPr/>
        </p:nvSpPr>
        <p:spPr>
          <a:xfrm>
            <a:off x="541554" y="3164949"/>
            <a:ext cx="3009204" cy="1978551"/>
          </a:xfrm>
          <a:custGeom>
            <a:avLst/>
            <a:gdLst/>
            <a:ahLst/>
            <a:cxnLst/>
            <a:rect l="l" t="t" r="r" b="b"/>
            <a:pathLst>
              <a:path w="6258251" h="4114800">
                <a:moveTo>
                  <a:pt x="0" y="0"/>
                </a:moveTo>
                <a:lnTo>
                  <a:pt x="6258251" y="0"/>
                </a:lnTo>
                <a:lnTo>
                  <a:pt x="625825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a:effectLst/>
        </p:spPr>
      </p:sp>
      <p:sp>
        <p:nvSpPr>
          <p:cNvPr id="15" name="TextBox 14">
            <a:extLst>
              <a:ext uri="{FF2B5EF4-FFF2-40B4-BE49-F238E27FC236}">
                <a16:creationId xmlns:a16="http://schemas.microsoft.com/office/drawing/2014/main" id="{FAA6859D-505E-F113-A2A9-339F761D4F25}"/>
              </a:ext>
            </a:extLst>
          </p:cNvPr>
          <p:cNvSpPr txBox="1"/>
          <p:nvPr/>
        </p:nvSpPr>
        <p:spPr>
          <a:xfrm>
            <a:off x="4075082" y="971170"/>
            <a:ext cx="4557764" cy="3365024"/>
          </a:xfrm>
          <a:prstGeom prst="rect">
            <a:avLst/>
          </a:prstGeom>
          <a:noFill/>
        </p:spPr>
        <p:txBody>
          <a:bodyPr wrap="square">
            <a:spAutoFit/>
          </a:bodyPr>
          <a:lstStyle/>
          <a:p>
            <a:pPr marL="342900" indent="-342900" algn="just">
              <a:lnSpc>
                <a:spcPct val="150000"/>
              </a:lnSpc>
              <a:buFont typeface="Wingdings" panose="05000000000000000000" pitchFamily="2" charset="2"/>
              <a:buChar char="ü"/>
            </a:pPr>
            <a:r>
              <a:rPr lang="vi-VN" sz="1800"/>
              <a:t>Lựa chọn 10 sản phẩm sao cho tổng giá trị của 10 sản phẩm đó không vượt quá 200 000 đồng giả định.</a:t>
            </a:r>
          </a:p>
          <a:p>
            <a:pPr marL="342900" indent="-342900" algn="just">
              <a:lnSpc>
                <a:spcPct val="150000"/>
              </a:lnSpc>
              <a:buFont typeface="Wingdings" panose="05000000000000000000" pitchFamily="2" charset="2"/>
              <a:buChar char="ü"/>
            </a:pPr>
            <a:r>
              <a:rPr lang="vi-VN" sz="1800"/>
              <a:t>Lựa chọn hình thức kinh doanh, thảo luận các chiến lược kinh doanh.</a:t>
            </a:r>
          </a:p>
          <a:p>
            <a:pPr marL="342900" indent="-342900" algn="just">
              <a:lnSpc>
                <a:spcPct val="150000"/>
              </a:lnSpc>
              <a:buFont typeface="Wingdings" panose="05000000000000000000" pitchFamily="2" charset="2"/>
              <a:buChar char="ü"/>
            </a:pPr>
            <a:r>
              <a:rPr lang="en-US" sz="1800"/>
              <a:t>Cả nhóm trao đổi góp ý về dự kiến cách làm, phân công nhiệm vụ cho từng thành viên. </a:t>
            </a:r>
            <a:endParaRPr lang="vi-VN" sz="1800"/>
          </a:p>
        </p:txBody>
      </p:sp>
      <p:grpSp>
        <p:nvGrpSpPr>
          <p:cNvPr id="21" name="Google Shape;1003;p52">
            <a:extLst>
              <a:ext uri="{FF2B5EF4-FFF2-40B4-BE49-F238E27FC236}">
                <a16:creationId xmlns:a16="http://schemas.microsoft.com/office/drawing/2014/main" id="{05CACFA1-0FF2-34A3-5A78-1235157BA6D1}"/>
              </a:ext>
            </a:extLst>
          </p:cNvPr>
          <p:cNvGrpSpPr/>
          <p:nvPr/>
        </p:nvGrpSpPr>
        <p:grpSpPr>
          <a:xfrm>
            <a:off x="3676483" y="4301237"/>
            <a:ext cx="938356" cy="804345"/>
            <a:chOff x="6820186" y="693349"/>
            <a:chExt cx="1640405" cy="1406131"/>
          </a:xfrm>
          <a:effectLst>
            <a:outerShdw blurRad="63500" sx="102000" sy="102000" algn="ctr" rotWithShape="0">
              <a:prstClr val="black">
                <a:alpha val="40000"/>
              </a:prstClr>
            </a:outerShdw>
          </a:effectLst>
        </p:grpSpPr>
        <p:sp>
          <p:nvSpPr>
            <p:cNvPr id="22" name="Google Shape;1004;p52">
              <a:extLst>
                <a:ext uri="{FF2B5EF4-FFF2-40B4-BE49-F238E27FC236}">
                  <a16:creationId xmlns:a16="http://schemas.microsoft.com/office/drawing/2014/main" id="{52B601F0-DFF5-1792-F978-D37943583BE5}"/>
                </a:ext>
              </a:extLst>
            </p:cNvPr>
            <p:cNvSpPr/>
            <p:nvPr/>
          </p:nvSpPr>
          <p:spPr>
            <a:xfrm rot="-875678">
              <a:off x="7215419" y="1655288"/>
              <a:ext cx="348825" cy="406807"/>
            </a:xfrm>
            <a:custGeom>
              <a:avLst/>
              <a:gdLst/>
              <a:ahLst/>
              <a:cxnLst/>
              <a:rect l="l" t="t" r="r" b="b"/>
              <a:pathLst>
                <a:path w="21399" h="24956" extrusionOk="0">
                  <a:moveTo>
                    <a:pt x="2401" y="0"/>
                  </a:moveTo>
                  <a:cubicBezTo>
                    <a:pt x="973" y="0"/>
                    <a:pt x="0" y="1368"/>
                    <a:pt x="426" y="2706"/>
                  </a:cubicBezTo>
                  <a:lnTo>
                    <a:pt x="7295" y="23557"/>
                  </a:lnTo>
                  <a:cubicBezTo>
                    <a:pt x="7569" y="24378"/>
                    <a:pt x="8359" y="24955"/>
                    <a:pt x="9240" y="24955"/>
                  </a:cubicBezTo>
                  <a:lnTo>
                    <a:pt x="18906" y="24955"/>
                  </a:lnTo>
                  <a:cubicBezTo>
                    <a:pt x="20396" y="24955"/>
                    <a:pt x="21399" y="23405"/>
                    <a:pt x="20760" y="22037"/>
                  </a:cubicBezTo>
                  <a:lnTo>
                    <a:pt x="11368" y="1216"/>
                  </a:lnTo>
                  <a:cubicBezTo>
                    <a:pt x="11034" y="487"/>
                    <a:pt x="10304" y="0"/>
                    <a:pt x="9484" y="0"/>
                  </a:cubicBezTo>
                  <a:close/>
                </a:path>
              </a:pathLst>
            </a:cu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5;p52">
              <a:extLst>
                <a:ext uri="{FF2B5EF4-FFF2-40B4-BE49-F238E27FC236}">
                  <a16:creationId xmlns:a16="http://schemas.microsoft.com/office/drawing/2014/main" id="{FC16161C-E17A-8FAC-436E-2955A15310F1}"/>
                </a:ext>
              </a:extLst>
            </p:cNvPr>
            <p:cNvSpPr/>
            <p:nvPr/>
          </p:nvSpPr>
          <p:spPr>
            <a:xfrm rot="-875678">
              <a:off x="8093098" y="1041629"/>
              <a:ext cx="314153" cy="314153"/>
            </a:xfrm>
            <a:custGeom>
              <a:avLst/>
              <a:gdLst/>
              <a:ahLst/>
              <a:cxnLst/>
              <a:rect l="l" t="t" r="r" b="b"/>
              <a:pathLst>
                <a:path w="19272" h="19272" extrusionOk="0">
                  <a:moveTo>
                    <a:pt x="9636" y="0"/>
                  </a:moveTo>
                  <a:cubicBezTo>
                    <a:pt x="4317" y="0"/>
                    <a:pt x="1" y="4317"/>
                    <a:pt x="1" y="9636"/>
                  </a:cubicBezTo>
                  <a:cubicBezTo>
                    <a:pt x="1" y="14955"/>
                    <a:pt x="4317" y="19271"/>
                    <a:pt x="9636" y="19271"/>
                  </a:cubicBezTo>
                  <a:cubicBezTo>
                    <a:pt x="14955" y="19271"/>
                    <a:pt x="19272" y="14955"/>
                    <a:pt x="19272" y="9636"/>
                  </a:cubicBezTo>
                  <a:cubicBezTo>
                    <a:pt x="19272" y="4317"/>
                    <a:pt x="14955" y="0"/>
                    <a:pt x="9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6;p52">
              <a:extLst>
                <a:ext uri="{FF2B5EF4-FFF2-40B4-BE49-F238E27FC236}">
                  <a16:creationId xmlns:a16="http://schemas.microsoft.com/office/drawing/2014/main" id="{73E3A30A-0F35-5D4B-CCEF-C281060FC6D4}"/>
                </a:ext>
              </a:extLst>
            </p:cNvPr>
            <p:cNvSpPr/>
            <p:nvPr/>
          </p:nvSpPr>
          <p:spPr>
            <a:xfrm rot="-875678">
              <a:off x="6867922" y="1310191"/>
              <a:ext cx="341897" cy="422668"/>
            </a:xfrm>
            <a:custGeom>
              <a:avLst/>
              <a:gdLst/>
              <a:ahLst/>
              <a:cxnLst/>
              <a:rect l="l" t="t" r="r" b="b"/>
              <a:pathLst>
                <a:path w="20974" h="25929" extrusionOk="0">
                  <a:moveTo>
                    <a:pt x="10031" y="1"/>
                  </a:moveTo>
                  <a:cubicBezTo>
                    <a:pt x="4529" y="1"/>
                    <a:pt x="1" y="4955"/>
                    <a:pt x="1" y="11004"/>
                  </a:cubicBezTo>
                  <a:lnTo>
                    <a:pt x="1" y="14925"/>
                  </a:lnTo>
                  <a:cubicBezTo>
                    <a:pt x="1" y="20974"/>
                    <a:pt x="4499" y="25928"/>
                    <a:pt x="10031" y="25928"/>
                  </a:cubicBezTo>
                  <a:lnTo>
                    <a:pt x="19971" y="25928"/>
                  </a:lnTo>
                  <a:cubicBezTo>
                    <a:pt x="20518" y="25928"/>
                    <a:pt x="20974" y="25412"/>
                    <a:pt x="20974" y="24804"/>
                  </a:cubicBezTo>
                  <a:lnTo>
                    <a:pt x="20974" y="1126"/>
                  </a:lnTo>
                  <a:cubicBezTo>
                    <a:pt x="20974" y="487"/>
                    <a:pt x="20518" y="1"/>
                    <a:pt x="19971" y="1"/>
                  </a:cubicBezTo>
                  <a:close/>
                </a:path>
              </a:pathLst>
            </a:custGeom>
            <a:solidFill>
              <a:schemeClr val="accent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07;p52">
              <a:extLst>
                <a:ext uri="{FF2B5EF4-FFF2-40B4-BE49-F238E27FC236}">
                  <a16:creationId xmlns:a16="http://schemas.microsoft.com/office/drawing/2014/main" id="{79597C23-9096-31E1-1F7E-34E6ADE929A7}"/>
                </a:ext>
              </a:extLst>
            </p:cNvPr>
            <p:cNvSpPr/>
            <p:nvPr/>
          </p:nvSpPr>
          <p:spPr>
            <a:xfrm rot="-875678">
              <a:off x="7415599" y="845192"/>
              <a:ext cx="896342" cy="922587"/>
            </a:xfrm>
            <a:custGeom>
              <a:avLst/>
              <a:gdLst/>
              <a:ahLst/>
              <a:cxnLst/>
              <a:rect l="l" t="t" r="r" b="b"/>
              <a:pathLst>
                <a:path w="54987" h="56597" extrusionOk="0">
                  <a:moveTo>
                    <a:pt x="54987" y="0"/>
                  </a:moveTo>
                  <a:lnTo>
                    <a:pt x="1" y="12128"/>
                  </a:lnTo>
                  <a:lnTo>
                    <a:pt x="1" y="44499"/>
                  </a:lnTo>
                  <a:lnTo>
                    <a:pt x="54987" y="56597"/>
                  </a:lnTo>
                  <a:lnTo>
                    <a:pt x="54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08;p52">
              <a:extLst>
                <a:ext uri="{FF2B5EF4-FFF2-40B4-BE49-F238E27FC236}">
                  <a16:creationId xmlns:a16="http://schemas.microsoft.com/office/drawing/2014/main" id="{ED07EE4F-13D7-9088-BEAB-3F2DF2C84EA3}"/>
                </a:ext>
              </a:extLst>
            </p:cNvPr>
            <p:cNvSpPr/>
            <p:nvPr/>
          </p:nvSpPr>
          <p:spPr>
            <a:xfrm rot="-875678">
              <a:off x="6983592" y="1212974"/>
              <a:ext cx="453868" cy="527712"/>
            </a:xfrm>
            <a:custGeom>
              <a:avLst/>
              <a:gdLst/>
              <a:ahLst/>
              <a:cxnLst/>
              <a:rect l="l" t="t" r="r" b="b"/>
              <a:pathLst>
                <a:path w="27843" h="32373" extrusionOk="0">
                  <a:moveTo>
                    <a:pt x="3648" y="1"/>
                  </a:moveTo>
                  <a:cubicBezTo>
                    <a:pt x="1611" y="1"/>
                    <a:pt x="0" y="1642"/>
                    <a:pt x="0" y="3648"/>
                  </a:cubicBezTo>
                  <a:lnTo>
                    <a:pt x="0" y="28816"/>
                  </a:lnTo>
                  <a:cubicBezTo>
                    <a:pt x="0" y="30761"/>
                    <a:pt x="1581" y="32372"/>
                    <a:pt x="3526" y="32372"/>
                  </a:cubicBezTo>
                  <a:lnTo>
                    <a:pt x="27843" y="32372"/>
                  </a:lnTo>
                  <a:lnTo>
                    <a:pt x="27843" y="1"/>
                  </a:lnTo>
                  <a:close/>
                </a:path>
              </a:pathLst>
            </a:cu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09;p52">
              <a:extLst>
                <a:ext uri="{FF2B5EF4-FFF2-40B4-BE49-F238E27FC236}">
                  <a16:creationId xmlns:a16="http://schemas.microsoft.com/office/drawing/2014/main" id="{A9C98C9A-5B2F-7968-3CF0-46E67AAB0E08}"/>
                </a:ext>
              </a:extLst>
            </p:cNvPr>
            <p:cNvSpPr/>
            <p:nvPr/>
          </p:nvSpPr>
          <p:spPr>
            <a:xfrm rot="-875678">
              <a:off x="8252319" y="686781"/>
              <a:ext cx="79777" cy="1030108"/>
            </a:xfrm>
            <a:custGeom>
              <a:avLst/>
              <a:gdLst/>
              <a:ahLst/>
              <a:cxnLst/>
              <a:rect l="l" t="t" r="r" b="b"/>
              <a:pathLst>
                <a:path w="4894" h="63193" extrusionOk="0">
                  <a:moveTo>
                    <a:pt x="2462" y="1"/>
                  </a:moveTo>
                  <a:cubicBezTo>
                    <a:pt x="1094" y="1"/>
                    <a:pt x="0" y="1095"/>
                    <a:pt x="0" y="2432"/>
                  </a:cubicBezTo>
                  <a:lnTo>
                    <a:pt x="0" y="60761"/>
                  </a:lnTo>
                  <a:cubicBezTo>
                    <a:pt x="0" y="62099"/>
                    <a:pt x="1094" y="63193"/>
                    <a:pt x="2462" y="63193"/>
                  </a:cubicBezTo>
                  <a:cubicBezTo>
                    <a:pt x="3800" y="63193"/>
                    <a:pt x="4894" y="62099"/>
                    <a:pt x="4894" y="60761"/>
                  </a:cubicBezTo>
                  <a:lnTo>
                    <a:pt x="4894" y="2432"/>
                  </a:lnTo>
                  <a:cubicBezTo>
                    <a:pt x="4894" y="1095"/>
                    <a:pt x="3800" y="1"/>
                    <a:pt x="2462" y="1"/>
                  </a:cubicBezTo>
                  <a:close/>
                </a:path>
              </a:pathLst>
            </a:cu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10;p52">
              <a:extLst>
                <a:ext uri="{FF2B5EF4-FFF2-40B4-BE49-F238E27FC236}">
                  <a16:creationId xmlns:a16="http://schemas.microsoft.com/office/drawing/2014/main" id="{812BEB23-9DB3-0DFA-1C73-FB58D9D0F27B}"/>
                </a:ext>
              </a:extLst>
            </p:cNvPr>
            <p:cNvSpPr/>
            <p:nvPr/>
          </p:nvSpPr>
          <p:spPr>
            <a:xfrm rot="-875678">
              <a:off x="7138332" y="1241262"/>
              <a:ext cx="171437" cy="40149"/>
            </a:xfrm>
            <a:custGeom>
              <a:avLst/>
              <a:gdLst/>
              <a:ahLst/>
              <a:cxnLst/>
              <a:rect l="l" t="t" r="r" b="b"/>
              <a:pathLst>
                <a:path w="10517" h="2463" extrusionOk="0">
                  <a:moveTo>
                    <a:pt x="9271" y="305"/>
                  </a:moveTo>
                  <a:cubicBezTo>
                    <a:pt x="9787" y="305"/>
                    <a:pt x="10213" y="730"/>
                    <a:pt x="10213" y="1247"/>
                  </a:cubicBezTo>
                  <a:cubicBezTo>
                    <a:pt x="10213" y="1764"/>
                    <a:pt x="9818" y="2189"/>
                    <a:pt x="9271" y="2189"/>
                  </a:cubicBezTo>
                  <a:lnTo>
                    <a:pt x="1246" y="2189"/>
                  </a:lnTo>
                  <a:cubicBezTo>
                    <a:pt x="699" y="2189"/>
                    <a:pt x="274" y="1764"/>
                    <a:pt x="274" y="1247"/>
                  </a:cubicBezTo>
                  <a:cubicBezTo>
                    <a:pt x="274" y="730"/>
                    <a:pt x="699" y="305"/>
                    <a:pt x="1246" y="305"/>
                  </a:cubicBezTo>
                  <a:close/>
                  <a:moveTo>
                    <a:pt x="1246" y="1"/>
                  </a:moveTo>
                  <a:cubicBezTo>
                    <a:pt x="547" y="1"/>
                    <a:pt x="0" y="548"/>
                    <a:pt x="0" y="1247"/>
                  </a:cubicBezTo>
                  <a:cubicBezTo>
                    <a:pt x="0" y="1916"/>
                    <a:pt x="547" y="2463"/>
                    <a:pt x="1246" y="2463"/>
                  </a:cubicBezTo>
                  <a:lnTo>
                    <a:pt x="9271" y="2463"/>
                  </a:lnTo>
                  <a:cubicBezTo>
                    <a:pt x="9970" y="2463"/>
                    <a:pt x="10517" y="1916"/>
                    <a:pt x="10517" y="1247"/>
                  </a:cubicBezTo>
                  <a:cubicBezTo>
                    <a:pt x="10517" y="578"/>
                    <a:pt x="9970" y="1"/>
                    <a:pt x="9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11;p52">
              <a:extLst>
                <a:ext uri="{FF2B5EF4-FFF2-40B4-BE49-F238E27FC236}">
                  <a16:creationId xmlns:a16="http://schemas.microsoft.com/office/drawing/2014/main" id="{04F90CEC-62E9-3378-FDBE-5A980FD54476}"/>
                </a:ext>
              </a:extLst>
            </p:cNvPr>
            <p:cNvSpPr/>
            <p:nvPr/>
          </p:nvSpPr>
          <p:spPr>
            <a:xfrm rot="-875678">
              <a:off x="7361705" y="1991162"/>
              <a:ext cx="228931" cy="4972"/>
            </a:xfrm>
            <a:custGeom>
              <a:avLst/>
              <a:gdLst/>
              <a:ahLst/>
              <a:cxnLst/>
              <a:rect l="l" t="t" r="r" b="b"/>
              <a:pathLst>
                <a:path w="14044" h="305" extrusionOk="0">
                  <a:moveTo>
                    <a:pt x="1" y="0"/>
                  </a:moveTo>
                  <a:lnTo>
                    <a:pt x="1" y="304"/>
                  </a:lnTo>
                  <a:lnTo>
                    <a:pt x="14043" y="304"/>
                  </a:lnTo>
                  <a:lnTo>
                    <a:pt x="140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7967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grpSp>
        <p:nvGrpSpPr>
          <p:cNvPr id="18" name="Group 17">
            <a:extLst>
              <a:ext uri="{FF2B5EF4-FFF2-40B4-BE49-F238E27FC236}">
                <a16:creationId xmlns:a16="http://schemas.microsoft.com/office/drawing/2014/main" id="{EDEADF5C-E86D-DC5B-40C8-877A9545A380}"/>
              </a:ext>
            </a:extLst>
          </p:cNvPr>
          <p:cNvGrpSpPr/>
          <p:nvPr/>
        </p:nvGrpSpPr>
        <p:grpSpPr>
          <a:xfrm>
            <a:off x="588363" y="581815"/>
            <a:ext cx="3147750" cy="3719422"/>
            <a:chOff x="588363" y="581815"/>
            <a:chExt cx="2915587" cy="3719422"/>
          </a:xfrm>
        </p:grpSpPr>
        <p:sp>
          <p:nvSpPr>
            <p:cNvPr id="4" name="Rectangle: Rounded Corners 3">
              <a:extLst>
                <a:ext uri="{FF2B5EF4-FFF2-40B4-BE49-F238E27FC236}">
                  <a16:creationId xmlns:a16="http://schemas.microsoft.com/office/drawing/2014/main" id="{1FE7A9CC-7BD5-2BF0-1FE2-9832FE99CF8C}"/>
                </a:ext>
              </a:extLst>
            </p:cNvPr>
            <p:cNvSpPr/>
            <p:nvPr/>
          </p:nvSpPr>
          <p:spPr>
            <a:xfrm>
              <a:off x="892832" y="581815"/>
              <a:ext cx="2540833" cy="3587399"/>
            </a:xfrm>
            <a:prstGeom prst="roundRect">
              <a:avLst>
                <a:gd name="adj" fmla="val 8524"/>
              </a:avLst>
            </a:prstGeom>
            <a:noFill/>
            <a:ln>
              <a:solidFill>
                <a:srgbClr val="51294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78D5F686-B3A0-217B-7D2C-57179DCF00D1}"/>
                </a:ext>
              </a:extLst>
            </p:cNvPr>
            <p:cNvSpPr/>
            <p:nvPr/>
          </p:nvSpPr>
          <p:spPr>
            <a:xfrm>
              <a:off x="775740" y="713838"/>
              <a:ext cx="2540833" cy="3587399"/>
            </a:xfrm>
            <a:prstGeom prst="roundRect">
              <a:avLst>
                <a:gd name="adj" fmla="val 8524"/>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CD319DB-CC4D-A622-A8D7-2FB01A4F8420}"/>
                </a:ext>
              </a:extLst>
            </p:cNvPr>
            <p:cNvSpPr txBox="1"/>
            <p:nvPr/>
          </p:nvSpPr>
          <p:spPr>
            <a:xfrm>
              <a:off x="588363" y="946578"/>
              <a:ext cx="2915587" cy="1619482"/>
            </a:xfrm>
            <a:prstGeom prst="rect">
              <a:avLst/>
            </a:prstGeom>
            <a:noFill/>
          </p:spPr>
          <p:txBody>
            <a:bodyPr wrap="square" rtlCol="0">
              <a:spAutoFit/>
            </a:bodyPr>
            <a:lstStyle/>
            <a:p>
              <a:pPr algn="ctr">
                <a:lnSpc>
                  <a:spcPct val="150000"/>
                </a:lnSpc>
              </a:pPr>
              <a:r>
                <a:rPr lang="en-US" sz="2300" b="1"/>
                <a:t>XÁC ĐỊNH </a:t>
              </a:r>
            </a:p>
            <a:p>
              <a:pPr algn="ctr">
                <a:lnSpc>
                  <a:spcPct val="150000"/>
                </a:lnSpc>
              </a:pPr>
              <a:r>
                <a:rPr lang="en-US" sz="2300" b="1"/>
                <a:t>CHIẾN LƯỢC </a:t>
              </a:r>
            </a:p>
            <a:p>
              <a:pPr algn="ctr">
                <a:lnSpc>
                  <a:spcPct val="150000"/>
                </a:lnSpc>
              </a:pPr>
              <a:r>
                <a:rPr lang="en-US" sz="2300" b="1"/>
                <a:t>KINH DOANH</a:t>
              </a:r>
            </a:p>
          </p:txBody>
        </p:sp>
      </p:grpSp>
      <p:sp>
        <p:nvSpPr>
          <p:cNvPr id="17" name="Rectangle: Diagonal Corners Rounded 16">
            <a:extLst>
              <a:ext uri="{FF2B5EF4-FFF2-40B4-BE49-F238E27FC236}">
                <a16:creationId xmlns:a16="http://schemas.microsoft.com/office/drawing/2014/main" id="{500194DD-2A10-822E-6E79-C198065670A4}"/>
              </a:ext>
            </a:extLst>
          </p:cNvPr>
          <p:cNvSpPr/>
          <p:nvPr/>
        </p:nvSpPr>
        <p:spPr>
          <a:xfrm>
            <a:off x="3988001" y="956422"/>
            <a:ext cx="4725632" cy="3818442"/>
          </a:xfrm>
          <a:prstGeom prst="round2Diag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Google Shape;762;p45">
            <a:extLst>
              <a:ext uri="{FF2B5EF4-FFF2-40B4-BE49-F238E27FC236}">
                <a16:creationId xmlns:a16="http://schemas.microsoft.com/office/drawing/2014/main" id="{FACB5643-F182-B316-6BAA-C1F6D5C2DBCB}"/>
              </a:ext>
            </a:extLst>
          </p:cNvPr>
          <p:cNvSpPr/>
          <p:nvPr/>
        </p:nvSpPr>
        <p:spPr>
          <a:xfrm rot="-7222059">
            <a:off x="8222323" y="451096"/>
            <a:ext cx="573277" cy="525485"/>
          </a:xfrm>
          <a:custGeom>
            <a:avLst/>
            <a:gdLst/>
            <a:ahLst/>
            <a:cxnLst/>
            <a:rect l="l" t="t" r="r" b="b"/>
            <a:pathLst>
              <a:path w="6080" h="5573" extrusionOk="0">
                <a:moveTo>
                  <a:pt x="3040" y="0"/>
                </a:moveTo>
                <a:cubicBezTo>
                  <a:pt x="2888" y="0"/>
                  <a:pt x="2736" y="91"/>
                  <a:pt x="2675" y="274"/>
                </a:cubicBezTo>
                <a:lnTo>
                  <a:pt x="2250" y="1581"/>
                </a:lnTo>
                <a:cubicBezTo>
                  <a:pt x="2220" y="1733"/>
                  <a:pt x="2068" y="1824"/>
                  <a:pt x="1885" y="1824"/>
                </a:cubicBezTo>
                <a:lnTo>
                  <a:pt x="517" y="1824"/>
                </a:lnTo>
                <a:cubicBezTo>
                  <a:pt x="153" y="1824"/>
                  <a:pt x="1" y="2310"/>
                  <a:pt x="305" y="2523"/>
                </a:cubicBezTo>
                <a:lnTo>
                  <a:pt x="1399" y="3344"/>
                </a:lnTo>
                <a:cubicBezTo>
                  <a:pt x="1551" y="3435"/>
                  <a:pt x="1581" y="3617"/>
                  <a:pt x="1551" y="3769"/>
                </a:cubicBezTo>
                <a:lnTo>
                  <a:pt x="1125" y="5046"/>
                </a:lnTo>
                <a:cubicBezTo>
                  <a:pt x="1032" y="5327"/>
                  <a:pt x="1263" y="5572"/>
                  <a:pt x="1513" y="5572"/>
                </a:cubicBezTo>
                <a:cubicBezTo>
                  <a:pt x="1588" y="5572"/>
                  <a:pt x="1664" y="5551"/>
                  <a:pt x="1733" y="5502"/>
                </a:cubicBezTo>
                <a:lnTo>
                  <a:pt x="2827" y="4681"/>
                </a:lnTo>
                <a:cubicBezTo>
                  <a:pt x="2888" y="4636"/>
                  <a:pt x="2964" y="4613"/>
                  <a:pt x="3044" y="4613"/>
                </a:cubicBezTo>
                <a:cubicBezTo>
                  <a:pt x="3124" y="4613"/>
                  <a:pt x="3207" y="4636"/>
                  <a:pt x="3283" y="4681"/>
                </a:cubicBezTo>
                <a:lnTo>
                  <a:pt x="4378" y="5502"/>
                </a:lnTo>
                <a:cubicBezTo>
                  <a:pt x="4447" y="5551"/>
                  <a:pt x="4522" y="5572"/>
                  <a:pt x="4594" y="5572"/>
                </a:cubicBezTo>
                <a:cubicBezTo>
                  <a:pt x="4835" y="5572"/>
                  <a:pt x="5049" y="5327"/>
                  <a:pt x="4955" y="5046"/>
                </a:cubicBezTo>
                <a:lnTo>
                  <a:pt x="4560" y="3769"/>
                </a:lnTo>
                <a:cubicBezTo>
                  <a:pt x="4499" y="3617"/>
                  <a:pt x="4560" y="3435"/>
                  <a:pt x="4682" y="3344"/>
                </a:cubicBezTo>
                <a:lnTo>
                  <a:pt x="5776" y="2523"/>
                </a:lnTo>
                <a:cubicBezTo>
                  <a:pt x="6080" y="2310"/>
                  <a:pt x="5928" y="1824"/>
                  <a:pt x="5563" y="1824"/>
                </a:cubicBezTo>
                <a:lnTo>
                  <a:pt x="4195" y="1824"/>
                </a:lnTo>
                <a:cubicBezTo>
                  <a:pt x="4043" y="1824"/>
                  <a:pt x="3891" y="1733"/>
                  <a:pt x="3830" y="1581"/>
                </a:cubicBezTo>
                <a:lnTo>
                  <a:pt x="3405" y="274"/>
                </a:lnTo>
                <a:cubicBezTo>
                  <a:pt x="3344" y="91"/>
                  <a:pt x="3192" y="0"/>
                  <a:pt x="3040" y="0"/>
                </a:cubicBezTo>
                <a:close/>
              </a:path>
            </a:pathLst>
          </a:custGeom>
          <a:solidFill>
            <a:srgbClr val="F8BC7D"/>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63;p45">
            <a:extLst>
              <a:ext uri="{FF2B5EF4-FFF2-40B4-BE49-F238E27FC236}">
                <a16:creationId xmlns:a16="http://schemas.microsoft.com/office/drawing/2014/main" id="{276C5B4D-57B7-20CD-68B2-B2A40D90299E}"/>
              </a:ext>
            </a:extLst>
          </p:cNvPr>
          <p:cNvSpPr/>
          <p:nvPr/>
        </p:nvSpPr>
        <p:spPr>
          <a:xfrm rot="-6644592">
            <a:off x="7617110" y="538429"/>
            <a:ext cx="444439" cy="407378"/>
          </a:xfrm>
          <a:custGeom>
            <a:avLst/>
            <a:gdLst/>
            <a:ahLst/>
            <a:cxnLst/>
            <a:rect l="l" t="t" r="r" b="b"/>
            <a:pathLst>
              <a:path w="6080" h="5573" extrusionOk="0">
                <a:moveTo>
                  <a:pt x="3040" y="0"/>
                </a:moveTo>
                <a:cubicBezTo>
                  <a:pt x="2888" y="0"/>
                  <a:pt x="2736" y="91"/>
                  <a:pt x="2675" y="274"/>
                </a:cubicBezTo>
                <a:lnTo>
                  <a:pt x="2250" y="1581"/>
                </a:lnTo>
                <a:cubicBezTo>
                  <a:pt x="2220" y="1733"/>
                  <a:pt x="2068" y="1824"/>
                  <a:pt x="1885" y="1824"/>
                </a:cubicBezTo>
                <a:lnTo>
                  <a:pt x="517" y="1824"/>
                </a:lnTo>
                <a:cubicBezTo>
                  <a:pt x="153" y="1824"/>
                  <a:pt x="1" y="2310"/>
                  <a:pt x="305" y="2523"/>
                </a:cubicBezTo>
                <a:lnTo>
                  <a:pt x="1399" y="3344"/>
                </a:lnTo>
                <a:cubicBezTo>
                  <a:pt x="1551" y="3435"/>
                  <a:pt x="1581" y="3617"/>
                  <a:pt x="1551" y="3769"/>
                </a:cubicBezTo>
                <a:lnTo>
                  <a:pt x="1125" y="5046"/>
                </a:lnTo>
                <a:cubicBezTo>
                  <a:pt x="1032" y="5327"/>
                  <a:pt x="1263" y="5572"/>
                  <a:pt x="1513" y="5572"/>
                </a:cubicBezTo>
                <a:cubicBezTo>
                  <a:pt x="1588" y="5572"/>
                  <a:pt x="1664" y="5551"/>
                  <a:pt x="1733" y="5502"/>
                </a:cubicBezTo>
                <a:lnTo>
                  <a:pt x="2827" y="4681"/>
                </a:lnTo>
                <a:cubicBezTo>
                  <a:pt x="2888" y="4636"/>
                  <a:pt x="2964" y="4613"/>
                  <a:pt x="3044" y="4613"/>
                </a:cubicBezTo>
                <a:cubicBezTo>
                  <a:pt x="3124" y="4613"/>
                  <a:pt x="3207" y="4636"/>
                  <a:pt x="3283" y="4681"/>
                </a:cubicBezTo>
                <a:lnTo>
                  <a:pt x="4378" y="5502"/>
                </a:lnTo>
                <a:cubicBezTo>
                  <a:pt x="4447" y="5551"/>
                  <a:pt x="4522" y="5572"/>
                  <a:pt x="4594" y="5572"/>
                </a:cubicBezTo>
                <a:cubicBezTo>
                  <a:pt x="4835" y="5572"/>
                  <a:pt x="5049" y="5327"/>
                  <a:pt x="4955" y="5046"/>
                </a:cubicBezTo>
                <a:lnTo>
                  <a:pt x="4560" y="3769"/>
                </a:lnTo>
                <a:cubicBezTo>
                  <a:pt x="4499" y="3617"/>
                  <a:pt x="4560" y="3435"/>
                  <a:pt x="4682" y="3344"/>
                </a:cubicBezTo>
                <a:lnTo>
                  <a:pt x="5776" y="2523"/>
                </a:lnTo>
                <a:cubicBezTo>
                  <a:pt x="6080" y="2310"/>
                  <a:pt x="5928" y="1824"/>
                  <a:pt x="5563" y="1824"/>
                </a:cubicBezTo>
                <a:lnTo>
                  <a:pt x="4195" y="1824"/>
                </a:lnTo>
                <a:cubicBezTo>
                  <a:pt x="4043" y="1824"/>
                  <a:pt x="3891" y="1733"/>
                  <a:pt x="3830" y="1581"/>
                </a:cubicBezTo>
                <a:lnTo>
                  <a:pt x="3405" y="274"/>
                </a:lnTo>
                <a:cubicBezTo>
                  <a:pt x="3344" y="91"/>
                  <a:pt x="3192" y="0"/>
                  <a:pt x="3040" y="0"/>
                </a:cubicBezTo>
                <a:close/>
              </a:path>
            </a:pathLst>
          </a:custGeom>
          <a:solidFill>
            <a:schemeClr val="lt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TextBox 14">
            <a:extLst>
              <a:ext uri="{FF2B5EF4-FFF2-40B4-BE49-F238E27FC236}">
                <a16:creationId xmlns:a16="http://schemas.microsoft.com/office/drawing/2014/main" id="{FAA6859D-505E-F113-A2A9-339F761D4F25}"/>
              </a:ext>
            </a:extLst>
          </p:cNvPr>
          <p:cNvSpPr txBox="1"/>
          <p:nvPr/>
        </p:nvSpPr>
        <p:spPr>
          <a:xfrm>
            <a:off x="4071935" y="1345776"/>
            <a:ext cx="4557764" cy="2534027"/>
          </a:xfrm>
          <a:prstGeom prst="rect">
            <a:avLst/>
          </a:prstGeom>
          <a:noFill/>
        </p:spPr>
        <p:txBody>
          <a:bodyPr wrap="square">
            <a:spAutoFit/>
          </a:bodyPr>
          <a:lstStyle/>
          <a:p>
            <a:pPr marL="342900" indent="-342900" algn="just">
              <a:lnSpc>
                <a:spcPct val="150000"/>
              </a:lnSpc>
              <a:buFont typeface="Wingdings" panose="05000000000000000000" pitchFamily="2" charset="2"/>
              <a:buChar char="ü"/>
            </a:pPr>
            <a:r>
              <a:rPr lang="vi-VN" sz="1800"/>
              <a:t>Xác định hình thức giảm giá.</a:t>
            </a:r>
          </a:p>
          <a:p>
            <a:pPr marL="342900" indent="-342900" algn="just">
              <a:lnSpc>
                <a:spcPct val="150000"/>
              </a:lnSpc>
              <a:buFont typeface="Wingdings" panose="05000000000000000000" pitchFamily="2" charset="2"/>
              <a:buChar char="ü"/>
            </a:pPr>
            <a:r>
              <a:rPr lang="vi-VN" sz="1800"/>
              <a:t>Đưa ra thêm những hình thức khuyến mãi khác (nếu có).</a:t>
            </a:r>
          </a:p>
          <a:p>
            <a:pPr marL="342900" indent="-342900" algn="just">
              <a:lnSpc>
                <a:spcPct val="150000"/>
              </a:lnSpc>
              <a:buFont typeface="Wingdings" panose="05000000000000000000" pitchFamily="2" charset="2"/>
              <a:buChar char="ü"/>
            </a:pPr>
            <a:r>
              <a:rPr lang="vi-VN" sz="1800"/>
              <a:t>Xác định cách thực hiện quảng cáo, thông tin về sản phẩm và hình thức khuyến mãi.</a:t>
            </a:r>
          </a:p>
        </p:txBody>
      </p:sp>
      <p:grpSp>
        <p:nvGrpSpPr>
          <p:cNvPr id="21" name="Google Shape;1003;p52">
            <a:extLst>
              <a:ext uri="{FF2B5EF4-FFF2-40B4-BE49-F238E27FC236}">
                <a16:creationId xmlns:a16="http://schemas.microsoft.com/office/drawing/2014/main" id="{05CACFA1-0FF2-34A3-5A78-1235157BA6D1}"/>
              </a:ext>
            </a:extLst>
          </p:cNvPr>
          <p:cNvGrpSpPr/>
          <p:nvPr/>
        </p:nvGrpSpPr>
        <p:grpSpPr>
          <a:xfrm>
            <a:off x="3676483" y="4301237"/>
            <a:ext cx="938356" cy="804345"/>
            <a:chOff x="6820186" y="693349"/>
            <a:chExt cx="1640405" cy="1406131"/>
          </a:xfrm>
          <a:effectLst>
            <a:outerShdw blurRad="63500" sx="102000" sy="102000" algn="ctr" rotWithShape="0">
              <a:prstClr val="black">
                <a:alpha val="40000"/>
              </a:prstClr>
            </a:outerShdw>
          </a:effectLst>
        </p:grpSpPr>
        <p:sp>
          <p:nvSpPr>
            <p:cNvPr id="22" name="Google Shape;1004;p52">
              <a:extLst>
                <a:ext uri="{FF2B5EF4-FFF2-40B4-BE49-F238E27FC236}">
                  <a16:creationId xmlns:a16="http://schemas.microsoft.com/office/drawing/2014/main" id="{52B601F0-DFF5-1792-F978-D37943583BE5}"/>
                </a:ext>
              </a:extLst>
            </p:cNvPr>
            <p:cNvSpPr/>
            <p:nvPr/>
          </p:nvSpPr>
          <p:spPr>
            <a:xfrm rot="-875678">
              <a:off x="7215419" y="1655288"/>
              <a:ext cx="348825" cy="406807"/>
            </a:xfrm>
            <a:custGeom>
              <a:avLst/>
              <a:gdLst/>
              <a:ahLst/>
              <a:cxnLst/>
              <a:rect l="l" t="t" r="r" b="b"/>
              <a:pathLst>
                <a:path w="21399" h="24956" extrusionOk="0">
                  <a:moveTo>
                    <a:pt x="2401" y="0"/>
                  </a:moveTo>
                  <a:cubicBezTo>
                    <a:pt x="973" y="0"/>
                    <a:pt x="0" y="1368"/>
                    <a:pt x="426" y="2706"/>
                  </a:cubicBezTo>
                  <a:lnTo>
                    <a:pt x="7295" y="23557"/>
                  </a:lnTo>
                  <a:cubicBezTo>
                    <a:pt x="7569" y="24378"/>
                    <a:pt x="8359" y="24955"/>
                    <a:pt x="9240" y="24955"/>
                  </a:cubicBezTo>
                  <a:lnTo>
                    <a:pt x="18906" y="24955"/>
                  </a:lnTo>
                  <a:cubicBezTo>
                    <a:pt x="20396" y="24955"/>
                    <a:pt x="21399" y="23405"/>
                    <a:pt x="20760" y="22037"/>
                  </a:cubicBezTo>
                  <a:lnTo>
                    <a:pt x="11368" y="1216"/>
                  </a:lnTo>
                  <a:cubicBezTo>
                    <a:pt x="11034" y="487"/>
                    <a:pt x="10304" y="0"/>
                    <a:pt x="9484" y="0"/>
                  </a:cubicBezTo>
                  <a:close/>
                </a:path>
              </a:pathLst>
            </a:cu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5;p52">
              <a:extLst>
                <a:ext uri="{FF2B5EF4-FFF2-40B4-BE49-F238E27FC236}">
                  <a16:creationId xmlns:a16="http://schemas.microsoft.com/office/drawing/2014/main" id="{FC16161C-E17A-8FAC-436E-2955A15310F1}"/>
                </a:ext>
              </a:extLst>
            </p:cNvPr>
            <p:cNvSpPr/>
            <p:nvPr/>
          </p:nvSpPr>
          <p:spPr>
            <a:xfrm rot="-875678">
              <a:off x="8093098" y="1041629"/>
              <a:ext cx="314153" cy="314153"/>
            </a:xfrm>
            <a:custGeom>
              <a:avLst/>
              <a:gdLst/>
              <a:ahLst/>
              <a:cxnLst/>
              <a:rect l="l" t="t" r="r" b="b"/>
              <a:pathLst>
                <a:path w="19272" h="19272" extrusionOk="0">
                  <a:moveTo>
                    <a:pt x="9636" y="0"/>
                  </a:moveTo>
                  <a:cubicBezTo>
                    <a:pt x="4317" y="0"/>
                    <a:pt x="1" y="4317"/>
                    <a:pt x="1" y="9636"/>
                  </a:cubicBezTo>
                  <a:cubicBezTo>
                    <a:pt x="1" y="14955"/>
                    <a:pt x="4317" y="19271"/>
                    <a:pt x="9636" y="19271"/>
                  </a:cubicBezTo>
                  <a:cubicBezTo>
                    <a:pt x="14955" y="19271"/>
                    <a:pt x="19272" y="14955"/>
                    <a:pt x="19272" y="9636"/>
                  </a:cubicBezTo>
                  <a:cubicBezTo>
                    <a:pt x="19272" y="4317"/>
                    <a:pt x="14955" y="0"/>
                    <a:pt x="9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6;p52">
              <a:extLst>
                <a:ext uri="{FF2B5EF4-FFF2-40B4-BE49-F238E27FC236}">
                  <a16:creationId xmlns:a16="http://schemas.microsoft.com/office/drawing/2014/main" id="{73E3A30A-0F35-5D4B-CCEF-C281060FC6D4}"/>
                </a:ext>
              </a:extLst>
            </p:cNvPr>
            <p:cNvSpPr/>
            <p:nvPr/>
          </p:nvSpPr>
          <p:spPr>
            <a:xfrm rot="-875678">
              <a:off x="6867922" y="1310191"/>
              <a:ext cx="341897" cy="422668"/>
            </a:xfrm>
            <a:custGeom>
              <a:avLst/>
              <a:gdLst/>
              <a:ahLst/>
              <a:cxnLst/>
              <a:rect l="l" t="t" r="r" b="b"/>
              <a:pathLst>
                <a:path w="20974" h="25929" extrusionOk="0">
                  <a:moveTo>
                    <a:pt x="10031" y="1"/>
                  </a:moveTo>
                  <a:cubicBezTo>
                    <a:pt x="4529" y="1"/>
                    <a:pt x="1" y="4955"/>
                    <a:pt x="1" y="11004"/>
                  </a:cubicBezTo>
                  <a:lnTo>
                    <a:pt x="1" y="14925"/>
                  </a:lnTo>
                  <a:cubicBezTo>
                    <a:pt x="1" y="20974"/>
                    <a:pt x="4499" y="25928"/>
                    <a:pt x="10031" y="25928"/>
                  </a:cubicBezTo>
                  <a:lnTo>
                    <a:pt x="19971" y="25928"/>
                  </a:lnTo>
                  <a:cubicBezTo>
                    <a:pt x="20518" y="25928"/>
                    <a:pt x="20974" y="25412"/>
                    <a:pt x="20974" y="24804"/>
                  </a:cubicBezTo>
                  <a:lnTo>
                    <a:pt x="20974" y="1126"/>
                  </a:lnTo>
                  <a:cubicBezTo>
                    <a:pt x="20974" y="487"/>
                    <a:pt x="20518" y="1"/>
                    <a:pt x="19971" y="1"/>
                  </a:cubicBezTo>
                  <a:close/>
                </a:path>
              </a:pathLst>
            </a:custGeom>
            <a:solidFill>
              <a:schemeClr val="accent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07;p52">
              <a:extLst>
                <a:ext uri="{FF2B5EF4-FFF2-40B4-BE49-F238E27FC236}">
                  <a16:creationId xmlns:a16="http://schemas.microsoft.com/office/drawing/2014/main" id="{79597C23-9096-31E1-1F7E-34E6ADE929A7}"/>
                </a:ext>
              </a:extLst>
            </p:cNvPr>
            <p:cNvSpPr/>
            <p:nvPr/>
          </p:nvSpPr>
          <p:spPr>
            <a:xfrm rot="-875678">
              <a:off x="7415599" y="845192"/>
              <a:ext cx="896342" cy="922587"/>
            </a:xfrm>
            <a:custGeom>
              <a:avLst/>
              <a:gdLst/>
              <a:ahLst/>
              <a:cxnLst/>
              <a:rect l="l" t="t" r="r" b="b"/>
              <a:pathLst>
                <a:path w="54987" h="56597" extrusionOk="0">
                  <a:moveTo>
                    <a:pt x="54987" y="0"/>
                  </a:moveTo>
                  <a:lnTo>
                    <a:pt x="1" y="12128"/>
                  </a:lnTo>
                  <a:lnTo>
                    <a:pt x="1" y="44499"/>
                  </a:lnTo>
                  <a:lnTo>
                    <a:pt x="54987" y="56597"/>
                  </a:lnTo>
                  <a:lnTo>
                    <a:pt x="549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08;p52">
              <a:extLst>
                <a:ext uri="{FF2B5EF4-FFF2-40B4-BE49-F238E27FC236}">
                  <a16:creationId xmlns:a16="http://schemas.microsoft.com/office/drawing/2014/main" id="{ED07EE4F-13D7-9088-BEAB-3F2DF2C84EA3}"/>
                </a:ext>
              </a:extLst>
            </p:cNvPr>
            <p:cNvSpPr/>
            <p:nvPr/>
          </p:nvSpPr>
          <p:spPr>
            <a:xfrm rot="-875678">
              <a:off x="6983592" y="1212974"/>
              <a:ext cx="453868" cy="527712"/>
            </a:xfrm>
            <a:custGeom>
              <a:avLst/>
              <a:gdLst/>
              <a:ahLst/>
              <a:cxnLst/>
              <a:rect l="l" t="t" r="r" b="b"/>
              <a:pathLst>
                <a:path w="27843" h="32373" extrusionOk="0">
                  <a:moveTo>
                    <a:pt x="3648" y="1"/>
                  </a:moveTo>
                  <a:cubicBezTo>
                    <a:pt x="1611" y="1"/>
                    <a:pt x="0" y="1642"/>
                    <a:pt x="0" y="3648"/>
                  </a:cubicBezTo>
                  <a:lnTo>
                    <a:pt x="0" y="28816"/>
                  </a:lnTo>
                  <a:cubicBezTo>
                    <a:pt x="0" y="30761"/>
                    <a:pt x="1581" y="32372"/>
                    <a:pt x="3526" y="32372"/>
                  </a:cubicBezTo>
                  <a:lnTo>
                    <a:pt x="27843" y="32372"/>
                  </a:lnTo>
                  <a:lnTo>
                    <a:pt x="27843" y="1"/>
                  </a:lnTo>
                  <a:close/>
                </a:path>
              </a:pathLst>
            </a:cu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09;p52">
              <a:extLst>
                <a:ext uri="{FF2B5EF4-FFF2-40B4-BE49-F238E27FC236}">
                  <a16:creationId xmlns:a16="http://schemas.microsoft.com/office/drawing/2014/main" id="{A9C98C9A-5B2F-7968-3CF0-46E67AAB0E08}"/>
                </a:ext>
              </a:extLst>
            </p:cNvPr>
            <p:cNvSpPr/>
            <p:nvPr/>
          </p:nvSpPr>
          <p:spPr>
            <a:xfrm rot="-875678">
              <a:off x="8252319" y="686781"/>
              <a:ext cx="79777" cy="1030108"/>
            </a:xfrm>
            <a:custGeom>
              <a:avLst/>
              <a:gdLst/>
              <a:ahLst/>
              <a:cxnLst/>
              <a:rect l="l" t="t" r="r" b="b"/>
              <a:pathLst>
                <a:path w="4894" h="63193" extrusionOk="0">
                  <a:moveTo>
                    <a:pt x="2462" y="1"/>
                  </a:moveTo>
                  <a:cubicBezTo>
                    <a:pt x="1094" y="1"/>
                    <a:pt x="0" y="1095"/>
                    <a:pt x="0" y="2432"/>
                  </a:cubicBezTo>
                  <a:lnTo>
                    <a:pt x="0" y="60761"/>
                  </a:lnTo>
                  <a:cubicBezTo>
                    <a:pt x="0" y="62099"/>
                    <a:pt x="1094" y="63193"/>
                    <a:pt x="2462" y="63193"/>
                  </a:cubicBezTo>
                  <a:cubicBezTo>
                    <a:pt x="3800" y="63193"/>
                    <a:pt x="4894" y="62099"/>
                    <a:pt x="4894" y="60761"/>
                  </a:cubicBezTo>
                  <a:lnTo>
                    <a:pt x="4894" y="2432"/>
                  </a:lnTo>
                  <a:cubicBezTo>
                    <a:pt x="4894" y="1095"/>
                    <a:pt x="3800" y="1"/>
                    <a:pt x="2462" y="1"/>
                  </a:cubicBezTo>
                  <a:close/>
                </a:path>
              </a:pathLst>
            </a:cu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10;p52">
              <a:extLst>
                <a:ext uri="{FF2B5EF4-FFF2-40B4-BE49-F238E27FC236}">
                  <a16:creationId xmlns:a16="http://schemas.microsoft.com/office/drawing/2014/main" id="{812BEB23-9DB3-0DFA-1C73-FB58D9D0F27B}"/>
                </a:ext>
              </a:extLst>
            </p:cNvPr>
            <p:cNvSpPr/>
            <p:nvPr/>
          </p:nvSpPr>
          <p:spPr>
            <a:xfrm rot="-875678">
              <a:off x="7138332" y="1241262"/>
              <a:ext cx="171437" cy="40149"/>
            </a:xfrm>
            <a:custGeom>
              <a:avLst/>
              <a:gdLst/>
              <a:ahLst/>
              <a:cxnLst/>
              <a:rect l="l" t="t" r="r" b="b"/>
              <a:pathLst>
                <a:path w="10517" h="2463" extrusionOk="0">
                  <a:moveTo>
                    <a:pt x="9271" y="305"/>
                  </a:moveTo>
                  <a:cubicBezTo>
                    <a:pt x="9787" y="305"/>
                    <a:pt x="10213" y="730"/>
                    <a:pt x="10213" y="1247"/>
                  </a:cubicBezTo>
                  <a:cubicBezTo>
                    <a:pt x="10213" y="1764"/>
                    <a:pt x="9818" y="2189"/>
                    <a:pt x="9271" y="2189"/>
                  </a:cubicBezTo>
                  <a:lnTo>
                    <a:pt x="1246" y="2189"/>
                  </a:lnTo>
                  <a:cubicBezTo>
                    <a:pt x="699" y="2189"/>
                    <a:pt x="274" y="1764"/>
                    <a:pt x="274" y="1247"/>
                  </a:cubicBezTo>
                  <a:cubicBezTo>
                    <a:pt x="274" y="730"/>
                    <a:pt x="699" y="305"/>
                    <a:pt x="1246" y="305"/>
                  </a:cubicBezTo>
                  <a:close/>
                  <a:moveTo>
                    <a:pt x="1246" y="1"/>
                  </a:moveTo>
                  <a:cubicBezTo>
                    <a:pt x="547" y="1"/>
                    <a:pt x="0" y="548"/>
                    <a:pt x="0" y="1247"/>
                  </a:cubicBezTo>
                  <a:cubicBezTo>
                    <a:pt x="0" y="1916"/>
                    <a:pt x="547" y="2463"/>
                    <a:pt x="1246" y="2463"/>
                  </a:cubicBezTo>
                  <a:lnTo>
                    <a:pt x="9271" y="2463"/>
                  </a:lnTo>
                  <a:cubicBezTo>
                    <a:pt x="9970" y="2463"/>
                    <a:pt x="10517" y="1916"/>
                    <a:pt x="10517" y="1247"/>
                  </a:cubicBezTo>
                  <a:cubicBezTo>
                    <a:pt x="10517" y="578"/>
                    <a:pt x="9970" y="1"/>
                    <a:pt x="9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11;p52">
              <a:extLst>
                <a:ext uri="{FF2B5EF4-FFF2-40B4-BE49-F238E27FC236}">
                  <a16:creationId xmlns:a16="http://schemas.microsoft.com/office/drawing/2014/main" id="{04F90CEC-62E9-3378-FDBE-5A980FD54476}"/>
                </a:ext>
              </a:extLst>
            </p:cNvPr>
            <p:cNvSpPr/>
            <p:nvPr/>
          </p:nvSpPr>
          <p:spPr>
            <a:xfrm rot="-875678">
              <a:off x="7361705" y="1991162"/>
              <a:ext cx="228931" cy="4972"/>
            </a:xfrm>
            <a:custGeom>
              <a:avLst/>
              <a:gdLst/>
              <a:ahLst/>
              <a:cxnLst/>
              <a:rect l="l" t="t" r="r" b="b"/>
              <a:pathLst>
                <a:path w="14044" h="305" extrusionOk="0">
                  <a:moveTo>
                    <a:pt x="1" y="0"/>
                  </a:moveTo>
                  <a:lnTo>
                    <a:pt x="1" y="304"/>
                  </a:lnTo>
                  <a:lnTo>
                    <a:pt x="14043" y="304"/>
                  </a:lnTo>
                  <a:lnTo>
                    <a:pt x="140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Freeform 7">
            <a:extLst>
              <a:ext uri="{FF2B5EF4-FFF2-40B4-BE49-F238E27FC236}">
                <a16:creationId xmlns:a16="http://schemas.microsoft.com/office/drawing/2014/main" id="{43FAA659-A27A-1EA9-D067-174D8D152F97}"/>
              </a:ext>
            </a:extLst>
          </p:cNvPr>
          <p:cNvSpPr/>
          <p:nvPr/>
        </p:nvSpPr>
        <p:spPr>
          <a:xfrm>
            <a:off x="611955" y="2948084"/>
            <a:ext cx="2540834" cy="2180498"/>
          </a:xfrm>
          <a:custGeom>
            <a:avLst/>
            <a:gdLst/>
            <a:ahLst/>
            <a:cxnLst/>
            <a:rect l="l" t="t" r="r" b="b"/>
            <a:pathLst>
              <a:path w="4794788" h="4114800">
                <a:moveTo>
                  <a:pt x="0" y="0"/>
                </a:moveTo>
                <a:lnTo>
                  <a:pt x="4794788" y="0"/>
                </a:lnTo>
                <a:lnTo>
                  <a:pt x="479478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15">
            <a:extLst>
              <a:ext uri="{FF2B5EF4-FFF2-40B4-BE49-F238E27FC236}">
                <a16:creationId xmlns:a16="http://schemas.microsoft.com/office/drawing/2014/main" id="{6D9C79FD-D714-0FFA-E8A3-1A196874A083}"/>
              </a:ext>
            </a:extLst>
          </p:cNvPr>
          <p:cNvSpPr/>
          <p:nvPr/>
        </p:nvSpPr>
        <p:spPr>
          <a:xfrm>
            <a:off x="7159716" y="3713025"/>
            <a:ext cx="1372329" cy="1061839"/>
          </a:xfrm>
          <a:custGeom>
            <a:avLst/>
            <a:gdLst/>
            <a:ahLst/>
            <a:cxnLst/>
            <a:rect l="l" t="t" r="r" b="b"/>
            <a:pathLst>
              <a:path w="5317997" h="4114800">
                <a:moveTo>
                  <a:pt x="0" y="0"/>
                </a:moveTo>
                <a:lnTo>
                  <a:pt x="5317997" y="0"/>
                </a:lnTo>
                <a:lnTo>
                  <a:pt x="531799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267174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43"/>
          <p:cNvSpPr/>
          <p:nvPr/>
        </p:nvSpPr>
        <p:spPr>
          <a:xfrm>
            <a:off x="713225" y="3958000"/>
            <a:ext cx="2326500" cy="1219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3"/>
          <p:cNvSpPr/>
          <p:nvPr/>
        </p:nvSpPr>
        <p:spPr>
          <a:xfrm>
            <a:off x="2758900" y="730679"/>
            <a:ext cx="3638700" cy="670375"/>
          </a:xfrm>
          <a:prstGeom prst="roundRect">
            <a:avLst>
              <a:gd name="adj" fmla="val 30772"/>
            </a:avLst>
          </a:prstGeom>
          <a:solidFill>
            <a:schemeClr val="accen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3"/>
          <p:cNvSpPr txBox="1">
            <a:spLocks noGrp="1"/>
          </p:cNvSpPr>
          <p:nvPr>
            <p:ph type="ctrTitle"/>
          </p:nvPr>
        </p:nvSpPr>
        <p:spPr>
          <a:xfrm>
            <a:off x="805357" y="1743646"/>
            <a:ext cx="7548276" cy="23085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SzPts val="990"/>
              <a:buNone/>
            </a:pPr>
            <a:r>
              <a:rPr lang="en" sz="5000">
                <a:latin typeface="+mj-lt"/>
              </a:rPr>
              <a:t>KẾ HOẠCH </a:t>
            </a:r>
            <a:br>
              <a:rPr lang="en" sz="5000">
                <a:latin typeface="+mj-lt"/>
              </a:rPr>
            </a:br>
            <a:r>
              <a:rPr lang="en" sz="5000">
                <a:latin typeface="+mj-lt"/>
              </a:rPr>
              <a:t>KINH DOANH CỦA EM</a:t>
            </a:r>
            <a:endParaRPr sz="5000">
              <a:latin typeface="+mj-lt"/>
            </a:endParaRPr>
          </a:p>
        </p:txBody>
      </p:sp>
      <p:sp>
        <p:nvSpPr>
          <p:cNvPr id="686" name="Google Shape;686;p43"/>
          <p:cNvSpPr txBox="1">
            <a:spLocks noGrp="1"/>
          </p:cNvSpPr>
          <p:nvPr>
            <p:ph type="subTitle" idx="1"/>
          </p:nvPr>
        </p:nvSpPr>
        <p:spPr>
          <a:xfrm>
            <a:off x="2911525" y="871582"/>
            <a:ext cx="3333600" cy="419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500">
                <a:latin typeface="+mj-lt"/>
              </a:rPr>
              <a:t>CHỦ ĐỀ 9</a:t>
            </a:r>
          </a:p>
        </p:txBody>
      </p:sp>
      <p:grpSp>
        <p:nvGrpSpPr>
          <p:cNvPr id="687" name="Google Shape;687;p43"/>
          <p:cNvGrpSpPr/>
          <p:nvPr/>
        </p:nvGrpSpPr>
        <p:grpSpPr>
          <a:xfrm rot="-814076">
            <a:off x="8006844" y="3860713"/>
            <a:ext cx="898207" cy="1107209"/>
            <a:chOff x="5146975" y="1577638"/>
            <a:chExt cx="898200" cy="1107200"/>
          </a:xfrm>
        </p:grpSpPr>
        <p:sp>
          <p:nvSpPr>
            <p:cNvPr id="688" name="Google Shape;688;p43"/>
            <p:cNvSpPr/>
            <p:nvPr/>
          </p:nvSpPr>
          <p:spPr>
            <a:xfrm>
              <a:off x="5146975" y="1804463"/>
              <a:ext cx="898200" cy="880375"/>
            </a:xfrm>
            <a:custGeom>
              <a:avLst/>
              <a:gdLst/>
              <a:ahLst/>
              <a:cxnLst/>
              <a:rect l="l" t="t" r="r" b="b"/>
              <a:pathLst>
                <a:path w="35928" h="35215" extrusionOk="0">
                  <a:moveTo>
                    <a:pt x="17964" y="1"/>
                  </a:moveTo>
                  <a:cubicBezTo>
                    <a:pt x="17364" y="1"/>
                    <a:pt x="16763" y="168"/>
                    <a:pt x="16231" y="502"/>
                  </a:cubicBezTo>
                  <a:lnTo>
                    <a:pt x="1550" y="9651"/>
                  </a:lnTo>
                  <a:cubicBezTo>
                    <a:pt x="578" y="10229"/>
                    <a:pt x="0" y="11293"/>
                    <a:pt x="0" y="12417"/>
                  </a:cubicBezTo>
                  <a:lnTo>
                    <a:pt x="0" y="31962"/>
                  </a:lnTo>
                  <a:cubicBezTo>
                    <a:pt x="0" y="33755"/>
                    <a:pt x="1459" y="35214"/>
                    <a:pt x="3252" y="35214"/>
                  </a:cubicBezTo>
                  <a:lnTo>
                    <a:pt x="32675" y="35214"/>
                  </a:lnTo>
                  <a:cubicBezTo>
                    <a:pt x="34469" y="35214"/>
                    <a:pt x="35928" y="33755"/>
                    <a:pt x="35928" y="31962"/>
                  </a:cubicBezTo>
                  <a:lnTo>
                    <a:pt x="35928" y="12417"/>
                  </a:lnTo>
                  <a:cubicBezTo>
                    <a:pt x="35928" y="11293"/>
                    <a:pt x="35350" y="10229"/>
                    <a:pt x="34378" y="9651"/>
                  </a:cubicBezTo>
                  <a:lnTo>
                    <a:pt x="19696" y="502"/>
                  </a:lnTo>
                  <a:cubicBezTo>
                    <a:pt x="19165" y="168"/>
                    <a:pt x="18564" y="1"/>
                    <a:pt x="17964" y="1"/>
                  </a:cubicBezTo>
                  <a:close/>
                </a:path>
              </a:pathLst>
            </a:custGeom>
            <a:solidFill>
              <a:schemeClr val="accent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3"/>
            <p:cNvSpPr/>
            <p:nvPr/>
          </p:nvSpPr>
          <p:spPr>
            <a:xfrm>
              <a:off x="5246500" y="1577638"/>
              <a:ext cx="699125" cy="769050"/>
            </a:xfrm>
            <a:custGeom>
              <a:avLst/>
              <a:gdLst/>
              <a:ahLst/>
              <a:cxnLst/>
              <a:rect l="l" t="t" r="r" b="b"/>
              <a:pathLst>
                <a:path w="27965" h="30762" extrusionOk="0">
                  <a:moveTo>
                    <a:pt x="1" y="1"/>
                  </a:moveTo>
                  <a:lnTo>
                    <a:pt x="1" y="20943"/>
                  </a:lnTo>
                  <a:lnTo>
                    <a:pt x="13983" y="30761"/>
                  </a:lnTo>
                  <a:lnTo>
                    <a:pt x="27965" y="20943"/>
                  </a:lnTo>
                  <a:lnTo>
                    <a:pt x="279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3"/>
            <p:cNvSpPr/>
            <p:nvPr/>
          </p:nvSpPr>
          <p:spPr>
            <a:xfrm>
              <a:off x="5216125" y="2342838"/>
              <a:ext cx="779675" cy="279675"/>
            </a:xfrm>
            <a:custGeom>
              <a:avLst/>
              <a:gdLst/>
              <a:ahLst/>
              <a:cxnLst/>
              <a:rect l="l" t="t" r="r" b="b"/>
              <a:pathLst>
                <a:path w="31187" h="11187" extrusionOk="0">
                  <a:moveTo>
                    <a:pt x="15296" y="0"/>
                  </a:moveTo>
                  <a:cubicBezTo>
                    <a:pt x="14333" y="0"/>
                    <a:pt x="13369" y="274"/>
                    <a:pt x="12493" y="822"/>
                  </a:cubicBezTo>
                  <a:lnTo>
                    <a:pt x="0" y="10944"/>
                  </a:lnTo>
                  <a:lnTo>
                    <a:pt x="182" y="11187"/>
                  </a:lnTo>
                  <a:lnTo>
                    <a:pt x="12645" y="1035"/>
                  </a:lnTo>
                  <a:cubicBezTo>
                    <a:pt x="13469" y="537"/>
                    <a:pt x="14374" y="286"/>
                    <a:pt x="15276" y="286"/>
                  </a:cubicBezTo>
                  <a:cubicBezTo>
                    <a:pt x="16136" y="286"/>
                    <a:pt x="16995" y="514"/>
                    <a:pt x="17782" y="974"/>
                  </a:cubicBezTo>
                  <a:lnTo>
                    <a:pt x="31034" y="11187"/>
                  </a:lnTo>
                  <a:lnTo>
                    <a:pt x="31186" y="10944"/>
                  </a:lnTo>
                  <a:lnTo>
                    <a:pt x="17934" y="731"/>
                  </a:lnTo>
                  <a:cubicBezTo>
                    <a:pt x="17107" y="244"/>
                    <a:pt x="16203" y="0"/>
                    <a:pt x="152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3"/>
            <p:cNvSpPr/>
            <p:nvPr/>
          </p:nvSpPr>
          <p:spPr>
            <a:xfrm>
              <a:off x="5417475" y="1687063"/>
              <a:ext cx="357950" cy="6875"/>
            </a:xfrm>
            <a:custGeom>
              <a:avLst/>
              <a:gdLst/>
              <a:ahLst/>
              <a:cxnLst/>
              <a:rect l="l" t="t" r="r" b="b"/>
              <a:pathLst>
                <a:path w="14318" h="275" extrusionOk="0">
                  <a:moveTo>
                    <a:pt x="1" y="1"/>
                  </a:moveTo>
                  <a:lnTo>
                    <a:pt x="1" y="274"/>
                  </a:lnTo>
                  <a:lnTo>
                    <a:pt x="14317" y="274"/>
                  </a:lnTo>
                  <a:lnTo>
                    <a:pt x="1431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3"/>
            <p:cNvSpPr/>
            <p:nvPr/>
          </p:nvSpPr>
          <p:spPr>
            <a:xfrm>
              <a:off x="5351375" y="1824613"/>
              <a:ext cx="489400" cy="7625"/>
            </a:xfrm>
            <a:custGeom>
              <a:avLst/>
              <a:gdLst/>
              <a:ahLst/>
              <a:cxnLst/>
              <a:rect l="l" t="t" r="r" b="b"/>
              <a:pathLst>
                <a:path w="19576" h="305" extrusionOk="0">
                  <a:moveTo>
                    <a:pt x="0" y="0"/>
                  </a:moveTo>
                  <a:lnTo>
                    <a:pt x="0" y="304"/>
                  </a:lnTo>
                  <a:lnTo>
                    <a:pt x="19575" y="304"/>
                  </a:lnTo>
                  <a:lnTo>
                    <a:pt x="1957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3"/>
            <p:cNvSpPr/>
            <p:nvPr/>
          </p:nvSpPr>
          <p:spPr>
            <a:xfrm>
              <a:off x="5351375" y="1927188"/>
              <a:ext cx="489400" cy="6875"/>
            </a:xfrm>
            <a:custGeom>
              <a:avLst/>
              <a:gdLst/>
              <a:ahLst/>
              <a:cxnLst/>
              <a:rect l="l" t="t" r="r" b="b"/>
              <a:pathLst>
                <a:path w="19576" h="275" extrusionOk="0">
                  <a:moveTo>
                    <a:pt x="0" y="1"/>
                  </a:moveTo>
                  <a:lnTo>
                    <a:pt x="0" y="274"/>
                  </a:lnTo>
                  <a:lnTo>
                    <a:pt x="19575" y="274"/>
                  </a:lnTo>
                  <a:lnTo>
                    <a:pt x="195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3"/>
            <p:cNvSpPr/>
            <p:nvPr/>
          </p:nvSpPr>
          <p:spPr>
            <a:xfrm>
              <a:off x="5351375" y="2029788"/>
              <a:ext cx="489400" cy="6850"/>
            </a:xfrm>
            <a:custGeom>
              <a:avLst/>
              <a:gdLst/>
              <a:ahLst/>
              <a:cxnLst/>
              <a:rect l="l" t="t" r="r" b="b"/>
              <a:pathLst>
                <a:path w="19576" h="274" extrusionOk="0">
                  <a:moveTo>
                    <a:pt x="0" y="0"/>
                  </a:moveTo>
                  <a:lnTo>
                    <a:pt x="0" y="274"/>
                  </a:lnTo>
                  <a:lnTo>
                    <a:pt x="19575" y="274"/>
                  </a:lnTo>
                  <a:lnTo>
                    <a:pt x="1957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3"/>
            <p:cNvSpPr/>
            <p:nvPr/>
          </p:nvSpPr>
          <p:spPr>
            <a:xfrm>
              <a:off x="5351375" y="2132363"/>
              <a:ext cx="489400" cy="6875"/>
            </a:xfrm>
            <a:custGeom>
              <a:avLst/>
              <a:gdLst/>
              <a:ahLst/>
              <a:cxnLst/>
              <a:rect l="l" t="t" r="r" b="b"/>
              <a:pathLst>
                <a:path w="19576" h="275" extrusionOk="0">
                  <a:moveTo>
                    <a:pt x="0" y="1"/>
                  </a:moveTo>
                  <a:lnTo>
                    <a:pt x="0" y="274"/>
                  </a:lnTo>
                  <a:lnTo>
                    <a:pt x="19575" y="274"/>
                  </a:lnTo>
                  <a:lnTo>
                    <a:pt x="195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3"/>
            <p:cNvSpPr/>
            <p:nvPr/>
          </p:nvSpPr>
          <p:spPr>
            <a:xfrm>
              <a:off x="5450925" y="2234938"/>
              <a:ext cx="291050" cy="6875"/>
            </a:xfrm>
            <a:custGeom>
              <a:avLst/>
              <a:gdLst/>
              <a:ahLst/>
              <a:cxnLst/>
              <a:rect l="l" t="t" r="r" b="b"/>
              <a:pathLst>
                <a:path w="11642" h="275" extrusionOk="0">
                  <a:moveTo>
                    <a:pt x="0" y="1"/>
                  </a:moveTo>
                  <a:lnTo>
                    <a:pt x="0" y="275"/>
                  </a:lnTo>
                  <a:lnTo>
                    <a:pt x="11642" y="275"/>
                  </a:lnTo>
                  <a:lnTo>
                    <a:pt x="116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 name="Google Shape;698;p43"/>
          <p:cNvGrpSpPr/>
          <p:nvPr/>
        </p:nvGrpSpPr>
        <p:grpSpPr>
          <a:xfrm>
            <a:off x="7572340" y="2404875"/>
            <a:ext cx="2162798" cy="1206590"/>
            <a:chOff x="7572340" y="2404875"/>
            <a:chExt cx="2162798" cy="1206590"/>
          </a:xfrm>
        </p:grpSpPr>
        <p:sp>
          <p:nvSpPr>
            <p:cNvPr id="699" name="Google Shape;699;p43"/>
            <p:cNvSpPr/>
            <p:nvPr/>
          </p:nvSpPr>
          <p:spPr>
            <a:xfrm flipH="1">
              <a:off x="7572340" y="2404875"/>
              <a:ext cx="2162798" cy="116887"/>
            </a:xfrm>
            <a:custGeom>
              <a:avLst/>
              <a:gdLst/>
              <a:ahLst/>
              <a:cxnLst/>
              <a:rect l="l" t="t" r="r" b="b"/>
              <a:pathLst>
                <a:path w="27570" h="1490" extrusionOk="0">
                  <a:moveTo>
                    <a:pt x="760" y="1"/>
                  </a:moveTo>
                  <a:cubicBezTo>
                    <a:pt x="335" y="1"/>
                    <a:pt x="0" y="335"/>
                    <a:pt x="0" y="760"/>
                  </a:cubicBezTo>
                  <a:cubicBezTo>
                    <a:pt x="0" y="1156"/>
                    <a:pt x="335" y="1490"/>
                    <a:pt x="760" y="1490"/>
                  </a:cubicBezTo>
                  <a:lnTo>
                    <a:pt x="26809" y="1490"/>
                  </a:lnTo>
                  <a:cubicBezTo>
                    <a:pt x="27235" y="1490"/>
                    <a:pt x="27569" y="1156"/>
                    <a:pt x="27569" y="760"/>
                  </a:cubicBezTo>
                  <a:cubicBezTo>
                    <a:pt x="27569" y="335"/>
                    <a:pt x="27235" y="1"/>
                    <a:pt x="26809"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3"/>
            <p:cNvSpPr/>
            <p:nvPr/>
          </p:nvSpPr>
          <p:spPr>
            <a:xfrm flipH="1">
              <a:off x="8182818" y="2767299"/>
              <a:ext cx="1552319" cy="119319"/>
            </a:xfrm>
            <a:custGeom>
              <a:avLst/>
              <a:gdLst/>
              <a:ahLst/>
              <a:cxnLst/>
              <a:rect l="l" t="t" r="r" b="b"/>
              <a:pathLst>
                <a:path w="19788" h="1521" extrusionOk="0">
                  <a:moveTo>
                    <a:pt x="760" y="1"/>
                  </a:moveTo>
                  <a:cubicBezTo>
                    <a:pt x="335" y="1"/>
                    <a:pt x="0" y="365"/>
                    <a:pt x="0" y="761"/>
                  </a:cubicBezTo>
                  <a:cubicBezTo>
                    <a:pt x="0" y="1186"/>
                    <a:pt x="335" y="1520"/>
                    <a:pt x="760" y="1520"/>
                  </a:cubicBezTo>
                  <a:lnTo>
                    <a:pt x="19028" y="1520"/>
                  </a:lnTo>
                  <a:cubicBezTo>
                    <a:pt x="19454" y="1520"/>
                    <a:pt x="19788" y="1186"/>
                    <a:pt x="19788" y="761"/>
                  </a:cubicBezTo>
                  <a:cubicBezTo>
                    <a:pt x="19788" y="335"/>
                    <a:pt x="19454" y="1"/>
                    <a:pt x="19028" y="1"/>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3"/>
            <p:cNvSpPr/>
            <p:nvPr/>
          </p:nvSpPr>
          <p:spPr>
            <a:xfrm flipH="1">
              <a:off x="7889503" y="3132154"/>
              <a:ext cx="1845634" cy="116887"/>
            </a:xfrm>
            <a:custGeom>
              <a:avLst/>
              <a:gdLst/>
              <a:ahLst/>
              <a:cxnLst/>
              <a:rect l="l" t="t" r="r" b="b"/>
              <a:pathLst>
                <a:path w="23527" h="1490" extrusionOk="0">
                  <a:moveTo>
                    <a:pt x="760" y="0"/>
                  </a:moveTo>
                  <a:cubicBezTo>
                    <a:pt x="335" y="0"/>
                    <a:pt x="0" y="335"/>
                    <a:pt x="0" y="730"/>
                  </a:cubicBezTo>
                  <a:cubicBezTo>
                    <a:pt x="0" y="1155"/>
                    <a:pt x="335" y="1490"/>
                    <a:pt x="760" y="1490"/>
                  </a:cubicBezTo>
                  <a:lnTo>
                    <a:pt x="22767" y="1490"/>
                  </a:lnTo>
                  <a:cubicBezTo>
                    <a:pt x="23192" y="1490"/>
                    <a:pt x="23527" y="1155"/>
                    <a:pt x="23527" y="730"/>
                  </a:cubicBezTo>
                  <a:cubicBezTo>
                    <a:pt x="23527" y="335"/>
                    <a:pt x="23192" y="0"/>
                    <a:pt x="22767"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3"/>
            <p:cNvSpPr/>
            <p:nvPr/>
          </p:nvSpPr>
          <p:spPr>
            <a:xfrm flipH="1">
              <a:off x="8812281" y="3494578"/>
              <a:ext cx="922856" cy="116887"/>
            </a:xfrm>
            <a:custGeom>
              <a:avLst/>
              <a:gdLst/>
              <a:ahLst/>
              <a:cxnLst/>
              <a:rect l="l" t="t" r="r" b="b"/>
              <a:pathLst>
                <a:path w="11764" h="1490" extrusionOk="0">
                  <a:moveTo>
                    <a:pt x="760" y="0"/>
                  </a:moveTo>
                  <a:cubicBezTo>
                    <a:pt x="335" y="0"/>
                    <a:pt x="0" y="335"/>
                    <a:pt x="0" y="760"/>
                  </a:cubicBezTo>
                  <a:cubicBezTo>
                    <a:pt x="0" y="1155"/>
                    <a:pt x="335" y="1490"/>
                    <a:pt x="760" y="1490"/>
                  </a:cubicBezTo>
                  <a:lnTo>
                    <a:pt x="11004" y="1490"/>
                  </a:lnTo>
                  <a:cubicBezTo>
                    <a:pt x="11429" y="1490"/>
                    <a:pt x="11764" y="1155"/>
                    <a:pt x="11764" y="760"/>
                  </a:cubicBezTo>
                  <a:cubicBezTo>
                    <a:pt x="11764" y="335"/>
                    <a:pt x="11429" y="0"/>
                    <a:pt x="11004" y="0"/>
                  </a:cubicBez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3" name="Google Shape;703;p43"/>
          <p:cNvGrpSpPr/>
          <p:nvPr/>
        </p:nvGrpSpPr>
        <p:grpSpPr>
          <a:xfrm rot="-619398">
            <a:off x="602748" y="422769"/>
            <a:ext cx="1166435" cy="815390"/>
            <a:chOff x="135700" y="1601500"/>
            <a:chExt cx="1166450" cy="815400"/>
          </a:xfrm>
        </p:grpSpPr>
        <p:sp>
          <p:nvSpPr>
            <p:cNvPr id="704" name="Google Shape;704;p43"/>
            <p:cNvSpPr/>
            <p:nvPr/>
          </p:nvSpPr>
          <p:spPr>
            <a:xfrm>
              <a:off x="135700" y="1601500"/>
              <a:ext cx="1166450" cy="815400"/>
            </a:xfrm>
            <a:custGeom>
              <a:avLst/>
              <a:gdLst/>
              <a:ahLst/>
              <a:cxnLst/>
              <a:rect l="l" t="t" r="r" b="b"/>
              <a:pathLst>
                <a:path w="46658" h="32616" extrusionOk="0">
                  <a:moveTo>
                    <a:pt x="4833" y="1"/>
                  </a:moveTo>
                  <a:cubicBezTo>
                    <a:pt x="2159" y="1"/>
                    <a:pt x="0" y="2189"/>
                    <a:pt x="0" y="4834"/>
                  </a:cubicBezTo>
                  <a:lnTo>
                    <a:pt x="0" y="22038"/>
                  </a:lnTo>
                  <a:cubicBezTo>
                    <a:pt x="0" y="24712"/>
                    <a:pt x="2189" y="26901"/>
                    <a:pt x="4833" y="26901"/>
                  </a:cubicBezTo>
                  <a:lnTo>
                    <a:pt x="7265" y="26901"/>
                  </a:lnTo>
                  <a:lnTo>
                    <a:pt x="7204" y="32615"/>
                  </a:lnTo>
                  <a:lnTo>
                    <a:pt x="11703" y="26901"/>
                  </a:lnTo>
                  <a:lnTo>
                    <a:pt x="41795" y="26901"/>
                  </a:lnTo>
                  <a:cubicBezTo>
                    <a:pt x="44469" y="26901"/>
                    <a:pt x="46658" y="24712"/>
                    <a:pt x="46627" y="22038"/>
                  </a:cubicBezTo>
                  <a:lnTo>
                    <a:pt x="46627" y="4834"/>
                  </a:lnTo>
                  <a:cubicBezTo>
                    <a:pt x="46627" y="2159"/>
                    <a:pt x="44439" y="1"/>
                    <a:pt x="41795" y="1"/>
                  </a:cubicBezTo>
                  <a:close/>
                </a:path>
              </a:pathLst>
            </a:custGeom>
            <a:solidFill>
              <a:schemeClr val="accent4"/>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3"/>
            <p:cNvSpPr/>
            <p:nvPr/>
          </p:nvSpPr>
          <p:spPr>
            <a:xfrm>
              <a:off x="321875" y="1884175"/>
              <a:ext cx="91975" cy="91975"/>
            </a:xfrm>
            <a:custGeom>
              <a:avLst/>
              <a:gdLst/>
              <a:ahLst/>
              <a:cxnLst/>
              <a:rect l="l" t="t" r="r" b="b"/>
              <a:pathLst>
                <a:path w="3679" h="3679" extrusionOk="0">
                  <a:moveTo>
                    <a:pt x="1824" y="1"/>
                  </a:moveTo>
                  <a:cubicBezTo>
                    <a:pt x="821" y="1"/>
                    <a:pt x="0" y="822"/>
                    <a:pt x="0" y="1825"/>
                  </a:cubicBezTo>
                  <a:cubicBezTo>
                    <a:pt x="0" y="2858"/>
                    <a:pt x="821" y="3679"/>
                    <a:pt x="1824" y="3679"/>
                  </a:cubicBezTo>
                  <a:cubicBezTo>
                    <a:pt x="2858" y="3679"/>
                    <a:pt x="3678" y="2858"/>
                    <a:pt x="3678" y="1825"/>
                  </a:cubicBezTo>
                  <a:cubicBezTo>
                    <a:pt x="3678" y="822"/>
                    <a:pt x="2858" y="1"/>
                    <a:pt x="18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3"/>
            <p:cNvSpPr/>
            <p:nvPr/>
          </p:nvSpPr>
          <p:spPr>
            <a:xfrm>
              <a:off x="497400" y="1884175"/>
              <a:ext cx="91975" cy="91975"/>
            </a:xfrm>
            <a:custGeom>
              <a:avLst/>
              <a:gdLst/>
              <a:ahLst/>
              <a:cxnLst/>
              <a:rect l="l" t="t" r="r" b="b"/>
              <a:pathLst>
                <a:path w="3679" h="3679" extrusionOk="0">
                  <a:moveTo>
                    <a:pt x="1825" y="1"/>
                  </a:moveTo>
                  <a:cubicBezTo>
                    <a:pt x="822" y="1"/>
                    <a:pt x="1" y="822"/>
                    <a:pt x="1" y="1825"/>
                  </a:cubicBezTo>
                  <a:cubicBezTo>
                    <a:pt x="1" y="2858"/>
                    <a:pt x="822" y="3679"/>
                    <a:pt x="1825" y="3679"/>
                  </a:cubicBezTo>
                  <a:cubicBezTo>
                    <a:pt x="2858" y="3679"/>
                    <a:pt x="3679" y="2858"/>
                    <a:pt x="3679" y="1825"/>
                  </a:cubicBezTo>
                  <a:cubicBezTo>
                    <a:pt x="3679" y="822"/>
                    <a:pt x="2858" y="1"/>
                    <a:pt x="18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3"/>
            <p:cNvSpPr/>
            <p:nvPr/>
          </p:nvSpPr>
          <p:spPr>
            <a:xfrm>
              <a:off x="672175" y="1884175"/>
              <a:ext cx="92750" cy="91975"/>
            </a:xfrm>
            <a:custGeom>
              <a:avLst/>
              <a:gdLst/>
              <a:ahLst/>
              <a:cxnLst/>
              <a:rect l="l" t="t" r="r" b="b"/>
              <a:pathLst>
                <a:path w="3710" h="3679" extrusionOk="0">
                  <a:moveTo>
                    <a:pt x="1855" y="1"/>
                  </a:moveTo>
                  <a:cubicBezTo>
                    <a:pt x="822" y="1"/>
                    <a:pt x="1" y="822"/>
                    <a:pt x="1" y="1825"/>
                  </a:cubicBezTo>
                  <a:cubicBezTo>
                    <a:pt x="1" y="2858"/>
                    <a:pt x="852" y="3679"/>
                    <a:pt x="1855" y="3679"/>
                  </a:cubicBezTo>
                  <a:cubicBezTo>
                    <a:pt x="2888" y="3679"/>
                    <a:pt x="3709" y="2858"/>
                    <a:pt x="3709" y="1825"/>
                  </a:cubicBezTo>
                  <a:cubicBezTo>
                    <a:pt x="3709" y="822"/>
                    <a:pt x="2888" y="1"/>
                    <a:pt x="18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3"/>
            <p:cNvSpPr/>
            <p:nvPr/>
          </p:nvSpPr>
          <p:spPr>
            <a:xfrm>
              <a:off x="847725" y="1884175"/>
              <a:ext cx="92725" cy="91975"/>
            </a:xfrm>
            <a:custGeom>
              <a:avLst/>
              <a:gdLst/>
              <a:ahLst/>
              <a:cxnLst/>
              <a:rect l="l" t="t" r="r" b="b"/>
              <a:pathLst>
                <a:path w="3709" h="3679" extrusionOk="0">
                  <a:moveTo>
                    <a:pt x="1854" y="1"/>
                  </a:moveTo>
                  <a:cubicBezTo>
                    <a:pt x="821" y="1"/>
                    <a:pt x="0" y="822"/>
                    <a:pt x="0" y="1825"/>
                  </a:cubicBezTo>
                  <a:cubicBezTo>
                    <a:pt x="0" y="2858"/>
                    <a:pt x="821" y="3679"/>
                    <a:pt x="1854" y="3679"/>
                  </a:cubicBezTo>
                  <a:cubicBezTo>
                    <a:pt x="2857" y="3679"/>
                    <a:pt x="3709" y="2858"/>
                    <a:pt x="3709" y="1825"/>
                  </a:cubicBezTo>
                  <a:cubicBezTo>
                    <a:pt x="3709" y="822"/>
                    <a:pt x="2857" y="1"/>
                    <a:pt x="18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3"/>
            <p:cNvSpPr/>
            <p:nvPr/>
          </p:nvSpPr>
          <p:spPr>
            <a:xfrm>
              <a:off x="1023250" y="1884175"/>
              <a:ext cx="91975" cy="91975"/>
            </a:xfrm>
            <a:custGeom>
              <a:avLst/>
              <a:gdLst/>
              <a:ahLst/>
              <a:cxnLst/>
              <a:rect l="l" t="t" r="r" b="b"/>
              <a:pathLst>
                <a:path w="3679" h="3679" extrusionOk="0">
                  <a:moveTo>
                    <a:pt x="1855" y="1"/>
                  </a:moveTo>
                  <a:cubicBezTo>
                    <a:pt x="821" y="1"/>
                    <a:pt x="1" y="822"/>
                    <a:pt x="1" y="1825"/>
                  </a:cubicBezTo>
                  <a:cubicBezTo>
                    <a:pt x="1" y="2858"/>
                    <a:pt x="821" y="3679"/>
                    <a:pt x="1855" y="3679"/>
                  </a:cubicBezTo>
                  <a:cubicBezTo>
                    <a:pt x="2858" y="3679"/>
                    <a:pt x="3679" y="2858"/>
                    <a:pt x="3679" y="1825"/>
                  </a:cubicBezTo>
                  <a:cubicBezTo>
                    <a:pt x="3679" y="822"/>
                    <a:pt x="2858" y="1"/>
                    <a:pt x="18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0" name="Google Shape;710;p43"/>
          <p:cNvSpPr/>
          <p:nvPr/>
        </p:nvSpPr>
        <p:spPr>
          <a:xfrm>
            <a:off x="7873000" y="1212150"/>
            <a:ext cx="988876" cy="988815"/>
          </a:xfrm>
          <a:custGeom>
            <a:avLst/>
            <a:gdLst/>
            <a:ahLst/>
            <a:cxnLst/>
            <a:rect l="l" t="t" r="r" b="b"/>
            <a:pathLst>
              <a:path w="16385" h="16384" extrusionOk="0">
                <a:moveTo>
                  <a:pt x="8208" y="3587"/>
                </a:moveTo>
                <a:cubicBezTo>
                  <a:pt x="10761" y="3587"/>
                  <a:pt x="12828" y="5654"/>
                  <a:pt x="12828" y="8207"/>
                </a:cubicBezTo>
                <a:cubicBezTo>
                  <a:pt x="12828" y="10760"/>
                  <a:pt x="10761" y="12827"/>
                  <a:pt x="8208" y="12827"/>
                </a:cubicBezTo>
                <a:cubicBezTo>
                  <a:pt x="5624" y="12827"/>
                  <a:pt x="3557" y="10760"/>
                  <a:pt x="3557" y="8207"/>
                </a:cubicBezTo>
                <a:cubicBezTo>
                  <a:pt x="3557" y="5654"/>
                  <a:pt x="5624" y="3587"/>
                  <a:pt x="8208" y="3587"/>
                </a:cubicBezTo>
                <a:close/>
                <a:moveTo>
                  <a:pt x="7478" y="0"/>
                </a:moveTo>
                <a:lnTo>
                  <a:pt x="7265" y="1581"/>
                </a:lnTo>
                <a:cubicBezTo>
                  <a:pt x="6658" y="1672"/>
                  <a:pt x="6050" y="1824"/>
                  <a:pt x="5533" y="2067"/>
                </a:cubicBezTo>
                <a:lnTo>
                  <a:pt x="4530" y="851"/>
                </a:lnTo>
                <a:lnTo>
                  <a:pt x="3284" y="1611"/>
                </a:lnTo>
                <a:lnTo>
                  <a:pt x="3922" y="3040"/>
                </a:lnTo>
                <a:cubicBezTo>
                  <a:pt x="3557" y="3313"/>
                  <a:pt x="3253" y="3617"/>
                  <a:pt x="2980" y="3982"/>
                </a:cubicBezTo>
                <a:lnTo>
                  <a:pt x="1551" y="3344"/>
                </a:lnTo>
                <a:lnTo>
                  <a:pt x="791" y="4590"/>
                </a:lnTo>
                <a:lnTo>
                  <a:pt x="2007" y="5593"/>
                </a:lnTo>
                <a:cubicBezTo>
                  <a:pt x="1794" y="6110"/>
                  <a:pt x="1642" y="6657"/>
                  <a:pt x="1551" y="7265"/>
                </a:cubicBezTo>
                <a:lnTo>
                  <a:pt x="1" y="7477"/>
                </a:lnTo>
                <a:lnTo>
                  <a:pt x="1" y="8936"/>
                </a:lnTo>
                <a:lnTo>
                  <a:pt x="1551" y="9149"/>
                </a:lnTo>
                <a:cubicBezTo>
                  <a:pt x="1642" y="9757"/>
                  <a:pt x="1825" y="10335"/>
                  <a:pt x="2037" y="10882"/>
                </a:cubicBezTo>
                <a:lnTo>
                  <a:pt x="822" y="11885"/>
                </a:lnTo>
                <a:lnTo>
                  <a:pt x="1612" y="13131"/>
                </a:lnTo>
                <a:lnTo>
                  <a:pt x="3040" y="12493"/>
                </a:lnTo>
                <a:cubicBezTo>
                  <a:pt x="3314" y="12827"/>
                  <a:pt x="3618" y="13131"/>
                  <a:pt x="3952" y="13405"/>
                </a:cubicBezTo>
                <a:lnTo>
                  <a:pt x="3344" y="14833"/>
                </a:lnTo>
                <a:lnTo>
                  <a:pt x="4591" y="15593"/>
                </a:lnTo>
                <a:lnTo>
                  <a:pt x="5563" y="14377"/>
                </a:lnTo>
                <a:cubicBezTo>
                  <a:pt x="6110" y="14590"/>
                  <a:pt x="6658" y="14742"/>
                  <a:pt x="7265" y="14833"/>
                </a:cubicBezTo>
                <a:lnTo>
                  <a:pt x="7448" y="16383"/>
                </a:lnTo>
                <a:lnTo>
                  <a:pt x="8937" y="16383"/>
                </a:lnTo>
                <a:lnTo>
                  <a:pt x="9150" y="14833"/>
                </a:lnTo>
                <a:cubicBezTo>
                  <a:pt x="9758" y="14742"/>
                  <a:pt x="10335" y="14590"/>
                  <a:pt x="10883" y="14347"/>
                </a:cubicBezTo>
                <a:lnTo>
                  <a:pt x="11855" y="15563"/>
                </a:lnTo>
                <a:lnTo>
                  <a:pt x="13101" y="14803"/>
                </a:lnTo>
                <a:lnTo>
                  <a:pt x="12494" y="13374"/>
                </a:lnTo>
                <a:cubicBezTo>
                  <a:pt x="12828" y="13101"/>
                  <a:pt x="13132" y="12766"/>
                  <a:pt x="13405" y="12432"/>
                </a:cubicBezTo>
                <a:lnTo>
                  <a:pt x="14834" y="13070"/>
                </a:lnTo>
                <a:lnTo>
                  <a:pt x="15594" y="11794"/>
                </a:lnTo>
                <a:lnTo>
                  <a:pt x="14378" y="10821"/>
                </a:lnTo>
                <a:cubicBezTo>
                  <a:pt x="14591" y="10304"/>
                  <a:pt x="14743" y="9727"/>
                  <a:pt x="14834" y="9149"/>
                </a:cubicBezTo>
                <a:lnTo>
                  <a:pt x="16384" y="8936"/>
                </a:lnTo>
                <a:lnTo>
                  <a:pt x="16384" y="7477"/>
                </a:lnTo>
                <a:lnTo>
                  <a:pt x="14834" y="7265"/>
                </a:lnTo>
                <a:cubicBezTo>
                  <a:pt x="14743" y="6657"/>
                  <a:pt x="14591" y="6079"/>
                  <a:pt x="14348" y="5532"/>
                </a:cubicBezTo>
                <a:lnTo>
                  <a:pt x="15563" y="4529"/>
                </a:lnTo>
                <a:lnTo>
                  <a:pt x="14804" y="3283"/>
                </a:lnTo>
                <a:lnTo>
                  <a:pt x="13345" y="3921"/>
                </a:lnTo>
                <a:cubicBezTo>
                  <a:pt x="13071" y="3587"/>
                  <a:pt x="12767" y="3283"/>
                  <a:pt x="12433" y="3009"/>
                </a:cubicBezTo>
                <a:lnTo>
                  <a:pt x="13041" y="1550"/>
                </a:lnTo>
                <a:lnTo>
                  <a:pt x="11794" y="790"/>
                </a:lnTo>
                <a:lnTo>
                  <a:pt x="10822" y="2037"/>
                </a:lnTo>
                <a:cubicBezTo>
                  <a:pt x="10275" y="1793"/>
                  <a:pt x="9728" y="1641"/>
                  <a:pt x="9150" y="1581"/>
                </a:cubicBezTo>
                <a:lnTo>
                  <a:pt x="8937" y="0"/>
                </a:lnTo>
                <a:close/>
              </a:path>
            </a:pathLst>
          </a:custGeom>
          <a:solidFill>
            <a:schemeClr val="lt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1" name="Google Shape;711;p43"/>
          <p:cNvGrpSpPr/>
          <p:nvPr/>
        </p:nvGrpSpPr>
        <p:grpSpPr>
          <a:xfrm rot="1057935">
            <a:off x="858098" y="3868847"/>
            <a:ext cx="714079" cy="1067308"/>
            <a:chOff x="3251800" y="1824470"/>
            <a:chExt cx="714094" cy="1067331"/>
          </a:xfrm>
        </p:grpSpPr>
        <p:sp>
          <p:nvSpPr>
            <p:cNvPr id="712" name="Google Shape;712;p43"/>
            <p:cNvSpPr/>
            <p:nvPr/>
          </p:nvSpPr>
          <p:spPr>
            <a:xfrm>
              <a:off x="3531128" y="2697941"/>
              <a:ext cx="164164" cy="193860"/>
            </a:xfrm>
            <a:custGeom>
              <a:avLst/>
              <a:gdLst/>
              <a:ahLst/>
              <a:cxnLst/>
              <a:rect l="l" t="t" r="r" b="b"/>
              <a:pathLst>
                <a:path w="2858" h="3375" extrusionOk="0">
                  <a:moveTo>
                    <a:pt x="1429" y="0"/>
                  </a:moveTo>
                  <a:cubicBezTo>
                    <a:pt x="669" y="0"/>
                    <a:pt x="0" y="669"/>
                    <a:pt x="0" y="1459"/>
                  </a:cubicBezTo>
                  <a:lnTo>
                    <a:pt x="0" y="1945"/>
                  </a:lnTo>
                  <a:cubicBezTo>
                    <a:pt x="0" y="2736"/>
                    <a:pt x="669" y="3374"/>
                    <a:pt x="1429" y="3374"/>
                  </a:cubicBezTo>
                  <a:cubicBezTo>
                    <a:pt x="2219" y="3374"/>
                    <a:pt x="2858" y="2736"/>
                    <a:pt x="2858" y="1945"/>
                  </a:cubicBezTo>
                  <a:lnTo>
                    <a:pt x="2858" y="1459"/>
                  </a:lnTo>
                  <a:cubicBezTo>
                    <a:pt x="2858" y="669"/>
                    <a:pt x="2219" y="0"/>
                    <a:pt x="1429" y="0"/>
                  </a:cubicBezTo>
                  <a:close/>
                </a:path>
              </a:pathLst>
            </a:custGeom>
            <a:solidFill>
              <a:schemeClr val="accent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3"/>
            <p:cNvSpPr/>
            <p:nvPr/>
          </p:nvSpPr>
          <p:spPr>
            <a:xfrm>
              <a:off x="3496205" y="2539065"/>
              <a:ext cx="235734" cy="274161"/>
            </a:xfrm>
            <a:custGeom>
              <a:avLst/>
              <a:gdLst/>
              <a:ahLst/>
              <a:cxnLst/>
              <a:rect l="l" t="t" r="r" b="b"/>
              <a:pathLst>
                <a:path w="4104" h="4773" extrusionOk="0">
                  <a:moveTo>
                    <a:pt x="791" y="0"/>
                  </a:moveTo>
                  <a:cubicBezTo>
                    <a:pt x="365" y="0"/>
                    <a:pt x="1" y="334"/>
                    <a:pt x="1" y="790"/>
                  </a:cubicBezTo>
                  <a:lnTo>
                    <a:pt x="1" y="3982"/>
                  </a:lnTo>
                  <a:cubicBezTo>
                    <a:pt x="1" y="4438"/>
                    <a:pt x="365" y="4772"/>
                    <a:pt x="791" y="4772"/>
                  </a:cubicBezTo>
                  <a:lnTo>
                    <a:pt x="3314" y="4772"/>
                  </a:lnTo>
                  <a:cubicBezTo>
                    <a:pt x="3739" y="4772"/>
                    <a:pt x="4074" y="4438"/>
                    <a:pt x="4104" y="3982"/>
                  </a:cubicBezTo>
                  <a:lnTo>
                    <a:pt x="4104" y="790"/>
                  </a:lnTo>
                  <a:cubicBezTo>
                    <a:pt x="4104" y="334"/>
                    <a:pt x="3739" y="0"/>
                    <a:pt x="3314" y="0"/>
                  </a:cubicBezTo>
                  <a:close/>
                </a:path>
              </a:pathLst>
            </a:custGeom>
            <a:solidFill>
              <a:schemeClr val="accent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3"/>
            <p:cNvSpPr/>
            <p:nvPr/>
          </p:nvSpPr>
          <p:spPr>
            <a:xfrm>
              <a:off x="3251800" y="1824470"/>
              <a:ext cx="714094" cy="856086"/>
            </a:xfrm>
            <a:custGeom>
              <a:avLst/>
              <a:gdLst/>
              <a:ahLst/>
              <a:cxnLst/>
              <a:rect l="l" t="t" r="r" b="b"/>
              <a:pathLst>
                <a:path w="12432" h="14904" extrusionOk="0">
                  <a:moveTo>
                    <a:pt x="6311" y="1"/>
                  </a:moveTo>
                  <a:cubicBezTo>
                    <a:pt x="6204" y="1"/>
                    <a:pt x="6096" y="4"/>
                    <a:pt x="5988" y="9"/>
                  </a:cubicBezTo>
                  <a:cubicBezTo>
                    <a:pt x="3009" y="161"/>
                    <a:pt x="517" y="2502"/>
                    <a:pt x="213" y="5481"/>
                  </a:cubicBezTo>
                  <a:cubicBezTo>
                    <a:pt x="0" y="7517"/>
                    <a:pt x="790" y="9371"/>
                    <a:pt x="2128" y="10617"/>
                  </a:cubicBezTo>
                  <a:cubicBezTo>
                    <a:pt x="3009" y="11408"/>
                    <a:pt x="3465" y="12563"/>
                    <a:pt x="3465" y="13748"/>
                  </a:cubicBezTo>
                  <a:cubicBezTo>
                    <a:pt x="3465" y="14386"/>
                    <a:pt x="4012" y="14903"/>
                    <a:pt x="4651" y="14903"/>
                  </a:cubicBezTo>
                  <a:lnTo>
                    <a:pt x="7964" y="14903"/>
                  </a:lnTo>
                  <a:cubicBezTo>
                    <a:pt x="8602" y="14903"/>
                    <a:pt x="9119" y="14386"/>
                    <a:pt x="9119" y="13748"/>
                  </a:cubicBezTo>
                  <a:lnTo>
                    <a:pt x="9119" y="13566"/>
                  </a:lnTo>
                  <a:cubicBezTo>
                    <a:pt x="9119" y="12441"/>
                    <a:pt x="9636" y="11377"/>
                    <a:pt x="10487" y="10617"/>
                  </a:cubicBezTo>
                  <a:cubicBezTo>
                    <a:pt x="11672" y="9493"/>
                    <a:pt x="12432" y="7912"/>
                    <a:pt x="12432" y="6119"/>
                  </a:cubicBezTo>
                  <a:cubicBezTo>
                    <a:pt x="12432" y="2760"/>
                    <a:pt x="9690" y="1"/>
                    <a:pt x="6311" y="1"/>
                  </a:cubicBezTo>
                  <a:close/>
                </a:path>
              </a:pathLst>
            </a:custGeom>
            <a:solidFill>
              <a:schemeClr val="accen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3"/>
            <p:cNvSpPr/>
            <p:nvPr/>
          </p:nvSpPr>
          <p:spPr>
            <a:xfrm>
              <a:off x="3655083" y="1884321"/>
              <a:ext cx="57670" cy="54223"/>
            </a:xfrm>
            <a:custGeom>
              <a:avLst/>
              <a:gdLst/>
              <a:ahLst/>
              <a:cxnLst/>
              <a:rect l="l" t="t" r="r" b="b"/>
              <a:pathLst>
                <a:path w="1004" h="944" extrusionOk="0">
                  <a:moveTo>
                    <a:pt x="92" y="1"/>
                  </a:moveTo>
                  <a:lnTo>
                    <a:pt x="1" y="761"/>
                  </a:lnTo>
                  <a:cubicBezTo>
                    <a:pt x="244" y="791"/>
                    <a:pt x="517" y="852"/>
                    <a:pt x="760" y="943"/>
                  </a:cubicBezTo>
                  <a:lnTo>
                    <a:pt x="1004" y="214"/>
                  </a:lnTo>
                  <a:cubicBezTo>
                    <a:pt x="700" y="122"/>
                    <a:pt x="396" y="31"/>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3"/>
            <p:cNvSpPr/>
            <p:nvPr/>
          </p:nvSpPr>
          <p:spPr>
            <a:xfrm>
              <a:off x="3749341" y="1924471"/>
              <a:ext cx="146759" cy="178179"/>
            </a:xfrm>
            <a:custGeom>
              <a:avLst/>
              <a:gdLst/>
              <a:ahLst/>
              <a:cxnLst/>
              <a:rect l="l" t="t" r="r" b="b"/>
              <a:pathLst>
                <a:path w="2555" h="3102" extrusionOk="0">
                  <a:moveTo>
                    <a:pt x="396" y="1"/>
                  </a:moveTo>
                  <a:lnTo>
                    <a:pt x="1" y="639"/>
                  </a:lnTo>
                  <a:cubicBezTo>
                    <a:pt x="913" y="1217"/>
                    <a:pt x="1551" y="2098"/>
                    <a:pt x="1825" y="3101"/>
                  </a:cubicBezTo>
                  <a:lnTo>
                    <a:pt x="2554" y="2919"/>
                  </a:lnTo>
                  <a:cubicBezTo>
                    <a:pt x="2220" y="1703"/>
                    <a:pt x="1460" y="670"/>
                    <a:pt x="3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3"/>
            <p:cNvSpPr/>
            <p:nvPr/>
          </p:nvSpPr>
          <p:spPr>
            <a:xfrm>
              <a:off x="3606202" y="2285875"/>
              <a:ext cx="15796" cy="227060"/>
            </a:xfrm>
            <a:custGeom>
              <a:avLst/>
              <a:gdLst/>
              <a:ahLst/>
              <a:cxnLst/>
              <a:rect l="l" t="t" r="r" b="b"/>
              <a:pathLst>
                <a:path w="275" h="3953" extrusionOk="0">
                  <a:moveTo>
                    <a:pt x="0" y="1"/>
                  </a:moveTo>
                  <a:lnTo>
                    <a:pt x="0" y="3952"/>
                  </a:lnTo>
                  <a:lnTo>
                    <a:pt x="274" y="3952"/>
                  </a:lnTo>
                  <a:lnTo>
                    <a:pt x="2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3"/>
            <p:cNvSpPr/>
            <p:nvPr/>
          </p:nvSpPr>
          <p:spPr>
            <a:xfrm>
              <a:off x="3436870" y="2270195"/>
              <a:ext cx="352682" cy="263650"/>
            </a:xfrm>
            <a:custGeom>
              <a:avLst/>
              <a:gdLst/>
              <a:ahLst/>
              <a:cxnLst/>
              <a:rect l="l" t="t" r="r" b="b"/>
              <a:pathLst>
                <a:path w="6140" h="4590" extrusionOk="0">
                  <a:moveTo>
                    <a:pt x="3070" y="0"/>
                  </a:moveTo>
                  <a:lnTo>
                    <a:pt x="2948" y="213"/>
                  </a:lnTo>
                  <a:cubicBezTo>
                    <a:pt x="2416" y="1198"/>
                    <a:pt x="1697" y="1670"/>
                    <a:pt x="771" y="1670"/>
                  </a:cubicBezTo>
                  <a:cubicBezTo>
                    <a:pt x="640" y="1670"/>
                    <a:pt x="505" y="1660"/>
                    <a:pt x="365" y="1642"/>
                  </a:cubicBezTo>
                  <a:lnTo>
                    <a:pt x="0" y="1581"/>
                  </a:lnTo>
                  <a:lnTo>
                    <a:pt x="2310" y="4590"/>
                  </a:lnTo>
                  <a:lnTo>
                    <a:pt x="2523" y="4408"/>
                  </a:lnTo>
                  <a:lnTo>
                    <a:pt x="638" y="1946"/>
                  </a:lnTo>
                  <a:lnTo>
                    <a:pt x="638" y="1946"/>
                  </a:lnTo>
                  <a:cubicBezTo>
                    <a:pt x="670" y="1946"/>
                    <a:pt x="701" y="1947"/>
                    <a:pt x="732" y="1947"/>
                  </a:cubicBezTo>
                  <a:cubicBezTo>
                    <a:pt x="1693" y="1947"/>
                    <a:pt x="2481" y="1491"/>
                    <a:pt x="3070" y="578"/>
                  </a:cubicBezTo>
                  <a:cubicBezTo>
                    <a:pt x="3648" y="1490"/>
                    <a:pt x="4468" y="1946"/>
                    <a:pt x="5502" y="1946"/>
                  </a:cubicBezTo>
                  <a:lnTo>
                    <a:pt x="5532" y="1946"/>
                  </a:lnTo>
                  <a:lnTo>
                    <a:pt x="3617" y="4408"/>
                  </a:lnTo>
                  <a:lnTo>
                    <a:pt x="3860" y="4590"/>
                  </a:lnTo>
                  <a:lnTo>
                    <a:pt x="6140" y="1611"/>
                  </a:lnTo>
                  <a:lnTo>
                    <a:pt x="5806" y="1642"/>
                  </a:lnTo>
                  <a:cubicBezTo>
                    <a:pt x="5707" y="1649"/>
                    <a:pt x="5611" y="1653"/>
                    <a:pt x="5518" y="1653"/>
                  </a:cubicBezTo>
                  <a:cubicBezTo>
                    <a:pt x="4481" y="1653"/>
                    <a:pt x="3721" y="1189"/>
                    <a:pt x="3192" y="213"/>
                  </a:cubicBezTo>
                  <a:lnTo>
                    <a:pt x="30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3"/>
            <p:cNvSpPr/>
            <p:nvPr/>
          </p:nvSpPr>
          <p:spPr>
            <a:xfrm>
              <a:off x="3536355" y="2498916"/>
              <a:ext cx="155433" cy="181625"/>
            </a:xfrm>
            <a:custGeom>
              <a:avLst/>
              <a:gdLst/>
              <a:ahLst/>
              <a:cxnLst/>
              <a:rect l="l" t="t" r="r" b="b"/>
              <a:pathLst>
                <a:path w="2706" h="3162" extrusionOk="0">
                  <a:moveTo>
                    <a:pt x="1338" y="0"/>
                  </a:moveTo>
                  <a:cubicBezTo>
                    <a:pt x="609" y="0"/>
                    <a:pt x="1" y="608"/>
                    <a:pt x="1" y="1368"/>
                  </a:cubicBezTo>
                  <a:lnTo>
                    <a:pt x="1" y="3161"/>
                  </a:lnTo>
                  <a:lnTo>
                    <a:pt x="2706" y="3161"/>
                  </a:lnTo>
                  <a:lnTo>
                    <a:pt x="2706" y="1368"/>
                  </a:lnTo>
                  <a:cubicBezTo>
                    <a:pt x="2706" y="608"/>
                    <a:pt x="2098" y="0"/>
                    <a:pt x="1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3"/>
            <p:cNvSpPr/>
            <p:nvPr/>
          </p:nvSpPr>
          <p:spPr>
            <a:xfrm>
              <a:off x="3564271" y="2535562"/>
              <a:ext cx="99601" cy="176398"/>
            </a:xfrm>
            <a:custGeom>
              <a:avLst/>
              <a:gdLst/>
              <a:ahLst/>
              <a:cxnLst/>
              <a:rect l="l" t="t" r="r" b="b"/>
              <a:pathLst>
                <a:path w="1734" h="3071" extrusionOk="0">
                  <a:moveTo>
                    <a:pt x="882" y="274"/>
                  </a:moveTo>
                  <a:cubicBezTo>
                    <a:pt x="1186" y="274"/>
                    <a:pt x="1460" y="547"/>
                    <a:pt x="1460" y="882"/>
                  </a:cubicBezTo>
                  <a:lnTo>
                    <a:pt x="1460" y="2797"/>
                  </a:lnTo>
                  <a:lnTo>
                    <a:pt x="275" y="2797"/>
                  </a:lnTo>
                  <a:lnTo>
                    <a:pt x="275" y="882"/>
                  </a:lnTo>
                  <a:cubicBezTo>
                    <a:pt x="275" y="547"/>
                    <a:pt x="548" y="274"/>
                    <a:pt x="882" y="274"/>
                  </a:cubicBezTo>
                  <a:close/>
                  <a:moveTo>
                    <a:pt x="852" y="0"/>
                  </a:moveTo>
                  <a:cubicBezTo>
                    <a:pt x="396" y="0"/>
                    <a:pt x="1" y="395"/>
                    <a:pt x="1" y="882"/>
                  </a:cubicBezTo>
                  <a:lnTo>
                    <a:pt x="1" y="3070"/>
                  </a:lnTo>
                  <a:lnTo>
                    <a:pt x="1734" y="3070"/>
                  </a:lnTo>
                  <a:lnTo>
                    <a:pt x="1734" y="882"/>
                  </a:lnTo>
                  <a:cubicBezTo>
                    <a:pt x="1734" y="395"/>
                    <a:pt x="1338" y="0"/>
                    <a:pt x="8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comb/>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8" name="Google Shape;748;p45"/>
          <p:cNvSpPr txBox="1">
            <a:spLocks noGrp="1"/>
          </p:cNvSpPr>
          <p:nvPr>
            <p:ph type="title" idx="15"/>
          </p:nvPr>
        </p:nvSpPr>
        <p:spPr>
          <a:xfrm>
            <a:off x="752957" y="342619"/>
            <a:ext cx="7635000" cy="68419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500">
                <a:latin typeface="+mj-lt"/>
              </a:rPr>
              <a:t>NỘI DUNG BÀI HỌC </a:t>
            </a:r>
            <a:endParaRPr sz="3500">
              <a:latin typeface="+mj-lt"/>
            </a:endParaRPr>
          </a:p>
        </p:txBody>
      </p:sp>
      <p:sp>
        <p:nvSpPr>
          <p:cNvPr id="761" name="Google Shape;761;p45"/>
          <p:cNvSpPr/>
          <p:nvPr/>
        </p:nvSpPr>
        <p:spPr>
          <a:xfrm>
            <a:off x="7794550" y="281656"/>
            <a:ext cx="888313" cy="888259"/>
          </a:xfrm>
          <a:custGeom>
            <a:avLst/>
            <a:gdLst/>
            <a:ahLst/>
            <a:cxnLst/>
            <a:rect l="l" t="t" r="r" b="b"/>
            <a:pathLst>
              <a:path w="16385" h="16384" extrusionOk="0">
                <a:moveTo>
                  <a:pt x="8208" y="3587"/>
                </a:moveTo>
                <a:cubicBezTo>
                  <a:pt x="10761" y="3587"/>
                  <a:pt x="12828" y="5654"/>
                  <a:pt x="12828" y="8207"/>
                </a:cubicBezTo>
                <a:cubicBezTo>
                  <a:pt x="12828" y="10760"/>
                  <a:pt x="10761" y="12827"/>
                  <a:pt x="8208" y="12827"/>
                </a:cubicBezTo>
                <a:cubicBezTo>
                  <a:pt x="5624" y="12827"/>
                  <a:pt x="3557" y="10760"/>
                  <a:pt x="3557" y="8207"/>
                </a:cubicBezTo>
                <a:cubicBezTo>
                  <a:pt x="3557" y="5654"/>
                  <a:pt x="5624" y="3587"/>
                  <a:pt x="8208" y="3587"/>
                </a:cubicBezTo>
                <a:close/>
                <a:moveTo>
                  <a:pt x="7478" y="0"/>
                </a:moveTo>
                <a:lnTo>
                  <a:pt x="7265" y="1581"/>
                </a:lnTo>
                <a:cubicBezTo>
                  <a:pt x="6658" y="1672"/>
                  <a:pt x="6050" y="1824"/>
                  <a:pt x="5533" y="2067"/>
                </a:cubicBezTo>
                <a:lnTo>
                  <a:pt x="4530" y="851"/>
                </a:lnTo>
                <a:lnTo>
                  <a:pt x="3284" y="1611"/>
                </a:lnTo>
                <a:lnTo>
                  <a:pt x="3922" y="3040"/>
                </a:lnTo>
                <a:cubicBezTo>
                  <a:pt x="3557" y="3313"/>
                  <a:pt x="3253" y="3617"/>
                  <a:pt x="2980" y="3982"/>
                </a:cubicBezTo>
                <a:lnTo>
                  <a:pt x="1551" y="3344"/>
                </a:lnTo>
                <a:lnTo>
                  <a:pt x="791" y="4590"/>
                </a:lnTo>
                <a:lnTo>
                  <a:pt x="2007" y="5593"/>
                </a:lnTo>
                <a:cubicBezTo>
                  <a:pt x="1794" y="6110"/>
                  <a:pt x="1642" y="6657"/>
                  <a:pt x="1551" y="7265"/>
                </a:cubicBezTo>
                <a:lnTo>
                  <a:pt x="1" y="7477"/>
                </a:lnTo>
                <a:lnTo>
                  <a:pt x="1" y="8936"/>
                </a:lnTo>
                <a:lnTo>
                  <a:pt x="1551" y="9149"/>
                </a:lnTo>
                <a:cubicBezTo>
                  <a:pt x="1642" y="9757"/>
                  <a:pt x="1825" y="10335"/>
                  <a:pt x="2037" y="10882"/>
                </a:cubicBezTo>
                <a:lnTo>
                  <a:pt x="822" y="11885"/>
                </a:lnTo>
                <a:lnTo>
                  <a:pt x="1612" y="13131"/>
                </a:lnTo>
                <a:lnTo>
                  <a:pt x="3040" y="12493"/>
                </a:lnTo>
                <a:cubicBezTo>
                  <a:pt x="3314" y="12827"/>
                  <a:pt x="3618" y="13131"/>
                  <a:pt x="3952" y="13405"/>
                </a:cubicBezTo>
                <a:lnTo>
                  <a:pt x="3344" y="14833"/>
                </a:lnTo>
                <a:lnTo>
                  <a:pt x="4591" y="15593"/>
                </a:lnTo>
                <a:lnTo>
                  <a:pt x="5563" y="14377"/>
                </a:lnTo>
                <a:cubicBezTo>
                  <a:pt x="6110" y="14590"/>
                  <a:pt x="6658" y="14742"/>
                  <a:pt x="7265" y="14833"/>
                </a:cubicBezTo>
                <a:lnTo>
                  <a:pt x="7448" y="16383"/>
                </a:lnTo>
                <a:lnTo>
                  <a:pt x="8937" y="16383"/>
                </a:lnTo>
                <a:lnTo>
                  <a:pt x="9150" y="14833"/>
                </a:lnTo>
                <a:cubicBezTo>
                  <a:pt x="9758" y="14742"/>
                  <a:pt x="10335" y="14590"/>
                  <a:pt x="10883" y="14347"/>
                </a:cubicBezTo>
                <a:lnTo>
                  <a:pt x="11855" y="15563"/>
                </a:lnTo>
                <a:lnTo>
                  <a:pt x="13101" y="14803"/>
                </a:lnTo>
                <a:lnTo>
                  <a:pt x="12494" y="13374"/>
                </a:lnTo>
                <a:cubicBezTo>
                  <a:pt x="12828" y="13101"/>
                  <a:pt x="13132" y="12766"/>
                  <a:pt x="13405" y="12432"/>
                </a:cubicBezTo>
                <a:lnTo>
                  <a:pt x="14834" y="13070"/>
                </a:lnTo>
                <a:lnTo>
                  <a:pt x="15594" y="11794"/>
                </a:lnTo>
                <a:lnTo>
                  <a:pt x="14378" y="10821"/>
                </a:lnTo>
                <a:cubicBezTo>
                  <a:pt x="14591" y="10304"/>
                  <a:pt x="14743" y="9727"/>
                  <a:pt x="14834" y="9149"/>
                </a:cubicBezTo>
                <a:lnTo>
                  <a:pt x="16384" y="8936"/>
                </a:lnTo>
                <a:lnTo>
                  <a:pt x="16384" y="7477"/>
                </a:lnTo>
                <a:lnTo>
                  <a:pt x="14834" y="7265"/>
                </a:lnTo>
                <a:cubicBezTo>
                  <a:pt x="14743" y="6657"/>
                  <a:pt x="14591" y="6079"/>
                  <a:pt x="14348" y="5532"/>
                </a:cubicBezTo>
                <a:lnTo>
                  <a:pt x="15563" y="4529"/>
                </a:lnTo>
                <a:lnTo>
                  <a:pt x="14804" y="3283"/>
                </a:lnTo>
                <a:lnTo>
                  <a:pt x="13345" y="3921"/>
                </a:lnTo>
                <a:cubicBezTo>
                  <a:pt x="13071" y="3587"/>
                  <a:pt x="12767" y="3283"/>
                  <a:pt x="12433" y="3009"/>
                </a:cubicBezTo>
                <a:lnTo>
                  <a:pt x="13041" y="1550"/>
                </a:lnTo>
                <a:lnTo>
                  <a:pt x="11794" y="790"/>
                </a:lnTo>
                <a:lnTo>
                  <a:pt x="10822" y="2037"/>
                </a:lnTo>
                <a:cubicBezTo>
                  <a:pt x="10275" y="1793"/>
                  <a:pt x="9728" y="1641"/>
                  <a:pt x="9150" y="1581"/>
                </a:cubicBezTo>
                <a:lnTo>
                  <a:pt x="8937" y="0"/>
                </a:lnTo>
                <a:close/>
              </a:path>
            </a:pathLst>
          </a:cu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5"/>
          <p:cNvSpPr/>
          <p:nvPr/>
        </p:nvSpPr>
        <p:spPr>
          <a:xfrm rot="-7222059">
            <a:off x="5553478" y="4493952"/>
            <a:ext cx="573277" cy="525485"/>
          </a:xfrm>
          <a:custGeom>
            <a:avLst/>
            <a:gdLst/>
            <a:ahLst/>
            <a:cxnLst/>
            <a:rect l="l" t="t" r="r" b="b"/>
            <a:pathLst>
              <a:path w="6080" h="5573" extrusionOk="0">
                <a:moveTo>
                  <a:pt x="3040" y="0"/>
                </a:moveTo>
                <a:cubicBezTo>
                  <a:pt x="2888" y="0"/>
                  <a:pt x="2736" y="91"/>
                  <a:pt x="2675" y="274"/>
                </a:cubicBezTo>
                <a:lnTo>
                  <a:pt x="2250" y="1581"/>
                </a:lnTo>
                <a:cubicBezTo>
                  <a:pt x="2220" y="1733"/>
                  <a:pt x="2068" y="1824"/>
                  <a:pt x="1885" y="1824"/>
                </a:cubicBezTo>
                <a:lnTo>
                  <a:pt x="517" y="1824"/>
                </a:lnTo>
                <a:cubicBezTo>
                  <a:pt x="153" y="1824"/>
                  <a:pt x="1" y="2310"/>
                  <a:pt x="305" y="2523"/>
                </a:cubicBezTo>
                <a:lnTo>
                  <a:pt x="1399" y="3344"/>
                </a:lnTo>
                <a:cubicBezTo>
                  <a:pt x="1551" y="3435"/>
                  <a:pt x="1581" y="3617"/>
                  <a:pt x="1551" y="3769"/>
                </a:cubicBezTo>
                <a:lnTo>
                  <a:pt x="1125" y="5046"/>
                </a:lnTo>
                <a:cubicBezTo>
                  <a:pt x="1032" y="5327"/>
                  <a:pt x="1263" y="5572"/>
                  <a:pt x="1513" y="5572"/>
                </a:cubicBezTo>
                <a:cubicBezTo>
                  <a:pt x="1588" y="5572"/>
                  <a:pt x="1664" y="5551"/>
                  <a:pt x="1733" y="5502"/>
                </a:cubicBezTo>
                <a:lnTo>
                  <a:pt x="2827" y="4681"/>
                </a:lnTo>
                <a:cubicBezTo>
                  <a:pt x="2888" y="4636"/>
                  <a:pt x="2964" y="4613"/>
                  <a:pt x="3044" y="4613"/>
                </a:cubicBezTo>
                <a:cubicBezTo>
                  <a:pt x="3124" y="4613"/>
                  <a:pt x="3207" y="4636"/>
                  <a:pt x="3283" y="4681"/>
                </a:cubicBezTo>
                <a:lnTo>
                  <a:pt x="4378" y="5502"/>
                </a:lnTo>
                <a:cubicBezTo>
                  <a:pt x="4447" y="5551"/>
                  <a:pt x="4522" y="5572"/>
                  <a:pt x="4594" y="5572"/>
                </a:cubicBezTo>
                <a:cubicBezTo>
                  <a:pt x="4835" y="5572"/>
                  <a:pt x="5049" y="5327"/>
                  <a:pt x="4955" y="5046"/>
                </a:cubicBezTo>
                <a:lnTo>
                  <a:pt x="4560" y="3769"/>
                </a:lnTo>
                <a:cubicBezTo>
                  <a:pt x="4499" y="3617"/>
                  <a:pt x="4560" y="3435"/>
                  <a:pt x="4682" y="3344"/>
                </a:cubicBezTo>
                <a:lnTo>
                  <a:pt x="5776" y="2523"/>
                </a:lnTo>
                <a:cubicBezTo>
                  <a:pt x="6080" y="2310"/>
                  <a:pt x="5928" y="1824"/>
                  <a:pt x="5563" y="1824"/>
                </a:cubicBezTo>
                <a:lnTo>
                  <a:pt x="4195" y="1824"/>
                </a:lnTo>
                <a:cubicBezTo>
                  <a:pt x="4043" y="1824"/>
                  <a:pt x="3891" y="1733"/>
                  <a:pt x="3830" y="1581"/>
                </a:cubicBezTo>
                <a:lnTo>
                  <a:pt x="3405" y="274"/>
                </a:lnTo>
                <a:cubicBezTo>
                  <a:pt x="3344" y="91"/>
                  <a:pt x="3192" y="0"/>
                  <a:pt x="3040" y="0"/>
                </a:cubicBezTo>
                <a:close/>
              </a:path>
            </a:pathLst>
          </a:custGeom>
          <a:solidFill>
            <a:srgbClr val="F8BC7D"/>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5"/>
          <p:cNvSpPr/>
          <p:nvPr/>
        </p:nvSpPr>
        <p:spPr>
          <a:xfrm rot="-6644592">
            <a:off x="4948265" y="4581285"/>
            <a:ext cx="444439" cy="407378"/>
          </a:xfrm>
          <a:custGeom>
            <a:avLst/>
            <a:gdLst/>
            <a:ahLst/>
            <a:cxnLst/>
            <a:rect l="l" t="t" r="r" b="b"/>
            <a:pathLst>
              <a:path w="6080" h="5573" extrusionOk="0">
                <a:moveTo>
                  <a:pt x="3040" y="0"/>
                </a:moveTo>
                <a:cubicBezTo>
                  <a:pt x="2888" y="0"/>
                  <a:pt x="2736" y="91"/>
                  <a:pt x="2675" y="274"/>
                </a:cubicBezTo>
                <a:lnTo>
                  <a:pt x="2250" y="1581"/>
                </a:lnTo>
                <a:cubicBezTo>
                  <a:pt x="2220" y="1733"/>
                  <a:pt x="2068" y="1824"/>
                  <a:pt x="1885" y="1824"/>
                </a:cubicBezTo>
                <a:lnTo>
                  <a:pt x="517" y="1824"/>
                </a:lnTo>
                <a:cubicBezTo>
                  <a:pt x="153" y="1824"/>
                  <a:pt x="1" y="2310"/>
                  <a:pt x="305" y="2523"/>
                </a:cubicBezTo>
                <a:lnTo>
                  <a:pt x="1399" y="3344"/>
                </a:lnTo>
                <a:cubicBezTo>
                  <a:pt x="1551" y="3435"/>
                  <a:pt x="1581" y="3617"/>
                  <a:pt x="1551" y="3769"/>
                </a:cubicBezTo>
                <a:lnTo>
                  <a:pt x="1125" y="5046"/>
                </a:lnTo>
                <a:cubicBezTo>
                  <a:pt x="1032" y="5327"/>
                  <a:pt x="1263" y="5572"/>
                  <a:pt x="1513" y="5572"/>
                </a:cubicBezTo>
                <a:cubicBezTo>
                  <a:pt x="1588" y="5572"/>
                  <a:pt x="1664" y="5551"/>
                  <a:pt x="1733" y="5502"/>
                </a:cubicBezTo>
                <a:lnTo>
                  <a:pt x="2827" y="4681"/>
                </a:lnTo>
                <a:cubicBezTo>
                  <a:pt x="2888" y="4636"/>
                  <a:pt x="2964" y="4613"/>
                  <a:pt x="3044" y="4613"/>
                </a:cubicBezTo>
                <a:cubicBezTo>
                  <a:pt x="3124" y="4613"/>
                  <a:pt x="3207" y="4636"/>
                  <a:pt x="3283" y="4681"/>
                </a:cubicBezTo>
                <a:lnTo>
                  <a:pt x="4378" y="5502"/>
                </a:lnTo>
                <a:cubicBezTo>
                  <a:pt x="4447" y="5551"/>
                  <a:pt x="4522" y="5572"/>
                  <a:pt x="4594" y="5572"/>
                </a:cubicBezTo>
                <a:cubicBezTo>
                  <a:pt x="4835" y="5572"/>
                  <a:pt x="5049" y="5327"/>
                  <a:pt x="4955" y="5046"/>
                </a:cubicBezTo>
                <a:lnTo>
                  <a:pt x="4560" y="3769"/>
                </a:lnTo>
                <a:cubicBezTo>
                  <a:pt x="4499" y="3617"/>
                  <a:pt x="4560" y="3435"/>
                  <a:pt x="4682" y="3344"/>
                </a:cubicBezTo>
                <a:lnTo>
                  <a:pt x="5776" y="2523"/>
                </a:lnTo>
                <a:cubicBezTo>
                  <a:pt x="6080" y="2310"/>
                  <a:pt x="5928" y="1824"/>
                  <a:pt x="5563" y="1824"/>
                </a:cubicBezTo>
                <a:lnTo>
                  <a:pt x="4195" y="1824"/>
                </a:lnTo>
                <a:cubicBezTo>
                  <a:pt x="4043" y="1824"/>
                  <a:pt x="3891" y="1733"/>
                  <a:pt x="3830" y="1581"/>
                </a:cubicBezTo>
                <a:lnTo>
                  <a:pt x="3405" y="274"/>
                </a:lnTo>
                <a:cubicBezTo>
                  <a:pt x="3344" y="91"/>
                  <a:pt x="3192" y="0"/>
                  <a:pt x="3040" y="0"/>
                </a:cubicBezTo>
                <a:close/>
              </a:path>
            </a:pathLst>
          </a:custGeom>
          <a:solidFill>
            <a:schemeClr val="lt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4" name="Google Shape;764;p45"/>
          <p:cNvGrpSpPr/>
          <p:nvPr/>
        </p:nvGrpSpPr>
        <p:grpSpPr>
          <a:xfrm>
            <a:off x="2006569" y="4331270"/>
            <a:ext cx="743233" cy="701804"/>
            <a:chOff x="6843802" y="2410602"/>
            <a:chExt cx="606177" cy="572387"/>
          </a:xfrm>
        </p:grpSpPr>
        <p:sp>
          <p:nvSpPr>
            <p:cNvPr id="765" name="Google Shape;765;p45"/>
            <p:cNvSpPr/>
            <p:nvPr/>
          </p:nvSpPr>
          <p:spPr>
            <a:xfrm rot="-882117">
              <a:off x="6893749" y="2467334"/>
              <a:ext cx="506283" cy="458923"/>
            </a:xfrm>
            <a:custGeom>
              <a:avLst/>
              <a:gdLst/>
              <a:ahLst/>
              <a:cxnLst/>
              <a:rect l="l" t="t" r="r" b="b"/>
              <a:pathLst>
                <a:path w="16901" h="15320" extrusionOk="0">
                  <a:moveTo>
                    <a:pt x="2615" y="0"/>
                  </a:moveTo>
                  <a:cubicBezTo>
                    <a:pt x="1186" y="0"/>
                    <a:pt x="0" y="1186"/>
                    <a:pt x="0" y="2645"/>
                  </a:cubicBezTo>
                  <a:lnTo>
                    <a:pt x="0" y="10152"/>
                  </a:lnTo>
                  <a:cubicBezTo>
                    <a:pt x="0" y="11611"/>
                    <a:pt x="1186" y="12797"/>
                    <a:pt x="2615" y="12797"/>
                  </a:cubicBezTo>
                  <a:lnTo>
                    <a:pt x="2645" y="15320"/>
                  </a:lnTo>
                  <a:lnTo>
                    <a:pt x="5198" y="12797"/>
                  </a:lnTo>
                  <a:lnTo>
                    <a:pt x="14256" y="12797"/>
                  </a:lnTo>
                  <a:cubicBezTo>
                    <a:pt x="15715" y="12797"/>
                    <a:pt x="16900" y="11611"/>
                    <a:pt x="16900" y="10183"/>
                  </a:cubicBezTo>
                  <a:lnTo>
                    <a:pt x="16900" y="2645"/>
                  </a:lnTo>
                  <a:cubicBezTo>
                    <a:pt x="16900" y="1186"/>
                    <a:pt x="15715" y="0"/>
                    <a:pt x="14256" y="0"/>
                  </a:cubicBezTo>
                  <a:close/>
                </a:path>
              </a:pathLst>
            </a:custGeom>
            <a:solidFill>
              <a:srgbClr val="E86C5E"/>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5"/>
            <p:cNvSpPr/>
            <p:nvPr/>
          </p:nvSpPr>
          <p:spPr>
            <a:xfrm rot="-882117">
              <a:off x="7013384" y="2558478"/>
              <a:ext cx="252258" cy="224009"/>
            </a:xfrm>
            <a:custGeom>
              <a:avLst/>
              <a:gdLst/>
              <a:ahLst/>
              <a:cxnLst/>
              <a:rect l="l" t="t" r="r" b="b"/>
              <a:pathLst>
                <a:path w="8421" h="7478" extrusionOk="0">
                  <a:moveTo>
                    <a:pt x="2280" y="0"/>
                  </a:moveTo>
                  <a:cubicBezTo>
                    <a:pt x="1034" y="0"/>
                    <a:pt x="0" y="1003"/>
                    <a:pt x="0" y="2280"/>
                  </a:cubicBezTo>
                  <a:cubicBezTo>
                    <a:pt x="122" y="4681"/>
                    <a:pt x="4225" y="7478"/>
                    <a:pt x="4225" y="7478"/>
                  </a:cubicBezTo>
                  <a:cubicBezTo>
                    <a:pt x="4225" y="7478"/>
                    <a:pt x="8420" y="4742"/>
                    <a:pt x="8420" y="2280"/>
                  </a:cubicBezTo>
                  <a:cubicBezTo>
                    <a:pt x="8420" y="1003"/>
                    <a:pt x="7387" y="0"/>
                    <a:pt x="6140" y="0"/>
                  </a:cubicBezTo>
                  <a:cubicBezTo>
                    <a:pt x="5320" y="0"/>
                    <a:pt x="4621" y="426"/>
                    <a:pt x="4225" y="1064"/>
                  </a:cubicBezTo>
                  <a:cubicBezTo>
                    <a:pt x="3800" y="426"/>
                    <a:pt x="3101" y="0"/>
                    <a:pt x="22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roup 31">
            <a:extLst>
              <a:ext uri="{FF2B5EF4-FFF2-40B4-BE49-F238E27FC236}">
                <a16:creationId xmlns:a16="http://schemas.microsoft.com/office/drawing/2014/main" id="{5BCE5F13-BA21-2A1C-C798-32390CAE3E2E}"/>
              </a:ext>
            </a:extLst>
          </p:cNvPr>
          <p:cNvGrpSpPr/>
          <p:nvPr/>
        </p:nvGrpSpPr>
        <p:grpSpPr>
          <a:xfrm>
            <a:off x="464460" y="1507477"/>
            <a:ext cx="4049486" cy="1045223"/>
            <a:chOff x="1037771" y="1487616"/>
            <a:chExt cx="4049486" cy="1045223"/>
          </a:xfrm>
        </p:grpSpPr>
        <p:grpSp>
          <p:nvGrpSpPr>
            <p:cNvPr id="30" name="Group 29">
              <a:extLst>
                <a:ext uri="{FF2B5EF4-FFF2-40B4-BE49-F238E27FC236}">
                  <a16:creationId xmlns:a16="http://schemas.microsoft.com/office/drawing/2014/main" id="{4D787D16-6666-9304-B60D-CC76BCDE5BB3}"/>
                </a:ext>
              </a:extLst>
            </p:cNvPr>
            <p:cNvGrpSpPr/>
            <p:nvPr/>
          </p:nvGrpSpPr>
          <p:grpSpPr>
            <a:xfrm>
              <a:off x="1037771" y="1553028"/>
              <a:ext cx="914400" cy="914400"/>
              <a:chOff x="2663371" y="1589314"/>
              <a:chExt cx="914400" cy="914400"/>
            </a:xfrm>
          </p:grpSpPr>
          <p:sp>
            <p:nvSpPr>
              <p:cNvPr id="14" name="Oval 13">
                <a:extLst>
                  <a:ext uri="{FF2B5EF4-FFF2-40B4-BE49-F238E27FC236}">
                    <a16:creationId xmlns:a16="http://schemas.microsoft.com/office/drawing/2014/main" id="{BA25121E-8A48-A3C0-A1CA-898F0D042842}"/>
                  </a:ext>
                </a:extLst>
              </p:cNvPr>
              <p:cNvSpPr/>
              <p:nvPr/>
            </p:nvSpPr>
            <p:spPr>
              <a:xfrm>
                <a:off x="2663371" y="1589314"/>
                <a:ext cx="914400" cy="914400"/>
              </a:xfrm>
              <a:prstGeom prst="ellipse">
                <a:avLst/>
              </a:prstGeom>
              <a:solidFill>
                <a:srgbClr val="F8BC7D"/>
              </a:solid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69943B6-E73C-5DBB-08D6-A6D26F463412}"/>
                  </a:ext>
                </a:extLst>
              </p:cNvPr>
              <p:cNvSpPr txBox="1"/>
              <p:nvPr/>
            </p:nvSpPr>
            <p:spPr>
              <a:xfrm>
                <a:off x="2732313" y="1731043"/>
                <a:ext cx="776515" cy="630942"/>
              </a:xfrm>
              <a:prstGeom prst="rect">
                <a:avLst/>
              </a:prstGeom>
              <a:noFill/>
            </p:spPr>
            <p:txBody>
              <a:bodyPr wrap="square" rtlCol="0">
                <a:spAutoFit/>
              </a:bodyPr>
              <a:lstStyle/>
              <a:p>
                <a:pPr algn="ctr"/>
                <a:r>
                  <a:rPr lang="en-US" sz="3500" b="1">
                    <a:solidFill>
                      <a:schemeClr val="bg2"/>
                    </a:solidFill>
                  </a:rPr>
                  <a:t>01</a:t>
                </a:r>
              </a:p>
            </p:txBody>
          </p:sp>
        </p:grpSp>
        <p:sp>
          <p:nvSpPr>
            <p:cNvPr id="31" name="TextBox 30">
              <a:extLst>
                <a:ext uri="{FF2B5EF4-FFF2-40B4-BE49-F238E27FC236}">
                  <a16:creationId xmlns:a16="http://schemas.microsoft.com/office/drawing/2014/main" id="{F6525D14-1629-CCEE-107F-6A70EEB88FE4}"/>
                </a:ext>
              </a:extLst>
            </p:cNvPr>
            <p:cNvSpPr txBox="1"/>
            <p:nvPr/>
          </p:nvSpPr>
          <p:spPr>
            <a:xfrm>
              <a:off x="2257274" y="1487616"/>
              <a:ext cx="2829983" cy="1045223"/>
            </a:xfrm>
            <a:prstGeom prst="rect">
              <a:avLst/>
            </a:prstGeom>
            <a:noFill/>
          </p:spPr>
          <p:txBody>
            <a:bodyPr wrap="square" rtlCol="0">
              <a:spAutoFit/>
            </a:bodyPr>
            <a:lstStyle/>
            <a:p>
              <a:pPr algn="just">
                <a:lnSpc>
                  <a:spcPct val="150000"/>
                </a:lnSpc>
              </a:pPr>
              <a:r>
                <a:rPr lang="en-US" sz="2200"/>
                <a:t>Tìm hiểu về kế hoạch kinh doanh </a:t>
              </a:r>
            </a:p>
          </p:txBody>
        </p:sp>
      </p:grpSp>
      <p:grpSp>
        <p:nvGrpSpPr>
          <p:cNvPr id="33" name="Group 32">
            <a:extLst>
              <a:ext uri="{FF2B5EF4-FFF2-40B4-BE49-F238E27FC236}">
                <a16:creationId xmlns:a16="http://schemas.microsoft.com/office/drawing/2014/main" id="{BF92D0DB-3724-DE17-35FF-2AF71681D590}"/>
              </a:ext>
            </a:extLst>
          </p:cNvPr>
          <p:cNvGrpSpPr/>
          <p:nvPr/>
        </p:nvGrpSpPr>
        <p:grpSpPr>
          <a:xfrm>
            <a:off x="464460" y="3033364"/>
            <a:ext cx="4049486" cy="1045223"/>
            <a:chOff x="1037771" y="1487616"/>
            <a:chExt cx="4049486" cy="1045223"/>
          </a:xfrm>
        </p:grpSpPr>
        <p:grpSp>
          <p:nvGrpSpPr>
            <p:cNvPr id="34" name="Group 33">
              <a:extLst>
                <a:ext uri="{FF2B5EF4-FFF2-40B4-BE49-F238E27FC236}">
                  <a16:creationId xmlns:a16="http://schemas.microsoft.com/office/drawing/2014/main" id="{3CA72815-C7AF-F2FC-B647-D296ED813E70}"/>
                </a:ext>
              </a:extLst>
            </p:cNvPr>
            <p:cNvGrpSpPr/>
            <p:nvPr/>
          </p:nvGrpSpPr>
          <p:grpSpPr>
            <a:xfrm>
              <a:off x="1037771" y="1553028"/>
              <a:ext cx="914400" cy="914400"/>
              <a:chOff x="2663371" y="1589314"/>
              <a:chExt cx="914400" cy="914400"/>
            </a:xfrm>
          </p:grpSpPr>
          <p:sp>
            <p:nvSpPr>
              <p:cNvPr id="36" name="Oval 35">
                <a:extLst>
                  <a:ext uri="{FF2B5EF4-FFF2-40B4-BE49-F238E27FC236}">
                    <a16:creationId xmlns:a16="http://schemas.microsoft.com/office/drawing/2014/main" id="{2E30B456-A7EC-9556-9C60-F0932481FB0A}"/>
                  </a:ext>
                </a:extLst>
              </p:cNvPr>
              <p:cNvSpPr/>
              <p:nvPr/>
            </p:nvSpPr>
            <p:spPr>
              <a:xfrm>
                <a:off x="2663371" y="1589314"/>
                <a:ext cx="914400" cy="914400"/>
              </a:xfrm>
              <a:prstGeom prst="ellipse">
                <a:avLst/>
              </a:prstGeom>
              <a:solidFill>
                <a:srgbClr val="80C5A6"/>
              </a:solid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FA69446-837B-09CD-E998-4ED49796F94B}"/>
                  </a:ext>
                </a:extLst>
              </p:cNvPr>
              <p:cNvSpPr txBox="1"/>
              <p:nvPr/>
            </p:nvSpPr>
            <p:spPr>
              <a:xfrm>
                <a:off x="2732313" y="1731043"/>
                <a:ext cx="776515" cy="630942"/>
              </a:xfrm>
              <a:prstGeom prst="rect">
                <a:avLst/>
              </a:prstGeom>
              <a:noFill/>
            </p:spPr>
            <p:txBody>
              <a:bodyPr wrap="square" rtlCol="0">
                <a:spAutoFit/>
              </a:bodyPr>
              <a:lstStyle/>
              <a:p>
                <a:pPr algn="ctr"/>
                <a:r>
                  <a:rPr lang="en-US" sz="3500" b="1">
                    <a:solidFill>
                      <a:schemeClr val="bg2"/>
                    </a:solidFill>
                  </a:rPr>
                  <a:t>02</a:t>
                </a:r>
              </a:p>
            </p:txBody>
          </p:sp>
        </p:grpSp>
        <p:sp>
          <p:nvSpPr>
            <p:cNvPr id="35" name="TextBox 34">
              <a:extLst>
                <a:ext uri="{FF2B5EF4-FFF2-40B4-BE49-F238E27FC236}">
                  <a16:creationId xmlns:a16="http://schemas.microsoft.com/office/drawing/2014/main" id="{44F95E54-B75F-C687-70D3-77FD9A2DC6B9}"/>
                </a:ext>
              </a:extLst>
            </p:cNvPr>
            <p:cNvSpPr txBox="1"/>
            <p:nvPr/>
          </p:nvSpPr>
          <p:spPr>
            <a:xfrm>
              <a:off x="2257274" y="1487616"/>
              <a:ext cx="2829983" cy="1045223"/>
            </a:xfrm>
            <a:prstGeom prst="rect">
              <a:avLst/>
            </a:prstGeom>
            <a:noFill/>
          </p:spPr>
          <p:txBody>
            <a:bodyPr wrap="square" rtlCol="0">
              <a:spAutoFit/>
            </a:bodyPr>
            <a:lstStyle/>
            <a:p>
              <a:pPr algn="just">
                <a:lnSpc>
                  <a:spcPct val="150000"/>
                </a:lnSpc>
              </a:pPr>
              <a:r>
                <a:rPr lang="en-US" sz="2200"/>
                <a:t>Thực hành lập kế hoạch kinh doanh</a:t>
              </a:r>
            </a:p>
          </p:txBody>
        </p:sp>
      </p:grpSp>
      <p:grpSp>
        <p:nvGrpSpPr>
          <p:cNvPr id="38" name="Group 37">
            <a:extLst>
              <a:ext uri="{FF2B5EF4-FFF2-40B4-BE49-F238E27FC236}">
                <a16:creationId xmlns:a16="http://schemas.microsoft.com/office/drawing/2014/main" id="{7F0A5DDF-F00C-CC0A-073E-D8BF5951C86B}"/>
              </a:ext>
            </a:extLst>
          </p:cNvPr>
          <p:cNvGrpSpPr/>
          <p:nvPr/>
        </p:nvGrpSpPr>
        <p:grpSpPr>
          <a:xfrm>
            <a:off x="4961880" y="1569033"/>
            <a:ext cx="3779426" cy="1553054"/>
            <a:chOff x="1037771" y="1487616"/>
            <a:chExt cx="3779426" cy="1553054"/>
          </a:xfrm>
        </p:grpSpPr>
        <p:grpSp>
          <p:nvGrpSpPr>
            <p:cNvPr id="39" name="Group 38">
              <a:extLst>
                <a:ext uri="{FF2B5EF4-FFF2-40B4-BE49-F238E27FC236}">
                  <a16:creationId xmlns:a16="http://schemas.microsoft.com/office/drawing/2014/main" id="{F7C2BF26-AFF1-8113-1EE2-18CEE678314A}"/>
                </a:ext>
              </a:extLst>
            </p:cNvPr>
            <p:cNvGrpSpPr/>
            <p:nvPr/>
          </p:nvGrpSpPr>
          <p:grpSpPr>
            <a:xfrm>
              <a:off x="1037771" y="1553028"/>
              <a:ext cx="914400" cy="914400"/>
              <a:chOff x="2663371" y="1589314"/>
              <a:chExt cx="914400" cy="914400"/>
            </a:xfrm>
          </p:grpSpPr>
          <p:sp>
            <p:nvSpPr>
              <p:cNvPr id="41" name="Oval 40">
                <a:extLst>
                  <a:ext uri="{FF2B5EF4-FFF2-40B4-BE49-F238E27FC236}">
                    <a16:creationId xmlns:a16="http://schemas.microsoft.com/office/drawing/2014/main" id="{4D350C74-B78D-18A6-10B2-A6EB3693B5D2}"/>
                  </a:ext>
                </a:extLst>
              </p:cNvPr>
              <p:cNvSpPr/>
              <p:nvPr/>
            </p:nvSpPr>
            <p:spPr>
              <a:xfrm>
                <a:off x="2663371" y="1589314"/>
                <a:ext cx="914400" cy="914400"/>
              </a:xfrm>
              <a:prstGeom prst="ellipse">
                <a:avLst/>
              </a:prstGeom>
              <a:solidFill>
                <a:srgbClr val="E86C5E"/>
              </a:solid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82A52C8B-DAB5-AEBC-562A-5EE64312C400}"/>
                  </a:ext>
                </a:extLst>
              </p:cNvPr>
              <p:cNvSpPr txBox="1"/>
              <p:nvPr/>
            </p:nvSpPr>
            <p:spPr>
              <a:xfrm>
                <a:off x="2732313" y="1731043"/>
                <a:ext cx="776515" cy="630942"/>
              </a:xfrm>
              <a:prstGeom prst="rect">
                <a:avLst/>
              </a:prstGeom>
              <a:noFill/>
            </p:spPr>
            <p:txBody>
              <a:bodyPr wrap="square" rtlCol="0">
                <a:spAutoFit/>
              </a:bodyPr>
              <a:lstStyle/>
              <a:p>
                <a:pPr algn="ctr"/>
                <a:r>
                  <a:rPr lang="en-US" sz="3500" b="1">
                    <a:solidFill>
                      <a:schemeClr val="bg2"/>
                    </a:solidFill>
                  </a:rPr>
                  <a:t>03</a:t>
                </a:r>
              </a:p>
            </p:txBody>
          </p:sp>
        </p:grpSp>
        <p:sp>
          <p:nvSpPr>
            <p:cNvPr id="40" name="TextBox 39">
              <a:extLst>
                <a:ext uri="{FF2B5EF4-FFF2-40B4-BE49-F238E27FC236}">
                  <a16:creationId xmlns:a16="http://schemas.microsoft.com/office/drawing/2014/main" id="{397098A8-2D80-3863-F966-3E4850EC7375}"/>
                </a:ext>
              </a:extLst>
            </p:cNvPr>
            <p:cNvSpPr txBox="1"/>
            <p:nvPr/>
          </p:nvSpPr>
          <p:spPr>
            <a:xfrm>
              <a:off x="2257274" y="1487616"/>
              <a:ext cx="2559923" cy="1553054"/>
            </a:xfrm>
            <a:prstGeom prst="rect">
              <a:avLst/>
            </a:prstGeom>
            <a:noFill/>
          </p:spPr>
          <p:txBody>
            <a:bodyPr wrap="square" rtlCol="0">
              <a:spAutoFit/>
            </a:bodyPr>
            <a:lstStyle/>
            <a:p>
              <a:pPr algn="just">
                <a:lnSpc>
                  <a:spcPct val="150000"/>
                </a:lnSpc>
              </a:pPr>
              <a:r>
                <a:rPr lang="en-US" sz="2200"/>
                <a:t>Tham vấn để hoàn thiện kế hoạch kinh doanh</a:t>
              </a:r>
            </a:p>
          </p:txBody>
        </p:sp>
      </p:grpSp>
      <p:grpSp>
        <p:nvGrpSpPr>
          <p:cNvPr id="43" name="Google Shape;781;p46">
            <a:extLst>
              <a:ext uri="{FF2B5EF4-FFF2-40B4-BE49-F238E27FC236}">
                <a16:creationId xmlns:a16="http://schemas.microsoft.com/office/drawing/2014/main" id="{1A368646-A311-AA1C-C90E-A68678500362}"/>
              </a:ext>
            </a:extLst>
          </p:cNvPr>
          <p:cNvGrpSpPr/>
          <p:nvPr/>
        </p:nvGrpSpPr>
        <p:grpSpPr>
          <a:xfrm rot="20091176">
            <a:off x="7206027" y="3289747"/>
            <a:ext cx="1531827" cy="2289567"/>
            <a:chOff x="3251800" y="1824470"/>
            <a:chExt cx="714094" cy="1067331"/>
          </a:xfrm>
        </p:grpSpPr>
        <p:sp>
          <p:nvSpPr>
            <p:cNvPr id="44" name="Google Shape;782;p46">
              <a:extLst>
                <a:ext uri="{FF2B5EF4-FFF2-40B4-BE49-F238E27FC236}">
                  <a16:creationId xmlns:a16="http://schemas.microsoft.com/office/drawing/2014/main" id="{1203145E-753C-DB83-FFE6-1F6205EAB311}"/>
                </a:ext>
              </a:extLst>
            </p:cNvPr>
            <p:cNvSpPr/>
            <p:nvPr/>
          </p:nvSpPr>
          <p:spPr>
            <a:xfrm>
              <a:off x="3531128" y="2697941"/>
              <a:ext cx="164164" cy="193860"/>
            </a:xfrm>
            <a:custGeom>
              <a:avLst/>
              <a:gdLst/>
              <a:ahLst/>
              <a:cxnLst/>
              <a:rect l="l" t="t" r="r" b="b"/>
              <a:pathLst>
                <a:path w="2858" h="3375" extrusionOk="0">
                  <a:moveTo>
                    <a:pt x="1429" y="0"/>
                  </a:moveTo>
                  <a:cubicBezTo>
                    <a:pt x="669" y="0"/>
                    <a:pt x="0" y="669"/>
                    <a:pt x="0" y="1459"/>
                  </a:cubicBezTo>
                  <a:lnTo>
                    <a:pt x="0" y="1945"/>
                  </a:lnTo>
                  <a:cubicBezTo>
                    <a:pt x="0" y="2736"/>
                    <a:pt x="669" y="3374"/>
                    <a:pt x="1429" y="3374"/>
                  </a:cubicBezTo>
                  <a:cubicBezTo>
                    <a:pt x="2219" y="3374"/>
                    <a:pt x="2858" y="2736"/>
                    <a:pt x="2858" y="1945"/>
                  </a:cubicBezTo>
                  <a:lnTo>
                    <a:pt x="2858" y="1459"/>
                  </a:lnTo>
                  <a:cubicBezTo>
                    <a:pt x="2858" y="669"/>
                    <a:pt x="2219" y="0"/>
                    <a:pt x="1429" y="0"/>
                  </a:cubicBezTo>
                  <a:close/>
                </a:path>
              </a:pathLst>
            </a:custGeom>
            <a:solidFill>
              <a:schemeClr val="accent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83;p46">
              <a:extLst>
                <a:ext uri="{FF2B5EF4-FFF2-40B4-BE49-F238E27FC236}">
                  <a16:creationId xmlns:a16="http://schemas.microsoft.com/office/drawing/2014/main" id="{D0A0B7B5-BDED-0D10-D576-FB48737D204D}"/>
                </a:ext>
              </a:extLst>
            </p:cNvPr>
            <p:cNvSpPr/>
            <p:nvPr/>
          </p:nvSpPr>
          <p:spPr>
            <a:xfrm>
              <a:off x="3496205" y="2539065"/>
              <a:ext cx="235734" cy="274161"/>
            </a:xfrm>
            <a:custGeom>
              <a:avLst/>
              <a:gdLst/>
              <a:ahLst/>
              <a:cxnLst/>
              <a:rect l="l" t="t" r="r" b="b"/>
              <a:pathLst>
                <a:path w="4104" h="4773" extrusionOk="0">
                  <a:moveTo>
                    <a:pt x="791" y="0"/>
                  </a:moveTo>
                  <a:cubicBezTo>
                    <a:pt x="365" y="0"/>
                    <a:pt x="1" y="334"/>
                    <a:pt x="1" y="790"/>
                  </a:cubicBezTo>
                  <a:lnTo>
                    <a:pt x="1" y="3982"/>
                  </a:lnTo>
                  <a:cubicBezTo>
                    <a:pt x="1" y="4438"/>
                    <a:pt x="365" y="4772"/>
                    <a:pt x="791" y="4772"/>
                  </a:cubicBezTo>
                  <a:lnTo>
                    <a:pt x="3314" y="4772"/>
                  </a:lnTo>
                  <a:cubicBezTo>
                    <a:pt x="3739" y="4772"/>
                    <a:pt x="4074" y="4438"/>
                    <a:pt x="4104" y="3982"/>
                  </a:cubicBezTo>
                  <a:lnTo>
                    <a:pt x="4104" y="790"/>
                  </a:lnTo>
                  <a:cubicBezTo>
                    <a:pt x="4104" y="334"/>
                    <a:pt x="3739" y="0"/>
                    <a:pt x="3314" y="0"/>
                  </a:cubicBezTo>
                  <a:close/>
                </a:path>
              </a:pathLst>
            </a:custGeom>
            <a:solidFill>
              <a:schemeClr val="accent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84;p46">
              <a:extLst>
                <a:ext uri="{FF2B5EF4-FFF2-40B4-BE49-F238E27FC236}">
                  <a16:creationId xmlns:a16="http://schemas.microsoft.com/office/drawing/2014/main" id="{7424209F-11F8-DF6C-C31F-440D73590CCF}"/>
                </a:ext>
              </a:extLst>
            </p:cNvPr>
            <p:cNvSpPr/>
            <p:nvPr/>
          </p:nvSpPr>
          <p:spPr>
            <a:xfrm>
              <a:off x="3251800" y="1824470"/>
              <a:ext cx="714094" cy="856086"/>
            </a:xfrm>
            <a:custGeom>
              <a:avLst/>
              <a:gdLst/>
              <a:ahLst/>
              <a:cxnLst/>
              <a:rect l="l" t="t" r="r" b="b"/>
              <a:pathLst>
                <a:path w="12432" h="14904" extrusionOk="0">
                  <a:moveTo>
                    <a:pt x="6311" y="1"/>
                  </a:moveTo>
                  <a:cubicBezTo>
                    <a:pt x="6204" y="1"/>
                    <a:pt x="6096" y="4"/>
                    <a:pt x="5988" y="9"/>
                  </a:cubicBezTo>
                  <a:cubicBezTo>
                    <a:pt x="3009" y="161"/>
                    <a:pt x="517" y="2502"/>
                    <a:pt x="213" y="5481"/>
                  </a:cubicBezTo>
                  <a:cubicBezTo>
                    <a:pt x="0" y="7517"/>
                    <a:pt x="790" y="9371"/>
                    <a:pt x="2128" y="10617"/>
                  </a:cubicBezTo>
                  <a:cubicBezTo>
                    <a:pt x="3009" y="11408"/>
                    <a:pt x="3465" y="12563"/>
                    <a:pt x="3465" y="13748"/>
                  </a:cubicBezTo>
                  <a:cubicBezTo>
                    <a:pt x="3465" y="14386"/>
                    <a:pt x="4012" y="14903"/>
                    <a:pt x="4651" y="14903"/>
                  </a:cubicBezTo>
                  <a:lnTo>
                    <a:pt x="7964" y="14903"/>
                  </a:lnTo>
                  <a:cubicBezTo>
                    <a:pt x="8602" y="14903"/>
                    <a:pt x="9119" y="14386"/>
                    <a:pt x="9119" y="13748"/>
                  </a:cubicBezTo>
                  <a:lnTo>
                    <a:pt x="9119" y="13566"/>
                  </a:lnTo>
                  <a:cubicBezTo>
                    <a:pt x="9119" y="12441"/>
                    <a:pt x="9636" y="11377"/>
                    <a:pt x="10487" y="10617"/>
                  </a:cubicBezTo>
                  <a:cubicBezTo>
                    <a:pt x="11672" y="9493"/>
                    <a:pt x="12432" y="7912"/>
                    <a:pt x="12432" y="6119"/>
                  </a:cubicBezTo>
                  <a:cubicBezTo>
                    <a:pt x="12432" y="2760"/>
                    <a:pt x="9690" y="1"/>
                    <a:pt x="6311" y="1"/>
                  </a:cubicBezTo>
                  <a:close/>
                </a:path>
              </a:pathLst>
            </a:custGeom>
            <a:solidFill>
              <a:schemeClr val="accen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85;p46">
              <a:extLst>
                <a:ext uri="{FF2B5EF4-FFF2-40B4-BE49-F238E27FC236}">
                  <a16:creationId xmlns:a16="http://schemas.microsoft.com/office/drawing/2014/main" id="{0DE4F3B0-A289-1200-A1B6-24D596E3EA17}"/>
                </a:ext>
              </a:extLst>
            </p:cNvPr>
            <p:cNvSpPr/>
            <p:nvPr/>
          </p:nvSpPr>
          <p:spPr>
            <a:xfrm>
              <a:off x="3655083" y="1884321"/>
              <a:ext cx="57670" cy="54223"/>
            </a:xfrm>
            <a:custGeom>
              <a:avLst/>
              <a:gdLst/>
              <a:ahLst/>
              <a:cxnLst/>
              <a:rect l="l" t="t" r="r" b="b"/>
              <a:pathLst>
                <a:path w="1004" h="944" extrusionOk="0">
                  <a:moveTo>
                    <a:pt x="92" y="1"/>
                  </a:moveTo>
                  <a:lnTo>
                    <a:pt x="1" y="761"/>
                  </a:lnTo>
                  <a:cubicBezTo>
                    <a:pt x="244" y="791"/>
                    <a:pt x="517" y="852"/>
                    <a:pt x="760" y="943"/>
                  </a:cubicBezTo>
                  <a:lnTo>
                    <a:pt x="1004" y="214"/>
                  </a:lnTo>
                  <a:cubicBezTo>
                    <a:pt x="700" y="122"/>
                    <a:pt x="396" y="31"/>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86;p46">
              <a:extLst>
                <a:ext uri="{FF2B5EF4-FFF2-40B4-BE49-F238E27FC236}">
                  <a16:creationId xmlns:a16="http://schemas.microsoft.com/office/drawing/2014/main" id="{9DD8349B-BD85-168D-5933-A5F99C577428}"/>
                </a:ext>
              </a:extLst>
            </p:cNvPr>
            <p:cNvSpPr/>
            <p:nvPr/>
          </p:nvSpPr>
          <p:spPr>
            <a:xfrm>
              <a:off x="3749341" y="1924471"/>
              <a:ext cx="146759" cy="178179"/>
            </a:xfrm>
            <a:custGeom>
              <a:avLst/>
              <a:gdLst/>
              <a:ahLst/>
              <a:cxnLst/>
              <a:rect l="l" t="t" r="r" b="b"/>
              <a:pathLst>
                <a:path w="2555" h="3102" extrusionOk="0">
                  <a:moveTo>
                    <a:pt x="396" y="1"/>
                  </a:moveTo>
                  <a:lnTo>
                    <a:pt x="1" y="639"/>
                  </a:lnTo>
                  <a:cubicBezTo>
                    <a:pt x="913" y="1217"/>
                    <a:pt x="1551" y="2098"/>
                    <a:pt x="1825" y="3101"/>
                  </a:cubicBezTo>
                  <a:lnTo>
                    <a:pt x="2554" y="2919"/>
                  </a:lnTo>
                  <a:cubicBezTo>
                    <a:pt x="2220" y="1703"/>
                    <a:pt x="1460" y="670"/>
                    <a:pt x="3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87;p46">
              <a:extLst>
                <a:ext uri="{FF2B5EF4-FFF2-40B4-BE49-F238E27FC236}">
                  <a16:creationId xmlns:a16="http://schemas.microsoft.com/office/drawing/2014/main" id="{BD358BC9-B10E-E398-07B9-60690A91E816}"/>
                </a:ext>
              </a:extLst>
            </p:cNvPr>
            <p:cNvSpPr/>
            <p:nvPr/>
          </p:nvSpPr>
          <p:spPr>
            <a:xfrm>
              <a:off x="3606202" y="2285875"/>
              <a:ext cx="15796" cy="227060"/>
            </a:xfrm>
            <a:custGeom>
              <a:avLst/>
              <a:gdLst/>
              <a:ahLst/>
              <a:cxnLst/>
              <a:rect l="l" t="t" r="r" b="b"/>
              <a:pathLst>
                <a:path w="275" h="3953" extrusionOk="0">
                  <a:moveTo>
                    <a:pt x="0" y="1"/>
                  </a:moveTo>
                  <a:lnTo>
                    <a:pt x="0" y="3952"/>
                  </a:lnTo>
                  <a:lnTo>
                    <a:pt x="274" y="3952"/>
                  </a:lnTo>
                  <a:lnTo>
                    <a:pt x="2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88;p46">
              <a:extLst>
                <a:ext uri="{FF2B5EF4-FFF2-40B4-BE49-F238E27FC236}">
                  <a16:creationId xmlns:a16="http://schemas.microsoft.com/office/drawing/2014/main" id="{34F23177-DEEE-B53A-6FC9-14CD79F62E40}"/>
                </a:ext>
              </a:extLst>
            </p:cNvPr>
            <p:cNvSpPr/>
            <p:nvPr/>
          </p:nvSpPr>
          <p:spPr>
            <a:xfrm>
              <a:off x="3436870" y="2270195"/>
              <a:ext cx="352682" cy="263650"/>
            </a:xfrm>
            <a:custGeom>
              <a:avLst/>
              <a:gdLst/>
              <a:ahLst/>
              <a:cxnLst/>
              <a:rect l="l" t="t" r="r" b="b"/>
              <a:pathLst>
                <a:path w="6140" h="4590" extrusionOk="0">
                  <a:moveTo>
                    <a:pt x="3070" y="0"/>
                  </a:moveTo>
                  <a:lnTo>
                    <a:pt x="2948" y="213"/>
                  </a:lnTo>
                  <a:cubicBezTo>
                    <a:pt x="2416" y="1198"/>
                    <a:pt x="1697" y="1670"/>
                    <a:pt x="771" y="1670"/>
                  </a:cubicBezTo>
                  <a:cubicBezTo>
                    <a:pt x="640" y="1670"/>
                    <a:pt x="505" y="1660"/>
                    <a:pt x="365" y="1642"/>
                  </a:cubicBezTo>
                  <a:lnTo>
                    <a:pt x="0" y="1581"/>
                  </a:lnTo>
                  <a:lnTo>
                    <a:pt x="2310" y="4590"/>
                  </a:lnTo>
                  <a:lnTo>
                    <a:pt x="2523" y="4408"/>
                  </a:lnTo>
                  <a:lnTo>
                    <a:pt x="638" y="1946"/>
                  </a:lnTo>
                  <a:lnTo>
                    <a:pt x="638" y="1946"/>
                  </a:lnTo>
                  <a:cubicBezTo>
                    <a:pt x="670" y="1946"/>
                    <a:pt x="701" y="1947"/>
                    <a:pt x="732" y="1947"/>
                  </a:cubicBezTo>
                  <a:cubicBezTo>
                    <a:pt x="1693" y="1947"/>
                    <a:pt x="2481" y="1491"/>
                    <a:pt x="3070" y="578"/>
                  </a:cubicBezTo>
                  <a:cubicBezTo>
                    <a:pt x="3648" y="1490"/>
                    <a:pt x="4468" y="1946"/>
                    <a:pt x="5502" y="1946"/>
                  </a:cubicBezTo>
                  <a:lnTo>
                    <a:pt x="5532" y="1946"/>
                  </a:lnTo>
                  <a:lnTo>
                    <a:pt x="3617" y="4408"/>
                  </a:lnTo>
                  <a:lnTo>
                    <a:pt x="3860" y="4590"/>
                  </a:lnTo>
                  <a:lnTo>
                    <a:pt x="6140" y="1611"/>
                  </a:lnTo>
                  <a:lnTo>
                    <a:pt x="5806" y="1642"/>
                  </a:lnTo>
                  <a:cubicBezTo>
                    <a:pt x="5707" y="1649"/>
                    <a:pt x="5611" y="1653"/>
                    <a:pt x="5518" y="1653"/>
                  </a:cubicBezTo>
                  <a:cubicBezTo>
                    <a:pt x="4481" y="1653"/>
                    <a:pt x="3721" y="1189"/>
                    <a:pt x="3192" y="213"/>
                  </a:cubicBezTo>
                  <a:lnTo>
                    <a:pt x="30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89;p46">
              <a:extLst>
                <a:ext uri="{FF2B5EF4-FFF2-40B4-BE49-F238E27FC236}">
                  <a16:creationId xmlns:a16="http://schemas.microsoft.com/office/drawing/2014/main" id="{3C93DB32-B727-6284-930C-F67948DB8081}"/>
                </a:ext>
              </a:extLst>
            </p:cNvPr>
            <p:cNvSpPr/>
            <p:nvPr/>
          </p:nvSpPr>
          <p:spPr>
            <a:xfrm>
              <a:off x="3536355" y="2498916"/>
              <a:ext cx="155433" cy="181625"/>
            </a:xfrm>
            <a:custGeom>
              <a:avLst/>
              <a:gdLst/>
              <a:ahLst/>
              <a:cxnLst/>
              <a:rect l="l" t="t" r="r" b="b"/>
              <a:pathLst>
                <a:path w="2706" h="3162" extrusionOk="0">
                  <a:moveTo>
                    <a:pt x="1338" y="0"/>
                  </a:moveTo>
                  <a:cubicBezTo>
                    <a:pt x="609" y="0"/>
                    <a:pt x="1" y="608"/>
                    <a:pt x="1" y="1368"/>
                  </a:cubicBezTo>
                  <a:lnTo>
                    <a:pt x="1" y="3161"/>
                  </a:lnTo>
                  <a:lnTo>
                    <a:pt x="2706" y="3161"/>
                  </a:lnTo>
                  <a:lnTo>
                    <a:pt x="2706" y="1368"/>
                  </a:lnTo>
                  <a:cubicBezTo>
                    <a:pt x="2706" y="608"/>
                    <a:pt x="2098" y="0"/>
                    <a:pt x="1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790;p46">
              <a:extLst>
                <a:ext uri="{FF2B5EF4-FFF2-40B4-BE49-F238E27FC236}">
                  <a16:creationId xmlns:a16="http://schemas.microsoft.com/office/drawing/2014/main" id="{0F04759A-9812-BDB1-AC8C-75BD5DF494FE}"/>
                </a:ext>
              </a:extLst>
            </p:cNvPr>
            <p:cNvSpPr/>
            <p:nvPr/>
          </p:nvSpPr>
          <p:spPr>
            <a:xfrm>
              <a:off x="3564271" y="2535562"/>
              <a:ext cx="99601" cy="176398"/>
            </a:xfrm>
            <a:custGeom>
              <a:avLst/>
              <a:gdLst/>
              <a:ahLst/>
              <a:cxnLst/>
              <a:rect l="l" t="t" r="r" b="b"/>
              <a:pathLst>
                <a:path w="1734" h="3071" extrusionOk="0">
                  <a:moveTo>
                    <a:pt x="882" y="274"/>
                  </a:moveTo>
                  <a:cubicBezTo>
                    <a:pt x="1186" y="274"/>
                    <a:pt x="1460" y="547"/>
                    <a:pt x="1460" y="882"/>
                  </a:cubicBezTo>
                  <a:lnTo>
                    <a:pt x="1460" y="2797"/>
                  </a:lnTo>
                  <a:lnTo>
                    <a:pt x="275" y="2797"/>
                  </a:lnTo>
                  <a:lnTo>
                    <a:pt x="275" y="882"/>
                  </a:lnTo>
                  <a:cubicBezTo>
                    <a:pt x="275" y="547"/>
                    <a:pt x="548" y="274"/>
                    <a:pt x="882" y="274"/>
                  </a:cubicBezTo>
                  <a:close/>
                  <a:moveTo>
                    <a:pt x="852" y="0"/>
                  </a:moveTo>
                  <a:cubicBezTo>
                    <a:pt x="396" y="0"/>
                    <a:pt x="1" y="395"/>
                    <a:pt x="1" y="882"/>
                  </a:cubicBezTo>
                  <a:lnTo>
                    <a:pt x="1" y="3070"/>
                  </a:lnTo>
                  <a:lnTo>
                    <a:pt x="1734" y="3070"/>
                  </a:lnTo>
                  <a:lnTo>
                    <a:pt x="1734" y="882"/>
                  </a:lnTo>
                  <a:cubicBezTo>
                    <a:pt x="1734" y="395"/>
                    <a:pt x="1338" y="0"/>
                    <a:pt x="8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48"/>
                                        </p:tgtEl>
                                        <p:attrNameLst>
                                          <p:attrName>style.visibility</p:attrName>
                                        </p:attrNameLst>
                                      </p:cBhvr>
                                      <p:to>
                                        <p:strVal val="visible"/>
                                      </p:to>
                                    </p:set>
                                    <p:animEffect transition="in" filter="barn(inVertical)">
                                      <p:cBhvr>
                                        <p:cTn id="7" dur="500"/>
                                        <p:tgtEl>
                                          <p:spTgt spid="74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barn(inVertical)">
                                      <p:cBhvr>
                                        <p:cTn id="11" dur="500"/>
                                        <p:tgtEl>
                                          <p:spTgt spid="32"/>
                                        </p:tgtEl>
                                      </p:cBhvr>
                                    </p:animEffect>
                                  </p:childTnLst>
                                </p:cTn>
                              </p:par>
                              <p:par>
                                <p:cTn id="12" presetID="16" presetClass="entr" presetSubtype="21" fill="hold"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barn(inVertical)">
                                      <p:cBhvr>
                                        <p:cTn id="14" dur="500"/>
                                        <p:tgtEl>
                                          <p:spTgt spid="33"/>
                                        </p:tgtEl>
                                      </p:cBhvr>
                                    </p:animEffect>
                                  </p:childTnLst>
                                </p:cTn>
                              </p:par>
                              <p:par>
                                <p:cTn id="15" presetID="16" presetClass="entr" presetSubtype="21"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arn(inVertical)">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47"/>
          <p:cNvSpPr/>
          <p:nvPr/>
        </p:nvSpPr>
        <p:spPr>
          <a:xfrm>
            <a:off x="3683700" y="673875"/>
            <a:ext cx="1776600" cy="1776600"/>
          </a:xfrm>
          <a:prstGeom prst="ellipse">
            <a:avLst/>
          </a:prstGeom>
          <a:solidFill>
            <a:srgbClr val="F8BC7D"/>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7"/>
          <p:cNvSpPr txBox="1">
            <a:spLocks noGrp="1"/>
          </p:cNvSpPr>
          <p:nvPr>
            <p:ph type="ctrTitle"/>
          </p:nvPr>
        </p:nvSpPr>
        <p:spPr>
          <a:xfrm>
            <a:off x="1579640" y="2661598"/>
            <a:ext cx="5888405" cy="1904346"/>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a:latin typeface="+mj-lt"/>
              </a:rPr>
              <a:t>Tìm hiểu về kế hoạch kinh doanh </a:t>
            </a:r>
          </a:p>
        </p:txBody>
      </p:sp>
      <p:sp>
        <p:nvSpPr>
          <p:cNvPr id="829" name="Google Shape;829;p47"/>
          <p:cNvSpPr txBox="1">
            <a:spLocks noGrp="1"/>
          </p:cNvSpPr>
          <p:nvPr>
            <p:ph type="title" idx="2"/>
          </p:nvPr>
        </p:nvSpPr>
        <p:spPr>
          <a:xfrm>
            <a:off x="3496800" y="1141275"/>
            <a:ext cx="2150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a:latin typeface="+mj-lt"/>
              </a:rPr>
              <a:t>01</a:t>
            </a:r>
            <a:endParaRPr>
              <a:latin typeface="+mj-lt"/>
            </a:endParaRPr>
          </a:p>
        </p:txBody>
      </p:sp>
      <p:grpSp>
        <p:nvGrpSpPr>
          <p:cNvPr id="830" name="Google Shape;830;p47"/>
          <p:cNvGrpSpPr/>
          <p:nvPr/>
        </p:nvGrpSpPr>
        <p:grpSpPr>
          <a:xfrm>
            <a:off x="4572000" y="4157600"/>
            <a:ext cx="2845825" cy="1197600"/>
            <a:chOff x="5985500" y="3859950"/>
            <a:chExt cx="2845825" cy="1197600"/>
          </a:xfrm>
        </p:grpSpPr>
        <p:sp>
          <p:nvSpPr>
            <p:cNvPr id="831" name="Google Shape;831;p47"/>
            <p:cNvSpPr/>
            <p:nvPr/>
          </p:nvSpPr>
          <p:spPr>
            <a:xfrm>
              <a:off x="5985500" y="3864500"/>
              <a:ext cx="2839725" cy="1193050"/>
            </a:xfrm>
            <a:custGeom>
              <a:avLst/>
              <a:gdLst/>
              <a:ahLst/>
              <a:cxnLst/>
              <a:rect l="l" t="t" r="r" b="b"/>
              <a:pathLst>
                <a:path w="113589" h="47722" extrusionOk="0">
                  <a:moveTo>
                    <a:pt x="112525" y="0"/>
                  </a:moveTo>
                  <a:lnTo>
                    <a:pt x="92981" y="19545"/>
                  </a:lnTo>
                  <a:lnTo>
                    <a:pt x="69637" y="19545"/>
                  </a:lnTo>
                  <a:lnTo>
                    <a:pt x="63102" y="26080"/>
                  </a:lnTo>
                  <a:lnTo>
                    <a:pt x="37387" y="26080"/>
                  </a:lnTo>
                  <a:lnTo>
                    <a:pt x="25198" y="38299"/>
                  </a:lnTo>
                  <a:lnTo>
                    <a:pt x="8359" y="38299"/>
                  </a:lnTo>
                  <a:lnTo>
                    <a:pt x="0" y="46658"/>
                  </a:lnTo>
                  <a:lnTo>
                    <a:pt x="1095" y="47721"/>
                  </a:lnTo>
                  <a:lnTo>
                    <a:pt x="8997" y="39819"/>
                  </a:lnTo>
                  <a:lnTo>
                    <a:pt x="25806" y="39819"/>
                  </a:lnTo>
                  <a:lnTo>
                    <a:pt x="38025" y="27600"/>
                  </a:lnTo>
                  <a:lnTo>
                    <a:pt x="63710" y="27600"/>
                  </a:lnTo>
                  <a:lnTo>
                    <a:pt x="70245" y="21065"/>
                  </a:lnTo>
                  <a:lnTo>
                    <a:pt x="93589" y="21065"/>
                  </a:lnTo>
                  <a:lnTo>
                    <a:pt x="113589" y="1064"/>
                  </a:lnTo>
                  <a:lnTo>
                    <a:pt x="112525" y="0"/>
                  </a:lnTo>
                  <a:close/>
                </a:path>
              </a:pathLst>
            </a:custGeom>
            <a:solidFill>
              <a:srgbClr val="51294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7"/>
            <p:cNvSpPr/>
            <p:nvPr/>
          </p:nvSpPr>
          <p:spPr>
            <a:xfrm>
              <a:off x="8611675" y="3859950"/>
              <a:ext cx="219650" cy="221150"/>
            </a:xfrm>
            <a:custGeom>
              <a:avLst/>
              <a:gdLst/>
              <a:ahLst/>
              <a:cxnLst/>
              <a:rect l="l" t="t" r="r" b="b"/>
              <a:pathLst>
                <a:path w="8786" h="8846" extrusionOk="0">
                  <a:moveTo>
                    <a:pt x="1" y="0"/>
                  </a:moveTo>
                  <a:lnTo>
                    <a:pt x="1" y="1520"/>
                  </a:lnTo>
                  <a:lnTo>
                    <a:pt x="7265" y="1520"/>
                  </a:lnTo>
                  <a:lnTo>
                    <a:pt x="7265" y="8845"/>
                  </a:lnTo>
                  <a:lnTo>
                    <a:pt x="8785" y="8845"/>
                  </a:lnTo>
                  <a:lnTo>
                    <a:pt x="8785" y="0"/>
                  </a:lnTo>
                  <a:close/>
                </a:path>
              </a:pathLst>
            </a:custGeom>
            <a:solidFill>
              <a:srgbClr val="51294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7"/>
            <p:cNvSpPr/>
            <p:nvPr/>
          </p:nvSpPr>
          <p:spPr>
            <a:xfrm>
              <a:off x="6138225" y="4786250"/>
              <a:ext cx="127700" cy="127675"/>
            </a:xfrm>
            <a:custGeom>
              <a:avLst/>
              <a:gdLst/>
              <a:ahLst/>
              <a:cxnLst/>
              <a:rect l="l" t="t" r="r" b="b"/>
              <a:pathLst>
                <a:path w="5108" h="5107" extrusionOk="0">
                  <a:moveTo>
                    <a:pt x="2554" y="0"/>
                  </a:moveTo>
                  <a:cubicBezTo>
                    <a:pt x="1156" y="0"/>
                    <a:pt x="1" y="1125"/>
                    <a:pt x="1" y="2553"/>
                  </a:cubicBezTo>
                  <a:cubicBezTo>
                    <a:pt x="1" y="3952"/>
                    <a:pt x="1156" y="5107"/>
                    <a:pt x="2554" y="5107"/>
                  </a:cubicBezTo>
                  <a:cubicBezTo>
                    <a:pt x="3983" y="5107"/>
                    <a:pt x="5107" y="3952"/>
                    <a:pt x="5107" y="2553"/>
                  </a:cubicBezTo>
                  <a:cubicBezTo>
                    <a:pt x="5107" y="1125"/>
                    <a:pt x="3983" y="0"/>
                    <a:pt x="2554" y="0"/>
                  </a:cubicBezTo>
                  <a:close/>
                </a:path>
              </a:pathLst>
            </a:custGeom>
            <a:solidFill>
              <a:srgbClr val="E86C5E"/>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7"/>
            <p:cNvSpPr/>
            <p:nvPr/>
          </p:nvSpPr>
          <p:spPr>
            <a:xfrm>
              <a:off x="6553900" y="4786250"/>
              <a:ext cx="127675" cy="127675"/>
            </a:xfrm>
            <a:custGeom>
              <a:avLst/>
              <a:gdLst/>
              <a:ahLst/>
              <a:cxnLst/>
              <a:rect l="l" t="t" r="r" b="b"/>
              <a:pathLst>
                <a:path w="5107" h="5107" extrusionOk="0">
                  <a:moveTo>
                    <a:pt x="2553" y="0"/>
                  </a:moveTo>
                  <a:cubicBezTo>
                    <a:pt x="1155" y="0"/>
                    <a:pt x="0" y="1125"/>
                    <a:pt x="0" y="2553"/>
                  </a:cubicBezTo>
                  <a:cubicBezTo>
                    <a:pt x="0" y="3952"/>
                    <a:pt x="1155" y="5107"/>
                    <a:pt x="2553" y="5107"/>
                  </a:cubicBezTo>
                  <a:cubicBezTo>
                    <a:pt x="3982" y="5107"/>
                    <a:pt x="5107" y="3952"/>
                    <a:pt x="5107" y="2553"/>
                  </a:cubicBezTo>
                  <a:cubicBezTo>
                    <a:pt x="5107" y="1125"/>
                    <a:pt x="3982" y="0"/>
                    <a:pt x="2553" y="0"/>
                  </a:cubicBezTo>
                  <a:close/>
                </a:path>
              </a:pathLst>
            </a:custGeom>
            <a:solidFill>
              <a:srgbClr val="E86C5E"/>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7"/>
            <p:cNvSpPr/>
            <p:nvPr/>
          </p:nvSpPr>
          <p:spPr>
            <a:xfrm>
              <a:off x="6857850" y="4469375"/>
              <a:ext cx="127700" cy="127675"/>
            </a:xfrm>
            <a:custGeom>
              <a:avLst/>
              <a:gdLst/>
              <a:ahLst/>
              <a:cxnLst/>
              <a:rect l="l" t="t" r="r" b="b"/>
              <a:pathLst>
                <a:path w="5108" h="5107" extrusionOk="0">
                  <a:moveTo>
                    <a:pt x="2554" y="0"/>
                  </a:moveTo>
                  <a:cubicBezTo>
                    <a:pt x="1156" y="0"/>
                    <a:pt x="1" y="1125"/>
                    <a:pt x="1" y="2553"/>
                  </a:cubicBezTo>
                  <a:cubicBezTo>
                    <a:pt x="1" y="3952"/>
                    <a:pt x="1156" y="5107"/>
                    <a:pt x="2554" y="5107"/>
                  </a:cubicBezTo>
                  <a:cubicBezTo>
                    <a:pt x="3982" y="5107"/>
                    <a:pt x="5107" y="3952"/>
                    <a:pt x="5107" y="2553"/>
                  </a:cubicBezTo>
                  <a:cubicBezTo>
                    <a:pt x="5107" y="1125"/>
                    <a:pt x="3982" y="0"/>
                    <a:pt x="2554" y="0"/>
                  </a:cubicBezTo>
                  <a:close/>
                </a:path>
              </a:pathLst>
            </a:custGeom>
            <a:solidFill>
              <a:srgbClr val="E86C5E"/>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7"/>
            <p:cNvSpPr/>
            <p:nvPr/>
          </p:nvSpPr>
          <p:spPr>
            <a:xfrm>
              <a:off x="7498450" y="4469375"/>
              <a:ext cx="127675" cy="127675"/>
            </a:xfrm>
            <a:custGeom>
              <a:avLst/>
              <a:gdLst/>
              <a:ahLst/>
              <a:cxnLst/>
              <a:rect l="l" t="t" r="r" b="b"/>
              <a:pathLst>
                <a:path w="5107" h="5107" extrusionOk="0">
                  <a:moveTo>
                    <a:pt x="2553" y="0"/>
                  </a:moveTo>
                  <a:cubicBezTo>
                    <a:pt x="1125" y="0"/>
                    <a:pt x="0" y="1125"/>
                    <a:pt x="0" y="2553"/>
                  </a:cubicBezTo>
                  <a:cubicBezTo>
                    <a:pt x="0" y="3952"/>
                    <a:pt x="1125" y="5107"/>
                    <a:pt x="2553" y="5107"/>
                  </a:cubicBezTo>
                  <a:cubicBezTo>
                    <a:pt x="3952" y="5107"/>
                    <a:pt x="5107" y="3952"/>
                    <a:pt x="5107" y="2553"/>
                  </a:cubicBezTo>
                  <a:cubicBezTo>
                    <a:pt x="5107" y="1125"/>
                    <a:pt x="3952" y="0"/>
                    <a:pt x="2553" y="0"/>
                  </a:cubicBezTo>
                  <a:close/>
                </a:path>
              </a:pathLst>
            </a:custGeom>
            <a:solidFill>
              <a:srgbClr val="E86C5E"/>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7"/>
            <p:cNvSpPr/>
            <p:nvPr/>
          </p:nvSpPr>
          <p:spPr>
            <a:xfrm>
              <a:off x="7674725" y="4306000"/>
              <a:ext cx="127700" cy="127675"/>
            </a:xfrm>
            <a:custGeom>
              <a:avLst/>
              <a:gdLst/>
              <a:ahLst/>
              <a:cxnLst/>
              <a:rect l="l" t="t" r="r" b="b"/>
              <a:pathLst>
                <a:path w="5108" h="5107" extrusionOk="0">
                  <a:moveTo>
                    <a:pt x="2554" y="0"/>
                  </a:moveTo>
                  <a:cubicBezTo>
                    <a:pt x="1126" y="0"/>
                    <a:pt x="1" y="1155"/>
                    <a:pt x="1" y="2553"/>
                  </a:cubicBezTo>
                  <a:cubicBezTo>
                    <a:pt x="1" y="3952"/>
                    <a:pt x="1126" y="5107"/>
                    <a:pt x="2554" y="5107"/>
                  </a:cubicBezTo>
                  <a:cubicBezTo>
                    <a:pt x="3952" y="5107"/>
                    <a:pt x="5107" y="3952"/>
                    <a:pt x="5107" y="2553"/>
                  </a:cubicBezTo>
                  <a:cubicBezTo>
                    <a:pt x="5107" y="1155"/>
                    <a:pt x="3952" y="0"/>
                    <a:pt x="2554" y="0"/>
                  </a:cubicBezTo>
                  <a:close/>
                </a:path>
              </a:pathLst>
            </a:custGeom>
            <a:solidFill>
              <a:srgbClr val="E86C5E"/>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7"/>
            <p:cNvSpPr/>
            <p:nvPr/>
          </p:nvSpPr>
          <p:spPr>
            <a:xfrm>
              <a:off x="8250725" y="4306000"/>
              <a:ext cx="128450" cy="127675"/>
            </a:xfrm>
            <a:custGeom>
              <a:avLst/>
              <a:gdLst/>
              <a:ahLst/>
              <a:cxnLst/>
              <a:rect l="l" t="t" r="r" b="b"/>
              <a:pathLst>
                <a:path w="5138" h="5107" extrusionOk="0">
                  <a:moveTo>
                    <a:pt x="2584" y="0"/>
                  </a:moveTo>
                  <a:cubicBezTo>
                    <a:pt x="1156" y="0"/>
                    <a:pt x="1" y="1155"/>
                    <a:pt x="1" y="2553"/>
                  </a:cubicBezTo>
                  <a:cubicBezTo>
                    <a:pt x="1" y="3952"/>
                    <a:pt x="1156" y="5107"/>
                    <a:pt x="2584" y="5107"/>
                  </a:cubicBezTo>
                  <a:cubicBezTo>
                    <a:pt x="3983" y="5107"/>
                    <a:pt x="5138" y="3952"/>
                    <a:pt x="5138" y="2553"/>
                  </a:cubicBezTo>
                  <a:cubicBezTo>
                    <a:pt x="5138" y="1155"/>
                    <a:pt x="3983" y="0"/>
                    <a:pt x="2584" y="0"/>
                  </a:cubicBezTo>
                  <a:close/>
                </a:path>
              </a:pathLst>
            </a:custGeom>
            <a:solidFill>
              <a:srgbClr val="E86C5E"/>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9" name="Google Shape;839;p47"/>
          <p:cNvGrpSpPr/>
          <p:nvPr/>
        </p:nvGrpSpPr>
        <p:grpSpPr>
          <a:xfrm>
            <a:off x="522427" y="1530213"/>
            <a:ext cx="1448375" cy="1319575"/>
            <a:chOff x="449250" y="2123925"/>
            <a:chExt cx="1448375" cy="1319575"/>
          </a:xfrm>
        </p:grpSpPr>
        <p:sp>
          <p:nvSpPr>
            <p:cNvPr id="840" name="Google Shape;840;p47"/>
            <p:cNvSpPr/>
            <p:nvPr/>
          </p:nvSpPr>
          <p:spPr>
            <a:xfrm>
              <a:off x="449250" y="2123925"/>
              <a:ext cx="1448375" cy="1319575"/>
            </a:xfrm>
            <a:custGeom>
              <a:avLst/>
              <a:gdLst/>
              <a:ahLst/>
              <a:cxnLst/>
              <a:rect l="l" t="t" r="r" b="b"/>
              <a:pathLst>
                <a:path w="57935" h="52783" extrusionOk="0">
                  <a:moveTo>
                    <a:pt x="28967" y="4955"/>
                  </a:moveTo>
                  <a:cubicBezTo>
                    <a:pt x="34454" y="4955"/>
                    <a:pt x="39940" y="7045"/>
                    <a:pt x="44135" y="11224"/>
                  </a:cubicBezTo>
                  <a:cubicBezTo>
                    <a:pt x="52493" y="19613"/>
                    <a:pt x="52493" y="33170"/>
                    <a:pt x="44135" y="41559"/>
                  </a:cubicBezTo>
                  <a:cubicBezTo>
                    <a:pt x="39940" y="45738"/>
                    <a:pt x="34454" y="47828"/>
                    <a:pt x="28967" y="47828"/>
                  </a:cubicBezTo>
                  <a:cubicBezTo>
                    <a:pt x="23481" y="47828"/>
                    <a:pt x="17994" y="45738"/>
                    <a:pt x="13800" y="41559"/>
                  </a:cubicBezTo>
                  <a:cubicBezTo>
                    <a:pt x="5441" y="33170"/>
                    <a:pt x="5441" y="19613"/>
                    <a:pt x="13800" y="11224"/>
                  </a:cubicBezTo>
                  <a:cubicBezTo>
                    <a:pt x="17994" y="7045"/>
                    <a:pt x="23481" y="4955"/>
                    <a:pt x="28967" y="4955"/>
                  </a:cubicBezTo>
                  <a:close/>
                  <a:moveTo>
                    <a:pt x="28967" y="1"/>
                  </a:moveTo>
                  <a:cubicBezTo>
                    <a:pt x="22212" y="1"/>
                    <a:pt x="15456" y="2577"/>
                    <a:pt x="10304" y="7729"/>
                  </a:cubicBezTo>
                  <a:cubicBezTo>
                    <a:pt x="0" y="18033"/>
                    <a:pt x="0" y="34750"/>
                    <a:pt x="10304" y="45055"/>
                  </a:cubicBezTo>
                  <a:cubicBezTo>
                    <a:pt x="15456" y="50207"/>
                    <a:pt x="22212" y="52783"/>
                    <a:pt x="28967" y="52783"/>
                  </a:cubicBezTo>
                  <a:cubicBezTo>
                    <a:pt x="35723" y="52783"/>
                    <a:pt x="42478" y="50207"/>
                    <a:pt x="47630" y="45055"/>
                  </a:cubicBezTo>
                  <a:cubicBezTo>
                    <a:pt x="57934" y="34750"/>
                    <a:pt x="57934" y="18033"/>
                    <a:pt x="47630" y="7729"/>
                  </a:cubicBezTo>
                  <a:cubicBezTo>
                    <a:pt x="42478" y="2577"/>
                    <a:pt x="35723" y="1"/>
                    <a:pt x="28967" y="1"/>
                  </a:cubicBezTo>
                  <a:close/>
                </a:path>
              </a:pathLst>
            </a:custGeom>
            <a:solidFill>
              <a:srgbClr val="E86C5E"/>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7"/>
            <p:cNvSpPr/>
            <p:nvPr/>
          </p:nvSpPr>
          <p:spPr>
            <a:xfrm>
              <a:off x="636925" y="2247225"/>
              <a:ext cx="1072250" cy="1072225"/>
            </a:xfrm>
            <a:custGeom>
              <a:avLst/>
              <a:gdLst/>
              <a:ahLst/>
              <a:cxnLst/>
              <a:rect l="l" t="t" r="r" b="b"/>
              <a:pathLst>
                <a:path w="42890" h="42889" extrusionOk="0">
                  <a:moveTo>
                    <a:pt x="21460" y="0"/>
                  </a:moveTo>
                  <a:cubicBezTo>
                    <a:pt x="9606" y="0"/>
                    <a:pt x="1" y="9605"/>
                    <a:pt x="1" y="21460"/>
                  </a:cubicBezTo>
                  <a:cubicBezTo>
                    <a:pt x="1" y="33314"/>
                    <a:pt x="9606" y="42889"/>
                    <a:pt x="21460" y="42889"/>
                  </a:cubicBezTo>
                  <a:cubicBezTo>
                    <a:pt x="33314" y="42889"/>
                    <a:pt x="42889" y="33314"/>
                    <a:pt x="42889" y="21460"/>
                  </a:cubicBezTo>
                  <a:cubicBezTo>
                    <a:pt x="42889" y="9605"/>
                    <a:pt x="33314" y="0"/>
                    <a:pt x="214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7"/>
            <p:cNvSpPr/>
            <p:nvPr/>
          </p:nvSpPr>
          <p:spPr>
            <a:xfrm>
              <a:off x="760800" y="2371075"/>
              <a:ext cx="824500" cy="824525"/>
            </a:xfrm>
            <a:custGeom>
              <a:avLst/>
              <a:gdLst/>
              <a:ahLst/>
              <a:cxnLst/>
              <a:rect l="l" t="t" r="r" b="b"/>
              <a:pathLst>
                <a:path w="32980" h="32981" extrusionOk="0">
                  <a:moveTo>
                    <a:pt x="16505" y="1"/>
                  </a:moveTo>
                  <a:cubicBezTo>
                    <a:pt x="7386" y="1"/>
                    <a:pt x="0" y="7387"/>
                    <a:pt x="0" y="16506"/>
                  </a:cubicBezTo>
                  <a:cubicBezTo>
                    <a:pt x="0" y="25624"/>
                    <a:pt x="7386" y="32980"/>
                    <a:pt x="16505" y="32980"/>
                  </a:cubicBezTo>
                  <a:cubicBezTo>
                    <a:pt x="25593" y="32980"/>
                    <a:pt x="32980" y="25624"/>
                    <a:pt x="32980" y="16506"/>
                  </a:cubicBezTo>
                  <a:cubicBezTo>
                    <a:pt x="32980" y="7387"/>
                    <a:pt x="25593" y="1"/>
                    <a:pt x="165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7"/>
            <p:cNvSpPr/>
            <p:nvPr/>
          </p:nvSpPr>
          <p:spPr>
            <a:xfrm>
              <a:off x="720525" y="2371650"/>
              <a:ext cx="905050" cy="824700"/>
            </a:xfrm>
            <a:custGeom>
              <a:avLst/>
              <a:gdLst/>
              <a:ahLst/>
              <a:cxnLst/>
              <a:rect l="l" t="t" r="r" b="b"/>
              <a:pathLst>
                <a:path w="36202" h="32988" extrusionOk="0">
                  <a:moveTo>
                    <a:pt x="18116" y="4910"/>
                  </a:moveTo>
                  <a:cubicBezTo>
                    <a:pt x="21072" y="4910"/>
                    <a:pt x="24028" y="6042"/>
                    <a:pt x="26293" y="8306"/>
                  </a:cubicBezTo>
                  <a:cubicBezTo>
                    <a:pt x="30822" y="12835"/>
                    <a:pt x="30822" y="20161"/>
                    <a:pt x="26293" y="24659"/>
                  </a:cubicBezTo>
                  <a:cubicBezTo>
                    <a:pt x="24028" y="26924"/>
                    <a:pt x="21072" y="28056"/>
                    <a:pt x="18116" y="28056"/>
                  </a:cubicBezTo>
                  <a:cubicBezTo>
                    <a:pt x="15160" y="28056"/>
                    <a:pt x="12204" y="26924"/>
                    <a:pt x="9940" y="24659"/>
                  </a:cubicBezTo>
                  <a:cubicBezTo>
                    <a:pt x="5411" y="20161"/>
                    <a:pt x="5411" y="12835"/>
                    <a:pt x="9940" y="8306"/>
                  </a:cubicBezTo>
                  <a:cubicBezTo>
                    <a:pt x="12204" y="6042"/>
                    <a:pt x="15160" y="4910"/>
                    <a:pt x="18116" y="4910"/>
                  </a:cubicBezTo>
                  <a:close/>
                  <a:moveTo>
                    <a:pt x="18116" y="1"/>
                  </a:moveTo>
                  <a:cubicBezTo>
                    <a:pt x="13891" y="1"/>
                    <a:pt x="9666" y="1604"/>
                    <a:pt x="6444" y="4811"/>
                  </a:cubicBezTo>
                  <a:cubicBezTo>
                    <a:pt x="0" y="11255"/>
                    <a:pt x="0" y="21711"/>
                    <a:pt x="6444" y="28155"/>
                  </a:cubicBezTo>
                  <a:cubicBezTo>
                    <a:pt x="9666" y="31377"/>
                    <a:pt x="13891" y="32987"/>
                    <a:pt x="18116" y="32987"/>
                  </a:cubicBezTo>
                  <a:cubicBezTo>
                    <a:pt x="22341" y="32987"/>
                    <a:pt x="26566" y="31377"/>
                    <a:pt x="29788" y="28155"/>
                  </a:cubicBezTo>
                  <a:cubicBezTo>
                    <a:pt x="36202" y="21711"/>
                    <a:pt x="36202" y="11255"/>
                    <a:pt x="29788" y="4811"/>
                  </a:cubicBezTo>
                  <a:cubicBezTo>
                    <a:pt x="26566" y="1604"/>
                    <a:pt x="22341" y="1"/>
                    <a:pt x="18116" y="1"/>
                  </a:cubicBezTo>
                  <a:close/>
                </a:path>
              </a:pathLst>
            </a:custGeom>
            <a:solidFill>
              <a:srgbClr val="E86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7"/>
            <p:cNvSpPr/>
            <p:nvPr/>
          </p:nvSpPr>
          <p:spPr>
            <a:xfrm>
              <a:off x="855775" y="2494375"/>
              <a:ext cx="635300" cy="578675"/>
            </a:xfrm>
            <a:custGeom>
              <a:avLst/>
              <a:gdLst/>
              <a:ahLst/>
              <a:cxnLst/>
              <a:rect l="l" t="t" r="r" b="b"/>
              <a:pathLst>
                <a:path w="25412" h="23147" extrusionOk="0">
                  <a:moveTo>
                    <a:pt x="12706" y="4955"/>
                  </a:moveTo>
                  <a:cubicBezTo>
                    <a:pt x="14401" y="4955"/>
                    <a:pt x="16095" y="5601"/>
                    <a:pt x="17387" y="6893"/>
                  </a:cubicBezTo>
                  <a:cubicBezTo>
                    <a:pt x="19971" y="9476"/>
                    <a:pt x="19971" y="13671"/>
                    <a:pt x="17387" y="16255"/>
                  </a:cubicBezTo>
                  <a:cubicBezTo>
                    <a:pt x="16095" y="17546"/>
                    <a:pt x="14401" y="18192"/>
                    <a:pt x="12706" y="18192"/>
                  </a:cubicBezTo>
                  <a:cubicBezTo>
                    <a:pt x="11012" y="18192"/>
                    <a:pt x="9317" y="17546"/>
                    <a:pt x="8025" y="16255"/>
                  </a:cubicBezTo>
                  <a:cubicBezTo>
                    <a:pt x="5442" y="13671"/>
                    <a:pt x="5442" y="9476"/>
                    <a:pt x="8025" y="6893"/>
                  </a:cubicBezTo>
                  <a:cubicBezTo>
                    <a:pt x="9317" y="5601"/>
                    <a:pt x="11012" y="4955"/>
                    <a:pt x="12706" y="4955"/>
                  </a:cubicBezTo>
                  <a:close/>
                  <a:moveTo>
                    <a:pt x="12706" y="1"/>
                  </a:moveTo>
                  <a:cubicBezTo>
                    <a:pt x="9750" y="1"/>
                    <a:pt x="6794" y="1133"/>
                    <a:pt x="4530" y="3397"/>
                  </a:cubicBezTo>
                  <a:cubicBezTo>
                    <a:pt x="1" y="7926"/>
                    <a:pt x="1" y="15252"/>
                    <a:pt x="4530" y="19750"/>
                  </a:cubicBezTo>
                  <a:cubicBezTo>
                    <a:pt x="6794" y="22015"/>
                    <a:pt x="9750" y="23147"/>
                    <a:pt x="12706" y="23147"/>
                  </a:cubicBezTo>
                  <a:cubicBezTo>
                    <a:pt x="15662" y="23147"/>
                    <a:pt x="18618" y="22015"/>
                    <a:pt x="20883" y="19750"/>
                  </a:cubicBezTo>
                  <a:cubicBezTo>
                    <a:pt x="25412" y="15252"/>
                    <a:pt x="25412" y="7926"/>
                    <a:pt x="20883" y="3397"/>
                  </a:cubicBezTo>
                  <a:cubicBezTo>
                    <a:pt x="18618" y="1133"/>
                    <a:pt x="15662" y="1"/>
                    <a:pt x="127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7"/>
            <p:cNvSpPr/>
            <p:nvPr/>
          </p:nvSpPr>
          <p:spPr>
            <a:xfrm>
              <a:off x="1007750" y="2618050"/>
              <a:ext cx="331350" cy="331325"/>
            </a:xfrm>
            <a:custGeom>
              <a:avLst/>
              <a:gdLst/>
              <a:ahLst/>
              <a:cxnLst/>
              <a:rect l="l" t="t" r="r" b="b"/>
              <a:pathLst>
                <a:path w="13254" h="13253" extrusionOk="0">
                  <a:moveTo>
                    <a:pt x="6627" y="0"/>
                  </a:moveTo>
                  <a:cubicBezTo>
                    <a:pt x="2980" y="0"/>
                    <a:pt x="1" y="2979"/>
                    <a:pt x="1" y="6627"/>
                  </a:cubicBezTo>
                  <a:cubicBezTo>
                    <a:pt x="1" y="10274"/>
                    <a:pt x="2980" y="13253"/>
                    <a:pt x="6627" y="13253"/>
                  </a:cubicBezTo>
                  <a:cubicBezTo>
                    <a:pt x="10275" y="13253"/>
                    <a:pt x="13253" y="10274"/>
                    <a:pt x="13253" y="6627"/>
                  </a:cubicBezTo>
                  <a:cubicBezTo>
                    <a:pt x="13253" y="2979"/>
                    <a:pt x="10275" y="0"/>
                    <a:pt x="6627" y="0"/>
                  </a:cubicBezTo>
                  <a:close/>
                </a:path>
              </a:pathLst>
            </a:custGeom>
            <a:solidFill>
              <a:srgbClr val="E86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47"/>
          <p:cNvSpPr/>
          <p:nvPr/>
        </p:nvSpPr>
        <p:spPr>
          <a:xfrm>
            <a:off x="1831403" y="164821"/>
            <a:ext cx="753218" cy="753213"/>
          </a:xfrm>
          <a:custGeom>
            <a:avLst/>
            <a:gdLst/>
            <a:ahLst/>
            <a:cxnLst/>
            <a:rect l="l" t="t" r="r" b="b"/>
            <a:pathLst>
              <a:path w="16385" h="16384" extrusionOk="0">
                <a:moveTo>
                  <a:pt x="8208" y="3587"/>
                </a:moveTo>
                <a:cubicBezTo>
                  <a:pt x="10761" y="3587"/>
                  <a:pt x="12828" y="5654"/>
                  <a:pt x="12828" y="8207"/>
                </a:cubicBezTo>
                <a:cubicBezTo>
                  <a:pt x="12828" y="10760"/>
                  <a:pt x="10761" y="12827"/>
                  <a:pt x="8208" y="12827"/>
                </a:cubicBezTo>
                <a:cubicBezTo>
                  <a:pt x="5624" y="12827"/>
                  <a:pt x="3557" y="10760"/>
                  <a:pt x="3557" y="8207"/>
                </a:cubicBezTo>
                <a:cubicBezTo>
                  <a:pt x="3557" y="5654"/>
                  <a:pt x="5624" y="3587"/>
                  <a:pt x="8208" y="3587"/>
                </a:cubicBezTo>
                <a:close/>
                <a:moveTo>
                  <a:pt x="7478" y="0"/>
                </a:moveTo>
                <a:lnTo>
                  <a:pt x="7265" y="1581"/>
                </a:lnTo>
                <a:cubicBezTo>
                  <a:pt x="6658" y="1672"/>
                  <a:pt x="6050" y="1824"/>
                  <a:pt x="5533" y="2067"/>
                </a:cubicBezTo>
                <a:lnTo>
                  <a:pt x="4530" y="851"/>
                </a:lnTo>
                <a:lnTo>
                  <a:pt x="3284" y="1611"/>
                </a:lnTo>
                <a:lnTo>
                  <a:pt x="3922" y="3040"/>
                </a:lnTo>
                <a:cubicBezTo>
                  <a:pt x="3557" y="3313"/>
                  <a:pt x="3253" y="3617"/>
                  <a:pt x="2980" y="3982"/>
                </a:cubicBezTo>
                <a:lnTo>
                  <a:pt x="1551" y="3344"/>
                </a:lnTo>
                <a:lnTo>
                  <a:pt x="791" y="4590"/>
                </a:lnTo>
                <a:lnTo>
                  <a:pt x="2007" y="5593"/>
                </a:lnTo>
                <a:cubicBezTo>
                  <a:pt x="1794" y="6110"/>
                  <a:pt x="1642" y="6657"/>
                  <a:pt x="1551" y="7265"/>
                </a:cubicBezTo>
                <a:lnTo>
                  <a:pt x="1" y="7477"/>
                </a:lnTo>
                <a:lnTo>
                  <a:pt x="1" y="8936"/>
                </a:lnTo>
                <a:lnTo>
                  <a:pt x="1551" y="9149"/>
                </a:lnTo>
                <a:cubicBezTo>
                  <a:pt x="1642" y="9757"/>
                  <a:pt x="1825" y="10335"/>
                  <a:pt x="2037" y="10882"/>
                </a:cubicBezTo>
                <a:lnTo>
                  <a:pt x="822" y="11885"/>
                </a:lnTo>
                <a:lnTo>
                  <a:pt x="1612" y="13131"/>
                </a:lnTo>
                <a:lnTo>
                  <a:pt x="3040" y="12493"/>
                </a:lnTo>
                <a:cubicBezTo>
                  <a:pt x="3314" y="12827"/>
                  <a:pt x="3618" y="13131"/>
                  <a:pt x="3952" y="13405"/>
                </a:cubicBezTo>
                <a:lnTo>
                  <a:pt x="3344" y="14833"/>
                </a:lnTo>
                <a:lnTo>
                  <a:pt x="4591" y="15593"/>
                </a:lnTo>
                <a:lnTo>
                  <a:pt x="5563" y="14377"/>
                </a:lnTo>
                <a:cubicBezTo>
                  <a:pt x="6110" y="14590"/>
                  <a:pt x="6658" y="14742"/>
                  <a:pt x="7265" y="14833"/>
                </a:cubicBezTo>
                <a:lnTo>
                  <a:pt x="7448" y="16383"/>
                </a:lnTo>
                <a:lnTo>
                  <a:pt x="8937" y="16383"/>
                </a:lnTo>
                <a:lnTo>
                  <a:pt x="9150" y="14833"/>
                </a:lnTo>
                <a:cubicBezTo>
                  <a:pt x="9758" y="14742"/>
                  <a:pt x="10335" y="14590"/>
                  <a:pt x="10883" y="14347"/>
                </a:cubicBezTo>
                <a:lnTo>
                  <a:pt x="11855" y="15563"/>
                </a:lnTo>
                <a:lnTo>
                  <a:pt x="13101" y="14803"/>
                </a:lnTo>
                <a:lnTo>
                  <a:pt x="12494" y="13374"/>
                </a:lnTo>
                <a:cubicBezTo>
                  <a:pt x="12828" y="13101"/>
                  <a:pt x="13132" y="12766"/>
                  <a:pt x="13405" y="12432"/>
                </a:cubicBezTo>
                <a:lnTo>
                  <a:pt x="14834" y="13070"/>
                </a:lnTo>
                <a:lnTo>
                  <a:pt x="15594" y="11794"/>
                </a:lnTo>
                <a:lnTo>
                  <a:pt x="14378" y="10821"/>
                </a:lnTo>
                <a:cubicBezTo>
                  <a:pt x="14591" y="10304"/>
                  <a:pt x="14743" y="9727"/>
                  <a:pt x="14834" y="9149"/>
                </a:cubicBezTo>
                <a:lnTo>
                  <a:pt x="16384" y="8936"/>
                </a:lnTo>
                <a:lnTo>
                  <a:pt x="16384" y="7477"/>
                </a:lnTo>
                <a:lnTo>
                  <a:pt x="14834" y="7265"/>
                </a:lnTo>
                <a:cubicBezTo>
                  <a:pt x="14743" y="6657"/>
                  <a:pt x="14591" y="6079"/>
                  <a:pt x="14348" y="5532"/>
                </a:cubicBezTo>
                <a:lnTo>
                  <a:pt x="15563" y="4529"/>
                </a:lnTo>
                <a:lnTo>
                  <a:pt x="14804" y="3283"/>
                </a:lnTo>
                <a:lnTo>
                  <a:pt x="13345" y="3921"/>
                </a:lnTo>
                <a:cubicBezTo>
                  <a:pt x="13071" y="3587"/>
                  <a:pt x="12767" y="3283"/>
                  <a:pt x="12433" y="3009"/>
                </a:cubicBezTo>
                <a:lnTo>
                  <a:pt x="13041" y="1550"/>
                </a:lnTo>
                <a:lnTo>
                  <a:pt x="11794" y="790"/>
                </a:lnTo>
                <a:lnTo>
                  <a:pt x="10822" y="2037"/>
                </a:lnTo>
                <a:cubicBezTo>
                  <a:pt x="10275" y="1793"/>
                  <a:pt x="9728" y="1641"/>
                  <a:pt x="9150" y="1581"/>
                </a:cubicBezTo>
                <a:lnTo>
                  <a:pt x="8937" y="0"/>
                </a:lnTo>
                <a:close/>
              </a:path>
            </a:pathLst>
          </a:cu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7" name="Google Shape;847;p47"/>
          <p:cNvGrpSpPr/>
          <p:nvPr/>
        </p:nvGrpSpPr>
        <p:grpSpPr>
          <a:xfrm>
            <a:off x="417084" y="4124939"/>
            <a:ext cx="753235" cy="711248"/>
            <a:chOff x="6843802" y="2410602"/>
            <a:chExt cx="606177" cy="572387"/>
          </a:xfrm>
        </p:grpSpPr>
        <p:sp>
          <p:nvSpPr>
            <p:cNvPr id="848" name="Google Shape;848;p47"/>
            <p:cNvSpPr/>
            <p:nvPr/>
          </p:nvSpPr>
          <p:spPr>
            <a:xfrm rot="-882117">
              <a:off x="6893749" y="2467334"/>
              <a:ext cx="506283" cy="458923"/>
            </a:xfrm>
            <a:custGeom>
              <a:avLst/>
              <a:gdLst/>
              <a:ahLst/>
              <a:cxnLst/>
              <a:rect l="l" t="t" r="r" b="b"/>
              <a:pathLst>
                <a:path w="16901" h="15320" extrusionOk="0">
                  <a:moveTo>
                    <a:pt x="2615" y="0"/>
                  </a:moveTo>
                  <a:cubicBezTo>
                    <a:pt x="1186" y="0"/>
                    <a:pt x="0" y="1186"/>
                    <a:pt x="0" y="2645"/>
                  </a:cubicBezTo>
                  <a:lnTo>
                    <a:pt x="0" y="10152"/>
                  </a:lnTo>
                  <a:cubicBezTo>
                    <a:pt x="0" y="11611"/>
                    <a:pt x="1186" y="12797"/>
                    <a:pt x="2615" y="12797"/>
                  </a:cubicBezTo>
                  <a:lnTo>
                    <a:pt x="2645" y="15320"/>
                  </a:lnTo>
                  <a:lnTo>
                    <a:pt x="5198" y="12797"/>
                  </a:lnTo>
                  <a:lnTo>
                    <a:pt x="14256" y="12797"/>
                  </a:lnTo>
                  <a:cubicBezTo>
                    <a:pt x="15715" y="12797"/>
                    <a:pt x="16900" y="11611"/>
                    <a:pt x="16900" y="10183"/>
                  </a:cubicBezTo>
                  <a:lnTo>
                    <a:pt x="16900" y="2645"/>
                  </a:lnTo>
                  <a:cubicBezTo>
                    <a:pt x="16900" y="1186"/>
                    <a:pt x="15715" y="0"/>
                    <a:pt x="14256" y="0"/>
                  </a:cubicBezTo>
                  <a:close/>
                </a:path>
              </a:pathLst>
            </a:custGeom>
            <a:solidFill>
              <a:srgbClr val="E86C5E"/>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7"/>
            <p:cNvSpPr/>
            <p:nvPr/>
          </p:nvSpPr>
          <p:spPr>
            <a:xfrm rot="-882117">
              <a:off x="7013384" y="2558478"/>
              <a:ext cx="252258" cy="224009"/>
            </a:xfrm>
            <a:custGeom>
              <a:avLst/>
              <a:gdLst/>
              <a:ahLst/>
              <a:cxnLst/>
              <a:rect l="l" t="t" r="r" b="b"/>
              <a:pathLst>
                <a:path w="8421" h="7478" extrusionOk="0">
                  <a:moveTo>
                    <a:pt x="2280" y="0"/>
                  </a:moveTo>
                  <a:cubicBezTo>
                    <a:pt x="1034" y="0"/>
                    <a:pt x="0" y="1003"/>
                    <a:pt x="0" y="2280"/>
                  </a:cubicBezTo>
                  <a:cubicBezTo>
                    <a:pt x="122" y="4681"/>
                    <a:pt x="4225" y="7478"/>
                    <a:pt x="4225" y="7478"/>
                  </a:cubicBezTo>
                  <a:cubicBezTo>
                    <a:pt x="4225" y="7478"/>
                    <a:pt x="8420" y="4742"/>
                    <a:pt x="8420" y="2280"/>
                  </a:cubicBezTo>
                  <a:cubicBezTo>
                    <a:pt x="8420" y="1003"/>
                    <a:pt x="7387" y="0"/>
                    <a:pt x="6140" y="0"/>
                  </a:cubicBezTo>
                  <a:cubicBezTo>
                    <a:pt x="5320" y="0"/>
                    <a:pt x="4621" y="426"/>
                    <a:pt x="4225" y="1064"/>
                  </a:cubicBezTo>
                  <a:cubicBezTo>
                    <a:pt x="3800" y="426"/>
                    <a:pt x="3101" y="0"/>
                    <a:pt x="22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0" name="Google Shape;850;p47"/>
          <p:cNvGrpSpPr/>
          <p:nvPr/>
        </p:nvGrpSpPr>
        <p:grpSpPr>
          <a:xfrm>
            <a:off x="6901450" y="179477"/>
            <a:ext cx="1090495" cy="988796"/>
            <a:chOff x="5889976" y="452096"/>
            <a:chExt cx="952564" cy="863728"/>
          </a:xfrm>
        </p:grpSpPr>
        <p:sp>
          <p:nvSpPr>
            <p:cNvPr id="851" name="Google Shape;851;p47"/>
            <p:cNvSpPr/>
            <p:nvPr/>
          </p:nvSpPr>
          <p:spPr>
            <a:xfrm rot="-1166298">
              <a:off x="5973947" y="564441"/>
              <a:ext cx="784621" cy="639037"/>
            </a:xfrm>
            <a:custGeom>
              <a:avLst/>
              <a:gdLst/>
              <a:ahLst/>
              <a:cxnLst/>
              <a:rect l="l" t="t" r="r" b="b"/>
              <a:pathLst>
                <a:path w="24409" h="19880" extrusionOk="0">
                  <a:moveTo>
                    <a:pt x="2220" y="0"/>
                  </a:moveTo>
                  <a:cubicBezTo>
                    <a:pt x="1004" y="0"/>
                    <a:pt x="1" y="973"/>
                    <a:pt x="1" y="2219"/>
                  </a:cubicBezTo>
                  <a:lnTo>
                    <a:pt x="1" y="13922"/>
                  </a:lnTo>
                  <a:cubicBezTo>
                    <a:pt x="1" y="15137"/>
                    <a:pt x="1004" y="16140"/>
                    <a:pt x="2220" y="16140"/>
                  </a:cubicBezTo>
                  <a:lnTo>
                    <a:pt x="20092" y="16140"/>
                  </a:lnTo>
                  <a:lnTo>
                    <a:pt x="22189" y="19879"/>
                  </a:lnTo>
                  <a:lnTo>
                    <a:pt x="22189" y="16140"/>
                  </a:lnTo>
                  <a:cubicBezTo>
                    <a:pt x="23436" y="16140"/>
                    <a:pt x="24408" y="15137"/>
                    <a:pt x="24408" y="13922"/>
                  </a:cubicBezTo>
                  <a:lnTo>
                    <a:pt x="24408" y="2219"/>
                  </a:lnTo>
                  <a:cubicBezTo>
                    <a:pt x="24408" y="973"/>
                    <a:pt x="23436" y="0"/>
                    <a:pt x="22189" y="0"/>
                  </a:cubicBezTo>
                  <a:close/>
                </a:path>
              </a:pathLst>
            </a:custGeom>
            <a:solidFill>
              <a:schemeClr val="accent3"/>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7"/>
            <p:cNvSpPr/>
            <p:nvPr/>
          </p:nvSpPr>
          <p:spPr>
            <a:xfrm rot="-1166298">
              <a:off x="5961807" y="615741"/>
              <a:ext cx="687865" cy="190586"/>
            </a:xfrm>
            <a:custGeom>
              <a:avLst/>
              <a:gdLst/>
              <a:ahLst/>
              <a:cxnLst/>
              <a:rect l="l" t="t" r="r" b="b"/>
              <a:pathLst>
                <a:path w="21399" h="5929" extrusionOk="0">
                  <a:moveTo>
                    <a:pt x="21247" y="1"/>
                  </a:moveTo>
                  <a:lnTo>
                    <a:pt x="12250" y="5229"/>
                  </a:lnTo>
                  <a:cubicBezTo>
                    <a:pt x="11750" y="5510"/>
                    <a:pt x="11194" y="5655"/>
                    <a:pt x="10640" y="5655"/>
                  </a:cubicBezTo>
                  <a:cubicBezTo>
                    <a:pt x="10115" y="5655"/>
                    <a:pt x="9592" y="5525"/>
                    <a:pt x="9119" y="5259"/>
                  </a:cubicBezTo>
                  <a:lnTo>
                    <a:pt x="122" y="305"/>
                  </a:lnTo>
                  <a:lnTo>
                    <a:pt x="0" y="548"/>
                  </a:lnTo>
                  <a:lnTo>
                    <a:pt x="8967" y="5503"/>
                  </a:lnTo>
                  <a:cubicBezTo>
                    <a:pt x="9484" y="5807"/>
                    <a:pt x="10061" y="5928"/>
                    <a:pt x="10639" y="5928"/>
                  </a:cubicBezTo>
                  <a:cubicBezTo>
                    <a:pt x="11247" y="5928"/>
                    <a:pt x="11855" y="5776"/>
                    <a:pt x="12402" y="5472"/>
                  </a:cubicBezTo>
                  <a:lnTo>
                    <a:pt x="21399" y="244"/>
                  </a:lnTo>
                  <a:lnTo>
                    <a:pt x="21247" y="1"/>
                  </a:lnTo>
                  <a:close/>
                </a:path>
              </a:pathLst>
            </a:custGeom>
            <a:solidFill>
              <a:srgbClr val="5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7"/>
            <p:cNvSpPr/>
            <p:nvPr/>
          </p:nvSpPr>
          <p:spPr>
            <a:xfrm rot="-1166298">
              <a:off x="6463800" y="665914"/>
              <a:ext cx="240378" cy="299010"/>
            </a:xfrm>
            <a:custGeom>
              <a:avLst/>
              <a:gdLst/>
              <a:ahLst/>
              <a:cxnLst/>
              <a:rect l="l" t="t" r="r" b="b"/>
              <a:pathLst>
                <a:path w="7478" h="9302" extrusionOk="0">
                  <a:moveTo>
                    <a:pt x="213" y="0"/>
                  </a:moveTo>
                  <a:lnTo>
                    <a:pt x="0" y="183"/>
                  </a:lnTo>
                  <a:lnTo>
                    <a:pt x="7265" y="9301"/>
                  </a:lnTo>
                  <a:lnTo>
                    <a:pt x="7478" y="9119"/>
                  </a:lnTo>
                  <a:lnTo>
                    <a:pt x="213" y="0"/>
                  </a:lnTo>
                  <a:close/>
                </a:path>
              </a:pathLst>
            </a:custGeom>
            <a:solidFill>
              <a:srgbClr val="5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7"/>
            <p:cNvSpPr/>
            <p:nvPr/>
          </p:nvSpPr>
          <p:spPr>
            <a:xfrm rot="-1166298">
              <a:off x="6034426" y="817418"/>
              <a:ext cx="240410" cy="299010"/>
            </a:xfrm>
            <a:custGeom>
              <a:avLst/>
              <a:gdLst/>
              <a:ahLst/>
              <a:cxnLst/>
              <a:rect l="l" t="t" r="r" b="b"/>
              <a:pathLst>
                <a:path w="7479" h="9302" extrusionOk="0">
                  <a:moveTo>
                    <a:pt x="7265" y="0"/>
                  </a:moveTo>
                  <a:lnTo>
                    <a:pt x="1" y="9119"/>
                  </a:lnTo>
                  <a:lnTo>
                    <a:pt x="214" y="9301"/>
                  </a:lnTo>
                  <a:lnTo>
                    <a:pt x="7478" y="183"/>
                  </a:lnTo>
                  <a:lnTo>
                    <a:pt x="7265" y="0"/>
                  </a:lnTo>
                  <a:close/>
                </a:path>
              </a:pathLst>
            </a:custGeom>
            <a:solidFill>
              <a:srgbClr val="512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5" name="Google Shape;855;p47"/>
          <p:cNvGrpSpPr/>
          <p:nvPr/>
        </p:nvGrpSpPr>
        <p:grpSpPr>
          <a:xfrm rot="986050">
            <a:off x="7738411" y="2598802"/>
            <a:ext cx="1166395" cy="815361"/>
            <a:chOff x="135700" y="1601500"/>
            <a:chExt cx="1166450" cy="815400"/>
          </a:xfrm>
        </p:grpSpPr>
        <p:sp>
          <p:nvSpPr>
            <p:cNvPr id="856" name="Google Shape;856;p47"/>
            <p:cNvSpPr/>
            <p:nvPr/>
          </p:nvSpPr>
          <p:spPr>
            <a:xfrm>
              <a:off x="135700" y="1601500"/>
              <a:ext cx="1166450" cy="815400"/>
            </a:xfrm>
            <a:custGeom>
              <a:avLst/>
              <a:gdLst/>
              <a:ahLst/>
              <a:cxnLst/>
              <a:rect l="l" t="t" r="r" b="b"/>
              <a:pathLst>
                <a:path w="46658" h="32616" extrusionOk="0">
                  <a:moveTo>
                    <a:pt x="4833" y="1"/>
                  </a:moveTo>
                  <a:cubicBezTo>
                    <a:pt x="2159" y="1"/>
                    <a:pt x="0" y="2189"/>
                    <a:pt x="0" y="4834"/>
                  </a:cubicBezTo>
                  <a:lnTo>
                    <a:pt x="0" y="22038"/>
                  </a:lnTo>
                  <a:cubicBezTo>
                    <a:pt x="0" y="24712"/>
                    <a:pt x="2189" y="26901"/>
                    <a:pt x="4833" y="26901"/>
                  </a:cubicBezTo>
                  <a:lnTo>
                    <a:pt x="7265" y="26901"/>
                  </a:lnTo>
                  <a:lnTo>
                    <a:pt x="7204" y="32615"/>
                  </a:lnTo>
                  <a:lnTo>
                    <a:pt x="11703" y="26901"/>
                  </a:lnTo>
                  <a:lnTo>
                    <a:pt x="41795" y="26901"/>
                  </a:lnTo>
                  <a:cubicBezTo>
                    <a:pt x="44469" y="26901"/>
                    <a:pt x="46658" y="24712"/>
                    <a:pt x="46627" y="22038"/>
                  </a:cubicBezTo>
                  <a:lnTo>
                    <a:pt x="46627" y="4834"/>
                  </a:lnTo>
                  <a:cubicBezTo>
                    <a:pt x="46627" y="2159"/>
                    <a:pt x="44439" y="1"/>
                    <a:pt x="41795" y="1"/>
                  </a:cubicBezTo>
                  <a:close/>
                </a:path>
              </a:pathLst>
            </a:custGeom>
            <a:solidFill>
              <a:schemeClr val="accen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7"/>
            <p:cNvSpPr/>
            <p:nvPr/>
          </p:nvSpPr>
          <p:spPr>
            <a:xfrm>
              <a:off x="321875" y="1884175"/>
              <a:ext cx="91975" cy="91975"/>
            </a:xfrm>
            <a:custGeom>
              <a:avLst/>
              <a:gdLst/>
              <a:ahLst/>
              <a:cxnLst/>
              <a:rect l="l" t="t" r="r" b="b"/>
              <a:pathLst>
                <a:path w="3679" h="3679" extrusionOk="0">
                  <a:moveTo>
                    <a:pt x="1824" y="1"/>
                  </a:moveTo>
                  <a:cubicBezTo>
                    <a:pt x="821" y="1"/>
                    <a:pt x="0" y="822"/>
                    <a:pt x="0" y="1825"/>
                  </a:cubicBezTo>
                  <a:cubicBezTo>
                    <a:pt x="0" y="2858"/>
                    <a:pt x="821" y="3679"/>
                    <a:pt x="1824" y="3679"/>
                  </a:cubicBezTo>
                  <a:cubicBezTo>
                    <a:pt x="2858" y="3679"/>
                    <a:pt x="3678" y="2858"/>
                    <a:pt x="3678" y="1825"/>
                  </a:cubicBezTo>
                  <a:cubicBezTo>
                    <a:pt x="3678" y="822"/>
                    <a:pt x="2858" y="1"/>
                    <a:pt x="18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7"/>
            <p:cNvSpPr/>
            <p:nvPr/>
          </p:nvSpPr>
          <p:spPr>
            <a:xfrm>
              <a:off x="497400" y="1884175"/>
              <a:ext cx="91975" cy="91975"/>
            </a:xfrm>
            <a:custGeom>
              <a:avLst/>
              <a:gdLst/>
              <a:ahLst/>
              <a:cxnLst/>
              <a:rect l="l" t="t" r="r" b="b"/>
              <a:pathLst>
                <a:path w="3679" h="3679" extrusionOk="0">
                  <a:moveTo>
                    <a:pt x="1825" y="1"/>
                  </a:moveTo>
                  <a:cubicBezTo>
                    <a:pt x="822" y="1"/>
                    <a:pt x="1" y="822"/>
                    <a:pt x="1" y="1825"/>
                  </a:cubicBezTo>
                  <a:cubicBezTo>
                    <a:pt x="1" y="2858"/>
                    <a:pt x="822" y="3679"/>
                    <a:pt x="1825" y="3679"/>
                  </a:cubicBezTo>
                  <a:cubicBezTo>
                    <a:pt x="2858" y="3679"/>
                    <a:pt x="3679" y="2858"/>
                    <a:pt x="3679" y="1825"/>
                  </a:cubicBezTo>
                  <a:cubicBezTo>
                    <a:pt x="3679" y="822"/>
                    <a:pt x="2858" y="1"/>
                    <a:pt x="18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7"/>
            <p:cNvSpPr/>
            <p:nvPr/>
          </p:nvSpPr>
          <p:spPr>
            <a:xfrm>
              <a:off x="672175" y="1884175"/>
              <a:ext cx="92750" cy="91975"/>
            </a:xfrm>
            <a:custGeom>
              <a:avLst/>
              <a:gdLst/>
              <a:ahLst/>
              <a:cxnLst/>
              <a:rect l="l" t="t" r="r" b="b"/>
              <a:pathLst>
                <a:path w="3710" h="3679" extrusionOk="0">
                  <a:moveTo>
                    <a:pt x="1855" y="1"/>
                  </a:moveTo>
                  <a:cubicBezTo>
                    <a:pt x="822" y="1"/>
                    <a:pt x="1" y="822"/>
                    <a:pt x="1" y="1825"/>
                  </a:cubicBezTo>
                  <a:cubicBezTo>
                    <a:pt x="1" y="2858"/>
                    <a:pt x="852" y="3679"/>
                    <a:pt x="1855" y="3679"/>
                  </a:cubicBezTo>
                  <a:cubicBezTo>
                    <a:pt x="2888" y="3679"/>
                    <a:pt x="3709" y="2858"/>
                    <a:pt x="3709" y="1825"/>
                  </a:cubicBezTo>
                  <a:cubicBezTo>
                    <a:pt x="3709" y="822"/>
                    <a:pt x="2888" y="1"/>
                    <a:pt x="18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7"/>
            <p:cNvSpPr/>
            <p:nvPr/>
          </p:nvSpPr>
          <p:spPr>
            <a:xfrm>
              <a:off x="847725" y="1884175"/>
              <a:ext cx="92725" cy="91975"/>
            </a:xfrm>
            <a:custGeom>
              <a:avLst/>
              <a:gdLst/>
              <a:ahLst/>
              <a:cxnLst/>
              <a:rect l="l" t="t" r="r" b="b"/>
              <a:pathLst>
                <a:path w="3709" h="3679" extrusionOk="0">
                  <a:moveTo>
                    <a:pt x="1854" y="1"/>
                  </a:moveTo>
                  <a:cubicBezTo>
                    <a:pt x="821" y="1"/>
                    <a:pt x="0" y="822"/>
                    <a:pt x="0" y="1825"/>
                  </a:cubicBezTo>
                  <a:cubicBezTo>
                    <a:pt x="0" y="2858"/>
                    <a:pt x="821" y="3679"/>
                    <a:pt x="1854" y="3679"/>
                  </a:cubicBezTo>
                  <a:cubicBezTo>
                    <a:pt x="2857" y="3679"/>
                    <a:pt x="3709" y="2858"/>
                    <a:pt x="3709" y="1825"/>
                  </a:cubicBezTo>
                  <a:cubicBezTo>
                    <a:pt x="3709" y="822"/>
                    <a:pt x="2857" y="1"/>
                    <a:pt x="18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7"/>
            <p:cNvSpPr/>
            <p:nvPr/>
          </p:nvSpPr>
          <p:spPr>
            <a:xfrm>
              <a:off x="1023250" y="1884175"/>
              <a:ext cx="91975" cy="91975"/>
            </a:xfrm>
            <a:custGeom>
              <a:avLst/>
              <a:gdLst/>
              <a:ahLst/>
              <a:cxnLst/>
              <a:rect l="l" t="t" r="r" b="b"/>
              <a:pathLst>
                <a:path w="3679" h="3679" extrusionOk="0">
                  <a:moveTo>
                    <a:pt x="1855" y="1"/>
                  </a:moveTo>
                  <a:cubicBezTo>
                    <a:pt x="821" y="1"/>
                    <a:pt x="1" y="822"/>
                    <a:pt x="1" y="1825"/>
                  </a:cubicBezTo>
                  <a:cubicBezTo>
                    <a:pt x="1" y="2858"/>
                    <a:pt x="821" y="3679"/>
                    <a:pt x="1855" y="3679"/>
                  </a:cubicBezTo>
                  <a:cubicBezTo>
                    <a:pt x="2858" y="3679"/>
                    <a:pt x="3679" y="2858"/>
                    <a:pt x="3679" y="1825"/>
                  </a:cubicBezTo>
                  <a:cubicBezTo>
                    <a:pt x="3679" y="822"/>
                    <a:pt x="2858" y="1"/>
                    <a:pt x="18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805489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pic>
        <p:nvPicPr>
          <p:cNvPr id="8" name="Picture 7">
            <a:extLst>
              <a:ext uri="{FF2B5EF4-FFF2-40B4-BE49-F238E27FC236}">
                <a16:creationId xmlns:a16="http://schemas.microsoft.com/office/drawing/2014/main" id="{92879492-353A-4AF6-3E7D-6FDACB3D02FA}"/>
              </a:ext>
            </a:extLst>
          </p:cNvPr>
          <p:cNvPicPr>
            <a:picLocks noChangeAspect="1"/>
          </p:cNvPicPr>
          <p:nvPr/>
        </p:nvPicPr>
        <p:blipFill>
          <a:blip r:embed="rId3"/>
          <a:stretch>
            <a:fillRect/>
          </a:stretch>
        </p:blipFill>
        <p:spPr>
          <a:xfrm>
            <a:off x="186962" y="1372011"/>
            <a:ext cx="5831174" cy="3571302"/>
          </a:xfrm>
          <a:prstGeom prst="rect">
            <a:avLst/>
          </a:prstGeom>
        </p:spPr>
      </p:pic>
      <p:sp>
        <p:nvSpPr>
          <p:cNvPr id="13" name="Arrow: Pentagon 12">
            <a:extLst>
              <a:ext uri="{FF2B5EF4-FFF2-40B4-BE49-F238E27FC236}">
                <a16:creationId xmlns:a16="http://schemas.microsoft.com/office/drawing/2014/main" id="{EC2FD770-969D-66AC-F012-07424229C0C7}"/>
              </a:ext>
            </a:extLst>
          </p:cNvPr>
          <p:cNvSpPr/>
          <p:nvPr/>
        </p:nvSpPr>
        <p:spPr>
          <a:xfrm>
            <a:off x="-217357" y="329784"/>
            <a:ext cx="3732551" cy="502170"/>
          </a:xfrm>
          <a:prstGeom prst="homePlate">
            <a:avLst/>
          </a:prstGeom>
          <a:solidFill>
            <a:schemeClr val="bg2"/>
          </a:solidFill>
          <a:ln>
            <a:solidFill>
              <a:srgbClr val="F8BC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a:solidFill>
                  <a:srgbClr val="512944"/>
                </a:solidFill>
              </a:rPr>
              <a:t>Thảo luận nhóm </a:t>
            </a:r>
          </a:p>
        </p:txBody>
      </p:sp>
      <p:grpSp>
        <p:nvGrpSpPr>
          <p:cNvPr id="20" name="Group 19">
            <a:extLst>
              <a:ext uri="{FF2B5EF4-FFF2-40B4-BE49-F238E27FC236}">
                <a16:creationId xmlns:a16="http://schemas.microsoft.com/office/drawing/2014/main" id="{2DE71D4C-B48E-D5DE-AF2B-9BD5A694AD7F}"/>
              </a:ext>
            </a:extLst>
          </p:cNvPr>
          <p:cNvGrpSpPr/>
          <p:nvPr/>
        </p:nvGrpSpPr>
        <p:grpSpPr>
          <a:xfrm>
            <a:off x="6242574" y="675963"/>
            <a:ext cx="2593299" cy="4467537"/>
            <a:chOff x="6242574" y="675963"/>
            <a:chExt cx="2593299" cy="4467537"/>
          </a:xfrm>
        </p:grpSpPr>
        <p:sp>
          <p:nvSpPr>
            <p:cNvPr id="14" name="Rectangle: Rounded Corners 13">
              <a:extLst>
                <a:ext uri="{FF2B5EF4-FFF2-40B4-BE49-F238E27FC236}">
                  <a16:creationId xmlns:a16="http://schemas.microsoft.com/office/drawing/2014/main" id="{FEA0C925-1EB9-5E8E-A7CE-435C7E135E44}"/>
                </a:ext>
              </a:extLst>
            </p:cNvPr>
            <p:cNvSpPr/>
            <p:nvPr/>
          </p:nvSpPr>
          <p:spPr>
            <a:xfrm>
              <a:off x="6242574" y="675963"/>
              <a:ext cx="2593299" cy="3791574"/>
            </a:xfrm>
            <a:prstGeom prst="roundRect">
              <a:avLst/>
            </a:prstGeom>
            <a:solidFill>
              <a:schemeClr val="bg2"/>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a:extLst>
                <a:ext uri="{FF2B5EF4-FFF2-40B4-BE49-F238E27FC236}">
                  <a16:creationId xmlns:a16="http://schemas.microsoft.com/office/drawing/2014/main" id="{8481B434-7245-C973-2824-FAEAE1ED0EEC}"/>
                </a:ext>
              </a:extLst>
            </p:cNvPr>
            <p:cNvSpPr/>
            <p:nvPr/>
          </p:nvSpPr>
          <p:spPr>
            <a:xfrm>
              <a:off x="6691450" y="2776243"/>
              <a:ext cx="1695548" cy="2367257"/>
            </a:xfrm>
            <a:custGeom>
              <a:avLst/>
              <a:gdLst/>
              <a:ahLst/>
              <a:cxnLst/>
              <a:rect l="l" t="t" r="r" b="b"/>
              <a:pathLst>
                <a:path w="2947226" h="4114800">
                  <a:moveTo>
                    <a:pt x="0" y="0"/>
                  </a:moveTo>
                  <a:lnTo>
                    <a:pt x="2947226" y="0"/>
                  </a:lnTo>
                  <a:lnTo>
                    <a:pt x="294722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TextBox 18">
              <a:extLst>
                <a:ext uri="{FF2B5EF4-FFF2-40B4-BE49-F238E27FC236}">
                  <a16:creationId xmlns:a16="http://schemas.microsoft.com/office/drawing/2014/main" id="{42F9403A-E992-3443-007D-0BAE0D3C077C}"/>
                </a:ext>
              </a:extLst>
            </p:cNvPr>
            <p:cNvSpPr txBox="1"/>
            <p:nvPr/>
          </p:nvSpPr>
          <p:spPr>
            <a:xfrm>
              <a:off x="6362495" y="1061485"/>
              <a:ext cx="2353456" cy="1881990"/>
            </a:xfrm>
            <a:prstGeom prst="rect">
              <a:avLst/>
            </a:prstGeom>
            <a:noFill/>
          </p:spPr>
          <p:txBody>
            <a:bodyPr wrap="square">
              <a:spAutoFit/>
            </a:bodyPr>
            <a:lstStyle/>
            <a:p>
              <a:pPr algn="just">
                <a:lnSpc>
                  <a:spcPct val="150000"/>
                </a:lnSpc>
              </a:pPr>
              <a:r>
                <a:rPr lang="en-US" sz="2000"/>
                <a:t>Các em hãy t</a:t>
              </a:r>
              <a:r>
                <a:rPr lang="vi-VN" sz="2000"/>
                <a:t>rao đổi các bước lập kế hoạch kinh doanh.</a:t>
              </a:r>
              <a:endParaRPr lang="en-US" sz="2000"/>
            </a:p>
          </p:txBody>
        </p:sp>
      </p:grpSp>
    </p:spTree>
    <p:extLst>
      <p:ext uri="{BB962C8B-B14F-4D97-AF65-F5344CB8AC3E}">
        <p14:creationId xmlns:p14="http://schemas.microsoft.com/office/powerpoint/2010/main" val="322222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Career Technical Subject for Middle School - 6th Grade: Marketing by Slidesgo">
  <a:themeElements>
    <a:clrScheme name="Simple Light">
      <a:dk1>
        <a:srgbClr val="F1D9CD"/>
      </a:dk1>
      <a:lt1>
        <a:srgbClr val="E86C5E"/>
      </a:lt1>
      <a:dk2>
        <a:srgbClr val="FFFFFF"/>
      </a:dk2>
      <a:lt2>
        <a:srgbClr val="80C5A6"/>
      </a:lt2>
      <a:accent1>
        <a:srgbClr val="F8BC7D"/>
      </a:accent1>
      <a:accent2>
        <a:srgbClr val="512944"/>
      </a:accent2>
      <a:accent3>
        <a:srgbClr val="67B1D0"/>
      </a:accent3>
      <a:accent4>
        <a:srgbClr val="499AB7"/>
      </a:accent4>
      <a:accent5>
        <a:srgbClr val="EF9D7F"/>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TotalTime>
  <Words>1617</Words>
  <Application>Microsoft Office PowerPoint</Application>
  <PresentationFormat>On-screen Show (16:9)</PresentationFormat>
  <Paragraphs>140</Paragraphs>
  <Slides>37</Slides>
  <Notes>37</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37</vt:i4>
      </vt:variant>
    </vt:vector>
  </HeadingPairs>
  <TitlesOfParts>
    <vt:vector size="49" baseType="lpstr">
      <vt:lpstr>Droid Sans</vt:lpstr>
      <vt:lpstr>Catamaran ExtraBold</vt:lpstr>
      <vt:lpstr>Open Sans</vt:lpstr>
      <vt:lpstr>Wingdings</vt:lpstr>
      <vt:lpstr>Alef</vt:lpstr>
      <vt:lpstr>Quicksand</vt:lpstr>
      <vt:lpstr>Comfortaa</vt:lpstr>
      <vt:lpstr>Arial</vt:lpstr>
      <vt:lpstr>Calibri</vt:lpstr>
      <vt:lpstr>Career Technical Subject for Middle School - 6th Grade: Marketing by Slidesgo</vt:lpstr>
      <vt:lpstr>1_Office Theme</vt:lpstr>
      <vt:lpstr>2_Office Theme</vt:lpstr>
      <vt:lpstr>CHÀO MỪNG CÁC EM ĐẾN VỚI BÀI HỌC!</vt:lpstr>
      <vt:lpstr>KHỞI ĐỘNG </vt:lpstr>
      <vt:lpstr>PowerPoint Presentation</vt:lpstr>
      <vt:lpstr>PowerPoint Presentation</vt:lpstr>
      <vt:lpstr>PowerPoint Presentation</vt:lpstr>
      <vt:lpstr>KẾ HOẠCH  KINH DOANH CỦA EM</vt:lpstr>
      <vt:lpstr>NỘI DUNG BÀI HỌC </vt:lpstr>
      <vt:lpstr>Tìm hiểu về kế hoạch kinh doanh </vt:lpstr>
      <vt:lpstr>PowerPoint Presentation</vt:lpstr>
      <vt:lpstr>PowerPoint Presentation</vt:lpstr>
      <vt:lpstr>PowerPoint Presentation</vt:lpstr>
      <vt:lpstr>PowerPoint Presentation</vt:lpstr>
      <vt:lpstr>PowerPoint Presentation</vt:lpstr>
      <vt:lpstr>PowerPoint Presentation</vt:lpstr>
      <vt:lpstr>Thực hành lập kế hoạch kinh doanh </vt:lpstr>
      <vt:lpstr>PowerPoint Presentation</vt:lpstr>
      <vt:lpstr>PowerPoint Presentation</vt:lpstr>
      <vt:lpstr>PowerPoint Presentation</vt:lpstr>
      <vt:lpstr>PowerPoint Presentation</vt:lpstr>
      <vt:lpstr>PowerPoint Presentation</vt:lpstr>
      <vt:lpstr>PowerPoint Presentation</vt:lpstr>
      <vt:lpstr>Tham vấn để hoàn thiện kế hoạch kinh doanh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 </vt:lpstr>
      <vt:lpstr>CẢM ƠN CÁC EM ĐÃ CHÚ Ý LẮNG NGHE BÀI GIẢNG!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BÀI HỌC!</dc:title>
  <dc:creator>Admin</dc:creator>
  <cp:lastModifiedBy>Admin</cp:lastModifiedBy>
  <cp:revision>4</cp:revision>
  <dcterms:modified xsi:type="dcterms:W3CDTF">2024-06-09T06:55:18Z</dcterms:modified>
</cp:coreProperties>
</file>