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1"/>
  </p:sldMasterIdLst>
  <p:notesMasterIdLst>
    <p:notesMasterId r:id="rId30"/>
  </p:notesMasterIdLst>
  <p:sldIdLst>
    <p:sldId id="298" r:id="rId2"/>
    <p:sldId id="300" r:id="rId3"/>
    <p:sldId id="284" r:id="rId4"/>
    <p:sldId id="299" r:id="rId5"/>
    <p:sldId id="271" r:id="rId6"/>
    <p:sldId id="272" r:id="rId7"/>
    <p:sldId id="301" r:id="rId8"/>
    <p:sldId id="309" r:id="rId9"/>
    <p:sldId id="310" r:id="rId10"/>
    <p:sldId id="286" r:id="rId11"/>
    <p:sldId id="273" r:id="rId12"/>
    <p:sldId id="302" r:id="rId13"/>
    <p:sldId id="303" r:id="rId14"/>
    <p:sldId id="304" r:id="rId15"/>
    <p:sldId id="305" r:id="rId16"/>
    <p:sldId id="313" r:id="rId17"/>
    <p:sldId id="306" r:id="rId18"/>
    <p:sldId id="307" r:id="rId19"/>
    <p:sldId id="308" r:id="rId20"/>
    <p:sldId id="288" r:id="rId21"/>
    <p:sldId id="311" r:id="rId22"/>
    <p:sldId id="282" r:id="rId23"/>
    <p:sldId id="292" r:id="rId24"/>
    <p:sldId id="293" r:id="rId25"/>
    <p:sldId id="294" r:id="rId26"/>
    <p:sldId id="295" r:id="rId27"/>
    <p:sldId id="259" r:id="rId28"/>
    <p:sldId id="269" r:id="rId29"/>
  </p:sldIdLst>
  <p:sldSz cx="16778288" cy="9475788"/>
  <p:notesSz cx="6858000" cy="9144000"/>
  <p:custDataLst>
    <p:tags r:id="rId31"/>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3320" autoAdjust="0"/>
  </p:normalViewPr>
  <p:slideViewPr>
    <p:cSldViewPr>
      <p:cViewPr varScale="1">
        <p:scale>
          <a:sx n="49" d="100"/>
          <a:sy n="49" d="100"/>
        </p:scale>
        <p:origin x="828" y="60"/>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14340" name="Rectangle 4"/>
          <p:cNvSpPr>
            <a:spLocks noGrp="1" noRot="1" noChangeAspect="1" noChangeArrowheads="1" noTextEdit="1"/>
          </p:cNvSpPr>
          <p:nvPr>
            <p:ph type="sldImg" idx="2"/>
          </p:nvPr>
        </p:nvSpPr>
        <p:spPr bwMode="auto">
          <a:xfrm>
            <a:off x="393700" y="685800"/>
            <a:ext cx="60706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99746B9-06D6-4143-988E-8B1900E7294A}"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A6CEB5EB-0B0E-4830-8C06-014293E3E89A}" type="slidenum">
              <a:rPr lang="en-US" altLang="zh-CN"/>
              <a:pPr>
                <a:spcBef>
                  <a:spcPct val="0"/>
                </a:spcBef>
              </a:pPr>
              <a:t>5</a:t>
            </a:fld>
            <a:endParaRPr lang="en-US" altLang="zh-CN"/>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451A47D5-C8EA-4353-A983-EBECCB81EBA3}" type="slidenum">
              <a:rPr lang="en-US" altLang="zh-CN"/>
              <a:pPr>
                <a:spcBef>
                  <a:spcPct val="0"/>
                </a:spcBef>
              </a:pPr>
              <a:t>17</a:t>
            </a:fld>
            <a:endParaRPr lang="en-US" altLang="zh-CN"/>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2923162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5B4F86BE-1F77-41BC-9CD0-0B74F5C83F05}" type="slidenum">
              <a:rPr lang="en-US" altLang="zh-CN"/>
              <a:pPr>
                <a:spcBef>
                  <a:spcPct val="0"/>
                </a:spcBef>
              </a:pPr>
              <a:t>18</a:t>
            </a:fld>
            <a:endParaRPr lang="en-US" altLang="zh-CN"/>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201289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5B4F86BE-1F77-41BC-9CD0-0B74F5C83F05}" type="slidenum">
              <a:rPr lang="en-US" altLang="zh-CN"/>
              <a:pPr>
                <a:spcBef>
                  <a:spcPct val="0"/>
                </a:spcBef>
              </a:pPr>
              <a:t>19</a:t>
            </a:fld>
            <a:endParaRPr lang="en-US" altLang="zh-CN"/>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69457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A68D1BB2-B2F4-4E2D-9429-801D4834BCF5}" type="slidenum">
              <a:rPr lang="en-US" altLang="zh-CN"/>
              <a:pPr>
                <a:spcBef>
                  <a:spcPct val="0"/>
                </a:spcBef>
              </a:pPr>
              <a:t>22</a:t>
            </a:fld>
            <a:endParaRPr lang="en-US" altLang="zh-CN"/>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276987A8-C545-48F8-A73F-9F0AB04A6D03}" type="slidenum">
              <a:rPr lang="en-US" altLang="zh-CN"/>
              <a:pPr>
                <a:spcBef>
                  <a:spcPct val="0"/>
                </a:spcBef>
              </a:pPr>
              <a:t>23</a:t>
            </a:fld>
            <a:endParaRPr lang="en-US" altLang="zh-CN"/>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5F455F7D-C0A1-4BE8-AF28-099DC85425D5}" type="slidenum">
              <a:rPr lang="en-US" altLang="zh-CN"/>
              <a:pPr>
                <a:spcBef>
                  <a:spcPct val="0"/>
                </a:spcBef>
              </a:pPr>
              <a:t>24</a:t>
            </a:fld>
            <a:endParaRPr lang="en-US" altLang="zh-CN"/>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DCA5D071-8355-4532-883F-9F2ED93FFE51}" type="slidenum">
              <a:rPr lang="en-US" altLang="zh-CN"/>
              <a:pPr>
                <a:spcBef>
                  <a:spcPct val="0"/>
                </a:spcBef>
              </a:pPr>
              <a:t>25</a:t>
            </a:fld>
            <a:endParaRPr lang="en-US" altLang="zh-CN"/>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381DE82-0ACF-45C0-81A8-A8F35307CA20}" type="slidenum">
              <a:rPr lang="en-US" altLang="zh-CN"/>
              <a:pPr>
                <a:spcBef>
                  <a:spcPct val="0"/>
                </a:spcBef>
              </a:pPr>
              <a:t>26</a:t>
            </a:fld>
            <a:endParaRPr lang="en-US" altLang="zh-CN"/>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F888EEE4-26C6-4E93-86CE-468821111326}" type="slidenum">
              <a:rPr lang="en-US" altLang="zh-CN"/>
              <a:pPr>
                <a:spcBef>
                  <a:spcPct val="0"/>
                </a:spcBef>
              </a:pPr>
              <a:t>27</a:t>
            </a:fld>
            <a:endParaRPr lang="en-US" altLang="zh-CN"/>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F49C9302-7A95-432B-AF75-3976EA52E129}" type="slidenum">
              <a:rPr lang="en-US" altLang="zh-CN"/>
              <a:pPr>
                <a:spcBef>
                  <a:spcPct val="0"/>
                </a:spcBef>
              </a:pPr>
              <a:t>28</a:t>
            </a:fld>
            <a:endParaRPr lang="en-US" altLang="zh-CN"/>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5B4F86BE-1F77-41BC-9CD0-0B74F5C83F05}" type="slidenum">
              <a:rPr lang="en-US" altLang="zh-CN"/>
              <a:pPr>
                <a:spcBef>
                  <a:spcPct val="0"/>
                </a:spcBef>
              </a:pPr>
              <a:t>6</a:t>
            </a:fld>
            <a:endParaRPr lang="en-US" altLang="zh-CN"/>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746B9-06D6-4143-988E-8B1900E7294A}" type="slidenum">
              <a:rPr lang="en-US" altLang="zh-CN" smtClean="0"/>
              <a:pPr/>
              <a:t>10</a:t>
            </a:fld>
            <a:endParaRPr lang="en-US" altLang="zh-CN"/>
          </a:p>
        </p:txBody>
      </p:sp>
    </p:spTree>
    <p:extLst>
      <p:ext uri="{BB962C8B-B14F-4D97-AF65-F5344CB8AC3E}">
        <p14:creationId xmlns:p14="http://schemas.microsoft.com/office/powerpoint/2010/main" val="55957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451A47D5-C8EA-4353-A983-EBECCB81EBA3}" type="slidenum">
              <a:rPr lang="en-US" altLang="zh-CN"/>
              <a:pPr>
                <a:spcBef>
                  <a:spcPct val="0"/>
                </a:spcBef>
              </a:pPr>
              <a:t>11</a:t>
            </a:fld>
            <a:endParaRPr lang="en-US" altLang="zh-CN"/>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5B4F86BE-1F77-41BC-9CD0-0B74F5C83F05}" type="slidenum">
              <a:rPr lang="en-US" altLang="zh-CN"/>
              <a:pPr>
                <a:spcBef>
                  <a:spcPct val="0"/>
                </a:spcBef>
              </a:pPr>
              <a:t>12</a:t>
            </a:fld>
            <a:endParaRPr lang="en-US" altLang="zh-CN"/>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32829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5B4F86BE-1F77-41BC-9CD0-0B74F5C83F05}" type="slidenum">
              <a:rPr lang="en-US" altLang="zh-CN"/>
              <a:pPr>
                <a:spcBef>
                  <a:spcPct val="0"/>
                </a:spcBef>
              </a:pPr>
              <a:t>13</a:t>
            </a:fld>
            <a:endParaRPr lang="en-US" altLang="zh-CN"/>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1223659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451A47D5-C8EA-4353-A983-EBECCB81EBA3}" type="slidenum">
              <a:rPr lang="en-US" altLang="zh-CN"/>
              <a:pPr>
                <a:spcBef>
                  <a:spcPct val="0"/>
                </a:spcBef>
              </a:pPr>
              <a:t>14</a:t>
            </a:fld>
            <a:endParaRPr lang="en-US" altLang="zh-CN"/>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429493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5B4F86BE-1F77-41BC-9CD0-0B74F5C83F05}" type="slidenum">
              <a:rPr lang="en-US" altLang="zh-CN"/>
              <a:pPr>
                <a:spcBef>
                  <a:spcPct val="0"/>
                </a:spcBef>
              </a:pPr>
              <a:t>15</a:t>
            </a:fld>
            <a:endParaRPr lang="en-US" altLang="zh-CN"/>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4264669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5B4F86BE-1F77-41BC-9CD0-0B74F5C83F05}" type="slidenum">
              <a:rPr lang="en-US" altLang="zh-CN"/>
              <a:pPr>
                <a:spcBef>
                  <a:spcPct val="0"/>
                </a:spcBef>
              </a:pPr>
              <a:t>16</a:t>
            </a:fld>
            <a:endParaRPr lang="en-US" altLang="zh-CN"/>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dirty="0">
              <a:latin typeface="Arial" panose="020B0604020202020204" pitchFamily="34" charset="0"/>
            </a:endParaRPr>
          </a:p>
        </p:txBody>
      </p:sp>
    </p:spTree>
    <p:extLst>
      <p:ext uri="{BB962C8B-B14F-4D97-AF65-F5344CB8AC3E}">
        <p14:creationId xmlns:p14="http://schemas.microsoft.com/office/powerpoint/2010/main" val="265928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1698"/>
            <a:ext cx="16778288" cy="948748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073983" y="3322376"/>
            <a:ext cx="10688639" cy="2274717"/>
          </a:xfrm>
        </p:spPr>
        <p:txBody>
          <a:bodyPr anchor="b">
            <a:noAutofit/>
          </a:bodyPr>
          <a:lstStyle>
            <a:lvl1pPr algn="r">
              <a:defRPr sz="7431">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73983" y="5597089"/>
            <a:ext cx="10688639" cy="1515600"/>
          </a:xfrm>
        </p:spPr>
        <p:txBody>
          <a:bodyPr anchor="t"/>
          <a:lstStyle>
            <a:lvl1pPr marL="0" indent="0" algn="r">
              <a:buNone/>
              <a:defRPr>
                <a:solidFill>
                  <a:schemeClr val="tx1">
                    <a:lumMod val="50000"/>
                    <a:lumOff val="50000"/>
                  </a:schemeClr>
                </a:solidFill>
              </a:defRPr>
            </a:lvl1pPr>
            <a:lvl2pPr marL="629199" indent="0" algn="ctr">
              <a:buNone/>
              <a:defRPr>
                <a:solidFill>
                  <a:schemeClr val="tx1">
                    <a:tint val="75000"/>
                  </a:schemeClr>
                </a:solidFill>
              </a:defRPr>
            </a:lvl2pPr>
            <a:lvl3pPr marL="1258397" indent="0" algn="ctr">
              <a:buNone/>
              <a:defRPr>
                <a:solidFill>
                  <a:schemeClr val="tx1">
                    <a:tint val="75000"/>
                  </a:schemeClr>
                </a:solidFill>
              </a:defRPr>
            </a:lvl3pPr>
            <a:lvl4pPr marL="1887596" indent="0" algn="ctr">
              <a:buNone/>
              <a:defRPr>
                <a:solidFill>
                  <a:schemeClr val="tx1">
                    <a:tint val="75000"/>
                  </a:schemeClr>
                </a:solidFill>
              </a:defRPr>
            </a:lvl4pPr>
            <a:lvl5pPr marL="2516795" indent="0" algn="ctr">
              <a:buNone/>
              <a:defRPr>
                <a:solidFill>
                  <a:schemeClr val="tx1">
                    <a:tint val="75000"/>
                  </a:schemeClr>
                </a:solidFill>
              </a:defRPr>
            </a:lvl5pPr>
            <a:lvl6pPr marL="3145993" indent="0" algn="ctr">
              <a:buNone/>
              <a:defRPr>
                <a:solidFill>
                  <a:schemeClr val="tx1">
                    <a:tint val="75000"/>
                  </a:schemeClr>
                </a:solidFill>
              </a:defRPr>
            </a:lvl6pPr>
            <a:lvl7pPr marL="3775192" indent="0" algn="ctr">
              <a:buNone/>
              <a:defRPr>
                <a:solidFill>
                  <a:schemeClr val="tx1">
                    <a:tint val="75000"/>
                  </a:schemeClr>
                </a:solidFill>
              </a:defRPr>
            </a:lvl7pPr>
            <a:lvl8pPr marL="4404390" indent="0" algn="ctr">
              <a:buNone/>
              <a:defRPr>
                <a:solidFill>
                  <a:schemeClr val="tx1">
                    <a:tint val="75000"/>
                  </a:schemeClr>
                </a:solidFill>
              </a:defRPr>
            </a:lvl8pPr>
            <a:lvl9pPr marL="503358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4298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32129" y="842293"/>
            <a:ext cx="11830493" cy="4702798"/>
          </a:xfrm>
        </p:spPr>
        <p:txBody>
          <a:bodyPr anchor="ctr">
            <a:normAutofit/>
          </a:bodyPr>
          <a:lstStyle>
            <a:lvl1pPr algn="l">
              <a:defRPr sz="6055"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32129" y="6176810"/>
            <a:ext cx="11830493" cy="2170619"/>
          </a:xfrm>
        </p:spPr>
        <p:txBody>
          <a:bodyPr anchor="ctr">
            <a:normAutofit/>
          </a:bodyPr>
          <a:lstStyle>
            <a:lvl1pPr marL="0" indent="0" algn="l">
              <a:buNone/>
              <a:defRPr sz="2477">
                <a:solidFill>
                  <a:schemeClr val="tx1">
                    <a:lumMod val="75000"/>
                    <a:lumOff val="25000"/>
                  </a:schemeClr>
                </a:solidFill>
              </a:defRPr>
            </a:lvl1pPr>
            <a:lvl2pPr marL="629199" indent="0">
              <a:buNone/>
              <a:defRPr sz="2477">
                <a:solidFill>
                  <a:schemeClr val="tx1">
                    <a:tint val="75000"/>
                  </a:schemeClr>
                </a:solidFill>
              </a:defRPr>
            </a:lvl2pPr>
            <a:lvl3pPr marL="1258397" indent="0">
              <a:buNone/>
              <a:defRPr sz="2202">
                <a:solidFill>
                  <a:schemeClr val="tx1">
                    <a:tint val="75000"/>
                  </a:schemeClr>
                </a:solidFill>
              </a:defRPr>
            </a:lvl3pPr>
            <a:lvl4pPr marL="1887596" indent="0">
              <a:buNone/>
              <a:defRPr sz="1927">
                <a:solidFill>
                  <a:schemeClr val="tx1">
                    <a:tint val="75000"/>
                  </a:schemeClr>
                </a:solidFill>
              </a:defRPr>
            </a:lvl4pPr>
            <a:lvl5pPr marL="2516795" indent="0">
              <a:buNone/>
              <a:defRPr sz="1927">
                <a:solidFill>
                  <a:schemeClr val="tx1">
                    <a:tint val="75000"/>
                  </a:schemeClr>
                </a:solidFill>
              </a:defRPr>
            </a:lvl5pPr>
            <a:lvl6pPr marL="3145993" indent="0">
              <a:buNone/>
              <a:defRPr sz="1927">
                <a:solidFill>
                  <a:schemeClr val="tx1">
                    <a:tint val="75000"/>
                  </a:schemeClr>
                </a:solidFill>
              </a:defRPr>
            </a:lvl6pPr>
            <a:lvl7pPr marL="3775192" indent="0">
              <a:buNone/>
              <a:defRPr sz="1927">
                <a:solidFill>
                  <a:schemeClr val="tx1">
                    <a:tint val="75000"/>
                  </a:schemeClr>
                </a:solidFill>
              </a:defRPr>
            </a:lvl7pPr>
            <a:lvl8pPr marL="4404390" indent="0">
              <a:buNone/>
              <a:defRPr sz="1927">
                <a:solidFill>
                  <a:schemeClr val="tx1">
                    <a:tint val="75000"/>
                  </a:schemeClr>
                </a:solidFill>
              </a:defRPr>
            </a:lvl8pPr>
            <a:lvl9pPr marL="5033589" indent="0">
              <a:buNone/>
              <a:defRPr sz="192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6450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81676" y="842292"/>
            <a:ext cx="11138920" cy="4176366"/>
          </a:xfrm>
        </p:spPr>
        <p:txBody>
          <a:bodyPr anchor="ctr">
            <a:normAutofit/>
          </a:bodyPr>
          <a:lstStyle>
            <a:lvl1pPr algn="l">
              <a:defRPr sz="6055"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880042" y="5018658"/>
            <a:ext cx="9942187" cy="526433"/>
          </a:xfrm>
        </p:spPr>
        <p:txBody>
          <a:bodyPr anchor="ctr">
            <a:noAutofit/>
          </a:bodyPr>
          <a:lstStyle>
            <a:lvl1pPr marL="0" indent="0">
              <a:buFontTx/>
              <a:buNone/>
              <a:defRPr sz="2202">
                <a:solidFill>
                  <a:schemeClr val="tx1">
                    <a:lumMod val="50000"/>
                    <a:lumOff val="50000"/>
                  </a:schemeClr>
                </a:solidFill>
              </a:defRPr>
            </a:lvl1pPr>
            <a:lvl2pPr marL="629199" indent="0">
              <a:buFontTx/>
              <a:buNone/>
              <a:defRPr/>
            </a:lvl2pPr>
            <a:lvl3pPr marL="1258397" indent="0">
              <a:buFontTx/>
              <a:buNone/>
              <a:defRPr/>
            </a:lvl3pPr>
            <a:lvl4pPr marL="1887596" indent="0">
              <a:buFontTx/>
              <a:buNone/>
              <a:defRPr/>
            </a:lvl4pPr>
            <a:lvl5pPr marL="2516795" indent="0">
              <a:buFontTx/>
              <a:buNone/>
              <a:defRPr/>
            </a:lvl5pPr>
          </a:lstStyle>
          <a:p>
            <a:pPr lvl="0"/>
            <a:r>
              <a:rPr lang="en-US" smtClean="0"/>
              <a:t>Edit Master text styles</a:t>
            </a:r>
          </a:p>
        </p:txBody>
      </p:sp>
      <p:sp>
        <p:nvSpPr>
          <p:cNvPr id="3" name="Text Placeholder 2"/>
          <p:cNvSpPr>
            <a:spLocks noGrp="1"/>
          </p:cNvSpPr>
          <p:nvPr>
            <p:ph type="body" idx="1"/>
          </p:nvPr>
        </p:nvSpPr>
        <p:spPr>
          <a:xfrm>
            <a:off x="932129" y="6176810"/>
            <a:ext cx="11830493" cy="2170619"/>
          </a:xfrm>
        </p:spPr>
        <p:txBody>
          <a:bodyPr anchor="ctr">
            <a:normAutofit/>
          </a:bodyPr>
          <a:lstStyle>
            <a:lvl1pPr marL="0" indent="0" algn="l">
              <a:buNone/>
              <a:defRPr sz="2477">
                <a:solidFill>
                  <a:schemeClr val="tx1">
                    <a:lumMod val="75000"/>
                    <a:lumOff val="25000"/>
                  </a:schemeClr>
                </a:solidFill>
              </a:defRPr>
            </a:lvl1pPr>
            <a:lvl2pPr marL="629199" indent="0">
              <a:buNone/>
              <a:defRPr sz="2477">
                <a:solidFill>
                  <a:schemeClr val="tx1">
                    <a:tint val="75000"/>
                  </a:schemeClr>
                </a:solidFill>
              </a:defRPr>
            </a:lvl2pPr>
            <a:lvl3pPr marL="1258397" indent="0">
              <a:buNone/>
              <a:defRPr sz="2202">
                <a:solidFill>
                  <a:schemeClr val="tx1">
                    <a:tint val="75000"/>
                  </a:schemeClr>
                </a:solidFill>
              </a:defRPr>
            </a:lvl3pPr>
            <a:lvl4pPr marL="1887596" indent="0">
              <a:buNone/>
              <a:defRPr sz="1927">
                <a:solidFill>
                  <a:schemeClr val="tx1">
                    <a:tint val="75000"/>
                  </a:schemeClr>
                </a:solidFill>
              </a:defRPr>
            </a:lvl4pPr>
            <a:lvl5pPr marL="2516795" indent="0">
              <a:buNone/>
              <a:defRPr sz="1927">
                <a:solidFill>
                  <a:schemeClr val="tx1">
                    <a:tint val="75000"/>
                  </a:schemeClr>
                </a:solidFill>
              </a:defRPr>
            </a:lvl5pPr>
            <a:lvl6pPr marL="3145993" indent="0">
              <a:buNone/>
              <a:defRPr sz="1927">
                <a:solidFill>
                  <a:schemeClr val="tx1">
                    <a:tint val="75000"/>
                  </a:schemeClr>
                </a:solidFill>
              </a:defRPr>
            </a:lvl6pPr>
            <a:lvl7pPr marL="3775192" indent="0">
              <a:buNone/>
              <a:defRPr sz="1927">
                <a:solidFill>
                  <a:schemeClr val="tx1">
                    <a:tint val="75000"/>
                  </a:schemeClr>
                </a:solidFill>
              </a:defRPr>
            </a:lvl7pPr>
            <a:lvl8pPr marL="4404390" indent="0">
              <a:buNone/>
              <a:defRPr sz="1927">
                <a:solidFill>
                  <a:schemeClr val="tx1">
                    <a:tint val="75000"/>
                  </a:schemeClr>
                </a:solidFill>
              </a:defRPr>
            </a:lvl8pPr>
            <a:lvl9pPr marL="5033589" indent="0">
              <a:buNone/>
              <a:defRPr sz="192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745706" y="1092075"/>
            <a:ext cx="838914" cy="807993"/>
          </a:xfrm>
          <a:prstGeom prst="rect">
            <a:avLst/>
          </a:prstGeom>
        </p:spPr>
        <p:txBody>
          <a:bodyPr vert="horz" lIns="125837" tIns="62919" rIns="125837" bIns="62919" rtlCol="0" anchor="ctr">
            <a:noAutofit/>
          </a:bodyPr>
          <a:lstStyle/>
          <a:p>
            <a:pPr lvl="0"/>
            <a:r>
              <a:rPr lang="en-US" sz="1101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2238312" y="3988392"/>
            <a:ext cx="838914" cy="807993"/>
          </a:xfrm>
          <a:prstGeom prst="rect">
            <a:avLst/>
          </a:prstGeom>
        </p:spPr>
        <p:txBody>
          <a:bodyPr vert="horz" lIns="125837" tIns="62919" rIns="125837" bIns="62919" rtlCol="0" anchor="ctr">
            <a:noAutofit/>
          </a:bodyPr>
          <a:lstStyle/>
          <a:p>
            <a:pPr lvl="0"/>
            <a:r>
              <a:rPr lang="en-US" sz="11010" baseline="0" dirty="0">
                <a:ln w="3175" cmpd="sng">
                  <a:noFill/>
                </a:ln>
                <a:solidFill>
                  <a:schemeClr val="accent1">
                    <a:lumMod val="60000"/>
                    <a:lumOff val="40000"/>
                  </a:schemeClr>
                </a:solidFill>
                <a:latin typeface="Arial"/>
              </a:rPr>
              <a:t>”</a:t>
            </a:r>
            <a:endParaRPr lang="en-US" sz="4129" dirty="0">
              <a:solidFill>
                <a:schemeClr val="accent1">
                  <a:lumMod val="60000"/>
                  <a:lumOff val="40000"/>
                </a:schemeClr>
              </a:solidFill>
              <a:latin typeface="Arial"/>
            </a:endParaRPr>
          </a:p>
        </p:txBody>
      </p:sp>
    </p:spTree>
    <p:extLst>
      <p:ext uri="{BB962C8B-B14F-4D97-AF65-F5344CB8AC3E}">
        <p14:creationId xmlns:p14="http://schemas.microsoft.com/office/powerpoint/2010/main" val="898757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32129" y="2669453"/>
            <a:ext cx="11830493" cy="3586181"/>
          </a:xfrm>
        </p:spPr>
        <p:txBody>
          <a:bodyPr anchor="b">
            <a:normAutofit/>
          </a:bodyPr>
          <a:lstStyle>
            <a:lvl1pPr algn="l">
              <a:defRPr sz="6055"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32129" y="6255634"/>
            <a:ext cx="11830493" cy="2091795"/>
          </a:xfrm>
        </p:spPr>
        <p:txBody>
          <a:bodyPr anchor="t">
            <a:normAutofit/>
          </a:bodyPr>
          <a:lstStyle>
            <a:lvl1pPr marL="0" indent="0" algn="l">
              <a:buNone/>
              <a:defRPr sz="2477">
                <a:solidFill>
                  <a:schemeClr val="tx1">
                    <a:lumMod val="75000"/>
                    <a:lumOff val="25000"/>
                  </a:schemeClr>
                </a:solidFill>
              </a:defRPr>
            </a:lvl1pPr>
            <a:lvl2pPr marL="629199" indent="0">
              <a:buNone/>
              <a:defRPr sz="2477">
                <a:solidFill>
                  <a:schemeClr val="tx1">
                    <a:tint val="75000"/>
                  </a:schemeClr>
                </a:solidFill>
              </a:defRPr>
            </a:lvl2pPr>
            <a:lvl3pPr marL="1258397" indent="0">
              <a:buNone/>
              <a:defRPr sz="2202">
                <a:solidFill>
                  <a:schemeClr val="tx1">
                    <a:tint val="75000"/>
                  </a:schemeClr>
                </a:solidFill>
              </a:defRPr>
            </a:lvl3pPr>
            <a:lvl4pPr marL="1887596" indent="0">
              <a:buNone/>
              <a:defRPr sz="1927">
                <a:solidFill>
                  <a:schemeClr val="tx1">
                    <a:tint val="75000"/>
                  </a:schemeClr>
                </a:solidFill>
              </a:defRPr>
            </a:lvl4pPr>
            <a:lvl5pPr marL="2516795" indent="0">
              <a:buNone/>
              <a:defRPr sz="1927">
                <a:solidFill>
                  <a:schemeClr val="tx1">
                    <a:tint val="75000"/>
                  </a:schemeClr>
                </a:solidFill>
              </a:defRPr>
            </a:lvl5pPr>
            <a:lvl6pPr marL="3145993" indent="0">
              <a:buNone/>
              <a:defRPr sz="1927">
                <a:solidFill>
                  <a:schemeClr val="tx1">
                    <a:tint val="75000"/>
                  </a:schemeClr>
                </a:solidFill>
              </a:defRPr>
            </a:lvl6pPr>
            <a:lvl7pPr marL="3775192" indent="0">
              <a:buNone/>
              <a:defRPr sz="1927">
                <a:solidFill>
                  <a:schemeClr val="tx1">
                    <a:tint val="75000"/>
                  </a:schemeClr>
                </a:solidFill>
              </a:defRPr>
            </a:lvl7pPr>
            <a:lvl8pPr marL="4404390" indent="0">
              <a:buNone/>
              <a:defRPr sz="1927">
                <a:solidFill>
                  <a:schemeClr val="tx1">
                    <a:tint val="75000"/>
                  </a:schemeClr>
                </a:solidFill>
              </a:defRPr>
            </a:lvl8pPr>
            <a:lvl9pPr marL="5033589" indent="0">
              <a:buNone/>
              <a:defRPr sz="192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2483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81676" y="842292"/>
            <a:ext cx="11138920" cy="4176366"/>
          </a:xfrm>
        </p:spPr>
        <p:txBody>
          <a:bodyPr anchor="ctr">
            <a:normAutofit/>
          </a:bodyPr>
          <a:lstStyle>
            <a:lvl1pPr algn="l">
              <a:defRPr sz="6055"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932126" y="5545091"/>
            <a:ext cx="11830494" cy="710543"/>
          </a:xfrm>
        </p:spPr>
        <p:txBody>
          <a:bodyPr anchor="b">
            <a:noAutofit/>
          </a:bodyPr>
          <a:lstStyle>
            <a:lvl1pPr marL="0" indent="0">
              <a:buFontTx/>
              <a:buNone/>
              <a:defRPr sz="3303">
                <a:solidFill>
                  <a:schemeClr val="tx1">
                    <a:lumMod val="75000"/>
                    <a:lumOff val="25000"/>
                  </a:schemeClr>
                </a:solidFill>
              </a:defRPr>
            </a:lvl1pPr>
            <a:lvl2pPr marL="629199" indent="0">
              <a:buFontTx/>
              <a:buNone/>
              <a:defRPr/>
            </a:lvl2pPr>
            <a:lvl3pPr marL="1258397" indent="0">
              <a:buFontTx/>
              <a:buNone/>
              <a:defRPr/>
            </a:lvl3pPr>
            <a:lvl4pPr marL="1887596" indent="0">
              <a:buFontTx/>
              <a:buNone/>
              <a:defRPr/>
            </a:lvl4pPr>
            <a:lvl5pPr marL="2516795" indent="0">
              <a:buFontTx/>
              <a:buNone/>
              <a:defRPr/>
            </a:lvl5pPr>
          </a:lstStyle>
          <a:p>
            <a:pPr lvl="0"/>
            <a:r>
              <a:rPr lang="en-US" smtClean="0"/>
              <a:t>Edit Master text styles</a:t>
            </a:r>
          </a:p>
        </p:txBody>
      </p:sp>
      <p:sp>
        <p:nvSpPr>
          <p:cNvPr id="3" name="Text Placeholder 2"/>
          <p:cNvSpPr>
            <a:spLocks noGrp="1"/>
          </p:cNvSpPr>
          <p:nvPr>
            <p:ph type="body" idx="1"/>
          </p:nvPr>
        </p:nvSpPr>
        <p:spPr>
          <a:xfrm>
            <a:off x="932129" y="6255634"/>
            <a:ext cx="11830493" cy="2091795"/>
          </a:xfrm>
        </p:spPr>
        <p:txBody>
          <a:bodyPr anchor="t">
            <a:normAutofit/>
          </a:bodyPr>
          <a:lstStyle>
            <a:lvl1pPr marL="0" indent="0" algn="l">
              <a:buNone/>
              <a:defRPr sz="2477">
                <a:solidFill>
                  <a:schemeClr val="tx1">
                    <a:lumMod val="50000"/>
                    <a:lumOff val="50000"/>
                  </a:schemeClr>
                </a:solidFill>
              </a:defRPr>
            </a:lvl1pPr>
            <a:lvl2pPr marL="629199" indent="0">
              <a:buNone/>
              <a:defRPr sz="2477">
                <a:solidFill>
                  <a:schemeClr val="tx1">
                    <a:tint val="75000"/>
                  </a:schemeClr>
                </a:solidFill>
              </a:defRPr>
            </a:lvl2pPr>
            <a:lvl3pPr marL="1258397" indent="0">
              <a:buNone/>
              <a:defRPr sz="2202">
                <a:solidFill>
                  <a:schemeClr val="tx1">
                    <a:tint val="75000"/>
                  </a:schemeClr>
                </a:solidFill>
              </a:defRPr>
            </a:lvl3pPr>
            <a:lvl4pPr marL="1887596" indent="0">
              <a:buNone/>
              <a:defRPr sz="1927">
                <a:solidFill>
                  <a:schemeClr val="tx1">
                    <a:tint val="75000"/>
                  </a:schemeClr>
                </a:solidFill>
              </a:defRPr>
            </a:lvl4pPr>
            <a:lvl5pPr marL="2516795" indent="0">
              <a:buNone/>
              <a:defRPr sz="1927">
                <a:solidFill>
                  <a:schemeClr val="tx1">
                    <a:tint val="75000"/>
                  </a:schemeClr>
                </a:solidFill>
              </a:defRPr>
            </a:lvl5pPr>
            <a:lvl6pPr marL="3145993" indent="0">
              <a:buNone/>
              <a:defRPr sz="1927">
                <a:solidFill>
                  <a:schemeClr val="tx1">
                    <a:tint val="75000"/>
                  </a:schemeClr>
                </a:solidFill>
              </a:defRPr>
            </a:lvl6pPr>
            <a:lvl7pPr marL="3775192" indent="0">
              <a:buNone/>
              <a:defRPr sz="1927">
                <a:solidFill>
                  <a:schemeClr val="tx1">
                    <a:tint val="75000"/>
                  </a:schemeClr>
                </a:solidFill>
              </a:defRPr>
            </a:lvl7pPr>
            <a:lvl8pPr marL="4404390" indent="0">
              <a:buNone/>
              <a:defRPr sz="1927">
                <a:solidFill>
                  <a:schemeClr val="tx1">
                    <a:tint val="75000"/>
                  </a:schemeClr>
                </a:solidFill>
              </a:defRPr>
            </a:lvl8pPr>
            <a:lvl9pPr marL="5033589" indent="0">
              <a:buNone/>
              <a:defRPr sz="192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745706" y="1092075"/>
            <a:ext cx="838914" cy="807993"/>
          </a:xfrm>
          <a:prstGeom prst="rect">
            <a:avLst/>
          </a:prstGeom>
        </p:spPr>
        <p:txBody>
          <a:bodyPr vert="horz" lIns="125837" tIns="62919" rIns="125837" bIns="62919" rtlCol="0" anchor="ctr">
            <a:noAutofit/>
          </a:bodyPr>
          <a:lstStyle/>
          <a:p>
            <a:pPr lvl="0"/>
            <a:r>
              <a:rPr lang="en-US" sz="1101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2238312" y="3988392"/>
            <a:ext cx="838914" cy="807993"/>
          </a:xfrm>
          <a:prstGeom prst="rect">
            <a:avLst/>
          </a:prstGeom>
        </p:spPr>
        <p:txBody>
          <a:bodyPr vert="horz" lIns="125837" tIns="62919" rIns="125837" bIns="62919" rtlCol="0" anchor="ctr">
            <a:noAutofit/>
          </a:bodyPr>
          <a:lstStyle/>
          <a:p>
            <a:pPr lvl="0"/>
            <a:r>
              <a:rPr lang="en-US" sz="1101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87685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43778" y="842292"/>
            <a:ext cx="11818844" cy="4176366"/>
          </a:xfrm>
        </p:spPr>
        <p:txBody>
          <a:bodyPr anchor="ctr">
            <a:normAutofit/>
          </a:bodyPr>
          <a:lstStyle>
            <a:lvl1pPr algn="l">
              <a:defRPr sz="6055"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932126" y="5545091"/>
            <a:ext cx="11830494" cy="710543"/>
          </a:xfrm>
        </p:spPr>
        <p:txBody>
          <a:bodyPr anchor="b">
            <a:noAutofit/>
          </a:bodyPr>
          <a:lstStyle>
            <a:lvl1pPr marL="0" indent="0">
              <a:buFontTx/>
              <a:buNone/>
              <a:defRPr sz="3303">
                <a:solidFill>
                  <a:schemeClr val="accent1"/>
                </a:solidFill>
              </a:defRPr>
            </a:lvl1pPr>
            <a:lvl2pPr marL="629199" indent="0">
              <a:buFontTx/>
              <a:buNone/>
              <a:defRPr/>
            </a:lvl2pPr>
            <a:lvl3pPr marL="1258397" indent="0">
              <a:buFontTx/>
              <a:buNone/>
              <a:defRPr/>
            </a:lvl3pPr>
            <a:lvl4pPr marL="1887596" indent="0">
              <a:buFontTx/>
              <a:buNone/>
              <a:defRPr/>
            </a:lvl4pPr>
            <a:lvl5pPr marL="2516795" indent="0">
              <a:buFontTx/>
              <a:buNone/>
              <a:defRPr/>
            </a:lvl5pPr>
          </a:lstStyle>
          <a:p>
            <a:pPr lvl="0"/>
            <a:r>
              <a:rPr lang="en-US" smtClean="0"/>
              <a:t>Edit Master text styles</a:t>
            </a:r>
          </a:p>
        </p:txBody>
      </p:sp>
      <p:sp>
        <p:nvSpPr>
          <p:cNvPr id="3" name="Text Placeholder 2"/>
          <p:cNvSpPr>
            <a:spLocks noGrp="1"/>
          </p:cNvSpPr>
          <p:nvPr>
            <p:ph type="body" idx="1"/>
          </p:nvPr>
        </p:nvSpPr>
        <p:spPr>
          <a:xfrm>
            <a:off x="932129" y="6255634"/>
            <a:ext cx="11830493" cy="2091795"/>
          </a:xfrm>
        </p:spPr>
        <p:txBody>
          <a:bodyPr anchor="t">
            <a:normAutofit/>
          </a:bodyPr>
          <a:lstStyle>
            <a:lvl1pPr marL="0" indent="0" algn="l">
              <a:buNone/>
              <a:defRPr sz="2477">
                <a:solidFill>
                  <a:schemeClr val="tx1">
                    <a:lumMod val="50000"/>
                    <a:lumOff val="50000"/>
                  </a:schemeClr>
                </a:solidFill>
              </a:defRPr>
            </a:lvl1pPr>
            <a:lvl2pPr marL="629199" indent="0">
              <a:buNone/>
              <a:defRPr sz="2477">
                <a:solidFill>
                  <a:schemeClr val="tx1">
                    <a:tint val="75000"/>
                  </a:schemeClr>
                </a:solidFill>
              </a:defRPr>
            </a:lvl2pPr>
            <a:lvl3pPr marL="1258397" indent="0">
              <a:buNone/>
              <a:defRPr sz="2202">
                <a:solidFill>
                  <a:schemeClr val="tx1">
                    <a:tint val="75000"/>
                  </a:schemeClr>
                </a:solidFill>
              </a:defRPr>
            </a:lvl3pPr>
            <a:lvl4pPr marL="1887596" indent="0">
              <a:buNone/>
              <a:defRPr sz="1927">
                <a:solidFill>
                  <a:schemeClr val="tx1">
                    <a:tint val="75000"/>
                  </a:schemeClr>
                </a:solidFill>
              </a:defRPr>
            </a:lvl4pPr>
            <a:lvl5pPr marL="2516795" indent="0">
              <a:buNone/>
              <a:defRPr sz="1927">
                <a:solidFill>
                  <a:schemeClr val="tx1">
                    <a:tint val="75000"/>
                  </a:schemeClr>
                </a:solidFill>
              </a:defRPr>
            </a:lvl5pPr>
            <a:lvl6pPr marL="3145993" indent="0">
              <a:buNone/>
              <a:defRPr sz="1927">
                <a:solidFill>
                  <a:schemeClr val="tx1">
                    <a:tint val="75000"/>
                  </a:schemeClr>
                </a:solidFill>
              </a:defRPr>
            </a:lvl6pPr>
            <a:lvl7pPr marL="3775192" indent="0">
              <a:buNone/>
              <a:defRPr sz="1927">
                <a:solidFill>
                  <a:schemeClr val="tx1">
                    <a:tint val="75000"/>
                  </a:schemeClr>
                </a:solidFill>
              </a:defRPr>
            </a:lvl7pPr>
            <a:lvl8pPr marL="4404390" indent="0">
              <a:buNone/>
              <a:defRPr sz="1927">
                <a:solidFill>
                  <a:schemeClr val="tx1">
                    <a:tint val="75000"/>
                  </a:schemeClr>
                </a:solidFill>
              </a:defRPr>
            </a:lvl8pPr>
            <a:lvl9pPr marL="5033589" indent="0">
              <a:buNone/>
              <a:defRPr sz="192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9114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674209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4888" y="842292"/>
            <a:ext cx="1795551" cy="725599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32129" y="842292"/>
            <a:ext cx="9715980" cy="725599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2847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79413"/>
            <a:ext cx="15101888"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2211388"/>
            <a:ext cx="747395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64550" y="2211388"/>
            <a:ext cx="7475538"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64550" y="5413375"/>
            <a:ext cx="7475538"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682391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954"/>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067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2129" y="3731824"/>
            <a:ext cx="11830493" cy="2523811"/>
          </a:xfrm>
        </p:spPr>
        <p:txBody>
          <a:bodyPr anchor="b"/>
          <a:lstStyle>
            <a:lvl1pPr algn="l">
              <a:defRPr sz="5505"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32129" y="6255634"/>
            <a:ext cx="11830493" cy="1188826"/>
          </a:xfrm>
        </p:spPr>
        <p:txBody>
          <a:bodyPr anchor="t"/>
          <a:lstStyle>
            <a:lvl1pPr marL="0" indent="0" algn="l">
              <a:buNone/>
              <a:defRPr sz="2752">
                <a:solidFill>
                  <a:schemeClr val="tx1">
                    <a:lumMod val="50000"/>
                    <a:lumOff val="50000"/>
                  </a:schemeClr>
                </a:solidFill>
              </a:defRPr>
            </a:lvl1pPr>
            <a:lvl2pPr marL="629199" indent="0">
              <a:buNone/>
              <a:defRPr sz="2477">
                <a:solidFill>
                  <a:schemeClr val="tx1">
                    <a:tint val="75000"/>
                  </a:schemeClr>
                </a:solidFill>
              </a:defRPr>
            </a:lvl2pPr>
            <a:lvl3pPr marL="1258397" indent="0">
              <a:buNone/>
              <a:defRPr sz="2202">
                <a:solidFill>
                  <a:schemeClr val="tx1">
                    <a:tint val="75000"/>
                  </a:schemeClr>
                </a:solidFill>
              </a:defRPr>
            </a:lvl3pPr>
            <a:lvl4pPr marL="1887596" indent="0">
              <a:buNone/>
              <a:defRPr sz="1927">
                <a:solidFill>
                  <a:schemeClr val="tx1">
                    <a:tint val="75000"/>
                  </a:schemeClr>
                </a:solidFill>
              </a:defRPr>
            </a:lvl4pPr>
            <a:lvl5pPr marL="2516795" indent="0">
              <a:buNone/>
              <a:defRPr sz="1927">
                <a:solidFill>
                  <a:schemeClr val="tx1">
                    <a:tint val="75000"/>
                  </a:schemeClr>
                </a:solidFill>
              </a:defRPr>
            </a:lvl5pPr>
            <a:lvl6pPr marL="3145993" indent="0">
              <a:buNone/>
              <a:defRPr sz="1927">
                <a:solidFill>
                  <a:schemeClr val="tx1">
                    <a:tint val="75000"/>
                  </a:schemeClr>
                </a:solidFill>
              </a:defRPr>
            </a:lvl6pPr>
            <a:lvl7pPr marL="3775192" indent="0">
              <a:buNone/>
              <a:defRPr sz="1927">
                <a:solidFill>
                  <a:schemeClr val="tx1">
                    <a:tint val="75000"/>
                  </a:schemeClr>
                </a:solidFill>
              </a:defRPr>
            </a:lvl7pPr>
            <a:lvl8pPr marL="4404390" indent="0">
              <a:buNone/>
              <a:defRPr sz="1927">
                <a:solidFill>
                  <a:schemeClr val="tx1">
                    <a:tint val="75000"/>
                  </a:schemeClr>
                </a:solidFill>
              </a:defRPr>
            </a:lvl8pPr>
            <a:lvl9pPr marL="5033589" indent="0">
              <a:buNone/>
              <a:defRPr sz="1927">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547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32129" y="2985314"/>
            <a:ext cx="5757951" cy="53621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004674" y="2985314"/>
            <a:ext cx="5757950" cy="536211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8/13/2023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799521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29942" y="2985858"/>
            <a:ext cx="5760137" cy="796229"/>
          </a:xfrm>
        </p:spPr>
        <p:txBody>
          <a:bodyPr anchor="b">
            <a:noAutofit/>
          </a:bodyPr>
          <a:lstStyle>
            <a:lvl1pPr marL="0" indent="0">
              <a:buNone/>
              <a:defRPr sz="3303" b="0"/>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smtClean="0"/>
              <a:t>Edit Master text styles</a:t>
            </a:r>
          </a:p>
        </p:txBody>
      </p:sp>
      <p:sp>
        <p:nvSpPr>
          <p:cNvPr id="4" name="Content Placeholder 3"/>
          <p:cNvSpPr>
            <a:spLocks noGrp="1"/>
          </p:cNvSpPr>
          <p:nvPr>
            <p:ph sz="half" idx="2"/>
          </p:nvPr>
        </p:nvSpPr>
        <p:spPr>
          <a:xfrm>
            <a:off x="929942" y="3782088"/>
            <a:ext cx="5760137" cy="456534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002490" y="2985858"/>
            <a:ext cx="5760130" cy="796229"/>
          </a:xfrm>
        </p:spPr>
        <p:txBody>
          <a:bodyPr anchor="b">
            <a:noAutofit/>
          </a:bodyPr>
          <a:lstStyle>
            <a:lvl1pPr marL="0" indent="0">
              <a:buNone/>
              <a:defRPr sz="3303" b="0"/>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smtClean="0"/>
              <a:t>Edit Master text styles</a:t>
            </a:r>
          </a:p>
        </p:txBody>
      </p:sp>
      <p:sp>
        <p:nvSpPr>
          <p:cNvPr id="6" name="Content Placeholder 5"/>
          <p:cNvSpPr>
            <a:spLocks noGrp="1"/>
          </p:cNvSpPr>
          <p:nvPr>
            <p:ph sz="quarter" idx="4"/>
          </p:nvPr>
        </p:nvSpPr>
        <p:spPr>
          <a:xfrm>
            <a:off x="7002492" y="3782088"/>
            <a:ext cx="5760129" cy="456534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301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32128" y="842292"/>
            <a:ext cx="11830493" cy="18249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825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031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2128" y="2070641"/>
            <a:ext cx="5304493" cy="1766473"/>
          </a:xfrm>
        </p:spPr>
        <p:txBody>
          <a:bodyPr anchor="b">
            <a:normAutofit/>
          </a:bodyPr>
          <a:lstStyle>
            <a:lvl1pPr>
              <a:defRPr sz="2752"/>
            </a:lvl1pPr>
          </a:lstStyle>
          <a:p>
            <a:r>
              <a:rPr lang="en-US" smtClean="0"/>
              <a:t>Click to edit Master title style</a:t>
            </a:r>
            <a:endParaRPr lang="en-US" dirty="0"/>
          </a:p>
        </p:txBody>
      </p:sp>
      <p:sp>
        <p:nvSpPr>
          <p:cNvPr id="3" name="Content Placeholder 2"/>
          <p:cNvSpPr>
            <a:spLocks noGrp="1"/>
          </p:cNvSpPr>
          <p:nvPr>
            <p:ph idx="1"/>
          </p:nvPr>
        </p:nvSpPr>
        <p:spPr>
          <a:xfrm>
            <a:off x="6551214" y="711478"/>
            <a:ext cx="6211408" cy="763595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32128" y="3837113"/>
            <a:ext cx="5304493" cy="3570967"/>
          </a:xfrm>
        </p:spPr>
        <p:txBody>
          <a:bodyPr>
            <a:normAutofit/>
          </a:bodyPr>
          <a:lstStyle>
            <a:lvl1pPr marL="0" indent="0">
              <a:buNone/>
              <a:defRPr sz="1927"/>
            </a:lvl1pPr>
            <a:lvl2pPr marL="629010" indent="0">
              <a:buNone/>
              <a:defRPr sz="1927"/>
            </a:lvl2pPr>
            <a:lvl3pPr marL="1258020" indent="0">
              <a:buNone/>
              <a:defRPr sz="1651"/>
            </a:lvl3pPr>
            <a:lvl4pPr marL="1887030" indent="0">
              <a:buNone/>
              <a:defRPr sz="1376"/>
            </a:lvl4pPr>
            <a:lvl5pPr marL="2516039" indent="0">
              <a:buNone/>
              <a:defRPr sz="1376"/>
            </a:lvl5pPr>
            <a:lvl6pPr marL="3145049" indent="0">
              <a:buNone/>
              <a:defRPr sz="1376"/>
            </a:lvl6pPr>
            <a:lvl7pPr marL="3774059" indent="0">
              <a:buNone/>
              <a:defRPr sz="1376"/>
            </a:lvl7pPr>
            <a:lvl8pPr marL="4403069" indent="0">
              <a:buNone/>
              <a:defRPr sz="1376"/>
            </a:lvl8pPr>
            <a:lvl9pPr marL="5032079" indent="0">
              <a:buNone/>
              <a:defRPr sz="1376"/>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8/13/2023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78987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2129" y="6633052"/>
            <a:ext cx="11830492" cy="783069"/>
          </a:xfrm>
        </p:spPr>
        <p:txBody>
          <a:bodyPr anchor="b">
            <a:normAutofit/>
          </a:bodyPr>
          <a:lstStyle>
            <a:lvl1pPr algn="l">
              <a:defRPr sz="3303"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32128" y="842292"/>
            <a:ext cx="11830493" cy="5313679"/>
          </a:xfrm>
        </p:spPr>
        <p:txBody>
          <a:bodyPr anchor="t">
            <a:normAutofit/>
          </a:bodyPr>
          <a:lstStyle>
            <a:lvl1pPr marL="0" indent="0" algn="ctr">
              <a:buNone/>
              <a:defRPr sz="2202"/>
            </a:lvl1pPr>
            <a:lvl2pPr marL="629199" indent="0">
              <a:buNone/>
              <a:defRPr sz="2202"/>
            </a:lvl2pPr>
            <a:lvl3pPr marL="1258397" indent="0">
              <a:buNone/>
              <a:defRPr sz="2202"/>
            </a:lvl3pPr>
            <a:lvl4pPr marL="1887596" indent="0">
              <a:buNone/>
              <a:defRPr sz="2202"/>
            </a:lvl4pPr>
            <a:lvl5pPr marL="2516795" indent="0">
              <a:buNone/>
              <a:defRPr sz="2202"/>
            </a:lvl5pPr>
            <a:lvl6pPr marL="3145993" indent="0">
              <a:buNone/>
              <a:defRPr sz="2202"/>
            </a:lvl6pPr>
            <a:lvl7pPr marL="3775192" indent="0">
              <a:buNone/>
              <a:defRPr sz="2202"/>
            </a:lvl7pPr>
            <a:lvl8pPr marL="4404390" indent="0">
              <a:buNone/>
              <a:defRPr sz="2202"/>
            </a:lvl8pPr>
            <a:lvl9pPr marL="5033589" indent="0">
              <a:buNone/>
              <a:defRPr sz="2202"/>
            </a:lvl9pPr>
          </a:lstStyle>
          <a:p>
            <a:r>
              <a:rPr lang="en-US" smtClean="0"/>
              <a:t>Click icon to add picture</a:t>
            </a:r>
            <a:endParaRPr lang="en-US" dirty="0"/>
          </a:p>
        </p:txBody>
      </p:sp>
      <p:sp>
        <p:nvSpPr>
          <p:cNvPr id="4" name="Text Placeholder 3"/>
          <p:cNvSpPr>
            <a:spLocks noGrp="1"/>
          </p:cNvSpPr>
          <p:nvPr>
            <p:ph type="body" sz="half" idx="2"/>
          </p:nvPr>
        </p:nvSpPr>
        <p:spPr>
          <a:xfrm>
            <a:off x="932129" y="7416121"/>
            <a:ext cx="11830492" cy="931308"/>
          </a:xfrm>
        </p:spPr>
        <p:txBody>
          <a:bodyPr>
            <a:normAutofit/>
          </a:bodyPr>
          <a:lstStyle>
            <a:lvl1pPr marL="0" indent="0">
              <a:buNone/>
              <a:defRPr sz="1651"/>
            </a:lvl1pPr>
            <a:lvl2pPr marL="629199" indent="0">
              <a:buNone/>
              <a:defRPr sz="1651"/>
            </a:lvl2pPr>
            <a:lvl3pPr marL="1258397" indent="0">
              <a:buNone/>
              <a:defRPr sz="1376"/>
            </a:lvl3pPr>
            <a:lvl4pPr marL="1887596" indent="0">
              <a:buNone/>
              <a:defRPr sz="1239"/>
            </a:lvl4pPr>
            <a:lvl5pPr marL="2516795" indent="0">
              <a:buNone/>
              <a:defRPr sz="1239"/>
            </a:lvl5pPr>
            <a:lvl6pPr marL="3145993" indent="0">
              <a:buNone/>
              <a:defRPr sz="1239"/>
            </a:lvl6pPr>
            <a:lvl7pPr marL="3775192" indent="0">
              <a:buNone/>
              <a:defRPr sz="1239"/>
            </a:lvl7pPr>
            <a:lvl8pPr marL="4404390" indent="0">
              <a:buNone/>
              <a:defRPr sz="1239"/>
            </a:lvl8pPr>
            <a:lvl9pPr marL="5033589" indent="0">
              <a:buNone/>
              <a:defRPr sz="1239"/>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3228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1698"/>
            <a:ext cx="16778288" cy="948748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932128" y="842292"/>
            <a:ext cx="11830493" cy="1824967"/>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32128" y="2985314"/>
            <a:ext cx="11830493" cy="536211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15502" y="8347429"/>
            <a:ext cx="1254985" cy="504498"/>
          </a:xfrm>
          <a:prstGeom prst="rect">
            <a:avLst/>
          </a:prstGeom>
        </p:spPr>
        <p:txBody>
          <a:bodyPr vert="horz" lIns="91440" tIns="45720" rIns="91440" bIns="45720" rtlCol="0" anchor="ctr"/>
          <a:lstStyle>
            <a:lvl1pPr algn="r">
              <a:defRPr sz="1239">
                <a:solidFill>
                  <a:schemeClr val="tx1">
                    <a:tint val="75000"/>
                  </a:schemeClr>
                </a:solidFill>
              </a:defRPr>
            </a:lvl1pPr>
          </a:lstStyle>
          <a:p>
            <a:fld id="{B61BEF0D-F0BB-DE4B-95CE-6DB70DBA9567}" type="datetimeFigureOut">
              <a:rPr lang="en-US" smtClean="0"/>
              <a:pPr/>
              <a:t>8/13/2023</a:t>
            </a:fld>
            <a:endParaRPr lang="en-US" dirty="0"/>
          </a:p>
        </p:txBody>
      </p:sp>
      <p:sp>
        <p:nvSpPr>
          <p:cNvPr id="5" name="Footer Placeholder 4"/>
          <p:cNvSpPr>
            <a:spLocks noGrp="1"/>
          </p:cNvSpPr>
          <p:nvPr>
            <p:ph type="ftr" sz="quarter" idx="3"/>
          </p:nvPr>
        </p:nvSpPr>
        <p:spPr>
          <a:xfrm>
            <a:off x="932128" y="8347429"/>
            <a:ext cx="8666597" cy="504498"/>
          </a:xfrm>
          <a:prstGeom prst="rect">
            <a:avLst/>
          </a:prstGeom>
        </p:spPr>
        <p:txBody>
          <a:bodyPr vert="horz" lIns="91440" tIns="45720" rIns="91440" bIns="45720" rtlCol="0" anchor="ctr"/>
          <a:lstStyle>
            <a:lvl1pPr algn="l">
              <a:defRPr sz="123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822230" y="8347429"/>
            <a:ext cx="940392" cy="504498"/>
          </a:xfrm>
          <a:prstGeom prst="rect">
            <a:avLst/>
          </a:prstGeom>
        </p:spPr>
        <p:txBody>
          <a:bodyPr vert="horz" lIns="91440" tIns="45720" rIns="91440" bIns="45720" rtlCol="0" anchor="ctr"/>
          <a:lstStyle>
            <a:lvl1pPr algn="r">
              <a:defRPr sz="1239">
                <a:solidFill>
                  <a:schemeClr val="accent1"/>
                </a:solidFill>
              </a:defRPr>
            </a:lvl1pPr>
          </a:lstStyle>
          <a:p>
            <a:fld id="{D57F1E4F-1CFF-5643-939E-217C01CDF565}" type="slidenum">
              <a:rPr lang="en-US" smtClean="0"/>
              <a:pPr/>
              <a:t>‹#›</a:t>
            </a:fld>
            <a:endParaRPr lang="en-US" dirty="0"/>
          </a:p>
        </p:txBody>
      </p:sp>
      <p:pic>
        <p:nvPicPr>
          <p:cNvPr id="18" name="Picture 7" descr="1-"/>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16778288"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35477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Lst>
  <p:txStyles>
    <p:titleStyle>
      <a:lvl1pPr algn="l" defTabSz="629199" rtl="0" eaLnBrk="1" latinLnBrk="0" hangingPunct="1">
        <a:spcBef>
          <a:spcPct val="0"/>
        </a:spcBef>
        <a:buNone/>
        <a:defRPr sz="4954"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71899" indent="-471899" algn="l" defTabSz="629199" rtl="0" eaLnBrk="1" latinLnBrk="0" hangingPunct="1">
        <a:spcBef>
          <a:spcPts val="1376"/>
        </a:spcBef>
        <a:spcAft>
          <a:spcPts val="0"/>
        </a:spcAft>
        <a:buClr>
          <a:schemeClr val="accent1"/>
        </a:buClr>
        <a:buSzPct val="80000"/>
        <a:buFont typeface="Wingdings 3" charset="2"/>
        <a:buChar char=""/>
        <a:defRPr sz="2477" kern="1200">
          <a:solidFill>
            <a:schemeClr val="tx1">
              <a:lumMod val="75000"/>
              <a:lumOff val="25000"/>
            </a:schemeClr>
          </a:solidFill>
          <a:latin typeface="+mn-lt"/>
          <a:ea typeface="+mn-ea"/>
          <a:cs typeface="+mn-cs"/>
        </a:defRPr>
      </a:lvl1pPr>
      <a:lvl2pPr marL="1022448" indent="-393249" algn="l" defTabSz="629199" rtl="0" eaLnBrk="1" latinLnBrk="0" hangingPunct="1">
        <a:spcBef>
          <a:spcPts val="1376"/>
        </a:spcBef>
        <a:spcAft>
          <a:spcPts val="0"/>
        </a:spcAft>
        <a:buClr>
          <a:schemeClr val="accent1"/>
        </a:buClr>
        <a:buSzPct val="80000"/>
        <a:buFont typeface="Wingdings 3" charset="2"/>
        <a:buChar char=""/>
        <a:defRPr sz="2202" kern="1200">
          <a:solidFill>
            <a:schemeClr val="tx1">
              <a:lumMod val="75000"/>
              <a:lumOff val="25000"/>
            </a:schemeClr>
          </a:solidFill>
          <a:latin typeface="+mn-lt"/>
          <a:ea typeface="+mn-ea"/>
          <a:cs typeface="+mn-cs"/>
        </a:defRPr>
      </a:lvl2pPr>
      <a:lvl3pPr marL="1572997" indent="-314599" algn="l" defTabSz="629199" rtl="0" eaLnBrk="1" latinLnBrk="0" hangingPunct="1">
        <a:spcBef>
          <a:spcPts val="1376"/>
        </a:spcBef>
        <a:spcAft>
          <a:spcPts val="0"/>
        </a:spcAft>
        <a:buClr>
          <a:schemeClr val="accent1"/>
        </a:buClr>
        <a:buSzPct val="80000"/>
        <a:buFont typeface="Wingdings 3" charset="2"/>
        <a:buChar char=""/>
        <a:defRPr sz="1927" kern="1200">
          <a:solidFill>
            <a:schemeClr val="tx1">
              <a:lumMod val="75000"/>
              <a:lumOff val="25000"/>
            </a:schemeClr>
          </a:solidFill>
          <a:latin typeface="+mn-lt"/>
          <a:ea typeface="+mn-ea"/>
          <a:cs typeface="+mn-cs"/>
        </a:defRPr>
      </a:lvl3pPr>
      <a:lvl4pPr marL="2202195" indent="-314599" algn="l" defTabSz="629199" rtl="0" eaLnBrk="1" latinLnBrk="0" hangingPunct="1">
        <a:spcBef>
          <a:spcPts val="1376"/>
        </a:spcBef>
        <a:spcAft>
          <a:spcPts val="0"/>
        </a:spcAft>
        <a:buClr>
          <a:schemeClr val="accent1"/>
        </a:buClr>
        <a:buSzPct val="80000"/>
        <a:buFont typeface="Wingdings 3" charset="2"/>
        <a:buChar char=""/>
        <a:defRPr sz="1651" kern="1200">
          <a:solidFill>
            <a:schemeClr val="tx1">
              <a:lumMod val="75000"/>
              <a:lumOff val="25000"/>
            </a:schemeClr>
          </a:solidFill>
          <a:latin typeface="+mn-lt"/>
          <a:ea typeface="+mn-ea"/>
          <a:cs typeface="+mn-cs"/>
        </a:defRPr>
      </a:lvl4pPr>
      <a:lvl5pPr marL="2831394" indent="-314599" algn="l" defTabSz="629199" rtl="0" eaLnBrk="1" latinLnBrk="0" hangingPunct="1">
        <a:spcBef>
          <a:spcPts val="1376"/>
        </a:spcBef>
        <a:spcAft>
          <a:spcPts val="0"/>
        </a:spcAft>
        <a:buClr>
          <a:schemeClr val="accent1"/>
        </a:buClr>
        <a:buSzPct val="80000"/>
        <a:buFont typeface="Wingdings 3" charset="2"/>
        <a:buChar char=""/>
        <a:defRPr sz="1651" kern="1200">
          <a:solidFill>
            <a:schemeClr val="tx1">
              <a:lumMod val="75000"/>
              <a:lumOff val="25000"/>
            </a:schemeClr>
          </a:solidFill>
          <a:latin typeface="+mn-lt"/>
          <a:ea typeface="+mn-ea"/>
          <a:cs typeface="+mn-cs"/>
        </a:defRPr>
      </a:lvl5pPr>
      <a:lvl6pPr marL="3460593" indent="-314599" algn="l" defTabSz="629199" rtl="0" eaLnBrk="1" latinLnBrk="0" hangingPunct="1">
        <a:spcBef>
          <a:spcPts val="1376"/>
        </a:spcBef>
        <a:spcAft>
          <a:spcPts val="0"/>
        </a:spcAft>
        <a:buClr>
          <a:schemeClr val="accent1"/>
        </a:buClr>
        <a:buSzPct val="80000"/>
        <a:buFont typeface="Wingdings 3" charset="2"/>
        <a:buChar char=""/>
        <a:defRPr sz="1651" kern="1200">
          <a:solidFill>
            <a:schemeClr val="tx1">
              <a:lumMod val="75000"/>
              <a:lumOff val="25000"/>
            </a:schemeClr>
          </a:solidFill>
          <a:latin typeface="+mn-lt"/>
          <a:ea typeface="+mn-ea"/>
          <a:cs typeface="+mn-cs"/>
        </a:defRPr>
      </a:lvl6pPr>
      <a:lvl7pPr marL="4089791" indent="-314599" algn="l" defTabSz="629199" rtl="0" eaLnBrk="1" latinLnBrk="0" hangingPunct="1">
        <a:spcBef>
          <a:spcPts val="1376"/>
        </a:spcBef>
        <a:spcAft>
          <a:spcPts val="0"/>
        </a:spcAft>
        <a:buClr>
          <a:schemeClr val="accent1"/>
        </a:buClr>
        <a:buSzPct val="80000"/>
        <a:buFont typeface="Wingdings 3" charset="2"/>
        <a:buChar char=""/>
        <a:defRPr sz="1651" kern="1200">
          <a:solidFill>
            <a:schemeClr val="tx1">
              <a:lumMod val="75000"/>
              <a:lumOff val="25000"/>
            </a:schemeClr>
          </a:solidFill>
          <a:latin typeface="+mn-lt"/>
          <a:ea typeface="+mn-ea"/>
          <a:cs typeface="+mn-cs"/>
        </a:defRPr>
      </a:lvl7pPr>
      <a:lvl8pPr marL="4718990" indent="-314599" algn="l" defTabSz="629199" rtl="0" eaLnBrk="1" latinLnBrk="0" hangingPunct="1">
        <a:spcBef>
          <a:spcPts val="1376"/>
        </a:spcBef>
        <a:spcAft>
          <a:spcPts val="0"/>
        </a:spcAft>
        <a:buClr>
          <a:schemeClr val="accent1"/>
        </a:buClr>
        <a:buSzPct val="80000"/>
        <a:buFont typeface="Wingdings 3" charset="2"/>
        <a:buChar char=""/>
        <a:defRPr sz="1651" kern="1200">
          <a:solidFill>
            <a:schemeClr val="tx1">
              <a:lumMod val="75000"/>
              <a:lumOff val="25000"/>
            </a:schemeClr>
          </a:solidFill>
          <a:latin typeface="+mn-lt"/>
          <a:ea typeface="+mn-ea"/>
          <a:cs typeface="+mn-cs"/>
        </a:defRPr>
      </a:lvl8pPr>
      <a:lvl9pPr marL="5348188" indent="-314599" algn="l" defTabSz="629199" rtl="0" eaLnBrk="1" latinLnBrk="0" hangingPunct="1">
        <a:spcBef>
          <a:spcPts val="1376"/>
        </a:spcBef>
        <a:spcAft>
          <a:spcPts val="0"/>
        </a:spcAft>
        <a:buClr>
          <a:schemeClr val="accent1"/>
        </a:buClr>
        <a:buSzPct val="80000"/>
        <a:buFont typeface="Wingdings 3" charset="2"/>
        <a:buChar char=""/>
        <a:defRPr sz="1651" kern="1200">
          <a:solidFill>
            <a:schemeClr val="tx1">
              <a:lumMod val="75000"/>
              <a:lumOff val="25000"/>
            </a:schemeClr>
          </a:solidFill>
          <a:latin typeface="+mn-lt"/>
          <a:ea typeface="+mn-ea"/>
          <a:cs typeface="+mn-cs"/>
        </a:defRPr>
      </a:lvl9pPr>
    </p:bodyStyle>
    <p:otherStyle>
      <a:defPPr>
        <a:defRPr lang="en-US"/>
      </a:defPPr>
      <a:lvl1pPr marL="0" algn="l" defTabSz="629199" rtl="0" eaLnBrk="1" latinLnBrk="0" hangingPunct="1">
        <a:defRPr sz="2477" kern="1200">
          <a:solidFill>
            <a:schemeClr val="tx1"/>
          </a:solidFill>
          <a:latin typeface="+mn-lt"/>
          <a:ea typeface="+mn-ea"/>
          <a:cs typeface="+mn-cs"/>
        </a:defRPr>
      </a:lvl1pPr>
      <a:lvl2pPr marL="629199" algn="l" defTabSz="629199" rtl="0" eaLnBrk="1" latinLnBrk="0" hangingPunct="1">
        <a:defRPr sz="2477" kern="1200">
          <a:solidFill>
            <a:schemeClr val="tx1"/>
          </a:solidFill>
          <a:latin typeface="+mn-lt"/>
          <a:ea typeface="+mn-ea"/>
          <a:cs typeface="+mn-cs"/>
        </a:defRPr>
      </a:lvl2pPr>
      <a:lvl3pPr marL="1258397" algn="l" defTabSz="629199" rtl="0" eaLnBrk="1" latinLnBrk="0" hangingPunct="1">
        <a:defRPr sz="2477" kern="1200">
          <a:solidFill>
            <a:schemeClr val="tx1"/>
          </a:solidFill>
          <a:latin typeface="+mn-lt"/>
          <a:ea typeface="+mn-ea"/>
          <a:cs typeface="+mn-cs"/>
        </a:defRPr>
      </a:lvl3pPr>
      <a:lvl4pPr marL="1887596" algn="l" defTabSz="629199" rtl="0" eaLnBrk="1" latinLnBrk="0" hangingPunct="1">
        <a:defRPr sz="2477" kern="1200">
          <a:solidFill>
            <a:schemeClr val="tx1"/>
          </a:solidFill>
          <a:latin typeface="+mn-lt"/>
          <a:ea typeface="+mn-ea"/>
          <a:cs typeface="+mn-cs"/>
        </a:defRPr>
      </a:lvl4pPr>
      <a:lvl5pPr marL="2516795" algn="l" defTabSz="629199" rtl="0" eaLnBrk="1" latinLnBrk="0" hangingPunct="1">
        <a:defRPr sz="2477" kern="1200">
          <a:solidFill>
            <a:schemeClr val="tx1"/>
          </a:solidFill>
          <a:latin typeface="+mn-lt"/>
          <a:ea typeface="+mn-ea"/>
          <a:cs typeface="+mn-cs"/>
        </a:defRPr>
      </a:lvl5pPr>
      <a:lvl6pPr marL="3145993" algn="l" defTabSz="629199" rtl="0" eaLnBrk="1" latinLnBrk="0" hangingPunct="1">
        <a:defRPr sz="2477" kern="1200">
          <a:solidFill>
            <a:schemeClr val="tx1"/>
          </a:solidFill>
          <a:latin typeface="+mn-lt"/>
          <a:ea typeface="+mn-ea"/>
          <a:cs typeface="+mn-cs"/>
        </a:defRPr>
      </a:lvl6pPr>
      <a:lvl7pPr marL="3775192" algn="l" defTabSz="629199" rtl="0" eaLnBrk="1" latinLnBrk="0" hangingPunct="1">
        <a:defRPr sz="2477" kern="1200">
          <a:solidFill>
            <a:schemeClr val="tx1"/>
          </a:solidFill>
          <a:latin typeface="+mn-lt"/>
          <a:ea typeface="+mn-ea"/>
          <a:cs typeface="+mn-cs"/>
        </a:defRPr>
      </a:lvl7pPr>
      <a:lvl8pPr marL="4404390" algn="l" defTabSz="629199" rtl="0" eaLnBrk="1" latinLnBrk="0" hangingPunct="1">
        <a:defRPr sz="2477" kern="1200">
          <a:solidFill>
            <a:schemeClr val="tx1"/>
          </a:solidFill>
          <a:latin typeface="+mn-lt"/>
          <a:ea typeface="+mn-ea"/>
          <a:cs typeface="+mn-cs"/>
        </a:defRPr>
      </a:lvl8pPr>
      <a:lvl9pPr marL="5033589" algn="l" defTabSz="629199" rtl="0" eaLnBrk="1" latinLnBrk="0" hangingPunct="1">
        <a:defRPr sz="24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187" y="455815"/>
            <a:ext cx="1146277" cy="777455"/>
          </a:xfrm>
          <a:prstGeom prst="rect">
            <a:avLst/>
          </a:prstGeom>
        </p:spPr>
      </p:pic>
      <p:sp>
        <p:nvSpPr>
          <p:cNvPr id="7" name="Title 1"/>
          <p:cNvSpPr txBox="1">
            <a:spLocks/>
          </p:cNvSpPr>
          <p:nvPr/>
        </p:nvSpPr>
        <p:spPr>
          <a:xfrm>
            <a:off x="2268464" y="477903"/>
            <a:ext cx="13249472" cy="777454"/>
          </a:xfrm>
          <a:prstGeom prst="rect">
            <a:avLst/>
          </a:prstGeom>
          <a:solidFill>
            <a:schemeClr val="bg1"/>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1"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KHỞI ĐỘNG</a:t>
            </a:r>
          </a:p>
        </p:txBody>
      </p:sp>
      <p:sp>
        <p:nvSpPr>
          <p:cNvPr id="8" name="Rectangle 7"/>
          <p:cNvSpPr/>
          <p:nvPr/>
        </p:nvSpPr>
        <p:spPr>
          <a:xfrm>
            <a:off x="5724848" y="2608786"/>
            <a:ext cx="10801200" cy="4708981"/>
          </a:xfrm>
          <a:prstGeom prst="rect">
            <a:avLst/>
          </a:prstGeom>
          <a:solidFill>
            <a:schemeClr val="bg1"/>
          </a:solidFill>
        </p:spPr>
        <p:txBody>
          <a:bodyPr wrap="square">
            <a:spAutoFit/>
          </a:bodyPr>
          <a:lstStyle/>
          <a:p>
            <a:pPr algn="just"/>
            <a:r>
              <a:rPr lang="vi-VN" altLang="en-US" sz="6000" b="1" dirty="0">
                <a:solidFill>
                  <a:srgbClr val="002060"/>
                </a:solidFill>
                <a:latin typeface="Times New Roman" pitchFamily="18" charset="0"/>
                <a:cs typeface="Times New Roman" pitchFamily="18" charset="0"/>
              </a:rPr>
              <a:t>? Tại sao mỗi người lại có vóc dáng và kích thước khác nhau</a:t>
            </a:r>
            <a:r>
              <a:rPr lang="vi-VN" altLang="en-US" sz="6000" b="1" dirty="0" smtClean="0">
                <a:solidFill>
                  <a:srgbClr val="002060"/>
                </a:solidFill>
                <a:latin typeface="Times New Roman" pitchFamily="18" charset="0"/>
                <a:cs typeface="Times New Roman" pitchFamily="18" charset="0"/>
              </a:rPr>
              <a:t>?</a:t>
            </a:r>
          </a:p>
          <a:p>
            <a:pPr algn="just"/>
            <a:r>
              <a:rPr lang="vi-VN" altLang="en-US" sz="6000" b="1" dirty="0" smtClean="0">
                <a:solidFill>
                  <a:srgbClr val="002060"/>
                </a:solidFill>
                <a:latin typeface="Times New Roman" pitchFamily="18" charset="0"/>
                <a:cs typeface="Times New Roman" pitchFamily="18" charset="0"/>
              </a:rPr>
              <a:t> </a:t>
            </a:r>
            <a:endParaRPr lang="vi-VN" altLang="en-US" sz="6000" b="1" dirty="0">
              <a:solidFill>
                <a:srgbClr val="002060"/>
              </a:solidFill>
              <a:latin typeface="Times New Roman" pitchFamily="18" charset="0"/>
              <a:cs typeface="Times New Roman" pitchFamily="18" charset="0"/>
            </a:endParaRPr>
          </a:p>
          <a:p>
            <a:pPr algn="just"/>
            <a:r>
              <a:rPr lang="vi-VN" altLang="en-US" sz="6000" b="1" dirty="0">
                <a:solidFill>
                  <a:srgbClr val="002060"/>
                </a:solidFill>
                <a:latin typeface="Times New Roman" pitchFamily="18" charset="0"/>
                <a:cs typeface="Times New Roman" pitchFamily="18" charset="0"/>
              </a:rPr>
              <a:t>? Nhờ đâu mà cơ thể người có thể di chuyển, vận động?</a:t>
            </a:r>
            <a:endParaRPr lang="en-US" altLang="en-US" sz="6000" b="1" dirty="0">
              <a:solidFill>
                <a:srgbClr val="002060"/>
              </a:solidFill>
              <a:latin typeface="Times New Roman" pitchFamily="18" charset="0"/>
              <a:cs typeface="Times New Roman" pitchFamily="18" charset="0"/>
            </a:endParaRPr>
          </a:p>
        </p:txBody>
      </p:sp>
      <p:pic>
        <p:nvPicPr>
          <p:cNvPr id="9" name="Picture 10" descr="1001 câu hỏi hình ảnh thảo luận cặp đôi để tăng sự thấu hiể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64" y="2236334"/>
            <a:ext cx="4842643" cy="54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4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74069996"/>
              </p:ext>
            </p:extLst>
          </p:nvPr>
        </p:nvGraphicFramePr>
        <p:xfrm>
          <a:off x="1" y="0"/>
          <a:ext cx="16778286" cy="9475787"/>
        </p:xfrm>
        <a:graphic>
          <a:graphicData uri="http://schemas.openxmlformats.org/drawingml/2006/table">
            <a:tbl>
              <a:tblPr firstRow="1" firstCol="1" bandRow="1">
                <a:tableStyleId>{5C22544A-7EE6-4342-B048-85BDC9FD1C3A}</a:tableStyleId>
              </a:tblPr>
              <a:tblGrid>
                <a:gridCol w="2790399">
                  <a:extLst>
                    <a:ext uri="{9D8B030D-6E8A-4147-A177-3AD203B41FA5}">
                      <a16:colId xmlns:a16="http://schemas.microsoft.com/office/drawing/2014/main" val="3892322265"/>
                    </a:ext>
                  </a:extLst>
                </a:gridCol>
                <a:gridCol w="6612619">
                  <a:extLst>
                    <a:ext uri="{9D8B030D-6E8A-4147-A177-3AD203B41FA5}">
                      <a16:colId xmlns:a16="http://schemas.microsoft.com/office/drawing/2014/main" val="568855324"/>
                    </a:ext>
                  </a:extLst>
                </a:gridCol>
                <a:gridCol w="7375268">
                  <a:extLst>
                    <a:ext uri="{9D8B030D-6E8A-4147-A177-3AD203B41FA5}">
                      <a16:colId xmlns:a16="http://schemas.microsoft.com/office/drawing/2014/main" val="1807529911"/>
                    </a:ext>
                  </a:extLst>
                </a:gridCol>
              </a:tblGrid>
              <a:tr h="896321">
                <a:tc>
                  <a:txBody>
                    <a:bodyPr/>
                    <a:lstStyle/>
                    <a:p>
                      <a:pPr algn="ctr">
                        <a:lnSpc>
                          <a:spcPct val="115000"/>
                        </a:lnSpc>
                        <a:spcAft>
                          <a:spcPts val="0"/>
                        </a:spcAft>
                      </a:pPr>
                      <a:r>
                        <a:rPr lang="vi-VN" sz="4000" dirty="0">
                          <a:solidFill>
                            <a:schemeClr val="accent5">
                              <a:lumMod val="25000"/>
                            </a:schemeClr>
                          </a:solidFill>
                          <a:effectLst/>
                          <a:latin typeface="Times New Roman" panose="02020603050405020304" pitchFamily="18" charset="0"/>
                          <a:cs typeface="Times New Roman" panose="02020603050405020304" pitchFamily="18" charset="0"/>
                        </a:rPr>
                        <a:t>Cơ quan</a:t>
                      </a:r>
                      <a:endParaRPr lang="en-US" sz="36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0"/>
                        </a:spcAft>
                      </a:pPr>
                      <a:r>
                        <a:rPr lang="vi-VN" sz="4000" dirty="0">
                          <a:solidFill>
                            <a:schemeClr val="accent5">
                              <a:lumMod val="25000"/>
                            </a:schemeClr>
                          </a:solidFill>
                          <a:effectLst/>
                          <a:latin typeface="Times New Roman" panose="02020603050405020304" pitchFamily="18" charset="0"/>
                          <a:cs typeface="Times New Roman" panose="02020603050405020304" pitchFamily="18" charset="0"/>
                        </a:rPr>
                        <a:t>Chức năng</a:t>
                      </a:r>
                      <a:endParaRPr lang="en-US" sz="36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0"/>
                        </a:spcAft>
                      </a:pPr>
                      <a:r>
                        <a:rPr lang="vi-VN" sz="4000" dirty="0">
                          <a:solidFill>
                            <a:schemeClr val="accent5">
                              <a:lumMod val="25000"/>
                            </a:schemeClr>
                          </a:solidFill>
                          <a:effectLst/>
                          <a:latin typeface="Times New Roman" panose="02020603050405020304" pitchFamily="18" charset="0"/>
                          <a:cs typeface="Times New Roman" panose="02020603050405020304" pitchFamily="18" charset="0"/>
                        </a:rPr>
                        <a:t>Đặc điểm, cấu tạo </a:t>
                      </a:r>
                      <a:endParaRPr lang="en-US" sz="36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38571103"/>
                  </a:ext>
                </a:extLst>
              </a:tr>
              <a:tr h="3692312">
                <a:tc>
                  <a:txBody>
                    <a:bodyPr/>
                    <a:lstStyle/>
                    <a:p>
                      <a:pPr algn="ctr">
                        <a:lnSpc>
                          <a:spcPct val="115000"/>
                        </a:lnSpc>
                        <a:spcAft>
                          <a:spcPts val="0"/>
                        </a:spcAft>
                      </a:pPr>
                      <a:r>
                        <a:rPr lang="vi-VN" sz="4800" dirty="0">
                          <a:solidFill>
                            <a:schemeClr val="accent5">
                              <a:lumMod val="25000"/>
                            </a:schemeClr>
                          </a:solidFill>
                          <a:effectLst/>
                          <a:latin typeface="Times New Roman" panose="02020603050405020304" pitchFamily="18" charset="0"/>
                          <a:cs typeface="Times New Roman" panose="02020603050405020304" pitchFamily="18" charset="0"/>
                        </a:rPr>
                        <a:t>Xương</a:t>
                      </a:r>
                      <a:endParaRPr lang="en-US" sz="44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15000"/>
                        </a:lnSpc>
                        <a:spcAft>
                          <a:spcPts val="0"/>
                        </a:spcAft>
                      </a:pPr>
                      <a:r>
                        <a:rPr lang="vi-VN"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Vận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động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nâng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đỡ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thể</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Bảo</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vệ</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các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nội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quan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Sinh</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ra</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các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tế</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bào</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máu</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Dự</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trữ</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và</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cân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bằng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các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chất</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khoáng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ctr">
                        <a:lnSpc>
                          <a:spcPct val="115000"/>
                        </a:lnSpc>
                        <a:spcAft>
                          <a:spcPts val="0"/>
                        </a:spcAft>
                      </a:pPr>
                      <a:r>
                        <a:rPr lang="vi-VN" sz="3200" dirty="0">
                          <a:solidFill>
                            <a:schemeClr val="accent5">
                              <a:lumMod val="25000"/>
                            </a:schemeClr>
                          </a:solidFill>
                          <a:effectLst/>
                          <a:latin typeface="Times New Roman" panose="02020603050405020304" pitchFamily="18" charset="0"/>
                          <a:cs typeface="Times New Roman" panose="02020603050405020304" pitchFamily="18" charset="0"/>
                        </a:rPr>
                        <a:t> </a:t>
                      </a:r>
                      <a:endParaRPr lang="en-US" sz="28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00000"/>
                        </a:lnSpc>
                        <a:spcAft>
                          <a:spcPts val="0"/>
                        </a:spcAft>
                      </a:pP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Cấu</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tạo</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gồm</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vi-VN"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a:t>
                      </a:r>
                      <a:r>
                        <a:rPr lang="en-US" sz="3200" dirty="0" err="1" smtClean="0">
                          <a:solidFill>
                            <a:schemeClr val="accent5">
                              <a:lumMod val="25000"/>
                            </a:schemeClr>
                          </a:solidFill>
                          <a:effectLst/>
                          <a:latin typeface="Times New Roman" panose="02020603050405020304" pitchFamily="18" charset="0"/>
                          <a:cs typeface="Times New Roman" panose="02020603050405020304" pitchFamily="18" charset="0"/>
                        </a:rPr>
                        <a:t>Chất</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hữu</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protein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chủ</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yếu</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là</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collagen), lipid, saccharide.</a:t>
                      </a:r>
                    </a:p>
                    <a:p>
                      <a:pPr algn="just">
                        <a:lnSpc>
                          <a:spcPct val="100000"/>
                        </a:lnSpc>
                        <a:spcAft>
                          <a:spcPts val="0"/>
                        </a:spcAft>
                      </a:pPr>
                      <a:r>
                        <a:rPr lang="vi-VN"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a:t>
                      </a:r>
                      <a:r>
                        <a:rPr lang="en-US" sz="3200" dirty="0" err="1" smtClean="0">
                          <a:solidFill>
                            <a:schemeClr val="accent5">
                              <a:lumMod val="25000"/>
                            </a:schemeClr>
                          </a:solidFill>
                          <a:effectLst/>
                          <a:latin typeface="Times New Roman" panose="02020603050405020304" pitchFamily="18" charset="0"/>
                          <a:cs typeface="Times New Roman" panose="02020603050405020304" pitchFamily="18" charset="0"/>
                        </a:rPr>
                        <a:t>Chất</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vô</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muối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calcium,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muối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phosphate.</a:t>
                      </a:r>
                    </a:p>
                    <a:p>
                      <a:pPr algn="just">
                        <a:lnSpc>
                          <a:spcPct val="100000"/>
                        </a:lnSpc>
                        <a:spcAft>
                          <a:spcPts val="0"/>
                        </a:spcAft>
                      </a:pPr>
                      <a:r>
                        <a:rPr lang="vi-VN"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a:t>
                      </a:r>
                      <a:r>
                        <a:rPr lang="en-US" sz="3200" dirty="0" err="1" smtClean="0">
                          <a:solidFill>
                            <a:schemeClr val="accent5">
                              <a:lumMod val="25000"/>
                            </a:schemeClr>
                          </a:solidFill>
                          <a:effectLst/>
                          <a:latin typeface="Times New Roman" panose="02020603050405020304" pitchFamily="18" charset="0"/>
                          <a:cs typeface="Times New Roman" panose="02020603050405020304" pitchFamily="18" charset="0"/>
                        </a:rPr>
                        <a:t>Nước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endParaRPr lang="en-US" sz="3200" dirty="0">
                        <a:solidFill>
                          <a:schemeClr val="accent5">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777550844"/>
                  </a:ext>
                </a:extLst>
              </a:tr>
              <a:tr h="2215387">
                <a:tc>
                  <a:txBody>
                    <a:bodyPr/>
                    <a:lstStyle/>
                    <a:p>
                      <a:pPr algn="ctr">
                        <a:lnSpc>
                          <a:spcPct val="115000"/>
                        </a:lnSpc>
                        <a:spcAft>
                          <a:spcPts val="0"/>
                        </a:spcAft>
                      </a:pPr>
                      <a:r>
                        <a:rPr lang="vi-VN" sz="4800" dirty="0">
                          <a:solidFill>
                            <a:schemeClr val="accent5">
                              <a:lumMod val="25000"/>
                            </a:schemeClr>
                          </a:solidFill>
                          <a:effectLst/>
                          <a:latin typeface="Times New Roman" panose="02020603050405020304" pitchFamily="18" charset="0"/>
                          <a:cs typeface="Times New Roman" panose="02020603050405020304" pitchFamily="18" charset="0"/>
                        </a:rPr>
                        <a:t>Khớp</a:t>
                      </a:r>
                      <a:endParaRPr lang="en-US" sz="44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15000"/>
                        </a:lnSpc>
                        <a:spcAft>
                          <a:spcPts val="0"/>
                        </a:spcAft>
                      </a:pPr>
                      <a:r>
                        <a:rPr lang="vi-VN"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Kết</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nối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các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xương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với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nhau</a:t>
                      </a:r>
                      <a:endParaRPr lang="en-US" sz="3200" dirty="0">
                        <a:solidFill>
                          <a:schemeClr val="accent5">
                            <a:lumMod val="25000"/>
                          </a:schemeClr>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Hỗ</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trợ</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cho</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các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chuyển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động</a:t>
                      </a:r>
                      <a:endParaRPr lang="en-US" sz="3200" dirty="0">
                        <a:solidFill>
                          <a:schemeClr val="accent5">
                            <a:lumMod val="25000"/>
                          </a:schemeClr>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vi-VN" sz="3200" dirty="0">
                          <a:solidFill>
                            <a:schemeClr val="accent5">
                              <a:lumMod val="25000"/>
                            </a:schemeClr>
                          </a:solidFill>
                          <a:effectLst/>
                          <a:latin typeface="Times New Roman" panose="02020603050405020304" pitchFamily="18" charset="0"/>
                          <a:cs typeface="Times New Roman" panose="02020603050405020304" pitchFamily="18" charset="0"/>
                        </a:rPr>
                        <a:t> </a:t>
                      </a:r>
                      <a:endParaRPr lang="en-US" sz="28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00000"/>
                        </a:lnSpc>
                        <a:spcAft>
                          <a:spcPts val="0"/>
                        </a:spcAft>
                      </a:pP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Khớp</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bất</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động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gồm</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các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mô</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liên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kết</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sợi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vi-VN"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Khớp</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động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khớp</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hoạt</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dịch</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sụn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khớp</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bao</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khớp</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dây</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chằng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vi-VN"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Khớp</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bán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động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đệm</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sụn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endParaRPr lang="en-US" sz="3200" dirty="0">
                        <a:solidFill>
                          <a:schemeClr val="accent5">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119972996"/>
                  </a:ext>
                </a:extLst>
              </a:tr>
              <a:tr h="2671767">
                <a:tc>
                  <a:txBody>
                    <a:bodyPr/>
                    <a:lstStyle/>
                    <a:p>
                      <a:pPr algn="ctr">
                        <a:lnSpc>
                          <a:spcPct val="115000"/>
                        </a:lnSpc>
                        <a:spcAft>
                          <a:spcPts val="0"/>
                        </a:spcAft>
                      </a:pPr>
                      <a:r>
                        <a:rPr lang="vi-VN" sz="4800" dirty="0">
                          <a:solidFill>
                            <a:schemeClr val="accent5">
                              <a:lumMod val="25000"/>
                            </a:schemeClr>
                          </a:solidFill>
                          <a:effectLst/>
                          <a:latin typeface="Times New Roman" panose="02020603050405020304" pitchFamily="18" charset="0"/>
                          <a:cs typeface="Times New Roman" panose="02020603050405020304" pitchFamily="18" charset="0"/>
                        </a:rPr>
                        <a:t>Cơ vân</a:t>
                      </a:r>
                      <a:endParaRPr lang="en-US" sz="44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15000"/>
                        </a:lnSpc>
                        <a:spcAft>
                          <a:spcPts val="0"/>
                        </a:spcAft>
                      </a:pP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Vận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động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dự</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trữ</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và</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sinh</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nhiệt</a:t>
                      </a:r>
                      <a:endParaRPr lang="en-US" sz="2800" dirty="0">
                        <a:solidFill>
                          <a:schemeClr val="accent5">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00000"/>
                        </a:lnSpc>
                        <a:spcAft>
                          <a:spcPts val="0"/>
                        </a:spcAft>
                      </a:pPr>
                      <a:r>
                        <a:rPr lang="en-US" sz="3200" dirty="0" err="1" smtClean="0">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bám</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vào</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xương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vi-VN"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Gồm</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các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nằm</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song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song</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theo</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chiều</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dọc</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của</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sợi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vi-VN"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smtClean="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Gân</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Bắp</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Bó</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sợi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Sợi</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Tơ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 </a:t>
                      </a:r>
                      <a:r>
                        <a:rPr lang="en-US" sz="3200" dirty="0" err="1">
                          <a:solidFill>
                            <a:schemeClr val="accent5">
                              <a:lumMod val="25000"/>
                            </a:schemeClr>
                          </a:solidFill>
                          <a:effectLst/>
                          <a:latin typeface="Times New Roman" panose="02020603050405020304" pitchFamily="18" charset="0"/>
                          <a:cs typeface="Times New Roman" panose="02020603050405020304" pitchFamily="18" charset="0"/>
                        </a:rPr>
                        <a:t>cơ</a:t>
                      </a:r>
                      <a:r>
                        <a:rPr lang="en-US" sz="3200" dirty="0">
                          <a:solidFill>
                            <a:schemeClr val="accent5">
                              <a:lumMod val="25000"/>
                            </a:schemeClr>
                          </a:solidFill>
                          <a:effectLst/>
                          <a:latin typeface="Times New Roman" panose="02020603050405020304" pitchFamily="18" charset="0"/>
                          <a:cs typeface="Times New Roman" panose="02020603050405020304" pitchFamily="18" charset="0"/>
                        </a:rPr>
                        <a:t>.</a:t>
                      </a:r>
                      <a:endParaRPr lang="en-US" sz="3200" dirty="0">
                        <a:solidFill>
                          <a:schemeClr val="accent5">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167540524"/>
                  </a:ext>
                </a:extLst>
              </a:tr>
            </a:tbl>
          </a:graphicData>
        </a:graphic>
      </p:graphicFrame>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46075"/>
            <a:ext cx="15446375" cy="857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6478" y="4161830"/>
            <a:ext cx="16242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2095500"/>
            <a:ext cx="3384973"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2"/>
          <p:cNvSpPr txBox="1">
            <a:spLocks noChangeArrowheads="1"/>
          </p:cNvSpPr>
          <p:nvPr/>
        </p:nvSpPr>
        <p:spPr bwMode="auto">
          <a:xfrm>
            <a:off x="2196457" y="489059"/>
            <a:ext cx="14185576" cy="6740307"/>
          </a:xfrm>
          <a:prstGeom prst="rect">
            <a:avLst/>
          </a:prstGeom>
          <a:solidFill>
            <a:schemeClr val="bg1"/>
          </a:solidFill>
          <a:ln>
            <a:noFill/>
          </a:ln>
          <a:extLst/>
        </p:spPr>
        <p:txBody>
          <a:bodyPr wrap="square">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marL="601663" indent="-571500">
              <a:buAutoNum type="romanUcPeriod"/>
            </a:pPr>
            <a:r>
              <a:rPr lang="vi-VN" sz="5400" b="1" dirty="0" smtClean="0">
                <a:solidFill>
                  <a:srgbClr val="C00000"/>
                </a:solidFill>
                <a:latin typeface="Times New Roman" panose="02020603050405020304" pitchFamily="18" charset="0"/>
                <a:cs typeface="Times New Roman" panose="02020603050405020304" pitchFamily="18" charset="0"/>
              </a:rPr>
              <a:t>SỰ </a:t>
            </a:r>
            <a:r>
              <a:rPr lang="vi-VN" sz="5400" b="1" dirty="0">
                <a:solidFill>
                  <a:srgbClr val="C00000"/>
                </a:solidFill>
                <a:latin typeface="Times New Roman" panose="02020603050405020304" pitchFamily="18" charset="0"/>
                <a:cs typeface="Times New Roman" panose="02020603050405020304" pitchFamily="18" charset="0"/>
              </a:rPr>
              <a:t>PHÙ HỢP GIỮA CẤU TẠO VÀ CHỨC NĂNG CỦA HỆ VẬN </a:t>
            </a:r>
            <a:r>
              <a:rPr lang="vi-VN" sz="5400" b="1" dirty="0" smtClean="0">
                <a:solidFill>
                  <a:srgbClr val="C00000"/>
                </a:solidFill>
                <a:latin typeface="Times New Roman" panose="02020603050405020304" pitchFamily="18" charset="0"/>
                <a:cs typeface="Times New Roman" panose="02020603050405020304" pitchFamily="18" charset="0"/>
              </a:rPr>
              <a:t>ĐỘNG</a:t>
            </a:r>
          </a:p>
          <a:p>
            <a:pPr indent="0"/>
            <a:endParaRPr lang="vi-VN" sz="5400" dirty="0">
              <a:latin typeface="Times New Roman" panose="02020603050405020304" pitchFamily="18" charset="0"/>
              <a:cs typeface="Times New Roman" panose="02020603050405020304" pitchFamily="18" charset="0"/>
            </a:endParaRPr>
          </a:p>
          <a:p>
            <a:pPr algn="just"/>
            <a:r>
              <a:rPr lang="vi-VN" sz="5400" b="1" dirty="0" smtClean="0">
                <a:latin typeface="Times New Roman" panose="02020603050405020304" pitchFamily="18" charset="0"/>
                <a:cs typeface="Times New Roman" panose="02020603050405020304" pitchFamily="18" charset="0"/>
              </a:rPr>
              <a:t>- </a:t>
            </a:r>
            <a:r>
              <a:rPr lang="vi-VN" sz="5400" b="1" dirty="0">
                <a:latin typeface="Times New Roman" panose="02020603050405020304" pitchFamily="18" charset="0"/>
                <a:cs typeface="Times New Roman" panose="02020603050405020304" pitchFamily="18" charset="0"/>
              </a:rPr>
              <a:t>Hệ vận động gồm x</a:t>
            </a:r>
            <a:r>
              <a:rPr lang="en-US" sz="5400" b="1" dirty="0" err="1">
                <a:latin typeface="Times New Roman" panose="02020603050405020304" pitchFamily="18" charset="0"/>
                <a:cs typeface="Times New Roman" panose="02020603050405020304" pitchFamily="18" charset="0"/>
              </a:rPr>
              <a:t>ương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khớp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cơ</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có</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cấu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tạo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phù</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hợp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với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chức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năng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chúng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đảm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nhiệm</a:t>
            </a:r>
            <a:r>
              <a:rPr lang="en-US" sz="5400" b="1" dirty="0">
                <a:latin typeface="Times New Roman" panose="02020603050405020304" pitchFamily="18" charset="0"/>
                <a:cs typeface="Times New Roman" panose="02020603050405020304" pitchFamily="18" charset="0"/>
              </a:rPr>
              <a:t>.</a:t>
            </a:r>
            <a:r>
              <a:rPr lang="vi-VN" sz="5400" b="1" dirty="0">
                <a:latin typeface="Times New Roman" panose="02020603050405020304" pitchFamily="18" charset="0"/>
                <a:cs typeface="Times New Roman" panose="02020603050405020304" pitchFamily="18" charset="0"/>
              </a:rPr>
              <a:t> Chúng hoạt động phối hợp với nhau làm cho cơ thể, các cơ quan, bộ phận của cơ thể có thể di chuyển và cử động được.</a:t>
            </a:r>
            <a:endParaRPr lang="en-US" altLang="en-US" sz="6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703" name="Picture 9" descr="Tổng hợp 5000 ảnh động tuyển chọn cực đẹp cho Powerpoint | CTU - Diễn đàn  Sinh viên Đại học Cần Th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70" y="200620"/>
            <a:ext cx="29654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89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fade">
                                      <p:cBhvr>
                                        <p:cTn id="11" dur="1000"/>
                                        <p:tgtEl>
                                          <p:spTgt spid="29702"/>
                                        </p:tgtEl>
                                      </p:cBhvr>
                                    </p:animEffect>
                                    <p:anim calcmode="lin" valueType="num">
                                      <p:cBhvr>
                                        <p:cTn id="12" dur="1000" fill="hold"/>
                                        <p:tgtEl>
                                          <p:spTgt spid="29702"/>
                                        </p:tgtEl>
                                        <p:attrNameLst>
                                          <p:attrName>ppt_x</p:attrName>
                                        </p:attrNameLst>
                                      </p:cBhvr>
                                      <p:tavLst>
                                        <p:tav tm="0">
                                          <p:val>
                                            <p:strVal val="#ppt_x"/>
                                          </p:val>
                                        </p:tav>
                                        <p:tav tm="100000">
                                          <p:val>
                                            <p:strVal val="#ppt_x"/>
                                          </p:val>
                                        </p:tav>
                                      </p:tavLst>
                                    </p:anim>
                                    <p:anim calcmode="lin" valueType="num">
                                      <p:cBhvr>
                                        <p:cTn id="13"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101975"/>
            <a:ext cx="65166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5240338"/>
            <a:ext cx="43830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06" y="1263689"/>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533804" y="14591"/>
            <a:ext cx="15849333" cy="1189493"/>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spcBef>
                <a:spcPct val="50000"/>
              </a:spcBef>
            </a:pPr>
            <a:r>
              <a:rPr lang="vi-VN" altLang="zh-CN" sz="5400" b="1" dirty="0" smtClean="0">
                <a:latin typeface="Times New Roman" panose="02020603050405020304" pitchFamily="18" charset="0"/>
                <a:cs typeface="Times New Roman" panose="02020603050405020304" pitchFamily="18" charset="0"/>
              </a:rPr>
              <a:t>I</a:t>
            </a:r>
            <a:r>
              <a:rPr lang="en-US" altLang="zh-CN" sz="5400" b="1" dirty="0" smtClean="0">
                <a:latin typeface="Times New Roman" panose="02020603050405020304" pitchFamily="18" charset="0"/>
                <a:cs typeface="Times New Roman" panose="02020603050405020304" pitchFamily="18" charset="0"/>
              </a:rPr>
              <a:t>I</a:t>
            </a:r>
            <a:r>
              <a:rPr lang="en-US" altLang="zh-CN" sz="5400" b="1" dirty="0">
                <a:latin typeface="Times New Roman" panose="02020603050405020304" pitchFamily="18" charset="0"/>
                <a:cs typeface="Times New Roman" panose="02020603050405020304" pitchFamily="18" charset="0"/>
              </a:rPr>
              <a:t>. </a:t>
            </a:r>
            <a:r>
              <a:rPr lang="vi-VN" altLang="zh-CN" sz="5400" b="1" dirty="0" smtClean="0">
                <a:latin typeface="Times New Roman" panose="02020603050405020304" pitchFamily="18" charset="0"/>
                <a:cs typeface="Times New Roman" panose="02020603050405020304" pitchFamily="18" charset="0"/>
              </a:rPr>
              <a:t>S</a:t>
            </a:r>
            <a:r>
              <a:rPr lang="vi-VN" sz="5400" b="1" dirty="0" smtClean="0">
                <a:latin typeface="Times New Roman" panose="02020603050405020304" pitchFamily="18" charset="0"/>
                <a:cs typeface="Times New Roman" panose="02020603050405020304" pitchFamily="18" charset="0"/>
              </a:rPr>
              <a:t>ự </a:t>
            </a:r>
            <a:r>
              <a:rPr lang="vi-VN" sz="5400" b="1" dirty="0">
                <a:latin typeface="Times New Roman" panose="02020603050405020304" pitchFamily="18" charset="0"/>
                <a:cs typeface="Times New Roman" panose="02020603050405020304" pitchFamily="18" charset="0"/>
              </a:rPr>
              <a:t>phối hợp hoạt động của cơ – xương – khớp</a:t>
            </a:r>
            <a:endParaRPr lang="en-US" altLang="zh-CN" sz="5400" b="1" dirty="0">
              <a:latin typeface="Times New Roman" panose="02020603050405020304" pitchFamily="18" charset="0"/>
              <a:ea typeface="黑体" pitchFamily="2" charset="-122"/>
              <a:cs typeface="Times New Roman" panose="02020603050405020304" pitchFamily="18" charset="0"/>
            </a:endParaRPr>
          </a:p>
        </p:txBody>
      </p:sp>
      <p:pic>
        <p:nvPicPr>
          <p:cNvPr id="26633" name="Picture 10" descr="1001 câu hỏi hình ảnh thảo luận cặp đôi để tăng sự thấu hiể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887" y="5725580"/>
            <a:ext cx="3106687" cy="281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7"/>
          <p:cNvSpPr txBox="1">
            <a:spLocks noChangeArrowheads="1"/>
          </p:cNvSpPr>
          <p:nvPr/>
        </p:nvSpPr>
        <p:spPr bwMode="auto">
          <a:xfrm>
            <a:off x="0" y="4806199"/>
            <a:ext cx="4445888" cy="769441"/>
          </a:xfrm>
          <a:prstGeom prst="rect">
            <a:avLst/>
          </a:prstGeom>
          <a:solidFill>
            <a:schemeClr val="bg1"/>
          </a:solidFill>
          <a:ln>
            <a:noFill/>
          </a:ln>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4400" b="1" i="1" dirty="0" err="1">
                <a:solidFill>
                  <a:srgbClr val="FF0000"/>
                </a:solidFill>
                <a:latin typeface="Times New Roman" panose="02020603050405020304" pitchFamily="18" charset="0"/>
                <a:cs typeface="Times New Roman" panose="02020603050405020304" pitchFamily="18" charset="0"/>
              </a:rPr>
              <a:t>Thảo</a:t>
            </a:r>
            <a:r>
              <a:rPr lang="en-US" altLang="en-US" sz="4400" b="1" i="1" dirty="0">
                <a:solidFill>
                  <a:srgbClr val="FF0000"/>
                </a:solidFill>
                <a:latin typeface="Times New Roman" panose="02020603050405020304" pitchFamily="18" charset="0"/>
                <a:cs typeface="Times New Roman" panose="02020603050405020304" pitchFamily="18" charset="0"/>
              </a:rPr>
              <a:t> </a:t>
            </a:r>
            <a:r>
              <a:rPr lang="en-US" altLang="en-US" sz="4400" b="1" i="1" dirty="0" err="1">
                <a:solidFill>
                  <a:srgbClr val="FF0000"/>
                </a:solidFill>
                <a:latin typeface="Times New Roman" panose="02020603050405020304" pitchFamily="18" charset="0"/>
                <a:cs typeface="Times New Roman" panose="02020603050405020304" pitchFamily="18" charset="0"/>
              </a:rPr>
              <a:t>luận</a:t>
            </a:r>
            <a:r>
              <a:rPr lang="en-US" altLang="en-US" sz="4400" b="1" i="1" dirty="0">
                <a:solidFill>
                  <a:srgbClr val="FF0000"/>
                </a:solidFill>
                <a:latin typeface="Times New Roman" panose="02020603050405020304" pitchFamily="18" charset="0"/>
                <a:cs typeface="Times New Roman" panose="02020603050405020304" pitchFamily="18" charset="0"/>
              </a:rPr>
              <a:t> </a:t>
            </a:r>
            <a:r>
              <a:rPr lang="vi-VN" altLang="en-US" sz="4400" b="1" i="1" dirty="0" smtClean="0">
                <a:solidFill>
                  <a:srgbClr val="FF0000"/>
                </a:solidFill>
                <a:latin typeface="Times New Roman" panose="02020603050405020304" pitchFamily="18" charset="0"/>
                <a:cs typeface="Times New Roman" panose="02020603050405020304" pitchFamily="18" charset="0"/>
              </a:rPr>
              <a:t>cặp đôi</a:t>
            </a:r>
            <a:endParaRPr lang="en-US" altLang="en-US" sz="4400" b="1" i="1" dirty="0">
              <a:solidFill>
                <a:srgbClr val="FF0000"/>
              </a:solidFill>
            </a:endParaRPr>
          </a:p>
        </p:txBody>
      </p:sp>
      <p:sp>
        <p:nvSpPr>
          <p:cNvPr id="3" name="Rectangle 2"/>
          <p:cNvSpPr/>
          <p:nvPr/>
        </p:nvSpPr>
        <p:spPr>
          <a:xfrm>
            <a:off x="4350635" y="1424245"/>
            <a:ext cx="12287033" cy="2123658"/>
          </a:xfrm>
          <a:prstGeom prst="rect">
            <a:avLst/>
          </a:prstGeom>
          <a:solidFill>
            <a:schemeClr val="bg1"/>
          </a:solidFill>
        </p:spPr>
        <p:txBody>
          <a:bodyPr wrap="square">
            <a:spAutoFit/>
          </a:bodyPr>
          <a:lstStyle/>
          <a:p>
            <a:pPr algn="just">
              <a:spcAft>
                <a:spcPts val="600"/>
              </a:spcAft>
            </a:pPr>
            <a:r>
              <a:rPr lang="vi-VN"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Quan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sát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hình</a:t>
            </a:r>
            <a:r>
              <a:rPr lang="en-US" sz="4400" b="1" dirty="0">
                <a:solidFill>
                  <a:srgbClr val="7030A0"/>
                </a:solidFill>
                <a:latin typeface="Times New Roman" panose="02020603050405020304" pitchFamily="18" charset="0"/>
                <a:cs typeface="Times New Roman" panose="02020603050405020304" pitchFamily="18" charset="0"/>
              </a:rPr>
              <a:t> 19.7a </a:t>
            </a:r>
            <a:r>
              <a:rPr lang="en-US" sz="4400" b="1" dirty="0" err="1">
                <a:solidFill>
                  <a:srgbClr val="7030A0"/>
                </a:solidFill>
                <a:latin typeface="Times New Roman" panose="02020603050405020304" pitchFamily="18" charset="0"/>
                <a:cs typeface="Times New Roman" panose="02020603050405020304" pitchFamily="18" charset="0"/>
              </a:rPr>
              <a:t>trang</a:t>
            </a:r>
            <a:r>
              <a:rPr lang="en-US" sz="4400" b="1" dirty="0">
                <a:solidFill>
                  <a:srgbClr val="7030A0"/>
                </a:solidFill>
                <a:latin typeface="Times New Roman" panose="02020603050405020304" pitchFamily="18" charset="0"/>
                <a:cs typeface="Times New Roman" panose="02020603050405020304" pitchFamily="18" charset="0"/>
              </a:rPr>
              <a:t> 96 </a:t>
            </a:r>
            <a:r>
              <a:rPr lang="en-US" sz="4400" b="1" dirty="0" err="1">
                <a:solidFill>
                  <a:srgbClr val="7030A0"/>
                </a:solidFill>
                <a:latin typeface="Times New Roman" panose="02020603050405020304" pitchFamily="18" charset="0"/>
                <a:cs typeface="Times New Roman" panose="02020603050405020304" pitchFamily="18" charset="0"/>
              </a:rPr>
              <a:t>và</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dựa</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vào</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nguyên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tắc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đòn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bẩy</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cho</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biết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cơ</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xương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khớp</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phối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hợp</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với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nhau</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như</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thế</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nào</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khi</a:t>
            </a:r>
            <a:r>
              <a:rPr lang="en-US" sz="4400" b="1" dirty="0">
                <a:solidFill>
                  <a:srgbClr val="7030A0"/>
                </a:solidFill>
                <a:latin typeface="Times New Roman" panose="02020603050405020304" pitchFamily="18" charset="0"/>
                <a:cs typeface="Times New Roman" panose="02020603050405020304" pitchFamily="18" charset="0"/>
              </a:rPr>
              <a:t> ta </a:t>
            </a:r>
            <a:r>
              <a:rPr lang="en-US" sz="4400" b="1" dirty="0" err="1">
                <a:solidFill>
                  <a:srgbClr val="7030A0"/>
                </a:solidFill>
                <a:latin typeface="Times New Roman" panose="02020603050405020304" pitchFamily="18" charset="0"/>
                <a:cs typeface="Times New Roman" panose="02020603050405020304" pitchFamily="18" charset="0"/>
              </a:rPr>
              <a:t>nâng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một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quả</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tạ</a:t>
            </a:r>
            <a:r>
              <a:rPr lang="en-US" sz="4400" b="1" dirty="0">
                <a:solidFill>
                  <a:srgbClr val="7030A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350635" y="3849783"/>
            <a:ext cx="12287033" cy="2123658"/>
          </a:xfrm>
          <a:prstGeom prst="rect">
            <a:avLst/>
          </a:prstGeom>
          <a:solidFill>
            <a:schemeClr val="bg1"/>
          </a:solidFill>
        </p:spPr>
        <p:txBody>
          <a:bodyPr wrap="square">
            <a:spAutoFit/>
          </a:bodyPr>
          <a:lstStyle/>
          <a:p>
            <a:pPr algn="just">
              <a:spcAft>
                <a:spcPts val="600"/>
              </a:spcAft>
            </a:pPr>
            <a:r>
              <a:rPr lang="vi-VN"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smtClean="0">
                <a:solidFill>
                  <a:srgbClr val="7030A0"/>
                </a:solidFill>
                <a:latin typeface="Times New Roman" panose="02020603050405020304" pitchFamily="18" charset="0"/>
                <a:cs typeface="Times New Roman" panose="02020603050405020304" pitchFamily="18" charset="0"/>
              </a:rPr>
              <a:t>Dựa</a:t>
            </a:r>
            <a:r>
              <a:rPr lang="en-US" sz="4400" b="1" dirty="0" smtClean="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vào</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nguyên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tắc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đòn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bẩy</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xác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định</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điểm</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tựa</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lực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và</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trọng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lực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cơ</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thể</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ngửa</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đầu</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hoặc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kiễng</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chân</a:t>
            </a:r>
            <a:r>
              <a:rPr lang="en-US" sz="4400" b="1" dirty="0">
                <a:solidFill>
                  <a:srgbClr val="7030A0"/>
                </a:solidFill>
                <a:latin typeface="Times New Roman" panose="02020603050405020304" pitchFamily="18" charset="0"/>
                <a:cs typeface="Times New Roman" panose="02020603050405020304" pitchFamily="18" charset="0"/>
              </a:rPr>
              <a:t>.</a:t>
            </a:r>
            <a:endParaRPr lang="en-US" sz="4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70697195"/>
              </p:ext>
            </p:extLst>
          </p:nvPr>
        </p:nvGraphicFramePr>
        <p:xfrm>
          <a:off x="4445888" y="5894689"/>
          <a:ext cx="12332401" cy="3308050"/>
        </p:xfrm>
        <a:graphic>
          <a:graphicData uri="http://schemas.openxmlformats.org/drawingml/2006/table">
            <a:tbl>
              <a:tblPr firstRow="1" firstCol="1" bandRow="1">
                <a:tableStyleId>{5C22544A-7EE6-4342-B048-85BDC9FD1C3A}</a:tableStyleId>
              </a:tblPr>
              <a:tblGrid>
                <a:gridCol w="2348723">
                  <a:extLst>
                    <a:ext uri="{9D8B030D-6E8A-4147-A177-3AD203B41FA5}">
                      <a16:colId xmlns:a16="http://schemas.microsoft.com/office/drawing/2014/main" val="1096307296"/>
                    </a:ext>
                  </a:extLst>
                </a:gridCol>
                <a:gridCol w="2899107">
                  <a:extLst>
                    <a:ext uri="{9D8B030D-6E8A-4147-A177-3AD203B41FA5}">
                      <a16:colId xmlns:a16="http://schemas.microsoft.com/office/drawing/2014/main" val="1383060745"/>
                    </a:ext>
                  </a:extLst>
                </a:gridCol>
                <a:gridCol w="5087835">
                  <a:extLst>
                    <a:ext uri="{9D8B030D-6E8A-4147-A177-3AD203B41FA5}">
                      <a16:colId xmlns:a16="http://schemas.microsoft.com/office/drawing/2014/main" val="309948772"/>
                    </a:ext>
                  </a:extLst>
                </a:gridCol>
                <a:gridCol w="1996736">
                  <a:extLst>
                    <a:ext uri="{9D8B030D-6E8A-4147-A177-3AD203B41FA5}">
                      <a16:colId xmlns:a16="http://schemas.microsoft.com/office/drawing/2014/main" val="4176503232"/>
                    </a:ext>
                  </a:extLst>
                </a:gridCol>
              </a:tblGrid>
              <a:tr h="889175">
                <a:tc>
                  <a:txBody>
                    <a:bodyPr/>
                    <a:lstStyle/>
                    <a:p>
                      <a:pPr algn="ctr">
                        <a:lnSpc>
                          <a:spcPct val="115000"/>
                        </a:lnSpc>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Hoạt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động</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1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Điểm tựa</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1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Lực</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1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Trọng lực</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2002663848"/>
                  </a:ext>
                </a:extLst>
              </a:tr>
              <a:tr h="889175">
                <a:tc>
                  <a:txBody>
                    <a:bodyPr/>
                    <a:lstStyle/>
                    <a:p>
                      <a:pPr algn="ctr">
                        <a:lnSpc>
                          <a:spcPct val="115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Ngửa đầu</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l">
                        <a:lnSpc>
                          <a:spcPct val="115000"/>
                        </a:lnSpc>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l">
                        <a:lnSpc>
                          <a:spcPct val="115000"/>
                        </a:lnSpc>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15000"/>
                        </a:lnSpc>
                        <a:spcAft>
                          <a:spcPts val="0"/>
                        </a:spcAft>
                      </a:pP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147455748"/>
                  </a:ext>
                </a:extLst>
              </a:tr>
              <a:tr h="1529700">
                <a:tc>
                  <a:txBody>
                    <a:bodyPr/>
                    <a:lstStyle/>
                    <a:p>
                      <a:pPr algn="ctr">
                        <a:lnSpc>
                          <a:spcPct val="115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Kiễ</a:t>
                      </a:r>
                      <a:r>
                        <a:rPr lang="en-US" sz="2400">
                          <a:solidFill>
                            <a:schemeClr val="tx1"/>
                          </a:solidFill>
                          <a:effectLst/>
                          <a:latin typeface="Times New Roman" panose="02020603050405020304" pitchFamily="18" charset="0"/>
                          <a:cs typeface="Times New Roman" panose="02020603050405020304" pitchFamily="18" charset="0"/>
                        </a:rPr>
                        <a:t>ng chân</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l">
                        <a:lnSpc>
                          <a:spcPct val="115000"/>
                        </a:lnSpc>
                        <a:spcAft>
                          <a:spcPts val="0"/>
                        </a:spcAft>
                      </a:pP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l">
                        <a:lnSpc>
                          <a:spcPct val="115000"/>
                        </a:lnSpc>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15000"/>
                        </a:lnSpc>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62869565"/>
                  </a:ext>
                </a:extLst>
              </a:tr>
            </a:tbl>
          </a:graphicData>
        </a:graphic>
      </p:graphicFrame>
    </p:spTree>
    <p:extLst>
      <p:ext uri="{BB962C8B-B14F-4D97-AF65-F5344CB8AC3E}">
        <p14:creationId xmlns:p14="http://schemas.microsoft.com/office/powerpoint/2010/main" val="4125129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634"/>
                                        </p:tgtEl>
                                        <p:attrNameLst>
                                          <p:attrName>style.visibility</p:attrName>
                                        </p:attrNameLst>
                                      </p:cBhvr>
                                      <p:to>
                                        <p:strVal val="visible"/>
                                      </p:to>
                                    </p:set>
                                    <p:animEffect transition="in" filter="barn(inVertical)">
                                      <p:cBhvr>
                                        <p:cTn id="21" dur="5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utoUpdateAnimBg="0"/>
      <p:bldP spid="2" grpId="2" animBg="1"/>
      <p:bldP spid="26634"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101975"/>
            <a:ext cx="65166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5240338"/>
            <a:ext cx="43830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06" y="1263689"/>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549275" y="437844"/>
            <a:ext cx="15849333" cy="1189493"/>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spcBef>
                <a:spcPct val="50000"/>
              </a:spcBef>
            </a:pPr>
            <a:r>
              <a:rPr lang="vi-VN" altLang="zh-CN" sz="5400" b="1" dirty="0" smtClean="0">
                <a:latin typeface="Times New Roman" panose="02020603050405020304" pitchFamily="18" charset="0"/>
                <a:cs typeface="Times New Roman" panose="02020603050405020304" pitchFamily="18" charset="0"/>
              </a:rPr>
              <a:t>I</a:t>
            </a:r>
            <a:r>
              <a:rPr lang="en-US" altLang="zh-CN" sz="5400" b="1" dirty="0" smtClean="0">
                <a:latin typeface="Times New Roman" panose="02020603050405020304" pitchFamily="18" charset="0"/>
                <a:cs typeface="Times New Roman" panose="02020603050405020304" pitchFamily="18" charset="0"/>
              </a:rPr>
              <a:t>I</a:t>
            </a:r>
            <a:r>
              <a:rPr lang="en-US" altLang="zh-CN" sz="5400" b="1" dirty="0">
                <a:latin typeface="Times New Roman" panose="02020603050405020304" pitchFamily="18" charset="0"/>
                <a:cs typeface="Times New Roman" panose="02020603050405020304" pitchFamily="18" charset="0"/>
              </a:rPr>
              <a:t>. </a:t>
            </a:r>
            <a:r>
              <a:rPr lang="vi-VN" altLang="zh-CN" sz="5400" b="1" dirty="0" smtClean="0">
                <a:latin typeface="Times New Roman" panose="02020603050405020304" pitchFamily="18" charset="0"/>
                <a:cs typeface="Times New Roman" panose="02020603050405020304" pitchFamily="18" charset="0"/>
              </a:rPr>
              <a:t>S</a:t>
            </a:r>
            <a:r>
              <a:rPr lang="vi-VN" sz="5400" b="1" dirty="0" smtClean="0">
                <a:latin typeface="Times New Roman" panose="02020603050405020304" pitchFamily="18" charset="0"/>
                <a:cs typeface="Times New Roman" panose="02020603050405020304" pitchFamily="18" charset="0"/>
              </a:rPr>
              <a:t>ự </a:t>
            </a:r>
            <a:r>
              <a:rPr lang="vi-VN" sz="5400" b="1" dirty="0">
                <a:latin typeface="Times New Roman" panose="02020603050405020304" pitchFamily="18" charset="0"/>
                <a:cs typeface="Times New Roman" panose="02020603050405020304" pitchFamily="18" charset="0"/>
              </a:rPr>
              <a:t>phối hợp hoạt động của cơ – xương – khớp</a:t>
            </a:r>
            <a:endParaRPr lang="en-US" altLang="zh-CN" sz="5400" b="1" dirty="0">
              <a:latin typeface="Times New Roman" panose="02020603050405020304" pitchFamily="18" charset="0"/>
              <a:ea typeface="黑体" pitchFamily="2" charset="-122"/>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31543270"/>
              </p:ext>
            </p:extLst>
          </p:nvPr>
        </p:nvGraphicFramePr>
        <p:xfrm>
          <a:off x="1391" y="2009924"/>
          <a:ext cx="16667555" cy="7114925"/>
        </p:xfrm>
        <a:graphic>
          <a:graphicData uri="http://schemas.openxmlformats.org/drawingml/2006/table">
            <a:tbl>
              <a:tblPr firstRow="1" firstCol="1" bandRow="1">
                <a:tableStyleId>{5C22544A-7EE6-4342-B048-85BDC9FD1C3A}</a:tableStyleId>
              </a:tblPr>
              <a:tblGrid>
                <a:gridCol w="3174360">
                  <a:extLst>
                    <a:ext uri="{9D8B030D-6E8A-4147-A177-3AD203B41FA5}">
                      <a16:colId xmlns:a16="http://schemas.microsoft.com/office/drawing/2014/main" val="1096307296"/>
                    </a:ext>
                  </a:extLst>
                </a:gridCol>
                <a:gridCol w="4416806">
                  <a:extLst>
                    <a:ext uri="{9D8B030D-6E8A-4147-A177-3AD203B41FA5}">
                      <a16:colId xmlns:a16="http://schemas.microsoft.com/office/drawing/2014/main" val="1383060745"/>
                    </a:ext>
                  </a:extLst>
                </a:gridCol>
                <a:gridCol w="6202053">
                  <a:extLst>
                    <a:ext uri="{9D8B030D-6E8A-4147-A177-3AD203B41FA5}">
                      <a16:colId xmlns:a16="http://schemas.microsoft.com/office/drawing/2014/main" val="309948772"/>
                    </a:ext>
                  </a:extLst>
                </a:gridCol>
                <a:gridCol w="2874336">
                  <a:extLst>
                    <a:ext uri="{9D8B030D-6E8A-4147-A177-3AD203B41FA5}">
                      <a16:colId xmlns:a16="http://schemas.microsoft.com/office/drawing/2014/main" val="4176503232"/>
                    </a:ext>
                  </a:extLst>
                </a:gridCol>
              </a:tblGrid>
              <a:tr h="1598196">
                <a:tc>
                  <a:txBody>
                    <a:bodyPr/>
                    <a:lstStyle/>
                    <a:p>
                      <a:pPr algn="ctr">
                        <a:lnSpc>
                          <a:spcPct val="115000"/>
                        </a:lnSpc>
                        <a:spcAft>
                          <a:spcPts val="0"/>
                        </a:spcAft>
                      </a:pPr>
                      <a:r>
                        <a:rPr lang="vi-VN" sz="4800" dirty="0">
                          <a:solidFill>
                            <a:schemeClr val="tx1"/>
                          </a:solidFill>
                          <a:effectLst/>
                          <a:latin typeface="Times New Roman" panose="02020603050405020304" pitchFamily="18" charset="0"/>
                          <a:cs typeface="Times New Roman" panose="02020603050405020304" pitchFamily="18" charset="0"/>
                        </a:rPr>
                        <a:t>Hoạt</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động</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ctr">
                        <a:lnSpc>
                          <a:spcPct val="115000"/>
                        </a:lnSpc>
                        <a:spcAft>
                          <a:spcPts val="0"/>
                        </a:spcAft>
                      </a:pPr>
                      <a:r>
                        <a:rPr lang="en-US" sz="4800" dirty="0" err="1">
                          <a:solidFill>
                            <a:schemeClr val="tx1"/>
                          </a:solidFill>
                          <a:effectLst/>
                          <a:latin typeface="Times New Roman" panose="02020603050405020304" pitchFamily="18" charset="0"/>
                          <a:cs typeface="Times New Roman" panose="02020603050405020304" pitchFamily="18" charset="0"/>
                        </a:rPr>
                        <a:t>Điểm</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tựa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ctr">
                        <a:lnSpc>
                          <a:spcPct val="115000"/>
                        </a:lnSpc>
                        <a:spcAft>
                          <a:spcPts val="0"/>
                        </a:spcAft>
                      </a:pPr>
                      <a:r>
                        <a:rPr lang="en-US" sz="4800" dirty="0" err="1">
                          <a:solidFill>
                            <a:schemeClr val="tx1"/>
                          </a:solidFill>
                          <a:effectLst/>
                          <a:latin typeface="Times New Roman" panose="02020603050405020304" pitchFamily="18" charset="0"/>
                          <a:cs typeface="Times New Roman" panose="02020603050405020304" pitchFamily="18" charset="0"/>
                        </a:rPr>
                        <a:t>Lực</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ctr">
                        <a:lnSpc>
                          <a:spcPct val="115000"/>
                        </a:lnSpc>
                        <a:spcAft>
                          <a:spcPts val="0"/>
                        </a:spcAft>
                      </a:pPr>
                      <a:r>
                        <a:rPr lang="en-US" sz="4800">
                          <a:solidFill>
                            <a:schemeClr val="tx1"/>
                          </a:solidFill>
                          <a:effectLst/>
                          <a:latin typeface="Times New Roman" panose="02020603050405020304" pitchFamily="18" charset="0"/>
                          <a:cs typeface="Times New Roman" panose="02020603050405020304" pitchFamily="18" charset="0"/>
                        </a:rPr>
                        <a:t>Trọng lực</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extLst>
                  <a:ext uri="{0D108BD9-81ED-4DB2-BD59-A6C34878D82A}">
                    <a16:rowId xmlns:a16="http://schemas.microsoft.com/office/drawing/2014/main" val="2002663848"/>
                  </a:ext>
                </a:extLst>
              </a:tr>
              <a:tr h="1872349">
                <a:tc>
                  <a:txBody>
                    <a:bodyPr/>
                    <a:lstStyle/>
                    <a:p>
                      <a:pPr algn="ctr">
                        <a:lnSpc>
                          <a:spcPct val="115000"/>
                        </a:lnSpc>
                        <a:spcAft>
                          <a:spcPts val="0"/>
                        </a:spcAft>
                      </a:pPr>
                      <a:r>
                        <a:rPr lang="en-US" sz="4800">
                          <a:solidFill>
                            <a:schemeClr val="tx1"/>
                          </a:solidFill>
                          <a:effectLst/>
                          <a:latin typeface="Times New Roman" panose="02020603050405020304" pitchFamily="18" charset="0"/>
                          <a:cs typeface="Times New Roman" panose="02020603050405020304" pitchFamily="18" charset="0"/>
                        </a:rPr>
                        <a:t>Ngửa đầu</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l">
                        <a:lnSpc>
                          <a:spcPct val="115000"/>
                        </a:lnSpc>
                        <a:spcAft>
                          <a:spcPts val="0"/>
                        </a:spcAft>
                      </a:pPr>
                      <a:r>
                        <a:rPr lang="vi-VN"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Đột</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sống</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trên</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cùng</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l">
                        <a:lnSpc>
                          <a:spcPct val="115000"/>
                        </a:lnSpc>
                        <a:spcAft>
                          <a:spcPts val="0"/>
                        </a:spcAft>
                      </a:pPr>
                      <a:r>
                        <a:rPr lang="vi-VN"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Cơ</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gáy</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just">
                        <a:lnSpc>
                          <a:spcPct val="115000"/>
                        </a:lnSpc>
                        <a:spcAft>
                          <a:spcPts val="0"/>
                        </a:spcAft>
                      </a:pPr>
                      <a:r>
                        <a:rPr lang="vi-VN" sz="4800">
                          <a:solidFill>
                            <a:schemeClr val="tx1"/>
                          </a:solidFill>
                          <a:effectLst/>
                          <a:latin typeface="Times New Roman" panose="02020603050405020304" pitchFamily="18" charset="0"/>
                          <a:cs typeface="Times New Roman" panose="02020603050405020304" pitchFamily="18" charset="0"/>
                        </a:rPr>
                        <a:t>- </a:t>
                      </a:r>
                      <a:r>
                        <a:rPr lang="en-US" sz="4800">
                          <a:solidFill>
                            <a:schemeClr val="tx1"/>
                          </a:solidFill>
                          <a:effectLst/>
                          <a:latin typeface="Times New Roman" panose="02020603050405020304" pitchFamily="18" charset="0"/>
                          <a:cs typeface="Times New Roman" panose="02020603050405020304" pitchFamily="18" charset="0"/>
                        </a:rPr>
                        <a:t>Đầu</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extLst>
                  <a:ext uri="{0D108BD9-81ED-4DB2-BD59-A6C34878D82A}">
                    <a16:rowId xmlns:a16="http://schemas.microsoft.com/office/drawing/2014/main" val="1147455748"/>
                  </a:ext>
                </a:extLst>
              </a:tr>
              <a:tr h="3644380">
                <a:tc>
                  <a:txBody>
                    <a:bodyPr/>
                    <a:lstStyle/>
                    <a:p>
                      <a:pPr algn="ctr">
                        <a:lnSpc>
                          <a:spcPct val="115000"/>
                        </a:lnSpc>
                        <a:spcAft>
                          <a:spcPts val="0"/>
                        </a:spcAft>
                      </a:pPr>
                      <a:r>
                        <a:rPr lang="vi-VN" sz="4800">
                          <a:solidFill>
                            <a:schemeClr val="tx1"/>
                          </a:solidFill>
                          <a:effectLst/>
                          <a:latin typeface="Times New Roman" panose="02020603050405020304" pitchFamily="18" charset="0"/>
                          <a:cs typeface="Times New Roman" panose="02020603050405020304" pitchFamily="18" charset="0"/>
                        </a:rPr>
                        <a:t>Kiễ</a:t>
                      </a:r>
                      <a:r>
                        <a:rPr lang="en-US" sz="4800">
                          <a:solidFill>
                            <a:schemeClr val="tx1"/>
                          </a:solidFill>
                          <a:effectLst/>
                          <a:latin typeface="Times New Roman" panose="02020603050405020304" pitchFamily="18" charset="0"/>
                          <a:cs typeface="Times New Roman" panose="02020603050405020304" pitchFamily="18" charset="0"/>
                        </a:rPr>
                        <a:t>ng chân</a:t>
                      </a:r>
                      <a:endParaRPr lang="en-US" sz="4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l">
                        <a:lnSpc>
                          <a:spcPct val="115000"/>
                        </a:lnSpc>
                        <a:spcAft>
                          <a:spcPts val="0"/>
                        </a:spcAft>
                      </a:pPr>
                      <a:r>
                        <a:rPr lang="vi-VN"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Khớp</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bàn</a:t>
                      </a:r>
                      <a:r>
                        <a:rPr lang="en-US" sz="4800" dirty="0">
                          <a:solidFill>
                            <a:schemeClr val="tx1"/>
                          </a:solidFill>
                          <a:effectLst/>
                          <a:latin typeface="Times New Roman" panose="02020603050405020304" pitchFamily="18" charset="0"/>
                          <a:cs typeface="Times New Roman" panose="02020603050405020304" pitchFamily="18" charset="0"/>
                        </a:rPr>
                        <a:t> </a:t>
                      </a:r>
                      <a:r>
                        <a:rPr lang="vi-VN" sz="4800" dirty="0" smtClean="0">
                          <a:solidFill>
                            <a:schemeClr val="tx1"/>
                          </a:solidFill>
                          <a:effectLst/>
                          <a:latin typeface="Times New Roman" panose="02020603050405020304" pitchFamily="18" charset="0"/>
                          <a:cs typeface="Times New Roman" panose="02020603050405020304" pitchFamily="18" charset="0"/>
                        </a:rPr>
                        <a:t>-</a:t>
                      </a:r>
                      <a:r>
                        <a:rPr lang="en-US" sz="4800" dirty="0" smtClean="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đốt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l">
                        <a:lnSpc>
                          <a:spcPct val="115000"/>
                        </a:lnSpc>
                        <a:spcAft>
                          <a:spcPts val="0"/>
                        </a:spcAft>
                      </a:pPr>
                      <a:r>
                        <a:rPr lang="vi-VN"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Cơ</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sinh</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đôi</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cẳng</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chân</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và</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cơ</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dép</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đặt</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trên</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xương</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gót</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thông</a:t>
                      </a:r>
                      <a:r>
                        <a:rPr lang="en-US" sz="4800" dirty="0">
                          <a:solidFill>
                            <a:schemeClr val="tx1"/>
                          </a:solidFill>
                          <a:effectLst/>
                          <a:latin typeface="Times New Roman" panose="02020603050405020304" pitchFamily="18" charset="0"/>
                          <a:cs typeface="Times New Roman" panose="02020603050405020304" pitchFamily="18" charset="0"/>
                        </a:rPr>
                        <a:t> qua </a:t>
                      </a:r>
                      <a:r>
                        <a:rPr lang="en-US" sz="4800" dirty="0" err="1">
                          <a:solidFill>
                            <a:schemeClr val="tx1"/>
                          </a:solidFill>
                          <a:effectLst/>
                          <a:latin typeface="Times New Roman" panose="02020603050405020304" pitchFamily="18" charset="0"/>
                          <a:cs typeface="Times New Roman" panose="02020603050405020304" pitchFamily="18" charset="0"/>
                        </a:rPr>
                        <a:t>gân</a:t>
                      </a:r>
                      <a:r>
                        <a:rPr lang="en-US" sz="4800" dirty="0">
                          <a:solidFill>
                            <a:schemeClr val="tx1"/>
                          </a:solidFill>
                          <a:effectLst/>
                          <a:latin typeface="Times New Roman" panose="02020603050405020304" pitchFamily="18" charset="0"/>
                          <a:cs typeface="Times New Roman" panose="02020603050405020304" pitchFamily="18" charset="0"/>
                        </a:rPr>
                        <a:t> Achilles</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tc>
                  <a:txBody>
                    <a:bodyPr/>
                    <a:lstStyle/>
                    <a:p>
                      <a:pPr algn="just">
                        <a:lnSpc>
                          <a:spcPct val="115000"/>
                        </a:lnSpc>
                        <a:spcAft>
                          <a:spcPts val="0"/>
                        </a:spcAft>
                      </a:pPr>
                      <a:r>
                        <a:rPr lang="vi-VN"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Cơ</a:t>
                      </a:r>
                      <a:r>
                        <a:rPr lang="en-US" sz="4800" dirty="0">
                          <a:solidFill>
                            <a:schemeClr val="tx1"/>
                          </a:solidFill>
                          <a:effectLst/>
                          <a:latin typeface="Times New Roman" panose="02020603050405020304" pitchFamily="18" charset="0"/>
                          <a:cs typeface="Times New Roman" panose="02020603050405020304" pitchFamily="18" charset="0"/>
                        </a:rPr>
                        <a:t> </a:t>
                      </a:r>
                      <a:r>
                        <a:rPr lang="en-US" sz="4800" dirty="0" err="1">
                          <a:solidFill>
                            <a:schemeClr val="tx1"/>
                          </a:solidFill>
                          <a:effectLst/>
                          <a:latin typeface="Times New Roman" panose="02020603050405020304" pitchFamily="18" charset="0"/>
                          <a:cs typeface="Times New Roman" panose="02020603050405020304" pitchFamily="18" charset="0"/>
                        </a:rPr>
                        <a:t>thể</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blipFill>
                      <a:blip r:embed="rId7"/>
                      <a:tile tx="0" ty="0" sx="100000" sy="100000" flip="none" algn="tl"/>
                    </a:blipFill>
                  </a:tcPr>
                </a:tc>
                <a:extLst>
                  <a:ext uri="{0D108BD9-81ED-4DB2-BD59-A6C34878D82A}">
                    <a16:rowId xmlns:a16="http://schemas.microsoft.com/office/drawing/2014/main" val="362869565"/>
                  </a:ext>
                </a:extLst>
              </a:tr>
            </a:tbl>
          </a:graphicData>
        </a:graphic>
      </p:graphicFrame>
    </p:spTree>
    <p:extLst>
      <p:ext uri="{BB962C8B-B14F-4D97-AF65-F5344CB8AC3E}">
        <p14:creationId xmlns:p14="http://schemas.microsoft.com/office/powerpoint/2010/main" val="1654970223"/>
      </p:ext>
    </p:extLst>
  </p:cSld>
  <p:clrMapOvr>
    <a:masterClrMapping/>
  </p:clrMapOvr>
  <p:transition spd="slow">
    <p:push dir="u"/>
  </p:transition>
  <p:timing>
    <p:tnLst>
      <p:par>
        <p:cTn id="1" dur="indefinite" restart="never" nodeType="tmRoot"/>
      </p:par>
    </p:tnLst>
    <p:bldLst>
      <p:bldP spid="2" grpId="0" animBg="1"/>
      <p:bldP spid="2" grpId="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860226"/>
            <a:ext cx="14905658" cy="857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6478" y="4161830"/>
            <a:ext cx="16242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2095500"/>
            <a:ext cx="3384973"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2"/>
          <p:cNvSpPr txBox="1">
            <a:spLocks noChangeArrowheads="1"/>
          </p:cNvSpPr>
          <p:nvPr/>
        </p:nvSpPr>
        <p:spPr bwMode="auto">
          <a:xfrm>
            <a:off x="2170778" y="877938"/>
            <a:ext cx="14185576" cy="7571303"/>
          </a:xfrm>
          <a:prstGeom prst="rect">
            <a:avLst/>
          </a:prstGeom>
          <a:solidFill>
            <a:schemeClr val="bg1"/>
          </a:solidFill>
          <a:ln>
            <a:noFill/>
          </a:ln>
          <a:extLst/>
        </p:spPr>
        <p:txBody>
          <a:bodyPr wrap="square">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indent="0"/>
            <a:r>
              <a:rPr lang="vi-VN" sz="5400" b="1" dirty="0" smtClean="0">
                <a:solidFill>
                  <a:srgbClr val="C00000"/>
                </a:solidFill>
                <a:latin typeface="Times New Roman" panose="02020603050405020304" pitchFamily="18" charset="0"/>
                <a:cs typeface="Times New Roman" panose="02020603050405020304" pitchFamily="18" charset="0"/>
              </a:rPr>
              <a:t>  </a:t>
            </a:r>
            <a:r>
              <a:rPr lang="de-DE" sz="5400" b="1" dirty="0" smtClean="0">
                <a:solidFill>
                  <a:srgbClr val="C00000"/>
                </a:solidFill>
                <a:latin typeface="Times New Roman" panose="02020603050405020304" pitchFamily="18" charset="0"/>
                <a:cs typeface="Times New Roman" panose="02020603050405020304" pitchFamily="18" charset="0"/>
              </a:rPr>
              <a:t>II</a:t>
            </a:r>
            <a:r>
              <a:rPr lang="de-DE" sz="5400" b="1" dirty="0">
                <a:solidFill>
                  <a:srgbClr val="C00000"/>
                </a:solidFill>
                <a:latin typeface="Times New Roman" panose="02020603050405020304" pitchFamily="18" charset="0"/>
                <a:cs typeface="Times New Roman" panose="02020603050405020304" pitchFamily="18" charset="0"/>
              </a:rPr>
              <a:t>. </a:t>
            </a:r>
            <a:r>
              <a:rPr lang="vi-VN" sz="5400" b="1" dirty="0">
                <a:solidFill>
                  <a:srgbClr val="C00000"/>
                </a:solidFill>
                <a:latin typeface="Times New Roman" panose="02020603050405020304" pitchFamily="18" charset="0"/>
                <a:cs typeface="Times New Roman" panose="02020603050405020304" pitchFamily="18" charset="0"/>
              </a:rPr>
              <a:t>SỰ PHỐI HỢP HOẠT ĐỘNG CỦA CƠ – XƯƠNG – </a:t>
            </a:r>
            <a:r>
              <a:rPr lang="vi-VN" sz="5400" b="1" dirty="0" smtClean="0">
                <a:solidFill>
                  <a:srgbClr val="C00000"/>
                </a:solidFill>
                <a:latin typeface="Times New Roman" panose="02020603050405020304" pitchFamily="18" charset="0"/>
                <a:cs typeface="Times New Roman" panose="02020603050405020304" pitchFamily="18" charset="0"/>
              </a:rPr>
              <a:t>KHỚP</a:t>
            </a:r>
            <a:endParaRPr lang="vi-VN" sz="5400" b="1" dirty="0">
              <a:solidFill>
                <a:srgbClr val="C00000"/>
              </a:solidFill>
              <a:latin typeface="Times New Roman" panose="02020603050405020304" pitchFamily="18" charset="0"/>
              <a:cs typeface="Times New Roman" panose="02020603050405020304" pitchFamily="18" charset="0"/>
            </a:endParaRPr>
          </a:p>
          <a:p>
            <a:pPr indent="0"/>
            <a:endParaRPr lang="vi-VN" sz="5400" dirty="0">
              <a:latin typeface="Times New Roman" panose="02020603050405020304" pitchFamily="18" charset="0"/>
              <a:cs typeface="Times New Roman" panose="02020603050405020304" pitchFamily="18" charset="0"/>
            </a:endParaRPr>
          </a:p>
          <a:p>
            <a:pPr marL="715963" indent="-685800" algn="just">
              <a:buFontTx/>
              <a:buChar char="-"/>
            </a:pPr>
            <a:r>
              <a:rPr lang="vi-VN" sz="5400" b="1" dirty="0" smtClean="0">
                <a:latin typeface="Times New Roman" panose="02020603050405020304" pitchFamily="18" charset="0"/>
                <a:cs typeface="Times New Roman" panose="02020603050405020304" pitchFamily="18" charset="0"/>
              </a:rPr>
              <a:t>Sự </a:t>
            </a:r>
            <a:r>
              <a:rPr lang="vi-VN" sz="5400" b="1" dirty="0">
                <a:latin typeface="Times New Roman" panose="02020603050405020304" pitchFamily="18" charset="0"/>
                <a:cs typeface="Times New Roman" panose="02020603050405020304" pitchFamily="18" charset="0"/>
              </a:rPr>
              <a:t>sắp xếp của xương, khớp, cơ tạo nên cấu trúc có dạng đòn bẩy. Nhờ sự điều khiển của hệ thần kinh, cơ co dãn, phối hợp cùng sự hoạt động của các khớp làm xương chuyển động</a:t>
            </a:r>
            <a:r>
              <a:rPr lang="vi-VN" sz="5400" b="1" dirty="0" smtClean="0">
                <a:latin typeface="Times New Roman" panose="02020603050405020304" pitchFamily="18" charset="0"/>
                <a:cs typeface="Times New Roman" panose="02020603050405020304" pitchFamily="18" charset="0"/>
              </a:rPr>
              <a:t>.</a:t>
            </a:r>
          </a:p>
          <a:p>
            <a:pPr marL="715963" indent="-685800" algn="just">
              <a:buFontTx/>
              <a:buChar char="-"/>
            </a:pPr>
            <a:endParaRPr lang="en-US" altLang="en-US" sz="5400" b="1" dirty="0">
              <a:latin typeface="Times New Roman" panose="02020603050405020304" pitchFamily="18" charset="0"/>
              <a:cs typeface="Times New Roman" panose="02020603050405020304" pitchFamily="18" charset="0"/>
            </a:endParaRPr>
          </a:p>
        </p:txBody>
      </p:sp>
      <p:pic>
        <p:nvPicPr>
          <p:cNvPr id="29703" name="Picture 9" descr="Tổng hợp 5000 ảnh động tuyển chọn cực đẹp cho Powerpoint | CTU - Diễn đàn  Sinh viên Đại học Cần Th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70" y="200620"/>
            <a:ext cx="186858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546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89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fade">
                                      <p:cBhvr>
                                        <p:cTn id="11" dur="1000"/>
                                        <p:tgtEl>
                                          <p:spTgt spid="29702"/>
                                        </p:tgtEl>
                                      </p:cBhvr>
                                    </p:animEffect>
                                    <p:anim calcmode="lin" valueType="num">
                                      <p:cBhvr>
                                        <p:cTn id="12" dur="1000" fill="hold"/>
                                        <p:tgtEl>
                                          <p:spTgt spid="29702"/>
                                        </p:tgtEl>
                                        <p:attrNameLst>
                                          <p:attrName>ppt_x</p:attrName>
                                        </p:attrNameLst>
                                      </p:cBhvr>
                                      <p:tavLst>
                                        <p:tav tm="0">
                                          <p:val>
                                            <p:strVal val="#ppt_x"/>
                                          </p:val>
                                        </p:tav>
                                        <p:tav tm="100000">
                                          <p:val>
                                            <p:strVal val="#ppt_x"/>
                                          </p:val>
                                        </p:tav>
                                      </p:tavLst>
                                    </p:anim>
                                    <p:anim calcmode="lin" valueType="num">
                                      <p:cBhvr>
                                        <p:cTn id="13"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101975"/>
            <a:ext cx="65166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76" y="5365796"/>
            <a:ext cx="171918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3488" y="-274575"/>
            <a:ext cx="4114800" cy="256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817160" y="275226"/>
            <a:ext cx="9732224" cy="1477328"/>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spcBef>
                <a:spcPct val="50000"/>
              </a:spcBef>
            </a:pPr>
            <a:r>
              <a:rPr lang="vi-VN" altLang="zh-CN" sz="6600" b="1" dirty="0" smtClean="0">
                <a:latin typeface="Times New Roman" panose="02020603050405020304" pitchFamily="18" charset="0"/>
                <a:cs typeface="Times New Roman" panose="02020603050405020304" pitchFamily="18" charset="0"/>
              </a:rPr>
              <a:t>II</a:t>
            </a:r>
            <a:r>
              <a:rPr lang="en-US" altLang="zh-CN" sz="6600" b="1" dirty="0" smtClean="0">
                <a:latin typeface="Times New Roman" panose="02020603050405020304" pitchFamily="18" charset="0"/>
                <a:cs typeface="Times New Roman" panose="02020603050405020304" pitchFamily="18" charset="0"/>
              </a:rPr>
              <a:t>I</a:t>
            </a:r>
            <a:r>
              <a:rPr lang="en-US" altLang="zh-CN" sz="6600" b="1" dirty="0">
                <a:latin typeface="Times New Roman" panose="02020603050405020304" pitchFamily="18" charset="0"/>
                <a:cs typeface="Times New Roman" panose="02020603050405020304" pitchFamily="18" charset="0"/>
              </a:rPr>
              <a:t>. </a:t>
            </a:r>
            <a:r>
              <a:rPr lang="vi-VN" altLang="zh-CN" sz="6600" b="1" dirty="0" smtClean="0">
                <a:latin typeface="Times New Roman" panose="02020603050405020304" pitchFamily="18" charset="0"/>
                <a:cs typeface="Times New Roman" panose="02020603050405020304" pitchFamily="18" charset="0"/>
              </a:rPr>
              <a:t>Bảo vệ hệ vận động</a:t>
            </a:r>
            <a:endParaRPr lang="en-US" altLang="zh-CN" sz="6600" b="1" dirty="0">
              <a:latin typeface="Times New Roman" panose="02020603050405020304" pitchFamily="18" charset="0"/>
              <a:ea typeface="黑体" pitchFamily="2" charset="-122"/>
              <a:cs typeface="Times New Roman" panose="02020603050405020304" pitchFamily="18" charset="0"/>
            </a:endParaRPr>
          </a:p>
        </p:txBody>
      </p:sp>
      <p:sp>
        <p:nvSpPr>
          <p:cNvPr id="3" name="Rectangle 2"/>
          <p:cNvSpPr/>
          <p:nvPr/>
        </p:nvSpPr>
        <p:spPr>
          <a:xfrm>
            <a:off x="424543" y="2298938"/>
            <a:ext cx="15891190" cy="6647974"/>
          </a:xfrm>
          <a:prstGeom prst="rect">
            <a:avLst/>
          </a:prstGeom>
          <a:solidFill>
            <a:schemeClr val="bg1"/>
          </a:solidFill>
        </p:spPr>
        <p:txBody>
          <a:bodyPr wrap="square">
            <a:spAutoFit/>
          </a:bodyPr>
          <a:lstStyle/>
          <a:p>
            <a:pPr algn="just"/>
            <a:r>
              <a:rPr lang="vi-VN" sz="4800" b="1" dirty="0">
                <a:solidFill>
                  <a:srgbClr val="FF0000"/>
                </a:solidFill>
                <a:latin typeface="Times New Roman" panose="02020603050405020304" pitchFamily="18" charset="0"/>
                <a:cs typeface="Times New Roman" panose="02020603050405020304" pitchFamily="18" charset="0"/>
              </a:rPr>
              <a:t> </a:t>
            </a:r>
            <a:r>
              <a:rPr lang="vi-VN" sz="4800" b="1" dirty="0" smtClean="0">
                <a:solidFill>
                  <a:srgbClr val="FF0000"/>
                </a:solidFill>
                <a:latin typeface="Times New Roman" panose="02020603050405020304" pitchFamily="18" charset="0"/>
                <a:cs typeface="Times New Roman" panose="02020603050405020304" pitchFamily="18" charset="0"/>
              </a:rPr>
              <a:t>     </a:t>
            </a:r>
            <a:r>
              <a:rPr lang="vi-VN" sz="9600" dirty="0" smtClean="0">
                <a:solidFill>
                  <a:srgbClr val="FF0000"/>
                </a:solidFill>
                <a:latin typeface="Times New Roman" panose="02020603050405020304" pitchFamily="18" charset="0"/>
                <a:cs typeface="Times New Roman" panose="02020603050405020304" pitchFamily="18" charset="0"/>
              </a:rPr>
              <a:t>c</a:t>
            </a:r>
            <a:r>
              <a:rPr lang="vi-VN" sz="6600" dirty="0" smtClean="0">
                <a:solidFill>
                  <a:srgbClr val="FF0000"/>
                </a:solidFill>
                <a:latin typeface="Times New Roman" panose="02020603050405020304" pitchFamily="18" charset="0"/>
                <a:cs typeface="Times New Roman" panose="02020603050405020304" pitchFamily="18" charset="0"/>
              </a:rPr>
              <a:t>ác </a:t>
            </a:r>
            <a:r>
              <a:rPr lang="vi-VN" sz="6600" dirty="0">
                <a:solidFill>
                  <a:srgbClr val="FF0000"/>
                </a:solidFill>
                <a:latin typeface="Times New Roman" panose="02020603050405020304" pitchFamily="18" charset="0"/>
                <a:cs typeface="Times New Roman" panose="02020603050405020304" pitchFamily="18" charset="0"/>
              </a:rPr>
              <a:t>nhóm HS lên báo cáo phần đã chuẩn bị ở nhà của </a:t>
            </a:r>
            <a:r>
              <a:rPr lang="vi-VN" sz="6600" dirty="0" smtClean="0">
                <a:solidFill>
                  <a:srgbClr val="FF0000"/>
                </a:solidFill>
                <a:latin typeface="Times New Roman" panose="02020603050405020304" pitchFamily="18" charset="0"/>
                <a:cs typeface="Times New Roman" panose="02020603050405020304" pitchFamily="18" charset="0"/>
              </a:rPr>
              <a:t>mình</a:t>
            </a:r>
          </a:p>
          <a:p>
            <a:pPr algn="just"/>
            <a:r>
              <a:rPr lang="vi-VN" sz="6600" dirty="0" smtClean="0">
                <a:solidFill>
                  <a:srgbClr val="FF0000"/>
                </a:solidFill>
                <a:latin typeface="Times New Roman" panose="02020603050405020304" pitchFamily="18" charset="0"/>
                <a:cs typeface="Times New Roman" panose="02020603050405020304" pitchFamily="18" charset="0"/>
              </a:rPr>
              <a:t>+ </a:t>
            </a:r>
            <a:r>
              <a:rPr lang="vi-VN" sz="6600" dirty="0">
                <a:solidFill>
                  <a:srgbClr val="FF0000"/>
                </a:solidFill>
                <a:latin typeface="Times New Roman" panose="02020603050405020304" pitchFamily="18" charset="0"/>
                <a:cs typeface="Times New Roman" panose="02020603050405020304" pitchFamily="18" charset="0"/>
              </a:rPr>
              <a:t>Nhóm 1+3: Vai trò của thể dục, thể thao với sức khỏe và hệ vận động</a:t>
            </a:r>
            <a:endParaRPr lang="en-US" sz="6600" dirty="0">
              <a:solidFill>
                <a:srgbClr val="FF0000"/>
              </a:solidFill>
              <a:latin typeface="Times New Roman" panose="02020603050405020304" pitchFamily="18" charset="0"/>
              <a:cs typeface="Times New Roman" panose="02020603050405020304" pitchFamily="18" charset="0"/>
            </a:endParaRPr>
          </a:p>
          <a:p>
            <a:pPr algn="just"/>
            <a:r>
              <a:rPr lang="vi-VN" sz="6600" dirty="0" smtClean="0">
                <a:solidFill>
                  <a:srgbClr val="FF0000"/>
                </a:solidFill>
                <a:latin typeface="Times New Roman" panose="02020603050405020304" pitchFamily="18" charset="0"/>
                <a:cs typeface="Times New Roman" panose="02020603050405020304" pitchFamily="18" charset="0"/>
              </a:rPr>
              <a:t>+ Nhóm </a:t>
            </a:r>
            <a:r>
              <a:rPr lang="vi-VN" sz="6600" dirty="0">
                <a:solidFill>
                  <a:srgbClr val="FF0000"/>
                </a:solidFill>
                <a:latin typeface="Times New Roman" panose="02020603050405020304" pitchFamily="18" charset="0"/>
                <a:cs typeface="Times New Roman" panose="02020603050405020304" pitchFamily="18" charset="0"/>
              </a:rPr>
              <a:t>2+4: Các bệnh, tật liên quan đến hệ vận động và cách phòng tránh</a:t>
            </a:r>
            <a:endParaRPr lang="en-US" sz="9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804509"/>
      </p:ext>
    </p:extLst>
  </p:cSld>
  <p:clrMapOvr>
    <a:masterClrMapping/>
  </p:clrMapOvr>
  <p:transition spd="slow">
    <p:push dir="u"/>
  </p:transition>
  <p:timing>
    <p:tnLst>
      <p:par>
        <p:cTn id="1" dur="indefinite" restart="never" nodeType="tmRoot"/>
      </p:par>
    </p:tnLst>
    <p:bldLst>
      <p:bldP spid="2" grpId="0" animBg="1"/>
      <p:bldP spid="2" grpId="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101975"/>
            <a:ext cx="65166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76" y="5365796"/>
            <a:ext cx="171918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3488" y="-274575"/>
            <a:ext cx="4114800" cy="256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8264" y="854916"/>
            <a:ext cx="10945216" cy="1200329"/>
          </a:xfrm>
          <a:prstGeom prst="rect">
            <a:avLst/>
          </a:prstGeom>
          <a:solidFill>
            <a:schemeClr val="bg1"/>
          </a:solidFill>
        </p:spPr>
        <p:txBody>
          <a:bodyPr wrap="square">
            <a:spAutoFit/>
          </a:bodyPr>
          <a:lstStyle/>
          <a:p>
            <a:pPr algn="ctr"/>
            <a:r>
              <a:rPr lang="vi-VN" sz="7200" b="1" dirty="0" smtClean="0">
                <a:solidFill>
                  <a:srgbClr val="FF0000"/>
                </a:solidFill>
                <a:latin typeface="Times New Roman" panose="02020603050405020304" pitchFamily="18" charset="0"/>
                <a:cs typeface="Times New Roman" panose="02020603050405020304" pitchFamily="18" charset="0"/>
              </a:rPr>
              <a:t>CÁC NHÓM BÁO CÁO</a:t>
            </a:r>
            <a:endParaRPr lang="en-US" sz="199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25613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860226"/>
            <a:ext cx="14905658" cy="857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6478" y="4161830"/>
            <a:ext cx="16242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2095500"/>
            <a:ext cx="3384973"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2"/>
          <p:cNvSpPr txBox="1">
            <a:spLocks noChangeArrowheads="1"/>
          </p:cNvSpPr>
          <p:nvPr/>
        </p:nvSpPr>
        <p:spPr bwMode="auto">
          <a:xfrm>
            <a:off x="2172603" y="382984"/>
            <a:ext cx="14185576" cy="8494633"/>
          </a:xfrm>
          <a:prstGeom prst="rect">
            <a:avLst/>
          </a:prstGeom>
          <a:solidFill>
            <a:schemeClr val="bg1"/>
          </a:solidFill>
          <a:ln>
            <a:noFill/>
          </a:ln>
          <a:extLst/>
        </p:spPr>
        <p:txBody>
          <a:bodyPr wrap="square">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indent="0"/>
            <a:r>
              <a:rPr lang="vi-VN" sz="5400" b="1" dirty="0" smtClean="0">
                <a:solidFill>
                  <a:srgbClr val="C00000"/>
                </a:solidFill>
                <a:latin typeface="Times New Roman" panose="02020603050405020304" pitchFamily="18" charset="0"/>
                <a:cs typeface="Times New Roman" panose="02020603050405020304" pitchFamily="18" charset="0"/>
              </a:rPr>
              <a:t>  </a:t>
            </a:r>
            <a:r>
              <a:rPr lang="de-DE" sz="6000" b="1" dirty="0" smtClean="0">
                <a:solidFill>
                  <a:srgbClr val="C00000"/>
                </a:solidFill>
                <a:latin typeface="Times New Roman" panose="02020603050405020304" pitchFamily="18" charset="0"/>
                <a:cs typeface="Times New Roman" panose="02020603050405020304" pitchFamily="18" charset="0"/>
              </a:rPr>
              <a:t>II</a:t>
            </a:r>
            <a:r>
              <a:rPr lang="de-DE" sz="6000" b="1" dirty="0">
                <a:solidFill>
                  <a:srgbClr val="C00000"/>
                </a:solidFill>
                <a:latin typeface="Times New Roman" panose="02020603050405020304" pitchFamily="18" charset="0"/>
                <a:cs typeface="Times New Roman" panose="02020603050405020304" pitchFamily="18" charset="0"/>
              </a:rPr>
              <a:t>. </a:t>
            </a:r>
            <a:r>
              <a:rPr lang="vi-VN" sz="6000" b="1" dirty="0" smtClean="0">
                <a:solidFill>
                  <a:srgbClr val="C00000"/>
                </a:solidFill>
                <a:latin typeface="Times New Roman" panose="02020603050405020304" pitchFamily="18" charset="0"/>
                <a:cs typeface="Times New Roman" panose="02020603050405020304" pitchFamily="18" charset="0"/>
              </a:rPr>
              <a:t>BẢO VỆ HỆ VẬN ĐỘNG</a:t>
            </a:r>
          </a:p>
          <a:p>
            <a:pPr indent="0"/>
            <a:endParaRPr lang="vi-VN" sz="5400" dirty="0">
              <a:latin typeface="Times New Roman" panose="02020603050405020304" pitchFamily="18" charset="0"/>
              <a:cs typeface="Times New Roman" panose="02020603050405020304" pitchFamily="18" charset="0"/>
            </a:endParaRPr>
          </a:p>
          <a:p>
            <a:pPr indent="0" algn="just"/>
            <a:r>
              <a:rPr lang="vi-VN" sz="5400" b="1" dirty="0">
                <a:latin typeface="Times New Roman" panose="02020603050405020304" pitchFamily="18" charset="0"/>
                <a:cs typeface="Times New Roman" panose="02020603050405020304" pitchFamily="18" charset="0"/>
              </a:rPr>
              <a:t>- Tập thể dục, thể thao vừa sức và đều đặn giúp nâng cao sức khỏe của hệ vận động.</a:t>
            </a:r>
            <a:endParaRPr lang="en-US" sz="5400" b="1" dirty="0">
              <a:latin typeface="Times New Roman" panose="02020603050405020304" pitchFamily="18" charset="0"/>
              <a:cs typeface="Times New Roman" panose="02020603050405020304" pitchFamily="18" charset="0"/>
            </a:endParaRPr>
          </a:p>
          <a:p>
            <a:pPr indent="0" algn="just"/>
            <a:r>
              <a:rPr lang="vi-VN" sz="5400" b="1" dirty="0">
                <a:latin typeface="Times New Roman" panose="02020603050405020304" pitchFamily="18" charset="0"/>
                <a:cs typeface="Times New Roman" panose="02020603050405020304" pitchFamily="18" charset="0"/>
              </a:rPr>
              <a:t>- Để phòng các bệnh, tật liên quan đến hệ vận động cần:    </a:t>
            </a:r>
            <a:endParaRPr lang="en-US" sz="5400" b="1" dirty="0">
              <a:latin typeface="Times New Roman" panose="02020603050405020304" pitchFamily="18" charset="0"/>
              <a:cs typeface="Times New Roman" panose="02020603050405020304" pitchFamily="18" charset="0"/>
            </a:endParaRPr>
          </a:p>
          <a:p>
            <a:pPr indent="0" algn="just"/>
            <a:r>
              <a:rPr lang="vi-VN" sz="5400" b="1" dirty="0">
                <a:latin typeface="Times New Roman" panose="02020603050405020304" pitchFamily="18" charset="0"/>
                <a:cs typeface="Times New Roman" panose="02020603050405020304" pitchFamily="18" charset="0"/>
              </a:rPr>
              <a:t> </a:t>
            </a:r>
            <a:r>
              <a:rPr lang="vi-VN" sz="5400" b="1" dirty="0" smtClean="0">
                <a:latin typeface="Times New Roman" panose="02020603050405020304" pitchFamily="18" charset="0"/>
                <a:cs typeface="Times New Roman" panose="02020603050405020304" pitchFamily="18" charset="0"/>
              </a:rPr>
              <a:t> + </a:t>
            </a:r>
            <a:r>
              <a:rPr lang="vi-VN" sz="5400" b="1" dirty="0">
                <a:latin typeface="Times New Roman" panose="02020603050405020304" pitchFamily="18" charset="0"/>
                <a:cs typeface="Times New Roman" panose="02020603050405020304" pitchFamily="18" charset="0"/>
              </a:rPr>
              <a:t>Duy trì chế độ ăn uống đủ chất và cân đối</a:t>
            </a:r>
            <a:endParaRPr lang="en-US" sz="5400" b="1" dirty="0">
              <a:latin typeface="Times New Roman" panose="02020603050405020304" pitchFamily="18" charset="0"/>
              <a:cs typeface="Times New Roman" panose="02020603050405020304" pitchFamily="18" charset="0"/>
            </a:endParaRPr>
          </a:p>
          <a:p>
            <a:pPr indent="0" algn="just"/>
            <a:r>
              <a:rPr lang="vi-VN" sz="5400" b="1" dirty="0">
                <a:latin typeface="Times New Roman" panose="02020603050405020304" pitchFamily="18" charset="0"/>
                <a:cs typeface="Times New Roman" panose="02020603050405020304" pitchFamily="18" charset="0"/>
              </a:rPr>
              <a:t> </a:t>
            </a:r>
            <a:r>
              <a:rPr lang="vi-VN" sz="5400" b="1" dirty="0" smtClean="0">
                <a:latin typeface="Times New Roman" panose="02020603050405020304" pitchFamily="18" charset="0"/>
                <a:cs typeface="Times New Roman" panose="02020603050405020304" pitchFamily="18" charset="0"/>
              </a:rPr>
              <a:t> + </a:t>
            </a:r>
            <a:r>
              <a:rPr lang="vi-VN" sz="5400" b="1" dirty="0">
                <a:latin typeface="Times New Roman" panose="02020603050405020304" pitchFamily="18" charset="0"/>
                <a:cs typeface="Times New Roman" panose="02020603050405020304" pitchFamily="18" charset="0"/>
              </a:rPr>
              <a:t>Vận động, cử dộng đúng cách</a:t>
            </a:r>
            <a:endParaRPr lang="en-US" sz="5400" b="1" dirty="0">
              <a:latin typeface="Times New Roman" panose="02020603050405020304" pitchFamily="18" charset="0"/>
              <a:cs typeface="Times New Roman" panose="02020603050405020304" pitchFamily="18" charset="0"/>
            </a:endParaRPr>
          </a:p>
          <a:p>
            <a:pPr indent="0" algn="just"/>
            <a:r>
              <a:rPr lang="vi-VN" sz="5400" b="1" dirty="0">
                <a:latin typeface="Times New Roman" panose="02020603050405020304" pitchFamily="18" charset="0"/>
                <a:cs typeface="Times New Roman" panose="02020603050405020304" pitchFamily="18" charset="0"/>
              </a:rPr>
              <a:t> </a:t>
            </a:r>
            <a:r>
              <a:rPr lang="vi-VN" sz="5400" b="1" dirty="0" smtClean="0">
                <a:latin typeface="Times New Roman" panose="02020603050405020304" pitchFamily="18" charset="0"/>
                <a:cs typeface="Times New Roman" panose="02020603050405020304" pitchFamily="18" charset="0"/>
              </a:rPr>
              <a:t> + </a:t>
            </a:r>
            <a:r>
              <a:rPr lang="vi-VN" sz="5400" b="1" dirty="0">
                <a:latin typeface="Times New Roman" panose="02020603050405020304" pitchFamily="18" charset="0"/>
                <a:cs typeface="Times New Roman" panose="02020603050405020304" pitchFamily="18" charset="0"/>
              </a:rPr>
              <a:t>Đi, đứng, nằm, ngồi đúng tư thế</a:t>
            </a:r>
            <a:endParaRPr lang="en-US" sz="5400" b="1" dirty="0">
              <a:latin typeface="Times New Roman" panose="02020603050405020304" pitchFamily="18" charset="0"/>
              <a:cs typeface="Times New Roman" panose="02020603050405020304" pitchFamily="18" charset="0"/>
            </a:endParaRPr>
          </a:p>
          <a:p>
            <a:pPr indent="0" algn="just"/>
            <a:r>
              <a:rPr lang="vi-VN" sz="5400" b="1" dirty="0">
                <a:latin typeface="Times New Roman" panose="02020603050405020304" pitchFamily="18" charset="0"/>
                <a:cs typeface="Times New Roman" panose="02020603050405020304" pitchFamily="18" charset="0"/>
              </a:rPr>
              <a:t> </a:t>
            </a:r>
            <a:r>
              <a:rPr lang="vi-VN" sz="5400" b="1" dirty="0" smtClean="0">
                <a:latin typeface="Times New Roman" panose="02020603050405020304" pitchFamily="18" charset="0"/>
                <a:cs typeface="Times New Roman" panose="02020603050405020304" pitchFamily="18" charset="0"/>
              </a:rPr>
              <a:t> + </a:t>
            </a:r>
            <a:r>
              <a:rPr lang="vi-VN" sz="5400" b="1" dirty="0">
                <a:latin typeface="Times New Roman" panose="02020603050405020304" pitchFamily="18" charset="0"/>
                <a:cs typeface="Times New Roman" panose="02020603050405020304" pitchFamily="18" charset="0"/>
              </a:rPr>
              <a:t>Điều chỉnh cân nặng phù hợp,...</a:t>
            </a:r>
            <a:endParaRPr lang="en-US" altLang="en-US" sz="5400" b="1" dirty="0">
              <a:latin typeface="Times New Roman" panose="02020603050405020304" pitchFamily="18" charset="0"/>
              <a:cs typeface="Times New Roman" panose="02020603050405020304" pitchFamily="18" charset="0"/>
            </a:endParaRPr>
          </a:p>
        </p:txBody>
      </p:sp>
      <p:pic>
        <p:nvPicPr>
          <p:cNvPr id="29703" name="Picture 9" descr="Tổng hợp 5000 ảnh động tuyển chọn cực đẹp cho Powerpoint | CTU - Diễn đàn  Sinh viên Đại học Cần Th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70" y="200620"/>
            <a:ext cx="186858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732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89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fade">
                                      <p:cBhvr>
                                        <p:cTn id="11" dur="1000"/>
                                        <p:tgtEl>
                                          <p:spTgt spid="29702"/>
                                        </p:tgtEl>
                                      </p:cBhvr>
                                    </p:animEffect>
                                    <p:anim calcmode="lin" valueType="num">
                                      <p:cBhvr>
                                        <p:cTn id="12" dur="1000" fill="hold"/>
                                        <p:tgtEl>
                                          <p:spTgt spid="29702"/>
                                        </p:tgtEl>
                                        <p:attrNameLst>
                                          <p:attrName>ppt_x</p:attrName>
                                        </p:attrNameLst>
                                      </p:cBhvr>
                                      <p:tavLst>
                                        <p:tav tm="0">
                                          <p:val>
                                            <p:strVal val="#ppt_x"/>
                                          </p:val>
                                        </p:tav>
                                        <p:tav tm="100000">
                                          <p:val>
                                            <p:strVal val="#ppt_x"/>
                                          </p:val>
                                        </p:tav>
                                      </p:tavLst>
                                    </p:anim>
                                    <p:anim calcmode="lin" valueType="num">
                                      <p:cBhvr>
                                        <p:cTn id="13"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101975"/>
            <a:ext cx="65166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06" y="1263689"/>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549275" y="275226"/>
            <a:ext cx="16008459" cy="1938992"/>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vi-VN" altLang="zh-CN" sz="6000" b="1" dirty="0" smtClean="0">
                <a:latin typeface="Times New Roman" panose="02020603050405020304" pitchFamily="18" charset="0"/>
                <a:cs typeface="Times New Roman" panose="02020603050405020304" pitchFamily="18" charset="0"/>
              </a:rPr>
              <a:t>   </a:t>
            </a:r>
            <a:r>
              <a:rPr lang="vi-VN" altLang="zh-CN" sz="6000" b="1" dirty="0" smtClean="0">
                <a:solidFill>
                  <a:srgbClr val="C00000"/>
                </a:solidFill>
                <a:latin typeface="Times New Roman" panose="02020603050405020304" pitchFamily="18" charset="0"/>
                <a:cs typeface="Times New Roman" panose="02020603050405020304" pitchFamily="18" charset="0"/>
              </a:rPr>
              <a:t>IV</a:t>
            </a:r>
            <a:r>
              <a:rPr lang="en-US" altLang="zh-CN" sz="6000" b="1" dirty="0" smtClean="0">
                <a:solidFill>
                  <a:srgbClr val="C00000"/>
                </a:solidFill>
                <a:latin typeface="Times New Roman" panose="02020603050405020304" pitchFamily="18" charset="0"/>
                <a:cs typeface="Times New Roman" panose="02020603050405020304" pitchFamily="18" charset="0"/>
              </a:rPr>
              <a:t>. </a:t>
            </a:r>
            <a:r>
              <a:rPr lang="vi-VN" altLang="zh-CN" sz="6000" b="1" dirty="0" smtClean="0">
                <a:solidFill>
                  <a:srgbClr val="C00000"/>
                </a:solidFill>
                <a:latin typeface="Times New Roman" panose="02020603050405020304" pitchFamily="18" charset="0"/>
                <a:cs typeface="Times New Roman" panose="02020603050405020304" pitchFamily="18" charset="0"/>
              </a:rPr>
              <a:t>THỰC HÀNH SƠ CỨU VÀ BĂNG BÓ CHO NGƯỜI BỊ GÃY XƯƠNG</a:t>
            </a:r>
            <a:endParaRPr lang="en-US" altLang="zh-CN" sz="6000" b="1" dirty="0">
              <a:solidFill>
                <a:srgbClr val="C00000"/>
              </a:solidFill>
              <a:latin typeface="Times New Roman" panose="02020603050405020304" pitchFamily="18" charset="0"/>
              <a:ea typeface="黑体" pitchFamily="2" charset="-122"/>
              <a:cs typeface="Times New Roman" panose="02020603050405020304" pitchFamily="18" charset="0"/>
            </a:endParaRPr>
          </a:p>
        </p:txBody>
      </p:sp>
      <p:sp>
        <p:nvSpPr>
          <p:cNvPr id="3" name="Rectangle 2"/>
          <p:cNvSpPr/>
          <p:nvPr/>
        </p:nvSpPr>
        <p:spPr>
          <a:xfrm>
            <a:off x="549276" y="4747217"/>
            <a:ext cx="15367438" cy="2123658"/>
          </a:xfrm>
          <a:prstGeom prst="rect">
            <a:avLst/>
          </a:prstGeom>
          <a:solidFill>
            <a:schemeClr val="bg1"/>
          </a:solidFill>
        </p:spPr>
        <p:txBody>
          <a:bodyPr wrap="square">
            <a:spAutoFit/>
          </a:bodyPr>
          <a:lstStyle/>
          <a:p>
            <a:pPr algn="ctr">
              <a:spcBef>
                <a:spcPts val="1200"/>
              </a:spcBef>
            </a:pPr>
            <a:r>
              <a:rPr lang="vi-VN" sz="7200" b="1" i="1" dirty="0">
                <a:solidFill>
                  <a:srgbClr val="FF0000"/>
                </a:solidFill>
                <a:latin typeface="Times New Roman" panose="02020603050405020304" pitchFamily="18" charset="0"/>
                <a:cs typeface="Times New Roman" panose="02020603050405020304" pitchFamily="18" charset="0"/>
              </a:rPr>
              <a:t> </a:t>
            </a:r>
            <a:r>
              <a:rPr lang="vi-VN" sz="6000" b="1"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Những</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nguyên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nhân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nào</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có</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thể</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dẫn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đến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gãy</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xương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Khi</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bị</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gãy</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xương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chúng</a:t>
            </a:r>
            <a:r>
              <a:rPr lang="en-US" sz="6000" dirty="0">
                <a:solidFill>
                  <a:srgbClr val="FF0000"/>
                </a:solidFill>
                <a:latin typeface="Times New Roman" panose="02020603050405020304" pitchFamily="18" charset="0"/>
                <a:cs typeface="Times New Roman" panose="02020603050405020304" pitchFamily="18" charset="0"/>
              </a:rPr>
              <a:t> ta </a:t>
            </a:r>
            <a:r>
              <a:rPr lang="en-US" sz="6000" dirty="0" err="1">
                <a:solidFill>
                  <a:srgbClr val="FF0000"/>
                </a:solidFill>
                <a:latin typeface="Times New Roman" panose="02020603050405020304" pitchFamily="18" charset="0"/>
                <a:cs typeface="Times New Roman" panose="02020603050405020304" pitchFamily="18" charset="0"/>
              </a:rPr>
              <a:t>cần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làm</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gì</a:t>
            </a:r>
            <a:r>
              <a:rPr lang="en-US" sz="6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8707522"/>
      </p:ext>
    </p:extLst>
  </p:cSld>
  <p:clrMapOvr>
    <a:masterClrMapping/>
  </p:clrMapOvr>
  <p:transition spd="slow">
    <p:push dir="u"/>
  </p:transition>
  <p:timing>
    <p:tnLst>
      <p:par>
        <p:cTn id="1" dur="indefinite" restart="never" nodeType="tmRoot"/>
      </p:par>
    </p:tnLst>
    <p:bldLst>
      <p:bldP spid="2" grpId="0" animBg="1"/>
      <p:bldP spid="2" grpId="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101975"/>
            <a:ext cx="65166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5240338"/>
            <a:ext cx="43830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06" y="1263689"/>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549275" y="275226"/>
            <a:ext cx="16008459" cy="1938992"/>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vi-VN" altLang="zh-CN" sz="6000" b="1" dirty="0" smtClean="0">
                <a:latin typeface="Times New Roman" panose="02020603050405020304" pitchFamily="18" charset="0"/>
                <a:cs typeface="Times New Roman" panose="02020603050405020304" pitchFamily="18" charset="0"/>
              </a:rPr>
              <a:t>   IV</a:t>
            </a:r>
            <a:r>
              <a:rPr lang="en-US" altLang="zh-CN" sz="6000" b="1" dirty="0" smtClean="0">
                <a:latin typeface="Times New Roman" panose="02020603050405020304" pitchFamily="18" charset="0"/>
                <a:cs typeface="Times New Roman" panose="02020603050405020304" pitchFamily="18" charset="0"/>
              </a:rPr>
              <a:t>. </a:t>
            </a:r>
            <a:r>
              <a:rPr lang="vi-VN" altLang="zh-CN" sz="6000" b="1" dirty="0" smtClean="0">
                <a:latin typeface="Times New Roman" panose="02020603050405020304" pitchFamily="18" charset="0"/>
                <a:cs typeface="Times New Roman" panose="02020603050405020304" pitchFamily="18" charset="0"/>
              </a:rPr>
              <a:t>THỰC HÀNH SƠ CỨU VÀ BĂNG BÓ CHO NGƯỜI BỊ GÃY XƯƠNG</a:t>
            </a:r>
            <a:endParaRPr lang="en-US" altLang="zh-CN" sz="6000" b="1" dirty="0">
              <a:latin typeface="Times New Roman" panose="02020603050405020304" pitchFamily="18" charset="0"/>
              <a:ea typeface="黑体" pitchFamily="2" charset="-122"/>
              <a:cs typeface="Times New Roman" panose="02020603050405020304" pitchFamily="18" charset="0"/>
            </a:endParaRPr>
          </a:p>
        </p:txBody>
      </p:sp>
      <p:sp>
        <p:nvSpPr>
          <p:cNvPr id="3" name="Rectangle 2"/>
          <p:cNvSpPr/>
          <p:nvPr/>
        </p:nvSpPr>
        <p:spPr>
          <a:xfrm>
            <a:off x="3766862" y="2622103"/>
            <a:ext cx="12680904" cy="6001643"/>
          </a:xfrm>
          <a:prstGeom prst="rect">
            <a:avLst/>
          </a:prstGeom>
          <a:solidFill>
            <a:schemeClr val="bg1"/>
          </a:solidFill>
        </p:spPr>
        <p:txBody>
          <a:bodyPr wrap="square">
            <a:spAutoFit/>
          </a:bodyPr>
          <a:lstStyle/>
          <a:p>
            <a:pPr algn="just"/>
            <a:r>
              <a:rPr lang="vi-VN" sz="4800" dirty="0" smtClean="0">
                <a:solidFill>
                  <a:srgbClr val="7030A0"/>
                </a:solidFill>
                <a:latin typeface="Times New Roman" panose="02020603050405020304" pitchFamily="18" charset="0"/>
                <a:cs typeface="Times New Roman" panose="02020603050405020304" pitchFamily="18" charset="0"/>
              </a:rPr>
              <a:t>  </a:t>
            </a:r>
            <a:r>
              <a:rPr lang="en-US" sz="4800" dirty="0" smtClean="0">
                <a:solidFill>
                  <a:srgbClr val="7030A0"/>
                </a:solidFill>
                <a:latin typeface="Times New Roman" panose="02020603050405020304" pitchFamily="18" charset="0"/>
                <a:cs typeface="Times New Roman" panose="02020603050405020304" pitchFamily="18" charset="0"/>
              </a:rPr>
              <a:t>- HS </a:t>
            </a:r>
            <a:r>
              <a:rPr lang="en-US" sz="4800" dirty="0" err="1">
                <a:solidFill>
                  <a:srgbClr val="7030A0"/>
                </a:solidFill>
                <a:latin typeface="Times New Roman" panose="02020603050405020304" pitchFamily="18" charset="0"/>
                <a:cs typeface="Times New Roman" panose="02020603050405020304" pitchFamily="18" charset="0"/>
              </a:rPr>
              <a:t>tìm</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hiểu</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các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dụng</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cụ</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cần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chuẩn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bị</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và</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các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bước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tiến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hành</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sơ</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cứu</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và</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băng</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bó</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người</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bị</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gãy</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xương</a:t>
            </a:r>
            <a:r>
              <a:rPr lang="en-US" sz="4800" dirty="0">
                <a:solidFill>
                  <a:srgbClr val="7030A0"/>
                </a:solidFill>
                <a:latin typeface="Times New Roman" panose="02020603050405020304" pitchFamily="18" charset="0"/>
                <a:cs typeface="Times New Roman" panose="02020603050405020304" pitchFamily="18" charset="0"/>
              </a:rPr>
              <a:t>.</a:t>
            </a:r>
          </a:p>
          <a:p>
            <a:pPr algn="just"/>
            <a:r>
              <a:rPr lang="vi-VN" sz="4800" dirty="0" smtClean="0">
                <a:solidFill>
                  <a:srgbClr val="7030A0"/>
                </a:solidFill>
                <a:latin typeface="Times New Roman" panose="02020603050405020304" pitchFamily="18" charset="0"/>
                <a:cs typeface="Times New Roman" panose="02020603050405020304" pitchFamily="18" charset="0"/>
              </a:rPr>
              <a:t>  </a:t>
            </a:r>
            <a:r>
              <a:rPr lang="en-US" sz="4800" dirty="0" smtClean="0">
                <a:solidFill>
                  <a:srgbClr val="7030A0"/>
                </a:solidFill>
                <a:latin typeface="Times New Roman" panose="02020603050405020304" pitchFamily="18" charset="0"/>
                <a:cs typeface="Times New Roman" panose="02020603050405020304" pitchFamily="18" charset="0"/>
              </a:rPr>
              <a:t>- </a:t>
            </a:r>
            <a:r>
              <a:rPr lang="vi-VN" sz="4800" dirty="0" smtClean="0">
                <a:solidFill>
                  <a:srgbClr val="7030A0"/>
                </a:solidFill>
                <a:latin typeface="Times New Roman" panose="02020603050405020304" pitchFamily="18" charset="0"/>
                <a:cs typeface="Times New Roman" panose="02020603050405020304" pitchFamily="18" charset="0"/>
              </a:rPr>
              <a:t>Quan sát </a:t>
            </a:r>
            <a:r>
              <a:rPr lang="en-US" sz="4800" dirty="0" smtClean="0">
                <a:solidFill>
                  <a:srgbClr val="7030A0"/>
                </a:solidFill>
                <a:latin typeface="Times New Roman" panose="02020603050405020304" pitchFamily="18" charset="0"/>
                <a:cs typeface="Times New Roman" panose="02020603050405020304" pitchFamily="18" charset="0"/>
              </a:rPr>
              <a:t>video </a:t>
            </a:r>
            <a:r>
              <a:rPr lang="en-US" sz="4800" dirty="0" err="1">
                <a:solidFill>
                  <a:srgbClr val="7030A0"/>
                </a:solidFill>
                <a:latin typeface="Times New Roman" panose="02020603050405020304" pitchFamily="18" charset="0"/>
                <a:cs typeface="Times New Roman" panose="02020603050405020304" pitchFamily="18" charset="0"/>
              </a:rPr>
              <a:t>hướng</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dẫn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sơ</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cứu</a:t>
            </a:r>
            <a:r>
              <a:rPr lang="en-US" sz="4800" dirty="0">
                <a:solidFill>
                  <a:srgbClr val="7030A0"/>
                </a:solidFill>
                <a:latin typeface="Times New Roman" panose="02020603050405020304" pitchFamily="18" charset="0"/>
                <a:cs typeface="Times New Roman" panose="02020603050405020304" pitchFamily="18" charset="0"/>
              </a:rPr>
              <a:t> </a:t>
            </a:r>
            <a:r>
              <a:rPr lang="vi-VN" sz="4800" dirty="0" smtClean="0">
                <a:solidFill>
                  <a:srgbClr val="7030A0"/>
                </a:solidFill>
                <a:latin typeface="Times New Roman" panose="02020603050405020304" pitchFamily="18" charset="0"/>
                <a:cs typeface="Times New Roman" panose="02020603050405020304" pitchFamily="18" charset="0"/>
              </a:rPr>
              <a:t>và </a:t>
            </a:r>
            <a:r>
              <a:rPr lang="en-US" sz="4800" dirty="0" smtClean="0">
                <a:solidFill>
                  <a:srgbClr val="7030A0"/>
                </a:solidFill>
                <a:latin typeface="Times New Roman" panose="02020603050405020304" pitchFamily="18" charset="0"/>
                <a:cs typeface="Times New Roman" panose="02020603050405020304" pitchFamily="18" charset="0"/>
              </a:rPr>
              <a:t>GV </a:t>
            </a:r>
            <a:r>
              <a:rPr lang="en-US" sz="4800" dirty="0" err="1">
                <a:solidFill>
                  <a:srgbClr val="7030A0"/>
                </a:solidFill>
                <a:latin typeface="Times New Roman" panose="02020603050405020304" pitchFamily="18" charset="0"/>
                <a:cs typeface="Times New Roman" panose="02020603050405020304" pitchFamily="18" charset="0"/>
              </a:rPr>
              <a:t>thực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hiện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sơ</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cứu</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trực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tiếp</a:t>
            </a:r>
            <a:r>
              <a:rPr lang="en-US" sz="4800" dirty="0">
                <a:solidFill>
                  <a:srgbClr val="7030A0"/>
                </a:solidFill>
                <a:latin typeface="Times New Roman" panose="02020603050405020304" pitchFamily="18" charset="0"/>
                <a:cs typeface="Times New Roman" panose="02020603050405020304" pitchFamily="18" charset="0"/>
              </a:rPr>
              <a:t>. Chia </a:t>
            </a:r>
            <a:r>
              <a:rPr lang="en-US" sz="4800" dirty="0" err="1">
                <a:solidFill>
                  <a:srgbClr val="7030A0"/>
                </a:solidFill>
                <a:latin typeface="Times New Roman" panose="02020603050405020304" pitchFamily="18" charset="0"/>
                <a:cs typeface="Times New Roman" panose="02020603050405020304" pitchFamily="18" charset="0"/>
              </a:rPr>
              <a:t>lớp</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thành</a:t>
            </a:r>
            <a:r>
              <a:rPr lang="en-US" sz="4800" dirty="0">
                <a:solidFill>
                  <a:srgbClr val="7030A0"/>
                </a:solidFill>
                <a:latin typeface="Times New Roman" panose="02020603050405020304" pitchFamily="18" charset="0"/>
                <a:cs typeface="Times New Roman" panose="02020603050405020304" pitchFamily="18" charset="0"/>
              </a:rPr>
              <a:t> 4 </a:t>
            </a:r>
            <a:r>
              <a:rPr lang="en-US" sz="4800" dirty="0" err="1" smtClean="0">
                <a:solidFill>
                  <a:srgbClr val="7030A0"/>
                </a:solidFill>
                <a:latin typeface="Times New Roman" panose="02020603050405020304" pitchFamily="18" charset="0"/>
                <a:cs typeface="Times New Roman" panose="02020603050405020304" pitchFamily="18" charset="0"/>
              </a:rPr>
              <a:t>nhóm</a:t>
            </a:r>
            <a:r>
              <a:rPr lang="en-US" sz="4800" dirty="0" smtClean="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nhỏ</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mỗi</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nhóm</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có</a:t>
            </a:r>
            <a:r>
              <a:rPr lang="en-US" sz="4800" dirty="0">
                <a:solidFill>
                  <a:srgbClr val="7030A0"/>
                </a:solidFill>
                <a:latin typeface="Times New Roman" panose="02020603050405020304" pitchFamily="18" charset="0"/>
                <a:cs typeface="Times New Roman" panose="02020603050405020304" pitchFamily="18" charset="0"/>
              </a:rPr>
              <a:t> 1 HS </a:t>
            </a:r>
            <a:r>
              <a:rPr lang="en-US" sz="4800" dirty="0" err="1">
                <a:solidFill>
                  <a:srgbClr val="7030A0"/>
                </a:solidFill>
                <a:latin typeface="Times New Roman" panose="02020603050405020304" pitchFamily="18" charset="0"/>
                <a:cs typeface="Times New Roman" panose="02020603050405020304" pitchFamily="18" charset="0"/>
              </a:rPr>
              <a:t>đóng</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vai</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người</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bị</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thương</a:t>
            </a:r>
            <a:r>
              <a:rPr lang="en-US" sz="4800" dirty="0">
                <a:solidFill>
                  <a:srgbClr val="7030A0"/>
                </a:solidFill>
                <a:latin typeface="Times New Roman" panose="02020603050405020304" pitchFamily="18" charset="0"/>
                <a:cs typeface="Times New Roman" panose="02020603050405020304" pitchFamily="18" charset="0"/>
              </a:rPr>
              <a:t>, 1 HS </a:t>
            </a:r>
            <a:r>
              <a:rPr lang="en-US" sz="4800" dirty="0" err="1">
                <a:solidFill>
                  <a:srgbClr val="7030A0"/>
                </a:solidFill>
                <a:latin typeface="Times New Roman" panose="02020603050405020304" pitchFamily="18" charset="0"/>
                <a:cs typeface="Times New Roman" panose="02020603050405020304" pitchFamily="18" charset="0"/>
              </a:rPr>
              <a:t>hỗ</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trợ</a:t>
            </a:r>
            <a:r>
              <a:rPr lang="en-US" sz="4800" dirty="0">
                <a:solidFill>
                  <a:srgbClr val="7030A0"/>
                </a:solidFill>
                <a:latin typeface="Times New Roman" panose="02020603050405020304" pitchFamily="18" charset="0"/>
                <a:cs typeface="Times New Roman" panose="02020603050405020304" pitchFamily="18" charset="0"/>
              </a:rPr>
              <a:t>, 1 HS </a:t>
            </a:r>
            <a:r>
              <a:rPr lang="en-US" sz="4800" dirty="0" err="1">
                <a:solidFill>
                  <a:srgbClr val="7030A0"/>
                </a:solidFill>
                <a:latin typeface="Times New Roman" panose="02020603050405020304" pitchFamily="18" charset="0"/>
                <a:cs typeface="Times New Roman" panose="02020603050405020304" pitchFamily="18" charset="0"/>
              </a:rPr>
              <a:t>thực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hiện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sơ</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cứu</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Thực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hiện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theo</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vòng</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tròn</a:t>
            </a:r>
            <a:r>
              <a:rPr lang="en-US" sz="4800" dirty="0">
                <a:solidFill>
                  <a:srgbClr val="7030A0"/>
                </a:solidFill>
                <a:latin typeface="Times New Roman" panose="02020603050405020304" pitchFamily="18" charset="0"/>
                <a:cs typeface="Times New Roman" panose="02020603050405020304" pitchFamily="18" charset="0"/>
              </a:rPr>
              <a:t>.</a:t>
            </a:r>
          </a:p>
        </p:txBody>
      </p:sp>
      <p:pic>
        <p:nvPicPr>
          <p:cNvPr id="8" name="Picture 4" descr="Is Grouping Student by Ability Logical? - The Manthan School Greater Noida  We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92851">
            <a:off x="356764" y="4564654"/>
            <a:ext cx="3157146"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916026"/>
      </p:ext>
    </p:extLst>
  </p:cSld>
  <p:clrMapOvr>
    <a:masterClrMapping/>
  </p:clrMapOvr>
  <p:transition spd="slow">
    <p:push dir="u"/>
  </p:transition>
  <p:timing>
    <p:tnLst>
      <p:par>
        <p:cTn id="1" dur="indefinite" restart="never" nodeType="tmRoot"/>
      </p:par>
    </p:tnLst>
    <p:bldLst>
      <p:bldP spid="2" grpId="0" animBg="1"/>
      <p:bldP spid="2" grpId="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204" y="130313"/>
            <a:ext cx="1146277" cy="935173"/>
          </a:xfrm>
          <a:prstGeom prst="rect">
            <a:avLst/>
          </a:prstGeom>
        </p:spPr>
      </p:pic>
      <p:sp>
        <p:nvSpPr>
          <p:cNvPr id="7" name="Title 1"/>
          <p:cNvSpPr txBox="1">
            <a:spLocks/>
          </p:cNvSpPr>
          <p:nvPr/>
        </p:nvSpPr>
        <p:spPr>
          <a:xfrm>
            <a:off x="2412481" y="130314"/>
            <a:ext cx="13249472" cy="935172"/>
          </a:xfrm>
          <a:prstGeom prst="rect">
            <a:avLst/>
          </a:prstGeom>
          <a:solidFill>
            <a:schemeClr val="bg1"/>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1"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KHỞI ĐỘNG</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224" r="5795" b="5217"/>
          <a:stretch/>
        </p:blipFill>
        <p:spPr>
          <a:xfrm>
            <a:off x="0" y="1065486"/>
            <a:ext cx="16778288" cy="8410302"/>
          </a:xfrm>
          <a:prstGeom prst="rect">
            <a:avLst/>
          </a:prstGeom>
        </p:spPr>
      </p:pic>
    </p:spTree>
    <p:extLst>
      <p:ext uri="{BB962C8B-B14F-4D97-AF65-F5344CB8AC3E}">
        <p14:creationId xmlns:p14="http://schemas.microsoft.com/office/powerpoint/2010/main" val="132850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7504" t="13708" b="59425"/>
          <a:stretch/>
        </p:blipFill>
        <p:spPr>
          <a:xfrm>
            <a:off x="0" y="0"/>
            <a:ext cx="10319657" cy="9475788"/>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4729" t="40395" b="30516"/>
          <a:stretch/>
        </p:blipFill>
        <p:spPr>
          <a:xfrm>
            <a:off x="10319657" y="5025926"/>
            <a:ext cx="6458631" cy="4449862"/>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6579" t="66836"/>
          <a:stretch/>
        </p:blipFill>
        <p:spPr>
          <a:xfrm>
            <a:off x="10319657" y="0"/>
            <a:ext cx="6458631" cy="5025926"/>
          </a:xfrm>
          <a:prstGeom prst="rect">
            <a:avLst/>
          </a:prstGeom>
        </p:spPr>
      </p:pic>
      <p:sp>
        <p:nvSpPr>
          <p:cNvPr id="3" name="Rectangle 2"/>
          <p:cNvSpPr/>
          <p:nvPr/>
        </p:nvSpPr>
        <p:spPr bwMode="auto">
          <a:xfrm>
            <a:off x="0" y="921470"/>
            <a:ext cx="1296144" cy="576064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500188"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Arial" charset="0"/>
              <a:ea typeface="宋体" pitchFamily="2" charset="-122"/>
            </a:endParaRPr>
          </a:p>
        </p:txBody>
      </p:sp>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sơ cứu ban đầu khi trẻ bị gãy t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778288" cy="8166100"/>
          </a:xfrm>
          <a:prstGeom prst="rect">
            <a:avLst/>
          </a:prstGeom>
        </p:spPr>
      </p:pic>
    </p:spTree>
    <p:extLst>
      <p:ext uri="{BB962C8B-B14F-4D97-AF65-F5344CB8AC3E}">
        <p14:creationId xmlns:p14="http://schemas.microsoft.com/office/powerpoint/2010/main" val="257540286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5">
            <a:extLst>
              <a:ext uri="{FF2B5EF4-FFF2-40B4-BE49-F238E27FC236}">
                <a16:creationId xmlns:a16="http://schemas.microsoft.com/office/drawing/2014/main" id="{A8DC0A14-BCCE-939B-7BE4-6E4EB6E30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248125"/>
            <a:ext cx="15554325" cy="914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1-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3098" y="3563938"/>
            <a:ext cx="296519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8"/>
          <p:cNvSpPr txBox="1">
            <a:spLocks noChangeArrowheads="1"/>
          </p:cNvSpPr>
          <p:nvPr/>
        </p:nvSpPr>
        <p:spPr bwMode="auto">
          <a:xfrm>
            <a:off x="5686909" y="0"/>
            <a:ext cx="6628432" cy="1107996"/>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6600" b="1" dirty="0">
                <a:solidFill>
                  <a:srgbClr val="FF0000"/>
                </a:solidFill>
                <a:latin typeface="Times New Roman" panose="02020603050405020304" pitchFamily="18" charset="0"/>
                <a:ea typeface="黑体" pitchFamily="2" charset="-122"/>
                <a:cs typeface="Times New Roman" panose="02020603050405020304" pitchFamily="18" charset="0"/>
              </a:rPr>
              <a:t>LUYỆN TẬP</a:t>
            </a:r>
          </a:p>
        </p:txBody>
      </p:sp>
      <p:sp>
        <p:nvSpPr>
          <p:cNvPr id="5" name="TextBox 4"/>
          <p:cNvSpPr txBox="1">
            <a:spLocks noChangeArrowheads="1"/>
          </p:cNvSpPr>
          <p:nvPr/>
        </p:nvSpPr>
        <p:spPr bwMode="auto">
          <a:xfrm>
            <a:off x="3941484" y="2454715"/>
            <a:ext cx="9721080" cy="465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lnSpc>
                <a:spcPct val="107000"/>
              </a:lnSpc>
              <a:spcAft>
                <a:spcPts val="800"/>
              </a:spcAft>
            </a:pPr>
            <a:r>
              <a:rPr lang="en-US" altLang="vi-VN" sz="4400" b="1" dirty="0" err="1">
                <a:solidFill>
                  <a:srgbClr val="C00000"/>
                </a:solidFill>
                <a:latin typeface="Times New Roman" panose="02020603050405020304" pitchFamily="18" charset="0"/>
                <a:cs typeface="Times New Roman" panose="02020603050405020304" pitchFamily="18" charset="0"/>
              </a:rPr>
              <a:t>Câu</a:t>
            </a:r>
            <a:r>
              <a:rPr lang="en-US" altLang="vi-VN" sz="4400" b="1" dirty="0">
                <a:solidFill>
                  <a:srgbClr val="C00000"/>
                </a:solidFill>
                <a:latin typeface="Times New Roman" panose="02020603050405020304" pitchFamily="18" charset="0"/>
                <a:cs typeface="Times New Roman" panose="02020603050405020304" pitchFamily="18" charset="0"/>
              </a:rPr>
              <a:t> </a:t>
            </a:r>
            <a:r>
              <a:rPr lang="vi-VN" altLang="vi-VN" sz="4400" b="1" dirty="0">
                <a:solidFill>
                  <a:srgbClr val="C00000"/>
                </a:solidFill>
                <a:latin typeface="Times New Roman" panose="02020603050405020304" pitchFamily="18" charset="0"/>
                <a:cs typeface="Times New Roman" panose="02020603050405020304" pitchFamily="18" charset="0"/>
              </a:rPr>
              <a:t>1. Hệ vận động ở người có cấu tạo gồm</a:t>
            </a:r>
            <a:endParaRPr lang="en-US" alt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A. Cơ đầu và cơ thân.</a:t>
            </a:r>
            <a:r>
              <a:rPr lang="en-US" altLang="vi-VN" sz="4400" b="1" dirty="0">
                <a:solidFill>
                  <a:srgbClr val="0000FF"/>
                </a:solidFill>
                <a:latin typeface="Times New Roman" panose="02020603050405020304" pitchFamily="18" charset="0"/>
                <a:cs typeface="Times New Roman" panose="02020603050405020304" pitchFamily="18" charset="0"/>
              </a:rPr>
              <a:t> </a:t>
            </a: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B. Xương thân và xương chi.</a:t>
            </a:r>
            <a:endParaRPr lang="en-US" altLang="vi-VN" sz="4400" b="1" dirty="0">
              <a:solidFill>
                <a:srgbClr val="0000FF"/>
              </a:solidFill>
              <a:latin typeface="Times New Roman" panose="02020603050405020304" pitchFamily="18" charset="0"/>
              <a:cs typeface="Calibri" panose="020F0502020204030204" pitchFamily="34" charset="0"/>
            </a:endParaRPr>
          </a:p>
          <a:p>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C. Bộ xương và hệ cơ</a:t>
            </a:r>
            <a:r>
              <a:rPr lang="vi-VN" altLang="vi-VN" sz="4400" b="1" dirty="0" smtClean="0">
                <a:solidFill>
                  <a:srgbClr val="0000FF"/>
                </a:solidFill>
                <a:latin typeface="Times New Roman" panose="02020603050405020304" pitchFamily="18" charset="0"/>
                <a:cs typeface="Times New Roman" panose="02020603050405020304" pitchFamily="18" charset="0"/>
              </a:rPr>
              <a:t>.</a:t>
            </a:r>
            <a:r>
              <a:rPr lang="vi-VN" altLang="vi-VN" sz="4400" b="1" dirty="0">
                <a:solidFill>
                  <a:srgbClr val="0000FF"/>
                </a:solidFill>
                <a:latin typeface="Times New Roman" panose="02020603050405020304" pitchFamily="18" charset="0"/>
                <a:cs typeface="Times New Roman" panose="02020603050405020304" pitchFamily="18" charset="0"/>
              </a:rPr>
              <a:t>	</a:t>
            </a:r>
            <a:endParaRPr lang="en-US" altLang="vi-VN" sz="4400" b="1" dirty="0">
              <a:solidFill>
                <a:srgbClr val="0000FF"/>
              </a:solidFill>
              <a:latin typeface="Times New Roman" panose="02020603050405020304" pitchFamily="18" charset="0"/>
              <a:cs typeface="Times New Roman" panose="02020603050405020304" pitchFamily="18" charset="0"/>
            </a:endParaRPr>
          </a:p>
          <a:p>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D. Xương thân và hệ cơ.</a:t>
            </a:r>
            <a:endParaRPr lang="en-US" altLang="vi-VN" sz="4000" b="1" dirty="0">
              <a:solidFill>
                <a:srgbClr val="0000FF"/>
              </a:solidFill>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5">
            <a:extLst>
              <a:ext uri="{FF2B5EF4-FFF2-40B4-BE49-F238E27FC236}">
                <a16:creationId xmlns:a16="http://schemas.microsoft.com/office/drawing/2014/main" id="{27C17957-EF4E-D24C-CC28-3FA87C7C5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3375"/>
            <a:ext cx="15554325" cy="914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1-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3513" y="3563938"/>
            <a:ext cx="6454775"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Box 5"/>
          <p:cNvSpPr txBox="1">
            <a:spLocks noChangeArrowheads="1"/>
          </p:cNvSpPr>
          <p:nvPr/>
        </p:nvSpPr>
        <p:spPr bwMode="auto">
          <a:xfrm>
            <a:off x="3274785" y="2361630"/>
            <a:ext cx="11452679" cy="484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lnSpc>
                <a:spcPct val="107000"/>
              </a:lnSpc>
              <a:spcAft>
                <a:spcPts val="800"/>
              </a:spcAft>
            </a:pPr>
            <a:r>
              <a:rPr lang="en-US" altLang="vi-VN" sz="4400" b="1" dirty="0" err="1">
                <a:solidFill>
                  <a:srgbClr val="C00000"/>
                </a:solidFill>
                <a:latin typeface="Times New Roman" panose="02020603050405020304" pitchFamily="18" charset="0"/>
                <a:cs typeface="Times New Roman" panose="02020603050405020304" pitchFamily="18" charset="0"/>
              </a:rPr>
              <a:t>Câu</a:t>
            </a:r>
            <a:r>
              <a:rPr lang="en-US" altLang="vi-VN" sz="4400" b="1" dirty="0">
                <a:solidFill>
                  <a:srgbClr val="C00000"/>
                </a:solidFill>
                <a:latin typeface="Times New Roman" panose="02020603050405020304" pitchFamily="18" charset="0"/>
                <a:cs typeface="Times New Roman" panose="02020603050405020304" pitchFamily="18" charset="0"/>
              </a:rPr>
              <a:t> </a:t>
            </a:r>
            <a:r>
              <a:rPr lang="vi-VN" altLang="vi-VN" sz="4400" b="1" dirty="0">
                <a:solidFill>
                  <a:srgbClr val="C00000"/>
                </a:solidFill>
                <a:latin typeface="Times New Roman" panose="02020603050405020304" pitchFamily="18" charset="0"/>
                <a:cs typeface="Times New Roman" panose="02020603050405020304" pitchFamily="18" charset="0"/>
              </a:rPr>
              <a:t>2. Chất nào trong xương có vai trò làm xương bền chắc?</a:t>
            </a:r>
            <a:endParaRPr lang="en-US" alt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A. Chất hữu cơ.				</a:t>
            </a:r>
            <a:endParaRPr lang="en-US" altLang="vi-VN" sz="4400" b="1" dirty="0">
              <a:solidFill>
                <a:srgbClr val="0000FF"/>
              </a:solidFill>
              <a:latin typeface="Times New Roman" panose="02020603050405020304" pitchFamily="18" charset="0"/>
              <a:cs typeface="Times New Roman" panose="02020603050405020304" pitchFamily="18"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B. Chất khoáng.</a:t>
            </a:r>
            <a:endParaRPr lang="en-US" altLang="vi-VN" sz="4400" b="1" dirty="0">
              <a:solidFill>
                <a:srgbClr val="0000FF"/>
              </a:solidFill>
              <a:latin typeface="Times New Roman" panose="02020603050405020304" pitchFamily="18" charset="0"/>
              <a:cs typeface="Calibri" panose="020F0502020204030204" pitchFamily="34"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C. Chất vitamin.				</a:t>
            </a:r>
            <a:endParaRPr lang="en-US" altLang="vi-VN" sz="4400" b="1" dirty="0">
              <a:solidFill>
                <a:srgbClr val="0000FF"/>
              </a:solidFill>
              <a:latin typeface="Times New Roman" panose="02020603050405020304" pitchFamily="18" charset="0"/>
              <a:cs typeface="Times New Roman" panose="02020603050405020304" pitchFamily="18"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D. Chất hóa học.</a:t>
            </a:r>
            <a:endParaRPr lang="en-US" altLang="vi-VN" sz="4400" b="1" dirty="0">
              <a:solidFill>
                <a:srgbClr val="0000FF"/>
              </a:solidFill>
              <a:latin typeface="Times New Roman" panose="02020603050405020304" pitchFamily="18" charset="0"/>
              <a:cs typeface="Calibri" panose="020F0502020204030204" pitchFamily="34" charset="0"/>
            </a:endParaRPr>
          </a:p>
        </p:txBody>
      </p:sp>
      <p:sp>
        <p:nvSpPr>
          <p:cNvPr id="8" name="Text Box 8"/>
          <p:cNvSpPr txBox="1">
            <a:spLocks noChangeArrowheads="1"/>
          </p:cNvSpPr>
          <p:nvPr/>
        </p:nvSpPr>
        <p:spPr bwMode="auto">
          <a:xfrm>
            <a:off x="5686909" y="0"/>
            <a:ext cx="6628432" cy="1107996"/>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6600" b="1" dirty="0">
                <a:solidFill>
                  <a:srgbClr val="FF0000"/>
                </a:solidFill>
                <a:latin typeface="Times New Roman" panose="02020603050405020304" pitchFamily="18" charset="0"/>
                <a:ea typeface="黑体" pitchFamily="2" charset="-122"/>
                <a:cs typeface="Times New Roman" panose="02020603050405020304" pitchFamily="18" charset="0"/>
              </a:rPr>
              <a:t>LUYỆN TẬP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32"/>
                                        </p:tgtEl>
                                        <p:attrNameLst>
                                          <p:attrName>style.visibility</p:attrName>
                                        </p:attrNameLst>
                                      </p:cBhvr>
                                      <p:to>
                                        <p:strVal val="visible"/>
                                      </p:to>
                                    </p:set>
                                    <p:anim calcmode="lin" valueType="num">
                                      <p:cBhvr additive="base">
                                        <p:cTn id="7" dur="500" fill="hold"/>
                                        <p:tgtEl>
                                          <p:spTgt spid="52232"/>
                                        </p:tgtEl>
                                        <p:attrNameLst>
                                          <p:attrName>ppt_x</p:attrName>
                                        </p:attrNameLst>
                                      </p:cBhvr>
                                      <p:tavLst>
                                        <p:tav tm="0">
                                          <p:val>
                                            <p:strVal val="#ppt_x"/>
                                          </p:val>
                                        </p:tav>
                                        <p:tav tm="100000">
                                          <p:val>
                                            <p:strVal val="#ppt_x"/>
                                          </p:val>
                                        </p:tav>
                                      </p:tavLst>
                                    </p:anim>
                                    <p:anim calcmode="lin" valueType="num">
                                      <p:cBhvr additive="base">
                                        <p:cTn id="8" dur="500" fill="hold"/>
                                        <p:tgtEl>
                                          <p:spTgt spid="522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5">
            <a:extLst>
              <a:ext uri="{FF2B5EF4-FFF2-40B4-BE49-F238E27FC236}">
                <a16:creationId xmlns:a16="http://schemas.microsoft.com/office/drawing/2014/main" id="{D5102DB1-60A8-75CD-CEC4-8F675FFD3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3375"/>
            <a:ext cx="15554325" cy="914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1-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3513" y="3563938"/>
            <a:ext cx="6454775"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Box 4"/>
          <p:cNvSpPr txBox="1">
            <a:spLocks noChangeArrowheads="1"/>
          </p:cNvSpPr>
          <p:nvPr/>
        </p:nvSpPr>
        <p:spPr bwMode="auto">
          <a:xfrm>
            <a:off x="3821691" y="2490923"/>
            <a:ext cx="9767888" cy="465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lnSpc>
                <a:spcPct val="107000"/>
              </a:lnSpc>
              <a:spcAft>
                <a:spcPts val="800"/>
              </a:spcAft>
            </a:pPr>
            <a:r>
              <a:rPr lang="en-US" altLang="vi-VN" sz="4400" b="1" dirty="0" err="1">
                <a:solidFill>
                  <a:srgbClr val="C00000"/>
                </a:solidFill>
                <a:latin typeface="Times New Roman" panose="02020603050405020304" pitchFamily="18" charset="0"/>
                <a:cs typeface="Times New Roman" panose="02020603050405020304" pitchFamily="18" charset="0"/>
              </a:rPr>
              <a:t>Câu</a:t>
            </a:r>
            <a:r>
              <a:rPr lang="en-US" altLang="vi-VN" sz="4400" b="1" dirty="0">
                <a:solidFill>
                  <a:srgbClr val="C00000"/>
                </a:solidFill>
                <a:latin typeface="Times New Roman" panose="02020603050405020304" pitchFamily="18" charset="0"/>
                <a:cs typeface="Times New Roman" panose="02020603050405020304" pitchFamily="18" charset="0"/>
              </a:rPr>
              <a:t> </a:t>
            </a:r>
            <a:r>
              <a:rPr lang="vi-VN" altLang="vi-VN" sz="4400" b="1" dirty="0">
                <a:solidFill>
                  <a:srgbClr val="C00000"/>
                </a:solidFill>
                <a:latin typeface="Times New Roman" panose="02020603050405020304" pitchFamily="18" charset="0"/>
                <a:cs typeface="Times New Roman" panose="02020603050405020304" pitchFamily="18" charset="0"/>
              </a:rPr>
              <a:t>3. Xương sườn thuộc phần nào của bộ xương?</a:t>
            </a:r>
            <a:endParaRPr lang="en-US" alt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A. Xương đầu.				</a:t>
            </a:r>
            <a:endParaRPr lang="en-US" altLang="vi-VN" sz="4400" b="1" dirty="0">
              <a:solidFill>
                <a:srgbClr val="0000FF"/>
              </a:solidFill>
              <a:latin typeface="Times New Roman" panose="02020603050405020304" pitchFamily="18" charset="0"/>
              <a:cs typeface="Times New Roman" panose="02020603050405020304" pitchFamily="18"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B. Xương chi.</a:t>
            </a:r>
            <a:endParaRPr lang="en-US" altLang="vi-VN" sz="4400" b="1" dirty="0">
              <a:solidFill>
                <a:srgbClr val="0000FF"/>
              </a:solidFill>
              <a:latin typeface="Times New Roman" panose="02020603050405020304" pitchFamily="18" charset="0"/>
              <a:cs typeface="Calibri" panose="020F0502020204030204" pitchFamily="34" charset="0"/>
            </a:endParaRPr>
          </a:p>
          <a:p>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C. Xương thân.				</a:t>
            </a:r>
            <a:endParaRPr lang="en-US" altLang="vi-VN" sz="4400" b="1" dirty="0">
              <a:solidFill>
                <a:srgbClr val="0000FF"/>
              </a:solidFill>
              <a:latin typeface="Times New Roman" panose="02020603050405020304" pitchFamily="18" charset="0"/>
              <a:cs typeface="Times New Roman" panose="02020603050405020304" pitchFamily="18" charset="0"/>
            </a:endParaRPr>
          </a:p>
          <a:p>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D. Xương bụng.</a:t>
            </a:r>
            <a:endParaRPr lang="en-US" altLang="vi-VN" sz="4000" b="1" dirty="0">
              <a:solidFill>
                <a:srgbClr val="0000FF"/>
              </a:solidFill>
            </a:endParaRPr>
          </a:p>
        </p:txBody>
      </p:sp>
      <p:sp>
        <p:nvSpPr>
          <p:cNvPr id="8" name="Text Box 8"/>
          <p:cNvSpPr txBox="1">
            <a:spLocks noChangeArrowheads="1"/>
          </p:cNvSpPr>
          <p:nvPr/>
        </p:nvSpPr>
        <p:spPr bwMode="auto">
          <a:xfrm>
            <a:off x="5686909" y="0"/>
            <a:ext cx="6628432" cy="1107996"/>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6600" b="1" dirty="0">
                <a:solidFill>
                  <a:srgbClr val="FF0000"/>
                </a:solidFill>
                <a:latin typeface="Times New Roman" panose="02020603050405020304" pitchFamily="18" charset="0"/>
                <a:ea typeface="黑体" pitchFamily="2" charset="-122"/>
                <a:cs typeface="Times New Roman" panose="02020603050405020304" pitchFamily="18" charset="0"/>
              </a:rPr>
              <a:t>LUYỆN TẬP</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fade">
                                      <p:cBhvr>
                                        <p:cTn id="7" dur="1000"/>
                                        <p:tgtEl>
                                          <p:spTgt spid="54280"/>
                                        </p:tgtEl>
                                      </p:cBhvr>
                                    </p:animEffect>
                                    <p:anim calcmode="lin" valueType="num">
                                      <p:cBhvr>
                                        <p:cTn id="8" dur="1000" fill="hold"/>
                                        <p:tgtEl>
                                          <p:spTgt spid="54280"/>
                                        </p:tgtEl>
                                        <p:attrNameLst>
                                          <p:attrName>ppt_x</p:attrName>
                                        </p:attrNameLst>
                                      </p:cBhvr>
                                      <p:tavLst>
                                        <p:tav tm="0">
                                          <p:val>
                                            <p:strVal val="#ppt_x"/>
                                          </p:val>
                                        </p:tav>
                                        <p:tav tm="100000">
                                          <p:val>
                                            <p:strVal val="#ppt_x"/>
                                          </p:val>
                                        </p:tav>
                                      </p:tavLst>
                                    </p:anim>
                                    <p:anim calcmode="lin" valueType="num">
                                      <p:cBhvr>
                                        <p:cTn id="9" dur="1000" fill="hold"/>
                                        <p:tgtEl>
                                          <p:spTgt spid="54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5">
            <a:extLst>
              <a:ext uri="{FF2B5EF4-FFF2-40B4-BE49-F238E27FC236}">
                <a16:creationId xmlns:a16="http://schemas.microsoft.com/office/drawing/2014/main" id="{384960B3-53BA-B5B2-8E1B-BF13376EC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333375"/>
            <a:ext cx="15554325" cy="914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Box 5"/>
          <p:cNvSpPr txBox="1">
            <a:spLocks noChangeArrowheads="1"/>
          </p:cNvSpPr>
          <p:nvPr/>
        </p:nvSpPr>
        <p:spPr bwMode="auto">
          <a:xfrm>
            <a:off x="3828173" y="2504310"/>
            <a:ext cx="10944745" cy="430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lnSpc>
                <a:spcPct val="107000"/>
              </a:lnSpc>
              <a:spcAft>
                <a:spcPts val="800"/>
              </a:spcAft>
            </a:pPr>
            <a:r>
              <a:rPr lang="en-US" altLang="vi-VN" sz="4400" b="1" dirty="0" err="1">
                <a:solidFill>
                  <a:srgbClr val="C00000"/>
                </a:solidFill>
                <a:latin typeface="Times New Roman" panose="02020603050405020304" pitchFamily="18" charset="0"/>
                <a:cs typeface="Times New Roman" panose="02020603050405020304" pitchFamily="18" charset="0"/>
              </a:rPr>
              <a:t>Câu</a:t>
            </a:r>
            <a:r>
              <a:rPr lang="en-US" altLang="vi-VN" sz="4400" b="1" dirty="0">
                <a:solidFill>
                  <a:srgbClr val="C00000"/>
                </a:solidFill>
                <a:latin typeface="Times New Roman" panose="02020603050405020304" pitchFamily="18" charset="0"/>
                <a:cs typeface="Times New Roman" panose="02020603050405020304" pitchFamily="18" charset="0"/>
              </a:rPr>
              <a:t> </a:t>
            </a:r>
            <a:r>
              <a:rPr lang="vi-VN" altLang="vi-VN" sz="4400" b="1" dirty="0" smtClean="0">
                <a:solidFill>
                  <a:srgbClr val="C00000"/>
                </a:solidFill>
                <a:latin typeface="Times New Roman" panose="02020603050405020304" pitchFamily="18" charset="0"/>
                <a:cs typeface="Times New Roman" panose="02020603050405020304" pitchFamily="18" charset="0"/>
              </a:rPr>
              <a:t>4</a:t>
            </a:r>
            <a:r>
              <a:rPr lang="en-US" sz="4400" b="1" dirty="0" smtClean="0">
                <a:solidFill>
                  <a:srgbClr val="C00000"/>
                </a:solidFill>
                <a:latin typeface="Times New Roman" panose="02020603050405020304" pitchFamily="18" charset="0"/>
                <a:cs typeface="Times New Roman" panose="02020603050405020304" pitchFamily="18" charset="0"/>
              </a:rPr>
              <a: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Để</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chống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vẹo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sống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cần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làm</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gì</a:t>
            </a:r>
            <a:r>
              <a:rPr lang="en-US" sz="4400" b="1" dirty="0">
                <a:solidFill>
                  <a:srgbClr val="C00000"/>
                </a:solidFill>
                <a:latin typeface="Times New Roman" panose="02020603050405020304" pitchFamily="18" charset="0"/>
                <a:cs typeface="Times New Roman" panose="02020603050405020304" pitchFamily="18" charset="0"/>
              </a:rPr>
              <a:t>? </a:t>
            </a:r>
            <a:endParaRPr lang="vi-VN" sz="4400" b="1" dirty="0">
              <a:solidFill>
                <a:srgbClr val="C00000"/>
              </a:solidFill>
              <a:latin typeface="Times New Roman" panose="02020603050405020304" pitchFamily="18" charset="0"/>
              <a:cs typeface="Times New Roman" panose="02020603050405020304" pitchFamily="18" charset="0"/>
            </a:endParaRPr>
          </a:p>
          <a:p>
            <a:r>
              <a:rPr lang="en-US" sz="4400" b="1" dirty="0" smtClean="0">
                <a:solidFill>
                  <a:srgbClr val="0000FF"/>
                </a:solidFill>
                <a:latin typeface="Times New Roman" panose="02020603050405020304" pitchFamily="18" charset="0"/>
                <a:cs typeface="Times New Roman" panose="02020603050405020304" pitchFamily="18" charset="0"/>
              </a:rPr>
              <a:t>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Khi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ngồi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phải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ngay</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ngắn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không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nghiêng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vẹo</a:t>
            </a:r>
            <a:endParaRPr lang="en-US" sz="4400" b="1" dirty="0">
              <a:solidFill>
                <a:srgbClr val="0000FF"/>
              </a:solidFill>
              <a:latin typeface="Times New Roman" panose="02020603050405020304" pitchFamily="18" charset="0"/>
              <a:cs typeface="Times New Roman" panose="02020603050405020304" pitchFamily="18" charset="0"/>
            </a:endParaRPr>
          </a:p>
          <a:p>
            <a:r>
              <a:rPr lang="en-US" sz="4400" b="1" dirty="0">
                <a:solidFill>
                  <a:srgbClr val="0000FF"/>
                </a:solidFill>
                <a:latin typeface="Times New Roman" panose="02020603050405020304" pitchFamily="18" charset="0"/>
                <a:cs typeface="Times New Roman" panose="02020603050405020304" pitchFamily="18" charset="0"/>
              </a:rPr>
              <a:t>B. </a:t>
            </a:r>
            <a:r>
              <a:rPr lang="en-US" sz="4400" b="1" dirty="0" err="1">
                <a:solidFill>
                  <a:srgbClr val="0000FF"/>
                </a:solidFill>
                <a:latin typeface="Times New Roman" panose="02020603050405020304" pitchFamily="18" charset="0"/>
                <a:cs typeface="Times New Roman" panose="02020603050405020304" pitchFamily="18" charset="0"/>
              </a:rPr>
              <a:t>Mang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vác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về</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một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bên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liên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tục</a:t>
            </a:r>
            <a:endParaRPr lang="en-US" sz="4400" b="1" dirty="0">
              <a:solidFill>
                <a:srgbClr val="0000FF"/>
              </a:solidFill>
              <a:latin typeface="Times New Roman" panose="02020603050405020304" pitchFamily="18" charset="0"/>
              <a:cs typeface="Times New Roman" panose="02020603050405020304" pitchFamily="18" charset="0"/>
            </a:endParaRPr>
          </a:p>
          <a:p>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Mang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vác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quá</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sức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chịu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đựng</a:t>
            </a:r>
            <a:endParaRPr lang="en-US" sz="4400" b="1" dirty="0">
              <a:solidFill>
                <a:srgbClr val="0000FF"/>
              </a:solidFill>
              <a:latin typeface="Times New Roman" panose="02020603050405020304" pitchFamily="18" charset="0"/>
              <a:cs typeface="Times New Roman" panose="02020603050405020304" pitchFamily="18" charset="0"/>
            </a:endParaRPr>
          </a:p>
          <a:p>
            <a:r>
              <a:rPr lang="en-US" sz="4400" b="1" dirty="0">
                <a:solidFill>
                  <a:srgbClr val="0000FF"/>
                </a:solidFill>
                <a:latin typeface="Times New Roman" panose="02020603050405020304" pitchFamily="18" charset="0"/>
                <a:cs typeface="Times New Roman" panose="02020603050405020304" pitchFamily="18" charset="0"/>
              </a:rPr>
              <a:t>D. </a:t>
            </a:r>
            <a:r>
              <a:rPr lang="en-US" sz="4400" b="1" dirty="0" err="1">
                <a:solidFill>
                  <a:srgbClr val="0000FF"/>
                </a:solidFill>
                <a:latin typeface="Times New Roman" panose="02020603050405020304" pitchFamily="18" charset="0"/>
                <a:cs typeface="Times New Roman" panose="02020603050405020304" pitchFamily="18" charset="0"/>
              </a:rPr>
              <a:t>Cả</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đáp</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án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trên</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5686909" y="0"/>
            <a:ext cx="6628432" cy="1107996"/>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6600" b="1" dirty="0">
                <a:solidFill>
                  <a:srgbClr val="FF0000"/>
                </a:solidFill>
                <a:latin typeface="Times New Roman" panose="02020603050405020304" pitchFamily="18" charset="0"/>
                <a:ea typeface="黑体" pitchFamily="2" charset="-122"/>
                <a:cs typeface="Times New Roman" panose="02020603050405020304" pitchFamily="18" charset="0"/>
              </a:rPr>
              <a:t>LUYỆN TẬP</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8"/>
                                        </p:tgtEl>
                                        <p:attrNameLst>
                                          <p:attrName>style.visibility</p:attrName>
                                        </p:attrNameLst>
                                      </p:cBhvr>
                                      <p:to>
                                        <p:strVal val="visible"/>
                                      </p:to>
                                    </p:set>
                                    <p:anim calcmode="lin" valueType="num">
                                      <p:cBhvr additive="base">
                                        <p:cTn id="7" dur="500" fill="hold"/>
                                        <p:tgtEl>
                                          <p:spTgt spid="56328"/>
                                        </p:tgtEl>
                                        <p:attrNameLst>
                                          <p:attrName>ppt_x</p:attrName>
                                        </p:attrNameLst>
                                      </p:cBhvr>
                                      <p:tavLst>
                                        <p:tav tm="0">
                                          <p:val>
                                            <p:strVal val="#ppt_x"/>
                                          </p:val>
                                        </p:tav>
                                        <p:tav tm="100000">
                                          <p:val>
                                            <p:strVal val="#ppt_x"/>
                                          </p:val>
                                        </p:tav>
                                      </p:tavLst>
                                    </p:anim>
                                    <p:anim calcmode="lin" valueType="num">
                                      <p:cBhvr additive="base">
                                        <p:cTn id="8" dur="500" fill="hold"/>
                                        <p:tgtEl>
                                          <p:spTgt spid="563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5">
            <a:extLst>
              <a:ext uri="{FF2B5EF4-FFF2-40B4-BE49-F238E27FC236}">
                <a16:creationId xmlns:a16="http://schemas.microsoft.com/office/drawing/2014/main" id="{B0F539D5-F8A3-1162-0A1E-FF39C38EB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3375"/>
            <a:ext cx="15554325" cy="914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70588"/>
            <a:ext cx="51450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Box 4"/>
          <p:cNvSpPr txBox="1">
            <a:spLocks noChangeArrowheads="1"/>
          </p:cNvSpPr>
          <p:nvPr/>
        </p:nvSpPr>
        <p:spPr bwMode="auto">
          <a:xfrm>
            <a:off x="3070224" y="1940672"/>
            <a:ext cx="11723688" cy="480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0163" indent="425450">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lnSpc>
                <a:spcPct val="107000"/>
              </a:lnSpc>
              <a:spcAft>
                <a:spcPts val="800"/>
              </a:spcAft>
            </a:pPr>
            <a:r>
              <a:rPr lang="en-US" altLang="vi-VN" sz="4400" b="1" dirty="0" err="1">
                <a:solidFill>
                  <a:srgbClr val="C00000"/>
                </a:solidFill>
                <a:latin typeface="Times New Roman" panose="02020603050405020304" pitchFamily="18" charset="0"/>
                <a:cs typeface="Times New Roman" panose="02020603050405020304" pitchFamily="18" charset="0"/>
              </a:rPr>
              <a:t>Câu</a:t>
            </a:r>
            <a:r>
              <a:rPr lang="en-US" altLang="vi-VN" sz="4400" b="1" dirty="0">
                <a:solidFill>
                  <a:srgbClr val="C00000"/>
                </a:solidFill>
                <a:latin typeface="Times New Roman" panose="02020603050405020304" pitchFamily="18" charset="0"/>
                <a:cs typeface="Times New Roman" panose="02020603050405020304" pitchFamily="18" charset="0"/>
              </a:rPr>
              <a:t> </a:t>
            </a:r>
            <a:r>
              <a:rPr lang="vi-VN" altLang="vi-VN" sz="4400" b="1" dirty="0">
                <a:solidFill>
                  <a:srgbClr val="C00000"/>
                </a:solidFill>
                <a:latin typeface="Times New Roman" panose="02020603050405020304" pitchFamily="18" charset="0"/>
                <a:cs typeface="Times New Roman" panose="02020603050405020304" pitchFamily="18" charset="0"/>
              </a:rPr>
              <a:t>5. Đâ</a:t>
            </a:r>
            <a:r>
              <a:rPr lang="en-US" altLang="vi-VN" sz="4400" b="1" dirty="0">
                <a:solidFill>
                  <a:srgbClr val="C00000"/>
                </a:solidFill>
                <a:latin typeface="Times New Roman" panose="02020603050405020304" pitchFamily="18" charset="0"/>
                <a:cs typeface="Times New Roman" panose="02020603050405020304" pitchFamily="18" charset="0"/>
              </a:rPr>
              <a:t>u </a:t>
            </a:r>
            <a:r>
              <a:rPr lang="en-US" altLang="vi-VN" sz="4400" b="1" u="sng" dirty="0" err="1">
                <a:solidFill>
                  <a:srgbClr val="0000FF"/>
                </a:solidFill>
                <a:latin typeface="Times New Roman" panose="02020603050405020304" pitchFamily="18" charset="0"/>
                <a:cs typeface="Times New Roman" panose="02020603050405020304" pitchFamily="18" charset="0"/>
              </a:rPr>
              <a:t>không</a:t>
            </a:r>
            <a:r>
              <a:rPr lang="en-US" altLang="vi-VN" sz="4400" b="1" u="sng" dirty="0">
                <a:solidFill>
                  <a:srgbClr val="0000FF"/>
                </a:solidFill>
                <a:latin typeface="Times New Roman" panose="02020603050405020304" pitchFamily="18" charset="0"/>
                <a:cs typeface="Times New Roman" panose="02020603050405020304" pitchFamily="18" charset="0"/>
              </a:rPr>
              <a:t> </a:t>
            </a:r>
            <a:r>
              <a:rPr lang="en-US" altLang="vi-VN" sz="4400" b="1" u="sng" dirty="0" err="1">
                <a:solidFill>
                  <a:srgbClr val="0000FF"/>
                </a:solidFill>
                <a:latin typeface="Times New Roman" panose="02020603050405020304" pitchFamily="18" charset="0"/>
                <a:cs typeface="Times New Roman" panose="02020603050405020304" pitchFamily="18" charset="0"/>
              </a:rPr>
              <a:t>phải</a:t>
            </a:r>
            <a:r>
              <a:rPr lang="en-US" altLang="vi-VN" sz="4400" b="1" dirty="0">
                <a:solidFill>
                  <a:srgbClr val="C00000"/>
                </a:solidFill>
                <a:latin typeface="Times New Roman" panose="02020603050405020304" pitchFamily="18" charset="0"/>
                <a:cs typeface="Times New Roman" panose="02020603050405020304" pitchFamily="18" charset="0"/>
              </a:rPr>
              <a:t> </a:t>
            </a:r>
            <a:r>
              <a:rPr lang="en-US" altLang="vi-VN" sz="4400" b="1" dirty="0" err="1">
                <a:solidFill>
                  <a:srgbClr val="C00000"/>
                </a:solidFill>
                <a:latin typeface="Times New Roman" panose="02020603050405020304" pitchFamily="18" charset="0"/>
                <a:cs typeface="Times New Roman" panose="02020603050405020304" pitchFamily="18" charset="0"/>
              </a:rPr>
              <a:t>là</a:t>
            </a:r>
            <a:r>
              <a:rPr lang="en-US" altLang="vi-VN" sz="4400" b="1" dirty="0">
                <a:solidFill>
                  <a:srgbClr val="C00000"/>
                </a:solidFill>
                <a:latin typeface="Times New Roman" panose="02020603050405020304" pitchFamily="18" charset="0"/>
                <a:cs typeface="Times New Roman" panose="02020603050405020304" pitchFamily="18" charset="0"/>
              </a:rPr>
              <a:t> </a:t>
            </a:r>
            <a:r>
              <a:rPr lang="en-US" altLang="vi-VN" sz="4400" b="1" dirty="0" err="1">
                <a:solidFill>
                  <a:srgbClr val="C00000"/>
                </a:solidFill>
                <a:latin typeface="Times New Roman" panose="02020603050405020304" pitchFamily="18" charset="0"/>
                <a:cs typeface="Times New Roman" panose="02020603050405020304" pitchFamily="18" charset="0"/>
              </a:rPr>
              <a:t>biện</a:t>
            </a:r>
            <a:r>
              <a:rPr lang="en-US" altLang="vi-VN" sz="4400" b="1" dirty="0">
                <a:solidFill>
                  <a:srgbClr val="C00000"/>
                </a:solidFill>
                <a:latin typeface="Times New Roman" panose="02020603050405020304" pitchFamily="18" charset="0"/>
                <a:cs typeface="Times New Roman" panose="02020603050405020304" pitchFamily="18" charset="0"/>
              </a:rPr>
              <a:t> </a:t>
            </a:r>
            <a:r>
              <a:rPr lang="en-US" altLang="vi-VN" sz="4400" b="1" dirty="0" err="1">
                <a:solidFill>
                  <a:srgbClr val="C00000"/>
                </a:solidFill>
                <a:latin typeface="Times New Roman" panose="02020603050405020304" pitchFamily="18" charset="0"/>
                <a:cs typeface="Times New Roman" panose="02020603050405020304" pitchFamily="18" charset="0"/>
              </a:rPr>
              <a:t>pháp</a:t>
            </a:r>
            <a:r>
              <a:rPr lang="en-US" altLang="vi-VN" sz="4400" b="1" dirty="0">
                <a:solidFill>
                  <a:srgbClr val="C00000"/>
                </a:solidFill>
                <a:latin typeface="Times New Roman" panose="02020603050405020304" pitchFamily="18" charset="0"/>
                <a:cs typeface="Times New Roman" panose="02020603050405020304" pitchFamily="18" charset="0"/>
              </a:rPr>
              <a:t> </a:t>
            </a:r>
            <a:r>
              <a:rPr lang="en-US" altLang="vi-VN" sz="4400" b="1" dirty="0" err="1">
                <a:solidFill>
                  <a:srgbClr val="C00000"/>
                </a:solidFill>
                <a:latin typeface="Times New Roman" panose="02020603050405020304" pitchFamily="18" charset="0"/>
                <a:cs typeface="Times New Roman" panose="02020603050405020304" pitchFamily="18" charset="0"/>
              </a:rPr>
              <a:t>rèn</a:t>
            </a:r>
            <a:r>
              <a:rPr lang="en-US" altLang="vi-VN" sz="4400" b="1" dirty="0">
                <a:solidFill>
                  <a:srgbClr val="C00000"/>
                </a:solidFill>
                <a:latin typeface="Times New Roman" panose="02020603050405020304" pitchFamily="18" charset="0"/>
                <a:cs typeface="Times New Roman" panose="02020603050405020304" pitchFamily="18" charset="0"/>
              </a:rPr>
              <a:t> </a:t>
            </a:r>
            <a:r>
              <a:rPr lang="en-US" altLang="vi-VN" sz="4400" b="1" dirty="0" err="1">
                <a:solidFill>
                  <a:srgbClr val="C00000"/>
                </a:solidFill>
                <a:latin typeface="Times New Roman" panose="02020603050405020304" pitchFamily="18" charset="0"/>
                <a:cs typeface="Times New Roman" panose="02020603050405020304" pitchFamily="18" charset="0"/>
              </a:rPr>
              <a:t>luyện</a:t>
            </a:r>
            <a:r>
              <a:rPr lang="en-US" altLang="vi-VN" sz="4400" b="1" dirty="0">
                <a:solidFill>
                  <a:srgbClr val="C00000"/>
                </a:solidFill>
                <a:latin typeface="Times New Roman" panose="02020603050405020304" pitchFamily="18" charset="0"/>
                <a:cs typeface="Times New Roman" panose="02020603050405020304" pitchFamily="18" charset="0"/>
              </a:rPr>
              <a:t> </a:t>
            </a:r>
            <a:r>
              <a:rPr lang="en-US" altLang="vi-VN" sz="4400" b="1" dirty="0" err="1">
                <a:solidFill>
                  <a:srgbClr val="C00000"/>
                </a:solidFill>
                <a:latin typeface="Times New Roman" panose="02020603050405020304" pitchFamily="18" charset="0"/>
                <a:cs typeface="Times New Roman" panose="02020603050405020304" pitchFamily="18" charset="0"/>
              </a:rPr>
              <a:t>hệ</a:t>
            </a:r>
            <a:r>
              <a:rPr lang="en-US" altLang="vi-VN" sz="4400" b="1" dirty="0">
                <a:solidFill>
                  <a:srgbClr val="C00000"/>
                </a:solidFill>
                <a:latin typeface="Times New Roman" panose="02020603050405020304" pitchFamily="18" charset="0"/>
                <a:cs typeface="Times New Roman" panose="02020603050405020304" pitchFamily="18" charset="0"/>
              </a:rPr>
              <a:t> </a:t>
            </a:r>
            <a:r>
              <a:rPr lang="en-US" altLang="vi-VN" sz="4400" b="1" dirty="0" err="1">
                <a:solidFill>
                  <a:srgbClr val="C00000"/>
                </a:solidFill>
                <a:latin typeface="Times New Roman" panose="02020603050405020304" pitchFamily="18" charset="0"/>
                <a:cs typeface="Times New Roman" panose="02020603050405020304" pitchFamily="18" charset="0"/>
              </a:rPr>
              <a:t>vận</a:t>
            </a:r>
            <a:r>
              <a:rPr lang="en-US" altLang="vi-VN" sz="4400" b="1" dirty="0">
                <a:solidFill>
                  <a:srgbClr val="C00000"/>
                </a:solidFill>
                <a:latin typeface="Times New Roman" panose="02020603050405020304" pitchFamily="18" charset="0"/>
                <a:cs typeface="Times New Roman" panose="02020603050405020304" pitchFamily="18" charset="0"/>
              </a:rPr>
              <a:t> </a:t>
            </a:r>
            <a:r>
              <a:rPr lang="en-US" altLang="vi-VN" sz="4400" b="1" dirty="0" err="1">
                <a:solidFill>
                  <a:srgbClr val="C00000"/>
                </a:solidFill>
                <a:latin typeface="Times New Roman" panose="02020603050405020304" pitchFamily="18" charset="0"/>
                <a:cs typeface="Times New Roman" panose="02020603050405020304" pitchFamily="18" charset="0"/>
              </a:rPr>
              <a:t>động</a:t>
            </a:r>
            <a:r>
              <a:rPr lang="en-US" altLang="vi-VN" sz="4400" b="1" dirty="0">
                <a:solidFill>
                  <a:srgbClr val="C00000"/>
                </a:solidFill>
                <a:latin typeface="Times New Roman" panose="02020603050405020304" pitchFamily="18" charset="0"/>
                <a:cs typeface="Times New Roman" panose="02020603050405020304" pitchFamily="18" charset="0"/>
              </a:rPr>
              <a:t>?</a:t>
            </a:r>
            <a:endParaRPr lang="en-US" altLang="vi-VN" sz="4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A. Có một chế độ dinh dưỡng hợp lí.</a:t>
            </a:r>
            <a:endParaRPr lang="en-US" altLang="vi-VN" sz="4400" b="1" dirty="0">
              <a:solidFill>
                <a:srgbClr val="0000FF"/>
              </a:solidFill>
              <a:latin typeface="Times New Roman" panose="02020603050405020304" pitchFamily="18" charset="0"/>
              <a:cs typeface="Calibri" panose="020F0502020204030204" pitchFamily="34"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B. Rèn luyện thể dục thể thao thường xuyên.</a:t>
            </a:r>
            <a:endParaRPr lang="en-US" altLang="vi-VN" sz="4400" b="1" dirty="0">
              <a:solidFill>
                <a:srgbClr val="0000FF"/>
              </a:solidFill>
              <a:latin typeface="Times New Roman" panose="02020603050405020304" pitchFamily="18" charset="0"/>
              <a:cs typeface="Calibri" panose="020F0502020204030204" pitchFamily="34" charset="0"/>
            </a:endParaRPr>
          </a:p>
          <a:p>
            <a:pPr algn="just">
              <a:lnSpc>
                <a:spcPct val="107000"/>
              </a:lnSpc>
              <a:spcAft>
                <a:spcPts val="800"/>
              </a:spcAft>
            </a:pPr>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C. Lao động vừa sức.</a:t>
            </a:r>
            <a:endParaRPr lang="en-US" altLang="vi-VN" sz="4400" b="1" dirty="0">
              <a:solidFill>
                <a:srgbClr val="0000FF"/>
              </a:solidFill>
              <a:latin typeface="Times New Roman" panose="02020603050405020304" pitchFamily="18" charset="0"/>
              <a:cs typeface="Calibri" panose="020F0502020204030204" pitchFamily="34" charset="0"/>
            </a:endParaRPr>
          </a:p>
          <a:p>
            <a:r>
              <a:rPr lang="en-US" altLang="vi-VN" sz="4400" b="1" dirty="0">
                <a:solidFill>
                  <a:srgbClr val="0000FF"/>
                </a:solidFill>
                <a:latin typeface="Times New Roman" panose="02020603050405020304" pitchFamily="18" charset="0"/>
                <a:cs typeface="Times New Roman" panose="02020603050405020304" pitchFamily="18" charset="0"/>
              </a:rPr>
              <a:t>     </a:t>
            </a:r>
            <a:r>
              <a:rPr lang="vi-VN" altLang="vi-VN" sz="4400" b="1" dirty="0">
                <a:solidFill>
                  <a:srgbClr val="0000FF"/>
                </a:solidFill>
                <a:latin typeface="Times New Roman" panose="02020603050405020304" pitchFamily="18" charset="0"/>
                <a:cs typeface="Times New Roman" panose="02020603050405020304" pitchFamily="18" charset="0"/>
              </a:rPr>
              <a:t>D. Ă</a:t>
            </a:r>
            <a:r>
              <a:rPr lang="en-US" altLang="vi-VN" sz="4400" b="1" dirty="0">
                <a:solidFill>
                  <a:srgbClr val="0000FF"/>
                </a:solidFill>
                <a:latin typeface="Times New Roman" panose="02020603050405020304" pitchFamily="18" charset="0"/>
                <a:cs typeface="Times New Roman" panose="02020603050405020304" pitchFamily="18" charset="0"/>
              </a:rPr>
              <a:t>n </a:t>
            </a:r>
            <a:r>
              <a:rPr lang="en-US" altLang="vi-VN" sz="4400" b="1" dirty="0" err="1">
                <a:solidFill>
                  <a:srgbClr val="0000FF"/>
                </a:solidFill>
                <a:latin typeface="Times New Roman" panose="02020603050405020304" pitchFamily="18" charset="0"/>
                <a:cs typeface="Times New Roman" panose="02020603050405020304" pitchFamily="18" charset="0"/>
              </a:rPr>
              <a:t>thức</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ăn</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nhiều</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dầu</a:t>
            </a:r>
            <a:r>
              <a:rPr lang="en-US" altLang="vi-VN" sz="4400" b="1" dirty="0">
                <a:solidFill>
                  <a:srgbClr val="0000FF"/>
                </a:solidFill>
                <a:latin typeface="Times New Roman" panose="02020603050405020304" pitchFamily="18" charset="0"/>
                <a:cs typeface="Times New Roman" panose="02020603050405020304" pitchFamily="18" charset="0"/>
              </a:rPr>
              <a:t> </a:t>
            </a:r>
            <a:r>
              <a:rPr lang="en-US" altLang="vi-VN" sz="4400" b="1" dirty="0" err="1">
                <a:solidFill>
                  <a:srgbClr val="0000FF"/>
                </a:solidFill>
                <a:latin typeface="Times New Roman" panose="02020603050405020304" pitchFamily="18" charset="0"/>
                <a:cs typeface="Times New Roman" panose="02020603050405020304" pitchFamily="18" charset="0"/>
              </a:rPr>
              <a:t>mỡ</a:t>
            </a:r>
            <a:r>
              <a:rPr lang="vi-VN" altLang="vi-VN" sz="4400" b="1" dirty="0">
                <a:solidFill>
                  <a:srgbClr val="0000FF"/>
                </a:solidFill>
                <a:latin typeface="Times New Roman" panose="02020603050405020304" pitchFamily="18" charset="0"/>
                <a:cs typeface="Times New Roman" panose="02020603050405020304" pitchFamily="18" charset="0"/>
              </a:rPr>
              <a:t>.</a:t>
            </a:r>
            <a:endParaRPr lang="en-US" altLang="vi-VN" sz="4000" b="1" dirty="0">
              <a:solidFill>
                <a:srgbClr val="0000FF"/>
              </a:solidFill>
            </a:endParaRPr>
          </a:p>
        </p:txBody>
      </p:sp>
      <p:sp>
        <p:nvSpPr>
          <p:cNvPr id="8" name="Text Box 8"/>
          <p:cNvSpPr txBox="1">
            <a:spLocks noChangeArrowheads="1"/>
          </p:cNvSpPr>
          <p:nvPr/>
        </p:nvSpPr>
        <p:spPr bwMode="auto">
          <a:xfrm>
            <a:off x="5686909" y="0"/>
            <a:ext cx="6628432" cy="1107996"/>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6600" b="1" dirty="0">
                <a:solidFill>
                  <a:srgbClr val="FF0000"/>
                </a:solidFill>
                <a:latin typeface="Times New Roman" panose="02020603050405020304" pitchFamily="18" charset="0"/>
                <a:ea typeface="黑体" pitchFamily="2" charset="-122"/>
                <a:cs typeface="Times New Roman" panose="02020603050405020304" pitchFamily="18" charset="0"/>
              </a:rPr>
              <a:t>LUYỆN TẬP</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fade">
                                      <p:cBhvr>
                                        <p:cTn id="7" dur="1000"/>
                                        <p:tgtEl>
                                          <p:spTgt spid="58376"/>
                                        </p:tgtEl>
                                      </p:cBhvr>
                                    </p:animEffect>
                                    <p:anim calcmode="lin" valueType="num">
                                      <p:cBhvr>
                                        <p:cTn id="8" dur="1000" fill="hold"/>
                                        <p:tgtEl>
                                          <p:spTgt spid="58376"/>
                                        </p:tgtEl>
                                        <p:attrNameLst>
                                          <p:attrName>ppt_x</p:attrName>
                                        </p:attrNameLst>
                                      </p:cBhvr>
                                      <p:tavLst>
                                        <p:tav tm="0">
                                          <p:val>
                                            <p:strVal val="#ppt_x"/>
                                          </p:val>
                                        </p:tav>
                                        <p:tav tm="100000">
                                          <p:val>
                                            <p:strVal val="#ppt_x"/>
                                          </p:val>
                                        </p:tav>
                                      </p:tavLst>
                                    </p:anim>
                                    <p:anim calcmode="lin" valueType="num">
                                      <p:cBhvr>
                                        <p:cTn id="9" dur="1000" fill="hold"/>
                                        <p:tgtEl>
                                          <p:spTgt spid="583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89888"/>
            <a:ext cx="167782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2"/>
          <p:cNvSpPr txBox="1">
            <a:spLocks noChangeArrowheads="1"/>
          </p:cNvSpPr>
          <p:nvPr/>
        </p:nvSpPr>
        <p:spPr bwMode="auto">
          <a:xfrm>
            <a:off x="360252" y="2227397"/>
            <a:ext cx="16057784" cy="6463308"/>
          </a:xfrm>
          <a:prstGeom prst="rect">
            <a:avLst/>
          </a:prstGeom>
          <a:solidFill>
            <a:schemeClr val="bg1"/>
          </a:solidFill>
          <a:ln>
            <a:noFill/>
          </a:ln>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spcBef>
                <a:spcPts val="600"/>
              </a:spcBef>
              <a:spcAft>
                <a:spcPts val="600"/>
              </a:spcAft>
            </a:pPr>
            <a:r>
              <a:rPr lang="en-US" sz="4800" b="1" dirty="0" err="1" smtClean="0">
                <a:solidFill>
                  <a:schemeClr val="accent5">
                    <a:lumMod val="25000"/>
                  </a:schemeClr>
                </a:solidFill>
                <a:latin typeface="Times New Roman" panose="02020603050405020304" pitchFamily="18" charset="0"/>
                <a:cs typeface="Times New Roman" panose="02020603050405020304" pitchFamily="18" charset="0"/>
              </a:rPr>
              <a:t>Câu</a:t>
            </a:r>
            <a:r>
              <a:rPr lang="en-US" sz="4800" b="1" dirty="0" smtClean="0">
                <a:solidFill>
                  <a:schemeClr val="accent5">
                    <a:lumMod val="25000"/>
                  </a:schemeClr>
                </a:solidFill>
                <a:latin typeface="Times New Roman" panose="02020603050405020304" pitchFamily="18" charset="0"/>
                <a:cs typeface="Times New Roman" panose="02020603050405020304" pitchFamily="18" charset="0"/>
              </a:rPr>
              <a:t> </a:t>
            </a:r>
            <a:r>
              <a:rPr lang="vi-VN" sz="4800" b="1" dirty="0">
                <a:solidFill>
                  <a:schemeClr val="accent5">
                    <a:lumMod val="25000"/>
                  </a:schemeClr>
                </a:solidFill>
                <a:latin typeface="Times New Roman" panose="02020603050405020304" pitchFamily="18" charset="0"/>
                <a:cs typeface="Times New Roman" panose="02020603050405020304" pitchFamily="18" charset="0"/>
              </a:rPr>
              <a:t>1</a:t>
            </a:r>
            <a:r>
              <a:rPr lang="en-US" sz="4800" b="1" dirty="0">
                <a:solidFill>
                  <a:schemeClr val="accent5">
                    <a:lumMod val="25000"/>
                  </a:schemeClr>
                </a:solidFill>
                <a:latin typeface="Times New Roman" panose="02020603050405020304" pitchFamily="18" charset="0"/>
                <a:cs typeface="Times New Roman" panose="02020603050405020304" pitchFamily="18" charset="0"/>
              </a:rPr>
              <a:t>:</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Thế</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nào</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là</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bệnh</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học</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đường</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vẹo</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cột</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sống</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nguyên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nhân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và</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hậu</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quả</a:t>
            </a:r>
            <a:r>
              <a:rPr lang="en-US" sz="4800" dirty="0">
                <a:solidFill>
                  <a:schemeClr val="accent5">
                    <a:lumMod val="25000"/>
                  </a:schemeClr>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en-US" sz="4800" b="1" dirty="0" err="1">
                <a:solidFill>
                  <a:schemeClr val="accent5">
                    <a:lumMod val="25000"/>
                  </a:schemeClr>
                </a:solidFill>
                <a:latin typeface="Times New Roman" panose="02020603050405020304" pitchFamily="18" charset="0"/>
                <a:cs typeface="Times New Roman" panose="02020603050405020304" pitchFamily="18" charset="0"/>
              </a:rPr>
              <a:t>Câu</a:t>
            </a:r>
            <a:r>
              <a:rPr lang="en-US" sz="4800" b="1" dirty="0">
                <a:solidFill>
                  <a:schemeClr val="accent5">
                    <a:lumMod val="25000"/>
                  </a:schemeClr>
                </a:solidFill>
                <a:latin typeface="Times New Roman" panose="02020603050405020304" pitchFamily="18" charset="0"/>
                <a:cs typeface="Times New Roman" panose="02020603050405020304" pitchFamily="18" charset="0"/>
              </a:rPr>
              <a:t> </a:t>
            </a:r>
            <a:r>
              <a:rPr lang="vi-VN" sz="4800" b="1" dirty="0">
                <a:solidFill>
                  <a:schemeClr val="accent5">
                    <a:lumMod val="25000"/>
                  </a:schemeClr>
                </a:solidFill>
                <a:latin typeface="Times New Roman" panose="02020603050405020304" pitchFamily="18" charset="0"/>
                <a:cs typeface="Times New Roman" panose="02020603050405020304" pitchFamily="18" charset="0"/>
              </a:rPr>
              <a:t>2</a:t>
            </a:r>
            <a:r>
              <a:rPr lang="en-US" sz="4800" b="1" dirty="0">
                <a:solidFill>
                  <a:schemeClr val="accent5">
                    <a:lumMod val="25000"/>
                  </a:schemeClr>
                </a:solidFill>
                <a:latin typeface="Times New Roman" panose="02020603050405020304" pitchFamily="18" charset="0"/>
                <a:cs typeface="Times New Roman" panose="02020603050405020304" pitchFamily="18" charset="0"/>
              </a:rPr>
              <a:t>:</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Em</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hãy</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nêu</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một</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số</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biện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pháp</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bảo</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vệ</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các</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cơ</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quan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của</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hệ</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vận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động</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và</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cách</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phòng</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chống</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các</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bệnh</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tật</a:t>
            </a:r>
            <a:r>
              <a:rPr lang="en-US" sz="4800" dirty="0">
                <a:solidFill>
                  <a:schemeClr val="accent5">
                    <a:lumMod val="25000"/>
                  </a:schemeClr>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en-US" sz="4800" b="1" dirty="0" err="1">
                <a:solidFill>
                  <a:schemeClr val="accent5">
                    <a:lumMod val="25000"/>
                  </a:schemeClr>
                </a:solidFill>
                <a:latin typeface="Times New Roman" panose="02020603050405020304" pitchFamily="18" charset="0"/>
                <a:cs typeface="Times New Roman" panose="02020603050405020304" pitchFamily="18" charset="0"/>
              </a:rPr>
              <a:t>Câu</a:t>
            </a:r>
            <a:r>
              <a:rPr lang="en-US" sz="4800" b="1" dirty="0">
                <a:solidFill>
                  <a:schemeClr val="accent5">
                    <a:lumMod val="25000"/>
                  </a:schemeClr>
                </a:solidFill>
                <a:latin typeface="Times New Roman" panose="02020603050405020304" pitchFamily="18" charset="0"/>
                <a:cs typeface="Times New Roman" panose="02020603050405020304" pitchFamily="18" charset="0"/>
              </a:rPr>
              <a:t> </a:t>
            </a:r>
            <a:r>
              <a:rPr lang="vi-VN" sz="4800" b="1" dirty="0">
                <a:solidFill>
                  <a:schemeClr val="accent5">
                    <a:lumMod val="25000"/>
                  </a:schemeClr>
                </a:solidFill>
                <a:latin typeface="Times New Roman" panose="02020603050405020304" pitchFamily="18" charset="0"/>
                <a:cs typeface="Times New Roman" panose="02020603050405020304" pitchFamily="18" charset="0"/>
              </a:rPr>
              <a:t>3: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Đề</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xuất</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và</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thực</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hiện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một</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số</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biện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pháp</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phòng</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chống</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các</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bệnh</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tật</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liên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quan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đến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hệ</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vận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động</a:t>
            </a:r>
            <a:r>
              <a:rPr lang="en-US" sz="4800" dirty="0">
                <a:solidFill>
                  <a:schemeClr val="accent5">
                    <a:lumMod val="25000"/>
                  </a:schemeClr>
                </a:solidFill>
                <a:latin typeface="Times New Roman" panose="02020603050405020304" pitchFamily="18" charset="0"/>
                <a:cs typeface="Times New Roman" panose="02020603050405020304" pitchFamily="18" charset="0"/>
              </a:rPr>
              <a:t> ở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lứa</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tuổi</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học</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đường</a:t>
            </a:r>
            <a:r>
              <a:rPr lang="en-US" sz="4800" dirty="0">
                <a:solidFill>
                  <a:schemeClr val="accent5">
                    <a:lumMod val="25000"/>
                  </a:schemeClr>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vi-VN" sz="4800" b="1" dirty="0">
                <a:solidFill>
                  <a:schemeClr val="accent5">
                    <a:lumMod val="25000"/>
                  </a:schemeClr>
                </a:solidFill>
                <a:latin typeface="Times New Roman" panose="02020603050405020304" pitchFamily="18" charset="0"/>
                <a:cs typeface="Times New Roman" panose="02020603050405020304" pitchFamily="18" charset="0"/>
              </a:rPr>
              <a:t>Câu 4:</a:t>
            </a:r>
            <a:r>
              <a:rPr lang="vi-VN"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Lựa</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chọn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phương</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pháp</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luyện</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tập</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thể</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dục</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thể</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thao</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phù</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hợp</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với</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lứa</a:t>
            </a:r>
            <a:r>
              <a:rPr lang="en-US" sz="4800" dirty="0">
                <a:solidFill>
                  <a:schemeClr val="accent5">
                    <a:lumMod val="25000"/>
                  </a:schemeClr>
                </a:solidFill>
                <a:latin typeface="Times New Roman" panose="02020603050405020304" pitchFamily="18" charset="0"/>
                <a:cs typeface="Times New Roman" panose="02020603050405020304" pitchFamily="18" charset="0"/>
              </a:rPr>
              <a:t> </a:t>
            </a:r>
            <a:r>
              <a:rPr lang="en-US" sz="4800" dirty="0" err="1">
                <a:solidFill>
                  <a:schemeClr val="accent5">
                    <a:lumMod val="25000"/>
                  </a:schemeClr>
                </a:solidFill>
                <a:latin typeface="Times New Roman" panose="02020603050405020304" pitchFamily="18" charset="0"/>
                <a:cs typeface="Times New Roman" panose="02020603050405020304" pitchFamily="18" charset="0"/>
              </a:rPr>
              <a:t>tuổi</a:t>
            </a:r>
            <a:r>
              <a:rPr lang="en-US" sz="4800" dirty="0">
                <a:solidFill>
                  <a:schemeClr val="accent5">
                    <a:lumMod val="25000"/>
                  </a:schemeClr>
                </a:solidFill>
                <a:latin typeface="Times New Roman" panose="02020603050405020304" pitchFamily="18" charset="0"/>
                <a:cs typeface="Times New Roman" panose="02020603050405020304" pitchFamily="18" charset="0"/>
              </a:rPr>
              <a:t>.</a:t>
            </a:r>
          </a:p>
        </p:txBody>
      </p:sp>
      <p:sp>
        <p:nvSpPr>
          <p:cNvPr id="7" name="Text Box 8"/>
          <p:cNvSpPr txBox="1">
            <a:spLocks noChangeArrowheads="1"/>
          </p:cNvSpPr>
          <p:nvPr/>
        </p:nvSpPr>
        <p:spPr bwMode="auto">
          <a:xfrm>
            <a:off x="1692400" y="417414"/>
            <a:ext cx="13321480" cy="1107996"/>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vi-VN" altLang="zh-CN" sz="6600" b="1" dirty="0" smtClean="0">
                <a:solidFill>
                  <a:srgbClr val="FF0000"/>
                </a:solidFill>
                <a:latin typeface="Times New Roman" panose="02020603050405020304" pitchFamily="18" charset="0"/>
                <a:ea typeface="黑体" pitchFamily="2" charset="-122"/>
                <a:cs typeface="Times New Roman" panose="02020603050405020304" pitchFamily="18" charset="0"/>
              </a:rPr>
              <a:t>VẬN DỤNG, TÌM TÒI, MỞ RỘNG</a:t>
            </a:r>
            <a:endParaRPr lang="en-US" altLang="zh-CN" sz="66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Tree>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9" name="Picture 19" descr="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16775113" cy="802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22"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7588" y="633413"/>
            <a:ext cx="19510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23"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963" y="561975"/>
            <a:ext cx="19510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4" descr="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1738" y="993775"/>
            <a:ext cx="19510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08272" y="6898134"/>
            <a:ext cx="11304909" cy="2003625"/>
          </a:xfrm>
          <a:prstGeom prst="rect">
            <a:avLst/>
          </a:prstGeom>
        </p:spPr>
        <p:txBody>
          <a:bodyPr wrap="square">
            <a:spAutoFit/>
          </a:bodyPr>
          <a:lstStyle/>
          <a:p>
            <a:pPr marL="342900" lvl="0" indent="-342900">
              <a:lnSpc>
                <a:spcPct val="115000"/>
              </a:lnSpc>
              <a:spcAft>
                <a:spcPts val="0"/>
              </a:spcAft>
              <a:buFont typeface="Symbol" panose="05050102010706020507" pitchFamily="18" charset="2"/>
              <a:buBlip>
                <a:blip r:embed="rId5"/>
              </a:buBlip>
              <a:tabLst>
                <a:tab pos="4360545" algn="l"/>
              </a:tabLst>
            </a:pPr>
            <a:r>
              <a:rPr lang="vi-VN" sz="5400" b="1" dirty="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Học </a:t>
            </a:r>
            <a:r>
              <a:rPr lang="vi-VN" sz="5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bài và làm bài tập </a:t>
            </a:r>
            <a:endParaRPr lang="en-US" sz="36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Blip>
                <a:blip r:embed="rId5"/>
              </a:buBlip>
              <a:tabLst>
                <a:tab pos="4360545" algn="l"/>
              </a:tabLst>
            </a:pPr>
            <a:r>
              <a:rPr lang="vi-VN" sz="5400" b="1" dirty="0" smtClean="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HS </a:t>
            </a:r>
            <a:r>
              <a:rPr lang="vi-VN" sz="5400"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chuẩn bị tìm hiểu trước bài học </a:t>
            </a:r>
            <a:endParaRPr lang="en-US" sz="36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ấu Tạo Hình Thành Hệ Vận Động Của Con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6778288"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89612" l="0" r="100000"/>
                    </a14:imgEffect>
                  </a14:imgLayer>
                </a14:imgProps>
              </a:ext>
              <a:ext uri="{28A0092B-C50C-407E-A947-70E740481C1C}">
                <a14:useLocalDpi xmlns:a14="http://schemas.microsoft.com/office/drawing/2010/main" val="0"/>
              </a:ext>
            </a:extLst>
          </a:blip>
          <a:stretch>
            <a:fillRect/>
          </a:stretch>
        </p:blipFill>
        <p:spPr>
          <a:xfrm>
            <a:off x="56158" y="0"/>
            <a:ext cx="16665977" cy="10608063"/>
          </a:xfrm>
          <a:prstGeom prst="rect">
            <a:avLst/>
          </a:prstGeom>
          <a:ln>
            <a:solidFill>
              <a:schemeClr val="bg1"/>
            </a:solidFill>
          </a:ln>
        </p:spPr>
      </p:pic>
      <p:sp>
        <p:nvSpPr>
          <p:cNvPr id="5" name="TextBox 4"/>
          <p:cNvSpPr txBox="1"/>
          <p:nvPr/>
        </p:nvSpPr>
        <p:spPr>
          <a:xfrm>
            <a:off x="1258888" y="2973917"/>
            <a:ext cx="14606737" cy="3071354"/>
          </a:xfrm>
          <a:prstGeom prst="rect">
            <a:avLst/>
          </a:prstGeom>
          <a:noFill/>
        </p:spPr>
        <p:txBody>
          <a:bodyPr wrap="square" rtlCol="0">
            <a:spAutoFit/>
          </a:bodyPr>
          <a:lstStyle/>
          <a:p>
            <a:pPr algn="ctr"/>
            <a:r>
              <a:rPr lang="vi-VN" sz="6079" b="1" dirty="0" smtClean="0">
                <a:solidFill>
                  <a:srgbClr val="FF0000"/>
                </a:solidFill>
                <a:latin typeface="Times New Roman" pitchFamily="18" charset="0"/>
                <a:cs typeface="Times New Roman" pitchFamily="18" charset="0"/>
              </a:rPr>
              <a:t>CHỦ ĐỀ 7: CƠ THỂ NGƯỜI</a:t>
            </a:r>
            <a:endParaRPr lang="en-US" sz="6079" b="1" dirty="0">
              <a:solidFill>
                <a:srgbClr val="FF0000"/>
              </a:solidFill>
              <a:latin typeface="Times New Roman" pitchFamily="18" charset="0"/>
              <a:cs typeface="Times New Roman" pitchFamily="18" charset="0"/>
            </a:endParaRPr>
          </a:p>
          <a:p>
            <a:pPr algn="ctr"/>
            <a:endParaRPr lang="en-US" sz="6079" dirty="0">
              <a:solidFill>
                <a:srgbClr val="FF0000"/>
              </a:solidFill>
              <a:latin typeface="Times New Roman" pitchFamily="18" charset="0"/>
              <a:cs typeface="Times New Roman" pitchFamily="18" charset="0"/>
            </a:endParaRPr>
          </a:p>
          <a:p>
            <a:pPr algn="ctr"/>
            <a:r>
              <a:rPr lang="en-US" sz="7200" b="1" dirty="0">
                <a:solidFill>
                  <a:srgbClr val="002060"/>
                </a:solidFill>
                <a:latin typeface="Times New Roman" pitchFamily="18" charset="0"/>
                <a:cs typeface="Times New Roman" pitchFamily="18" charset="0"/>
              </a:rPr>
              <a:t>BÀI </a:t>
            </a:r>
            <a:r>
              <a:rPr lang="vi-VN" sz="7200" b="1" dirty="0">
                <a:solidFill>
                  <a:srgbClr val="002060"/>
                </a:solidFill>
                <a:latin typeface="Times New Roman" pitchFamily="18" charset="0"/>
                <a:cs typeface="Times New Roman" pitchFamily="18" charset="0"/>
              </a:rPr>
              <a:t>2</a:t>
            </a:r>
            <a:r>
              <a:rPr lang="vi-VN" sz="7200" b="1" dirty="0" smtClean="0">
                <a:solidFill>
                  <a:srgbClr val="002060"/>
                </a:solidFill>
                <a:latin typeface="Times New Roman" pitchFamily="18" charset="0"/>
                <a:cs typeface="Times New Roman" pitchFamily="18" charset="0"/>
              </a:rPr>
              <a:t>8</a:t>
            </a:r>
            <a:r>
              <a:rPr lang="en-US" sz="7200" b="1" dirty="0" smtClean="0">
                <a:solidFill>
                  <a:srgbClr val="002060"/>
                </a:solidFill>
                <a:latin typeface="Times New Roman" pitchFamily="18" charset="0"/>
                <a:cs typeface="Times New Roman" pitchFamily="18" charset="0"/>
              </a:rPr>
              <a:t>. </a:t>
            </a:r>
            <a:r>
              <a:rPr lang="vi-VN" sz="7200" b="1" dirty="0" smtClean="0">
                <a:solidFill>
                  <a:srgbClr val="002060"/>
                </a:solidFill>
                <a:latin typeface="Times New Roman" pitchFamily="18" charset="0"/>
                <a:cs typeface="Times New Roman" pitchFamily="18" charset="0"/>
              </a:rPr>
              <a:t>HỆ VẬN ĐỘNG Ở NGƯỜI</a:t>
            </a:r>
            <a:endParaRPr lang="en-US" sz="7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417591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735528"/>
            <a:ext cx="171021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1-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08075" y="-350838"/>
            <a:ext cx="3005138" cy="273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922713"/>
            <a:ext cx="5986462"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7325" y="1479550"/>
            <a:ext cx="4548188" cy="599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1-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2450" y="1425575"/>
            <a:ext cx="4218581" cy="5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1-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95163" y="1524000"/>
            <a:ext cx="4741864"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1-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88" y="1497534"/>
            <a:ext cx="4548188" cy="560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8"/>
          <p:cNvSpPr txBox="1">
            <a:spLocks noChangeArrowheads="1"/>
          </p:cNvSpPr>
          <p:nvPr/>
        </p:nvSpPr>
        <p:spPr bwMode="auto">
          <a:xfrm>
            <a:off x="870743" y="3222268"/>
            <a:ext cx="2447925"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2800" b="1" dirty="0">
                <a:solidFill>
                  <a:srgbClr val="FF0000"/>
                </a:solidFill>
                <a:latin typeface="Times New Roman" panose="02020603050405020304" pitchFamily="18" charset="0"/>
                <a:ea typeface="黑体" pitchFamily="2" charset="-122"/>
                <a:cs typeface="Times New Roman" panose="02020603050405020304" pitchFamily="18" charset="0"/>
              </a:rPr>
              <a:t>I. </a:t>
            </a:r>
            <a:r>
              <a:rPr lang="vi-VN" b="1" dirty="0">
                <a:solidFill>
                  <a:srgbClr val="FF0000"/>
                </a:solidFill>
                <a:latin typeface="Times New Roman" panose="02020603050405020304" pitchFamily="18" charset="0"/>
                <a:cs typeface="Times New Roman" panose="02020603050405020304" pitchFamily="18" charset="0"/>
              </a:rPr>
              <a:t>Sự phù hợp giữa cấu tạo và chức năng của hệ vận động</a:t>
            </a:r>
            <a:endParaRPr lang="en-US" altLang="zh-CN" sz="28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6" name="Text Box 8"/>
          <p:cNvSpPr txBox="1">
            <a:spLocks noChangeArrowheads="1"/>
          </p:cNvSpPr>
          <p:nvPr/>
        </p:nvSpPr>
        <p:spPr bwMode="auto">
          <a:xfrm>
            <a:off x="5107659" y="3442991"/>
            <a:ext cx="24479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2800" b="1" dirty="0">
                <a:solidFill>
                  <a:srgbClr val="FF0000"/>
                </a:solidFill>
                <a:latin typeface="Times New Roman" panose="02020603050405020304" pitchFamily="18" charset="0"/>
                <a:ea typeface="黑体" pitchFamily="2" charset="-122"/>
                <a:cs typeface="Times New Roman" panose="02020603050405020304" pitchFamily="18" charset="0"/>
              </a:rPr>
              <a:t>II. </a:t>
            </a:r>
            <a:r>
              <a:rPr lang="vi-VN" b="1" dirty="0">
                <a:solidFill>
                  <a:srgbClr val="FF0000"/>
                </a:solidFill>
                <a:latin typeface="Times New Roman" panose="02020603050405020304" pitchFamily="18" charset="0"/>
                <a:cs typeface="Times New Roman" panose="02020603050405020304" pitchFamily="18" charset="0"/>
              </a:rPr>
              <a:t>Sự phối hợp hoạt động của cơ - xương - khớp</a:t>
            </a:r>
            <a:endParaRPr lang="en-US" altLang="zh-CN" sz="28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7" name="Text Box 8"/>
          <p:cNvSpPr txBox="1">
            <a:spLocks noChangeArrowheads="1"/>
          </p:cNvSpPr>
          <p:nvPr/>
        </p:nvSpPr>
        <p:spPr bwMode="auto">
          <a:xfrm>
            <a:off x="9034462" y="3673822"/>
            <a:ext cx="24479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2800" b="1" dirty="0">
                <a:solidFill>
                  <a:srgbClr val="FF0000"/>
                </a:solidFill>
                <a:latin typeface="Times New Roman" panose="02020603050405020304" pitchFamily="18" charset="0"/>
                <a:ea typeface="黑体" pitchFamily="2" charset="-122"/>
                <a:cs typeface="Times New Roman" panose="02020603050405020304" pitchFamily="18" charset="0"/>
              </a:rPr>
              <a:t>III. </a:t>
            </a:r>
            <a:r>
              <a:rPr lang="vi-VN" b="1" dirty="0">
                <a:solidFill>
                  <a:srgbClr val="FF0000"/>
                </a:solidFill>
                <a:latin typeface="Times New Roman" panose="02020603050405020304" pitchFamily="18" charset="0"/>
                <a:cs typeface="Times New Roman" panose="02020603050405020304" pitchFamily="18" charset="0"/>
              </a:rPr>
              <a:t>Bảo vệ hệ vận động</a:t>
            </a:r>
            <a:endParaRPr lang="en-US" altLang="zh-CN" sz="28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8" name="Text Box 8"/>
          <p:cNvSpPr txBox="1">
            <a:spLocks noChangeArrowheads="1"/>
          </p:cNvSpPr>
          <p:nvPr/>
        </p:nvSpPr>
        <p:spPr bwMode="auto">
          <a:xfrm>
            <a:off x="13330807" y="2981326"/>
            <a:ext cx="2447925"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2800" b="1" dirty="0">
                <a:solidFill>
                  <a:srgbClr val="FF0000"/>
                </a:solidFill>
                <a:latin typeface="Times New Roman" panose="02020603050405020304" pitchFamily="18" charset="0"/>
                <a:ea typeface="黑体" pitchFamily="2" charset="-122"/>
                <a:cs typeface="Times New Roman" panose="02020603050405020304" pitchFamily="18" charset="0"/>
              </a:rPr>
              <a:t>IV. </a:t>
            </a:r>
            <a:r>
              <a:rPr lang="vi-VN" b="1" dirty="0">
                <a:solidFill>
                  <a:srgbClr val="FF0000"/>
                </a:solidFill>
                <a:latin typeface="Times New Roman" panose="02020603050405020304" pitchFamily="18" charset="0"/>
                <a:cs typeface="Times New Roman" panose="02020603050405020304" pitchFamily="18" charset="0"/>
              </a:rPr>
              <a:t>Thực hành sơ cứu và băng bó cho người bị gãy xương</a:t>
            </a:r>
            <a:endParaRPr lang="en-US" altLang="zh-CN" sz="28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 presetClass="entr" presetSubtype="0" fill="hold" nodeType="afterEffect">
                                  <p:stCondLst>
                                    <p:cond delay="0"/>
                                  </p:stCondLst>
                                  <p:iterate type="lt">
                                    <p:tmAbs val="75"/>
                                  </p:iterate>
                                  <p:childTnLst>
                                    <p:set>
                                      <p:cBhvr>
                                        <p:cTn id="12" dur="1" fill="hold">
                                          <p:stCondLst>
                                            <p:cond delay="74"/>
                                          </p:stCondLst>
                                        </p:cTn>
                                        <p:tgtEl>
                                          <p:spTgt spid="2"/>
                                        </p:tgtEl>
                                        <p:attrNameLst>
                                          <p:attrName>style.visibility</p:attrName>
                                        </p:attrNameLst>
                                      </p:cBhvr>
                                      <p:to>
                                        <p:strVal val="visible"/>
                                      </p:to>
                                    </p:set>
                                  </p:childTnLst>
                                </p:cTn>
                              </p:par>
                            </p:childTnLst>
                          </p:cTn>
                        </p:par>
                        <p:par>
                          <p:cTn id="13" fill="hold" nodeType="afterGroup">
                            <p:stCondLst>
                              <p:cond delay="4150"/>
                            </p:stCondLst>
                            <p:childTnLst>
                              <p:par>
                                <p:cTn id="14" presetID="1" presetClass="entr" presetSubtype="0" fill="hold" nodeType="afterEffect">
                                  <p:stCondLst>
                                    <p:cond delay="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par>
                          <p:cTn id="16" fill="hold" nodeType="afterGroup">
                            <p:stCondLst>
                              <p:cond delay="6850"/>
                            </p:stCondLst>
                            <p:childTnLst>
                              <p:par>
                                <p:cTn id="17" presetID="1" presetClass="entr" presetSubtype="0" fill="hold" nodeType="afterEffect">
                                  <p:stCondLst>
                                    <p:cond delay="0"/>
                                  </p:stCondLst>
                                  <p:iterate type="lt">
                                    <p:tmAbs val="75"/>
                                  </p:iterate>
                                  <p:childTnLst>
                                    <p:set>
                                      <p:cBhvr>
                                        <p:cTn id="18" dur="1" fill="hold">
                                          <p:stCondLst>
                                            <p:cond delay="74"/>
                                          </p:stCondLst>
                                        </p:cTn>
                                        <p:tgtEl>
                                          <p:spTgt spid="7"/>
                                        </p:tgtEl>
                                        <p:attrNameLst>
                                          <p:attrName>style.visibility</p:attrName>
                                        </p:attrNameLst>
                                      </p:cBhvr>
                                      <p:to>
                                        <p:strVal val="visible"/>
                                      </p:to>
                                    </p:set>
                                  </p:childTnLst>
                                </p:cTn>
                              </p:par>
                            </p:childTnLst>
                          </p:cTn>
                        </p:par>
                        <p:par>
                          <p:cTn id="19" fill="hold" nodeType="afterGroup">
                            <p:stCondLst>
                              <p:cond delay="8200"/>
                            </p:stCondLst>
                            <p:childTnLst>
                              <p:par>
                                <p:cTn id="20" presetID="1" presetClass="entr" presetSubtype="0" fill="hold" nodeType="afterEffect">
                                  <p:stCondLst>
                                    <p:cond delay="0"/>
                                  </p:stCondLst>
                                  <p:iterate type="lt">
                                    <p:tmAbs val="75"/>
                                  </p:iterate>
                                  <p:childTnLst>
                                    <p:set>
                                      <p:cBhvr>
                                        <p:cTn id="21" dur="1" fill="hold">
                                          <p:stCondLst>
                                            <p:cond delay="74"/>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autoUpdateAnimBg="0"/>
      <p:bldP spid="6" grpId="0"/>
      <p:bldP spid="6" grpId="1" autoUpdateAnimBg="0"/>
      <p:bldP spid="7" grpId="0"/>
      <p:bldP spid="7" grpId="1" autoUpdateAnimBg="0"/>
      <p:bldP spid="8" grpId="0"/>
      <p:bldP spid="8" grpId="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22925"/>
            <a:ext cx="1688623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101975"/>
            <a:ext cx="65166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5240338"/>
            <a:ext cx="43830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92075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549275" y="523549"/>
            <a:ext cx="15849333" cy="1200329"/>
          </a:xfrm>
          <a:prstGeom prst="rect">
            <a:avLst/>
          </a:prstGeom>
          <a:solidFill>
            <a:schemeClr val="bg1"/>
          </a:solidFill>
          <a:ln>
            <a:noFill/>
          </a:ln>
          <a:effectLs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spcBef>
                <a:spcPct val="50000"/>
              </a:spcBef>
            </a:pPr>
            <a:r>
              <a:rPr lang="en-US" altLang="zh-CN" sz="4800" b="1" dirty="0">
                <a:latin typeface="Times New Roman" panose="02020603050405020304" pitchFamily="18" charset="0"/>
                <a:cs typeface="Times New Roman" panose="02020603050405020304" pitchFamily="18" charset="0"/>
              </a:rPr>
              <a:t>I. </a:t>
            </a:r>
            <a:r>
              <a:rPr lang="vi-VN" sz="4800" b="1" dirty="0">
                <a:latin typeface="Times New Roman" panose="02020603050405020304" pitchFamily="18" charset="0"/>
                <a:cs typeface="Times New Roman" panose="02020603050405020304" pitchFamily="18" charset="0"/>
              </a:rPr>
              <a:t>Sự phù hợp giữa cấu tạo và chức năng của hệ </a:t>
            </a:r>
            <a:r>
              <a:rPr lang="vi-VN" sz="4800" b="1" dirty="0" smtClean="0">
                <a:latin typeface="Times New Roman" panose="02020603050405020304" pitchFamily="18" charset="0"/>
                <a:cs typeface="Times New Roman" panose="02020603050405020304" pitchFamily="18" charset="0"/>
              </a:rPr>
              <a:t>vận động</a:t>
            </a:r>
            <a:endParaRPr lang="en-US" altLang="zh-CN" sz="4800" b="1" dirty="0">
              <a:latin typeface="Times New Roman" panose="02020603050405020304" pitchFamily="18" charset="0"/>
              <a:ea typeface="黑体" pitchFamily="2" charset="-122"/>
              <a:cs typeface="Times New Roman" panose="02020603050405020304" pitchFamily="18" charset="0"/>
            </a:endParaRPr>
          </a:p>
        </p:txBody>
      </p:sp>
      <p:pic>
        <p:nvPicPr>
          <p:cNvPr id="26633" name="Picture 10" descr="1001 câu hỏi hình ảnh thảo luận cặp đôi để tăng sự thấu hiể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4887" y="5725580"/>
            <a:ext cx="3106687" cy="281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7"/>
          <p:cNvSpPr txBox="1">
            <a:spLocks noChangeArrowheads="1"/>
          </p:cNvSpPr>
          <p:nvPr/>
        </p:nvSpPr>
        <p:spPr bwMode="auto">
          <a:xfrm>
            <a:off x="0" y="4806199"/>
            <a:ext cx="4445888" cy="769441"/>
          </a:xfrm>
          <a:prstGeom prst="rect">
            <a:avLst/>
          </a:prstGeom>
          <a:solidFill>
            <a:schemeClr val="bg1"/>
          </a:solidFill>
          <a:ln>
            <a:noFill/>
          </a:ln>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4400" b="1" i="1" dirty="0" err="1">
                <a:solidFill>
                  <a:srgbClr val="FF0000"/>
                </a:solidFill>
                <a:latin typeface="Times New Roman" panose="02020603050405020304" pitchFamily="18" charset="0"/>
                <a:cs typeface="Times New Roman" panose="02020603050405020304" pitchFamily="18" charset="0"/>
              </a:rPr>
              <a:t>Thảo</a:t>
            </a:r>
            <a:r>
              <a:rPr lang="en-US" altLang="en-US" sz="4400" b="1" i="1" dirty="0">
                <a:solidFill>
                  <a:srgbClr val="FF0000"/>
                </a:solidFill>
                <a:latin typeface="Times New Roman" panose="02020603050405020304" pitchFamily="18" charset="0"/>
                <a:cs typeface="Times New Roman" panose="02020603050405020304" pitchFamily="18" charset="0"/>
              </a:rPr>
              <a:t> </a:t>
            </a:r>
            <a:r>
              <a:rPr lang="en-US" altLang="en-US" sz="4400" b="1" i="1" dirty="0" err="1">
                <a:solidFill>
                  <a:srgbClr val="FF0000"/>
                </a:solidFill>
                <a:latin typeface="Times New Roman" panose="02020603050405020304" pitchFamily="18" charset="0"/>
                <a:cs typeface="Times New Roman" panose="02020603050405020304" pitchFamily="18" charset="0"/>
              </a:rPr>
              <a:t>luận</a:t>
            </a:r>
            <a:r>
              <a:rPr lang="en-US" altLang="en-US" sz="4400" b="1" i="1" dirty="0">
                <a:solidFill>
                  <a:srgbClr val="FF0000"/>
                </a:solidFill>
                <a:latin typeface="Times New Roman" panose="02020603050405020304" pitchFamily="18" charset="0"/>
                <a:cs typeface="Times New Roman" panose="02020603050405020304" pitchFamily="18" charset="0"/>
              </a:rPr>
              <a:t> </a:t>
            </a:r>
            <a:r>
              <a:rPr lang="vi-VN" altLang="en-US" sz="4400" b="1" i="1" dirty="0" smtClean="0">
                <a:solidFill>
                  <a:srgbClr val="FF0000"/>
                </a:solidFill>
                <a:latin typeface="Times New Roman" panose="02020603050405020304" pitchFamily="18" charset="0"/>
                <a:cs typeface="Times New Roman" panose="02020603050405020304" pitchFamily="18" charset="0"/>
              </a:rPr>
              <a:t>nhóm</a:t>
            </a:r>
            <a:endParaRPr lang="en-US" altLang="en-US" sz="4400" b="1" i="1" dirty="0">
              <a:solidFill>
                <a:srgbClr val="FF0000"/>
              </a:solidFill>
            </a:endParaRPr>
          </a:p>
        </p:txBody>
      </p:sp>
      <p:sp>
        <p:nvSpPr>
          <p:cNvPr id="3" name="Rectangle 2"/>
          <p:cNvSpPr/>
          <p:nvPr/>
        </p:nvSpPr>
        <p:spPr>
          <a:xfrm>
            <a:off x="4689700" y="2246166"/>
            <a:ext cx="12088587" cy="7100405"/>
          </a:xfrm>
          <a:prstGeom prst="rect">
            <a:avLst/>
          </a:prstGeom>
          <a:solidFill>
            <a:schemeClr val="bg1"/>
          </a:solidFill>
        </p:spPr>
        <p:txBody>
          <a:bodyPr wrap="square">
            <a:spAutoFit/>
          </a:bodyPr>
          <a:lstStyle/>
          <a:p>
            <a:pPr algn="ctr">
              <a:lnSpc>
                <a:spcPct val="115000"/>
              </a:lnSpc>
              <a:spcAft>
                <a:spcPts val="0"/>
              </a:spcAft>
            </a:pPr>
            <a:r>
              <a:rPr lang="vi-VN" dirty="0"/>
              <a:t> </a:t>
            </a:r>
            <a:r>
              <a:rPr lang="vi-VN" sz="4400" b="1" dirty="0" smtClean="0">
                <a:solidFill>
                  <a:srgbClr val="FF0000"/>
                </a:solidFill>
                <a:latin typeface="Times New Roman" panose="02020603050405020304" pitchFamily="18" charset="0"/>
                <a:cs typeface="Times New Roman" panose="02020603050405020304" pitchFamily="18" charset="0"/>
              </a:rPr>
              <a:t>Nghiên cứu thông tin SGK, c</a:t>
            </a:r>
            <a:r>
              <a:rPr lang="en-US" sz="4400" b="1" dirty="0" err="1" smtClean="0">
                <a:solidFill>
                  <a:srgbClr val="FF0000"/>
                </a:solidFill>
                <a:latin typeface="Times New Roman" panose="02020603050405020304" pitchFamily="18" charset="0"/>
                <a:cs typeface="Times New Roman" panose="02020603050405020304" pitchFamily="18" charset="0"/>
              </a:rPr>
              <a:t>hia</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sẻ</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thông</a:t>
            </a:r>
            <a:r>
              <a:rPr lang="en-US" sz="4400" b="1" dirty="0">
                <a:solidFill>
                  <a:srgbClr val="FF0000"/>
                </a:solidFill>
                <a:latin typeface="Times New Roman" panose="02020603050405020304" pitchFamily="18" charset="0"/>
                <a:cs typeface="Times New Roman" panose="02020603050405020304" pitchFamily="18" charset="0"/>
              </a:rPr>
              <a:t> tin, </a:t>
            </a:r>
            <a:endParaRPr lang="vi-VN" sz="4400" b="1" dirty="0" smtClean="0">
              <a:solidFill>
                <a:srgbClr val="FF0000"/>
              </a:solidFill>
              <a:latin typeface="Times New Roman" panose="02020603050405020304" pitchFamily="18" charset="0"/>
              <a:cs typeface="Times New Roman" panose="02020603050405020304" pitchFamily="18" charset="0"/>
            </a:endParaRPr>
          </a:p>
          <a:p>
            <a:pPr algn="ctr">
              <a:lnSpc>
                <a:spcPct val="115000"/>
              </a:lnSpc>
              <a:spcAft>
                <a:spcPts val="0"/>
              </a:spcAft>
            </a:pPr>
            <a:r>
              <a:rPr lang="en-US" sz="4400" b="1" dirty="0" err="1" smtClean="0">
                <a:solidFill>
                  <a:srgbClr val="FF0000"/>
                </a:solidFill>
                <a:latin typeface="Times New Roman" panose="02020603050405020304" pitchFamily="18" charset="0"/>
                <a:cs typeface="Times New Roman" panose="02020603050405020304" pitchFamily="18" charset="0"/>
              </a:rPr>
              <a:t>cùng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thảo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luận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hoàn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p</a:t>
            </a:r>
            <a:r>
              <a:rPr lang="en-US" sz="4400" b="1" dirty="0" err="1">
                <a:solidFill>
                  <a:srgbClr val="FF0000"/>
                </a:solidFill>
                <a:latin typeface="Times New Roman" panose="02020603050405020304" pitchFamily="18" charset="0"/>
                <a:cs typeface="Times New Roman" panose="02020603050405020304" pitchFamily="18" charset="0"/>
              </a:rPr>
              <a:t>hiếu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tập</a:t>
            </a:r>
            <a:r>
              <a:rPr lang="vi-VN" sz="4400" b="1" dirty="0">
                <a:solidFill>
                  <a:srgbClr val="FF0000"/>
                </a:solidFill>
                <a:latin typeface="Times New Roman" panose="02020603050405020304" pitchFamily="18" charset="0"/>
                <a:cs typeface="Times New Roman" panose="02020603050405020304" pitchFamily="18" charset="0"/>
              </a:rPr>
              <a:t> số </a:t>
            </a:r>
            <a:r>
              <a:rPr lang="vi-VN" sz="4400" b="1" dirty="0" smtClean="0">
                <a:solidFill>
                  <a:srgbClr val="FF0000"/>
                </a:solidFill>
                <a:latin typeface="Times New Roman" panose="02020603050405020304" pitchFamily="18" charset="0"/>
                <a:cs typeface="Times New Roman" panose="02020603050405020304" pitchFamily="18" charset="0"/>
              </a:rPr>
              <a:t>1</a:t>
            </a:r>
            <a:endParaRPr lang="vi-VN" sz="4800" b="1" i="1"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b="1" i="1" dirty="0" smtClean="0">
                <a:latin typeface="Times New Roman" panose="02020603050405020304" pitchFamily="18" charset="0"/>
                <a:ea typeface="Times New Roman" panose="02020603050405020304" pitchFamily="18" charset="0"/>
              </a:rPr>
              <a:t>* </a:t>
            </a:r>
            <a:r>
              <a:rPr lang="vi-VN" sz="4400" b="1" i="1" dirty="0">
                <a:latin typeface="Times New Roman" panose="02020603050405020304" pitchFamily="18" charset="0"/>
                <a:ea typeface="Times New Roman" panose="02020603050405020304" pitchFamily="18" charset="0"/>
              </a:rPr>
              <a:t>Giai đoạn</a:t>
            </a:r>
            <a:r>
              <a:rPr lang="en-US" sz="4400" b="1" i="1" dirty="0">
                <a:latin typeface="Times New Roman" panose="02020603050405020304" pitchFamily="18" charset="0"/>
                <a:ea typeface="Times New Roman" panose="02020603050405020304" pitchFamily="18" charset="0"/>
              </a:rPr>
              <a:t> 1: </a:t>
            </a:r>
            <a:r>
              <a:rPr lang="en-US" sz="4400" b="1" i="1" dirty="0" err="1">
                <a:latin typeface="Times New Roman" panose="02020603050405020304" pitchFamily="18" charset="0"/>
                <a:ea typeface="Times New Roman" panose="02020603050405020304" pitchFamily="18" charset="0"/>
              </a:rPr>
              <a:t>Hình</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thành</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nhóm</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chuyên</a:t>
            </a:r>
            <a:r>
              <a:rPr lang="en-US" sz="4400" b="1" i="1" dirty="0">
                <a:latin typeface="Times New Roman" panose="02020603050405020304" pitchFamily="18" charset="0"/>
                <a:ea typeface="Times New Roman" panose="02020603050405020304" pitchFamily="18" charset="0"/>
              </a:rPr>
              <a:t> </a:t>
            </a:r>
            <a:r>
              <a:rPr lang="en-US" sz="4400" b="1" i="1" dirty="0" err="1" smtClean="0">
                <a:latin typeface="Times New Roman" panose="02020603050405020304" pitchFamily="18" charset="0"/>
                <a:ea typeface="Times New Roman" panose="02020603050405020304" pitchFamily="18" charset="0"/>
              </a:rPr>
              <a:t>gia</a:t>
            </a:r>
            <a:r>
              <a:rPr lang="vi-VN" sz="4400" b="1" i="1" dirty="0" smtClean="0">
                <a:latin typeface="Times New Roman" panose="02020603050405020304" pitchFamily="18" charset="0"/>
                <a:ea typeface="Times New Roman" panose="02020603050405020304" pitchFamily="18" charset="0"/>
              </a:rPr>
              <a:t> (5p)</a:t>
            </a:r>
            <a:endParaRPr lang="en-US" sz="4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rPr>
              <a:t> 1, 2: </a:t>
            </a:r>
            <a:r>
              <a:rPr lang="en-US" sz="4400" dirty="0" err="1">
                <a:latin typeface="Times New Roman" panose="02020603050405020304" pitchFamily="18" charset="0"/>
                <a:ea typeface="Times New Roman" panose="02020603050405020304" pitchFamily="18" charset="0"/>
              </a:rPr>
              <a:t>Tìm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hiểu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xương</a:t>
            </a:r>
            <a:r>
              <a:rPr lang="en-US" sz="44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rPr>
              <a:t> 3, 4: </a:t>
            </a:r>
            <a:r>
              <a:rPr lang="en-US" sz="4400" dirty="0" err="1">
                <a:latin typeface="Times New Roman" panose="02020603050405020304" pitchFamily="18" charset="0"/>
                <a:ea typeface="Times New Roman" panose="02020603050405020304" pitchFamily="18" charset="0"/>
              </a:rPr>
              <a:t>Tìm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hiểu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khớp</a:t>
            </a:r>
            <a:r>
              <a:rPr lang="en-US" sz="44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rPr>
              <a:t> 5, 6: </a:t>
            </a:r>
            <a:r>
              <a:rPr lang="en-US" sz="4400" dirty="0" err="1">
                <a:latin typeface="Times New Roman" panose="02020603050405020304" pitchFamily="18" charset="0"/>
                <a:ea typeface="Times New Roman" panose="02020603050405020304" pitchFamily="18" charset="0"/>
              </a:rPr>
              <a:t>Tìm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hiểu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cơ</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vân</a:t>
            </a:r>
            <a:r>
              <a:rPr lang="en-US" sz="44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b="1" i="1" dirty="0">
                <a:latin typeface="Times New Roman" panose="02020603050405020304" pitchFamily="18" charset="0"/>
                <a:ea typeface="Times New Roman" panose="02020603050405020304" pitchFamily="18" charset="0"/>
              </a:rPr>
              <a:t>* </a:t>
            </a:r>
            <a:r>
              <a:rPr lang="vi-VN" sz="4400" b="1" i="1" dirty="0">
                <a:latin typeface="Times New Roman" panose="02020603050405020304" pitchFamily="18" charset="0"/>
                <a:ea typeface="Times New Roman" panose="02020603050405020304" pitchFamily="18" charset="0"/>
              </a:rPr>
              <a:t>Giai đoạn</a:t>
            </a:r>
            <a:r>
              <a:rPr lang="en-US" sz="4400" b="1" i="1" dirty="0">
                <a:latin typeface="Times New Roman" panose="02020603050405020304" pitchFamily="18" charset="0"/>
                <a:ea typeface="Times New Roman" panose="02020603050405020304" pitchFamily="18" charset="0"/>
              </a:rPr>
              <a:t> 2: </a:t>
            </a:r>
            <a:r>
              <a:rPr lang="en-US" sz="4400" b="1" i="1" dirty="0" err="1">
                <a:latin typeface="Times New Roman" panose="02020603050405020304" pitchFamily="18" charset="0"/>
                <a:ea typeface="Times New Roman" panose="02020603050405020304" pitchFamily="18" charset="0"/>
              </a:rPr>
              <a:t>Hình</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thành</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nhóm</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mảnh</a:t>
            </a:r>
            <a:r>
              <a:rPr lang="en-US" sz="4400" b="1" i="1" dirty="0">
                <a:latin typeface="Times New Roman" panose="02020603050405020304" pitchFamily="18" charset="0"/>
                <a:ea typeface="Times New Roman" panose="02020603050405020304" pitchFamily="18" charset="0"/>
              </a:rPr>
              <a:t> </a:t>
            </a:r>
            <a:r>
              <a:rPr lang="en-US" sz="4400" b="1" i="1" dirty="0" err="1" smtClean="0">
                <a:latin typeface="Times New Roman" panose="02020603050405020304" pitchFamily="18" charset="0"/>
                <a:ea typeface="Times New Roman" panose="02020603050405020304" pitchFamily="18" charset="0"/>
              </a:rPr>
              <a:t>ghép</a:t>
            </a:r>
            <a:r>
              <a:rPr lang="vi-VN" sz="4400" b="1" i="1" dirty="0" smtClean="0">
                <a:latin typeface="Times New Roman" panose="02020603050405020304" pitchFamily="18" charset="0"/>
                <a:ea typeface="Times New Roman" panose="02020603050405020304" pitchFamily="18" charset="0"/>
              </a:rPr>
              <a:t> (5p)</a:t>
            </a:r>
            <a:endParaRPr lang="en-US" sz="4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dirty="0">
                <a:latin typeface="Times New Roman" panose="02020603050405020304" pitchFamily="18" charset="0"/>
                <a:ea typeface="Times New Roman" panose="02020603050405020304" pitchFamily="18" charset="0"/>
              </a:rPr>
              <a:t>- </a:t>
            </a:r>
            <a:r>
              <a:rPr lang="vi-VN" sz="4400" dirty="0" smtClean="0">
                <a:latin typeface="Times New Roman" panose="02020603050405020304" pitchFamily="18" charset="0"/>
                <a:ea typeface="Times New Roman" panose="02020603050405020304" pitchFamily="18" charset="0"/>
              </a:rPr>
              <a:t>Nhóm mảnh ghép 1: </a:t>
            </a:r>
            <a:r>
              <a:rPr lang="en-US" sz="4400" dirty="0" smtClean="0">
                <a:latin typeface="Times New Roman" panose="02020603050405020304" pitchFamily="18" charset="0"/>
                <a:ea typeface="Times New Roman" panose="02020603050405020304" pitchFamily="18" charset="0"/>
              </a:rPr>
              <a:t>(</a:t>
            </a:r>
            <a:r>
              <a:rPr lang="en-US" sz="4400" dirty="0" err="1" smtClean="0">
                <a:latin typeface="Times New Roman" panose="02020603050405020304" pitchFamily="18" charset="0"/>
                <a:ea typeface="Times New Roman" panose="02020603050405020304" pitchFamily="18" charset="0"/>
              </a:rPr>
              <a:t>nhóm</a:t>
            </a:r>
            <a:r>
              <a:rPr lang="en-US" sz="4400" dirty="0" smtClean="0">
                <a:latin typeface="Times New Roman" panose="02020603050405020304" pitchFamily="18" charset="0"/>
                <a:ea typeface="Times New Roman" panose="02020603050405020304" pitchFamily="18" charset="0"/>
              </a:rPr>
              <a:t> </a:t>
            </a:r>
            <a:r>
              <a:rPr lang="en-US" sz="4400" dirty="0">
                <a:latin typeface="Times New Roman" panose="02020603050405020304" pitchFamily="18" charset="0"/>
                <a:ea typeface="Times New Roman" panose="02020603050405020304" pitchFamily="18" charset="0"/>
              </a:rPr>
              <a:t>1, </a:t>
            </a:r>
            <a:r>
              <a:rPr lang="en-US" sz="4400" dirty="0" err="1">
                <a:latin typeface="Times New Roman" panose="02020603050405020304" pitchFamily="18" charset="0"/>
                <a:ea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rPr>
              <a:t> 3, </a:t>
            </a:r>
            <a:r>
              <a:rPr lang="en-US" sz="4400" dirty="0" err="1">
                <a:latin typeface="Times New Roman" panose="02020603050405020304" pitchFamily="18" charset="0"/>
                <a:ea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rPr>
              <a:t> 5) </a:t>
            </a:r>
            <a:endParaRPr lang="vi-VN" sz="4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vi-VN" sz="4400" dirty="0" smtClean="0">
                <a:latin typeface="Times New Roman" panose="02020603050405020304" pitchFamily="18" charset="0"/>
                <a:ea typeface="Times New Roman" panose="02020603050405020304" pitchFamily="18" charset="0"/>
              </a:rPr>
              <a:t>- Nhóm mảnh ghép 2: </a:t>
            </a:r>
            <a:r>
              <a:rPr lang="en-US" sz="4400" dirty="0" smtClean="0">
                <a:latin typeface="Times New Roman" panose="02020603050405020304" pitchFamily="18" charset="0"/>
                <a:ea typeface="Times New Roman" panose="02020603050405020304" pitchFamily="18" charset="0"/>
              </a:rPr>
              <a:t>(</a:t>
            </a:r>
            <a:r>
              <a:rPr lang="en-US" sz="4400" dirty="0" err="1">
                <a:latin typeface="Times New Roman" panose="02020603050405020304" pitchFamily="18" charset="0"/>
                <a:ea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rPr>
              <a:t> 2, </a:t>
            </a:r>
            <a:r>
              <a:rPr lang="en-US" sz="4400" dirty="0" err="1">
                <a:latin typeface="Times New Roman" panose="02020603050405020304" pitchFamily="18" charset="0"/>
                <a:ea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rPr>
              <a:t> 4, </a:t>
            </a:r>
            <a:r>
              <a:rPr lang="en-US" sz="4400" dirty="0" err="1">
                <a:latin typeface="Times New Roman" panose="02020603050405020304" pitchFamily="18" charset="0"/>
                <a:ea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rPr>
              <a:t> 6</a:t>
            </a:r>
            <a:r>
              <a:rPr lang="en-US" sz="4400" dirty="0" smtClean="0">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utoUpdateAnimBg="0"/>
      <p:bldP spid="2" grpId="2" animBg="1"/>
      <p:bldP spid="3" grpId="0" animBg="1"/>
      <p:bldP spid="3" grpI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88490"/>
            <a:ext cx="16778288" cy="93871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SỰ PHÙ HỢP GIỮA CẤU TẠO VÀ CHỨC NĂNG CỦA HỆ VẬN ĐỘNG</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 và tên:...................................................................... Lớp:..........................</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SGK,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28.2- 28.5/SGK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endParaRPr lang="vi-VN" alt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endParaRPr kumimoji="0" lang="vi-VN" altLang="en-US" sz="32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endParaRPr lang="vi-VN" alt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lang="vi-VN" alt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lang="vi-VN" alt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rabicPeriod"/>
              <a:tabLst/>
            </a:pP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1" i="1"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1" i="1"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gãy</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bột</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1" i="1"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kumimoji="0" lang="vi-VN"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cứng</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dẻo</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kumimoji="0" lang="en-US" altLang="en-US" sz="3200" b="1"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798291143"/>
              </p:ext>
            </p:extLst>
          </p:nvPr>
        </p:nvGraphicFramePr>
        <p:xfrm>
          <a:off x="360252" y="2217614"/>
          <a:ext cx="16057784" cy="2794104"/>
        </p:xfrm>
        <a:graphic>
          <a:graphicData uri="http://schemas.openxmlformats.org/drawingml/2006/table">
            <a:tbl>
              <a:tblPr firstRow="1" firstCol="1" bandRow="1">
                <a:tableStyleId>{5C22544A-7EE6-4342-B048-85BDC9FD1C3A}</a:tableStyleId>
              </a:tblPr>
              <a:tblGrid>
                <a:gridCol w="5193695">
                  <a:extLst>
                    <a:ext uri="{9D8B030D-6E8A-4147-A177-3AD203B41FA5}">
                      <a16:colId xmlns:a16="http://schemas.microsoft.com/office/drawing/2014/main" val="1494459539"/>
                    </a:ext>
                  </a:extLst>
                </a:gridCol>
                <a:gridCol w="5195362">
                  <a:extLst>
                    <a:ext uri="{9D8B030D-6E8A-4147-A177-3AD203B41FA5}">
                      <a16:colId xmlns:a16="http://schemas.microsoft.com/office/drawing/2014/main" val="3602009364"/>
                    </a:ext>
                  </a:extLst>
                </a:gridCol>
                <a:gridCol w="5668727">
                  <a:extLst>
                    <a:ext uri="{9D8B030D-6E8A-4147-A177-3AD203B41FA5}">
                      <a16:colId xmlns:a16="http://schemas.microsoft.com/office/drawing/2014/main" val="1178558003"/>
                    </a:ext>
                  </a:extLst>
                </a:gridCol>
              </a:tblGrid>
              <a:tr h="484780">
                <a:tc>
                  <a:txBody>
                    <a:bodyPr/>
                    <a:lstStyle/>
                    <a:p>
                      <a:pPr algn="ctr">
                        <a:lnSpc>
                          <a:spcPct val="115000"/>
                        </a:lnSpc>
                        <a:spcAft>
                          <a:spcPts val="0"/>
                        </a:spcAft>
                      </a:pPr>
                      <a:r>
                        <a:rPr lang="vi-VN" sz="2800" dirty="0">
                          <a:solidFill>
                            <a:schemeClr val="tx1"/>
                          </a:solidFill>
                          <a:effectLst/>
                        </a:rPr>
                        <a:t>Cơ quan</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15000"/>
                        </a:lnSpc>
                        <a:spcAft>
                          <a:spcPts val="0"/>
                        </a:spcAft>
                      </a:pPr>
                      <a:r>
                        <a:rPr lang="vi-VN" sz="2800">
                          <a:solidFill>
                            <a:schemeClr val="tx1"/>
                          </a:solidFill>
                          <a:effectLst/>
                        </a:rPr>
                        <a:t>Chức năng</a:t>
                      </a:r>
                      <a:endParaRPr lang="en-US" sz="240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15000"/>
                        </a:lnSpc>
                        <a:spcAft>
                          <a:spcPts val="0"/>
                        </a:spcAft>
                      </a:pPr>
                      <a:r>
                        <a:rPr lang="vi-VN" sz="2800">
                          <a:solidFill>
                            <a:schemeClr val="tx1"/>
                          </a:solidFill>
                          <a:effectLst/>
                        </a:rPr>
                        <a:t>Đặc điểm, cấu tạo</a:t>
                      </a:r>
                      <a:endParaRPr lang="en-US" sz="240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636352637"/>
                  </a:ext>
                </a:extLst>
              </a:tr>
              <a:tr h="707083">
                <a:tc>
                  <a:txBody>
                    <a:bodyPr/>
                    <a:lstStyle/>
                    <a:p>
                      <a:pPr algn="ctr">
                        <a:lnSpc>
                          <a:spcPct val="115000"/>
                        </a:lnSpc>
                        <a:spcAft>
                          <a:spcPts val="0"/>
                        </a:spcAft>
                      </a:pPr>
                      <a:r>
                        <a:rPr lang="vi-VN" sz="2800" dirty="0">
                          <a:solidFill>
                            <a:schemeClr val="tx1"/>
                          </a:solidFill>
                          <a:effectLst/>
                        </a:rPr>
                        <a:t>Xương</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15000"/>
                        </a:lnSpc>
                        <a:spcAft>
                          <a:spcPts val="0"/>
                        </a:spcAft>
                      </a:pPr>
                      <a:r>
                        <a:rPr lang="vi-VN" sz="2800" dirty="0">
                          <a:solidFill>
                            <a:schemeClr val="tx1"/>
                          </a:solidFill>
                          <a:effectLst/>
                        </a:rPr>
                        <a:t> </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15000"/>
                        </a:lnSpc>
                        <a:spcAft>
                          <a:spcPts val="0"/>
                        </a:spcAft>
                      </a:pPr>
                      <a:r>
                        <a:rPr lang="vi-VN" sz="2800">
                          <a:solidFill>
                            <a:schemeClr val="tx1"/>
                          </a:solidFill>
                          <a:effectLst/>
                        </a:rPr>
                        <a:t> </a:t>
                      </a:r>
                      <a:endParaRPr lang="en-US" sz="240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400561097"/>
                  </a:ext>
                </a:extLst>
              </a:tr>
              <a:tr h="660212">
                <a:tc>
                  <a:txBody>
                    <a:bodyPr/>
                    <a:lstStyle/>
                    <a:p>
                      <a:pPr algn="ctr">
                        <a:lnSpc>
                          <a:spcPct val="115000"/>
                        </a:lnSpc>
                        <a:spcAft>
                          <a:spcPts val="0"/>
                        </a:spcAft>
                      </a:pPr>
                      <a:r>
                        <a:rPr lang="vi-VN" sz="2800">
                          <a:solidFill>
                            <a:schemeClr val="tx1"/>
                          </a:solidFill>
                          <a:effectLst/>
                        </a:rPr>
                        <a:t>Khớp</a:t>
                      </a:r>
                      <a:endParaRPr lang="en-US" sz="240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15000"/>
                        </a:lnSpc>
                        <a:spcAft>
                          <a:spcPts val="0"/>
                        </a:spcAft>
                      </a:pPr>
                      <a:r>
                        <a:rPr lang="vi-VN" sz="2800" dirty="0">
                          <a:solidFill>
                            <a:schemeClr val="tx1"/>
                          </a:solidFill>
                          <a:effectLst/>
                        </a:rPr>
                        <a:t> </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15000"/>
                        </a:lnSpc>
                        <a:spcAft>
                          <a:spcPts val="0"/>
                        </a:spcAft>
                      </a:pPr>
                      <a:r>
                        <a:rPr lang="vi-VN" sz="2800" dirty="0">
                          <a:solidFill>
                            <a:schemeClr val="tx1"/>
                          </a:solidFill>
                          <a:effectLst/>
                        </a:rPr>
                        <a:t> </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580960656"/>
                  </a:ext>
                </a:extLst>
              </a:tr>
              <a:tr h="936081">
                <a:tc>
                  <a:txBody>
                    <a:bodyPr/>
                    <a:lstStyle/>
                    <a:p>
                      <a:pPr algn="ctr">
                        <a:lnSpc>
                          <a:spcPct val="115000"/>
                        </a:lnSpc>
                        <a:spcAft>
                          <a:spcPts val="0"/>
                        </a:spcAft>
                      </a:pPr>
                      <a:r>
                        <a:rPr lang="vi-VN" sz="2800">
                          <a:solidFill>
                            <a:schemeClr val="tx1"/>
                          </a:solidFill>
                          <a:effectLst/>
                        </a:rPr>
                        <a:t>Cơ vân</a:t>
                      </a:r>
                      <a:endParaRPr lang="en-US" sz="240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15000"/>
                        </a:lnSpc>
                        <a:spcAft>
                          <a:spcPts val="0"/>
                        </a:spcAft>
                      </a:pPr>
                      <a:r>
                        <a:rPr lang="vi-VN" sz="2800">
                          <a:solidFill>
                            <a:schemeClr val="tx1"/>
                          </a:solidFill>
                          <a:effectLst/>
                        </a:rPr>
                        <a:t> </a:t>
                      </a:r>
                      <a:endParaRPr lang="en-US" sz="240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ct val="115000"/>
                        </a:lnSpc>
                        <a:spcAft>
                          <a:spcPts val="0"/>
                        </a:spcAft>
                      </a:pPr>
                      <a:r>
                        <a:rPr lang="vi-VN" sz="2800" dirty="0">
                          <a:solidFill>
                            <a:schemeClr val="tx1"/>
                          </a:solidFill>
                          <a:effectLst/>
                        </a:rPr>
                        <a:t> </a:t>
                      </a:r>
                      <a:endParaRPr lang="en-US" sz="24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631874371"/>
                  </a:ext>
                </a:extLst>
              </a:tr>
            </a:tbl>
          </a:graphicData>
        </a:graphic>
      </p:graphicFrame>
    </p:spTree>
    <p:extLst>
      <p:ext uri="{BB962C8B-B14F-4D97-AF65-F5344CB8AC3E}">
        <p14:creationId xmlns:p14="http://schemas.microsoft.com/office/powerpoint/2010/main" val="3632091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778288" cy="9475787"/>
          </a:xfrm>
          <a:prstGeom prst="rect">
            <a:avLst/>
          </a:prstGeom>
        </p:spPr>
      </p:pic>
      <p:sp>
        <p:nvSpPr>
          <p:cNvPr id="3" name="Rectangle 2"/>
          <p:cNvSpPr/>
          <p:nvPr/>
        </p:nvSpPr>
        <p:spPr bwMode="auto">
          <a:xfrm>
            <a:off x="540272" y="5385966"/>
            <a:ext cx="5256584" cy="316835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500188"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3299189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4363"/>
          <a:stretch/>
        </p:blipFill>
        <p:spPr>
          <a:xfrm>
            <a:off x="0" y="-14026"/>
            <a:ext cx="7849664" cy="539999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577" b="24999"/>
          <a:stretch/>
        </p:blipFill>
        <p:spPr>
          <a:xfrm>
            <a:off x="7849664" y="0"/>
            <a:ext cx="8928624" cy="947578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678" t="11455" r="21607" b="29842"/>
          <a:stretch/>
        </p:blipFill>
        <p:spPr>
          <a:xfrm>
            <a:off x="0" y="5235156"/>
            <a:ext cx="7849664" cy="4240632"/>
          </a:xfrm>
          <a:prstGeom prst="rect">
            <a:avLst/>
          </a:prstGeom>
        </p:spPr>
      </p:pic>
    </p:spTree>
    <p:extLst>
      <p:ext uri="{BB962C8B-B14F-4D97-AF65-F5344CB8AC3E}">
        <p14:creationId xmlns:p14="http://schemas.microsoft.com/office/powerpoint/2010/main" val="445038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1055</TotalTime>
  <Words>1212</Words>
  <Application>Microsoft Office PowerPoint</Application>
  <PresentationFormat>Custom</PresentationFormat>
  <Paragraphs>179</Paragraphs>
  <Slides>28</Slides>
  <Notes>19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宋体</vt:lpstr>
      <vt:lpstr>Arial</vt:lpstr>
      <vt:lpstr>Calibri</vt:lpstr>
      <vt:lpstr>方正姚体</vt:lpstr>
      <vt:lpstr>黑体</vt:lpstr>
      <vt:lpstr>华文新魏</vt:lpstr>
      <vt:lpstr>Symbol</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PC</cp:lastModifiedBy>
  <cp:revision>121</cp:revision>
  <dcterms:created xsi:type="dcterms:W3CDTF">2015-09-14T06:10:05Z</dcterms:created>
  <dcterms:modified xsi:type="dcterms:W3CDTF">2023-08-13T11:24:26Z</dcterms:modified>
</cp:coreProperties>
</file>