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4"/>
  </p:notesMasterIdLst>
  <p:sldIdLst>
    <p:sldId id="309" r:id="rId2"/>
    <p:sldId id="260" r:id="rId3"/>
    <p:sldId id="294" r:id="rId4"/>
    <p:sldId id="296" r:id="rId5"/>
    <p:sldId id="312" r:id="rId6"/>
    <p:sldId id="297" r:id="rId7"/>
    <p:sldId id="304" r:id="rId8"/>
    <p:sldId id="306" r:id="rId9"/>
    <p:sldId id="311" r:id="rId10"/>
    <p:sldId id="278" r:id="rId11"/>
    <p:sldId id="288" r:id="rId12"/>
    <p:sldId id="31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6CA800"/>
    <a:srgbClr val="FF00FF"/>
    <a:srgbClr val="006600"/>
    <a:srgbClr val="0000FF"/>
    <a:srgbClr val="6600CC"/>
    <a:srgbClr val="552579"/>
    <a:srgbClr val="FF9E1D"/>
    <a:srgbClr val="D68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CEB4A-148D-4129-8036-33D2071F0CF0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96F3-31FA-470F-8DF8-6073869529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9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96F3-31FA-470F-8DF8-6073869529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96F3-31FA-470F-8DF8-6073869529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96F3-31FA-470F-8DF8-6073869529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AD16-A963-4E43-BAB7-0A41CF14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2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vi&#234;n%20THCS%20H&#7891;ng%20Th&#225;i%20&#272;&#244;ng\Sinh%208\Ti&#7871;t%2019%20V&#7853;n%20chuy&#7875;n%20m&#225;u%20qua%20h&#7879;%20m&#7841;ch.%20V&#7879;%20sinh%20h&#7879;%20tu&#7847;n%20ho&#224;n\Video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AutoShape 7"/>
          <p:cNvSpPr>
            <a:spLocks noChangeArrowheads="1"/>
          </p:cNvSpPr>
          <p:nvPr/>
        </p:nvSpPr>
        <p:spPr bwMode="auto">
          <a:xfrm rot="-5400000">
            <a:off x="7388225" y="2411413"/>
            <a:ext cx="123825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 rot="-5400000">
            <a:off x="333375" y="4908550"/>
            <a:ext cx="123825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 rot="-5400000">
            <a:off x="3732213" y="1860550"/>
            <a:ext cx="123825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0" y="3894138"/>
            <a:ext cx="950913" cy="130968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6419850" y="1470025"/>
            <a:ext cx="950913" cy="130968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6753225" y="2833688"/>
            <a:ext cx="950913" cy="130968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3416300" y="4445000"/>
            <a:ext cx="950913" cy="130968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427163" y="668338"/>
            <a:ext cx="863600" cy="12366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403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0" baseline="-25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286000" y="5029200"/>
            <a:ext cx="4419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Lê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Phương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</a:rPr>
              <a:t>Thảo</a:t>
            </a:r>
            <a:endParaRPr lang="en-US" sz="26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THCS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HỒNG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ĐÔNG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7467600" cy="3505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 GIÁO</a:t>
            </a:r>
          </a:p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 TOÀN THỂ CÁC EM HỌC SINH</a:t>
            </a:r>
            <a:r>
              <a:rPr lang="vi-VN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Ariston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1800" y="609600"/>
            <a:ext cx="4411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NHIÊN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6248400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2018-2019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25" name="Group 81"/>
          <p:cNvGraphicFramePr>
            <a:graphicFrameLocks noGrp="1"/>
          </p:cNvGraphicFramePr>
          <p:nvPr>
            <p:ph/>
          </p:nvPr>
        </p:nvGraphicFramePr>
        <p:xfrm>
          <a:off x="533401" y="1493836"/>
          <a:ext cx="8077199" cy="4602164"/>
        </p:xfrm>
        <a:graphic>
          <a:graphicData uri="http://schemas.openxmlformats.org/drawingml/2006/table">
            <a:tbl>
              <a:tblPr/>
              <a:tblGrid>
                <a:gridCol w="2257162"/>
                <a:gridCol w="2257162"/>
                <a:gridCol w="1682751"/>
                <a:gridCol w="1880124"/>
              </a:tblGrid>
              <a:tr h="1005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Trạng thái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Người bình thường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Vận động              viên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Nhịp tim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(lần\phút)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nghỉ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ngơi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hoạt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gắng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sức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40-60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180-240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Lượng máu được bơm của một ngăn tim (ml\lần)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nghỉ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ngơi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hoat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gắng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sức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75-115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180-210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24" name="Text Box 80"/>
          <p:cNvSpPr txBox="1">
            <a:spLocks noChangeArrowheads="1"/>
          </p:cNvSpPr>
          <p:nvPr/>
        </p:nvSpPr>
        <p:spPr bwMode="auto">
          <a:xfrm>
            <a:off x="533400" y="457200"/>
            <a:ext cx="80772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/>
              <a:t>Bảng18.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285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Hướng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sau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HỌC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BÀI</a:t>
            </a:r>
            <a:endParaRPr lang="en-US" sz="2800" b="1" dirty="0">
              <a:solidFill>
                <a:srgbClr val="6600CC"/>
              </a:solidFill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LÀM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BÀI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TẬP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VỞ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BÀI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TẬP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CHUẨN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BỊ</a:t>
            </a:r>
            <a:r>
              <a:rPr lang="en-US" sz="2800" b="1" dirty="0" smtClean="0">
                <a:solidFill>
                  <a:srgbClr val="6600CC"/>
                </a:solidFill>
              </a:rPr>
              <a:t> CHO </a:t>
            </a:r>
            <a:r>
              <a:rPr lang="en-US" sz="2800" b="1" dirty="0" err="1" smtClean="0">
                <a:solidFill>
                  <a:srgbClr val="6600CC"/>
                </a:solidFill>
              </a:rPr>
              <a:t>BÀI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SAU</a:t>
            </a:r>
            <a:r>
              <a:rPr lang="en-US" sz="2800" b="1" dirty="0" smtClean="0">
                <a:solidFill>
                  <a:srgbClr val="6600CC"/>
                </a:solidFill>
              </a:rPr>
              <a:t>: </a:t>
            </a:r>
            <a:r>
              <a:rPr lang="en-US" sz="2800" b="1" dirty="0" err="1" smtClean="0">
                <a:solidFill>
                  <a:srgbClr val="6600CC"/>
                </a:solidFill>
              </a:rPr>
              <a:t>BÀI</a:t>
            </a:r>
            <a:r>
              <a:rPr lang="en-US" sz="2800" b="1" dirty="0" smtClean="0">
                <a:solidFill>
                  <a:srgbClr val="6600CC"/>
                </a:solidFill>
              </a:rPr>
              <a:t> 12 </a:t>
            </a:r>
            <a:r>
              <a:rPr lang="en-US" sz="2800" b="1" dirty="0" err="1" smtClean="0">
                <a:solidFill>
                  <a:srgbClr val="6600CC"/>
                </a:solidFill>
              </a:rPr>
              <a:t>THỰC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HÀNH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SƠ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CỨU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VÀ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BĂNG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BÓ</a:t>
            </a:r>
            <a:r>
              <a:rPr lang="en-US" sz="2800" b="1" dirty="0" smtClean="0">
                <a:solidFill>
                  <a:srgbClr val="6600CC"/>
                </a:solidFill>
              </a:rPr>
              <a:t> CHO </a:t>
            </a:r>
            <a:r>
              <a:rPr lang="en-US" sz="2800" b="1" dirty="0" err="1" smtClean="0">
                <a:solidFill>
                  <a:srgbClr val="6600CC"/>
                </a:solidFill>
              </a:rPr>
              <a:t>NGƯỜI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GÃY</a:t>
            </a:r>
            <a:r>
              <a:rPr lang="en-US" sz="2800" b="1" dirty="0" smtClean="0">
                <a:solidFill>
                  <a:srgbClr val="6600CC"/>
                </a:solidFill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</a:rPr>
              <a:t>XƯƠNG</a:t>
            </a:r>
            <a:endParaRPr lang="en-US" sz="2800" b="1" dirty="0" smtClean="0">
              <a:solidFill>
                <a:srgbClr val="6600CC"/>
              </a:solidFill>
            </a:endParaRPr>
          </a:p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Chuẩn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tổ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Thanh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nẹp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dài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30-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40cm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rộng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4-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5cm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: 2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thanh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Băng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2m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): 4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cuộn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Vải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sạch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(20*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40cm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): 4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miếng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1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1" descr="valros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48200"/>
            <a:ext cx="3810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2" descr="valros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724400"/>
            <a:ext cx="3409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6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3600" b="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2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/>
      <p:bldP spid="1597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91623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tim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việc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suốt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đời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không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mệt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mỏi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66"/>
                </a:solidFill>
                <a:latin typeface="Times New Roman" pitchFamily="18" charset="0"/>
              </a:rPr>
              <a:t>Kiểm</a:t>
            </a:r>
            <a:r>
              <a:rPr lang="en-US" sz="44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66"/>
                </a:solidFill>
                <a:latin typeface="Times New Roman" pitchFamily="18" charset="0"/>
              </a:rPr>
              <a:t>tra</a:t>
            </a:r>
            <a:r>
              <a:rPr lang="en-US" sz="44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cũ</a:t>
            </a:r>
            <a:endParaRPr lang="en-US" sz="4400" b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65538" name="Picture 2" descr="Kết quả hình ảnh cho tim ngư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71799"/>
            <a:ext cx="4572000" cy="3429001"/>
          </a:xfrm>
          <a:prstGeom prst="rect">
            <a:avLst/>
          </a:prstGeom>
          <a:noFill/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28600" y="1447800"/>
            <a:ext cx="1042416" cy="1042416"/>
          </a:xfrm>
          <a:prstGeom prst="actionButtonHel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415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77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77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277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 descr="Capture3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848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81000"/>
            <a:ext cx="3429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81000"/>
            <a:ext cx="3810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" y="381218"/>
            <a:ext cx="8763000" cy="6324382"/>
            <a:chOff x="2928" y="1310"/>
            <a:chExt cx="2832" cy="2830"/>
          </a:xfrm>
        </p:grpSpPr>
        <p:pic>
          <p:nvPicPr>
            <p:cNvPr id="5" name="Picture 17" descr="Do thi su bien doi huyet ap trong he mach cua vong tuan hoan l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1310"/>
              <a:ext cx="2832" cy="2076"/>
            </a:xfrm>
            <a:prstGeom prst="rect">
              <a:avLst/>
            </a:prstGeom>
            <a:noFill/>
          </p:spPr>
        </p:pic>
        <p:graphicFrame>
          <p:nvGraphicFramePr>
            <p:cNvPr id="6" name="Object 18"/>
            <p:cNvGraphicFramePr>
              <a:graphicFrameLocks noChangeAspect="1"/>
            </p:cNvGraphicFramePr>
            <p:nvPr/>
          </p:nvGraphicFramePr>
          <p:xfrm>
            <a:off x="2928" y="3408"/>
            <a:ext cx="2832" cy="732"/>
          </p:xfrm>
          <a:graphic>
            <a:graphicData uri="http://schemas.openxmlformats.org/presentationml/2006/ole">
              <p:oleObj spid="_x0000_s82946" name="Bitmap Image" r:id="rId4" imgW="4371429" imgH="1162212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304800"/>
            <a:ext cx="80772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RXfR9HEaw8E8-il6kTIWUw.jpeg"/>
          <p:cNvPicPr>
            <a:picLocks noChangeAspect="1"/>
          </p:cNvPicPr>
          <p:nvPr/>
        </p:nvPicPr>
        <p:blipFill>
          <a:blip r:embed="rId3"/>
          <a:srcRect l="10811" t="7333" r="6757" b="23334"/>
          <a:stretch>
            <a:fillRect/>
          </a:stretch>
        </p:blipFill>
        <p:spPr>
          <a:xfrm>
            <a:off x="0" y="990600"/>
            <a:ext cx="3886200" cy="327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381000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tivi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914400"/>
            <a:ext cx="3205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/>
          </a:p>
        </p:txBody>
      </p:sp>
      <p:sp>
        <p:nvSpPr>
          <p:cNvPr id="12" name="Rectangle 11"/>
          <p:cNvSpPr/>
          <p:nvPr/>
        </p:nvSpPr>
        <p:spPr>
          <a:xfrm>
            <a:off x="4191000" y="1524000"/>
            <a:ext cx="39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4191000" y="2133600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4. Hội chứng cuối tuần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2743200"/>
            <a:ext cx="313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5. Dừng hoặc bỏ thuốc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191000" y="3352800"/>
            <a:ext cx="383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6. Không ăn hoa quả và rau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meo-hay-ban-can-ap-dung-de-trai-tim-luon-khoe-manh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91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loi-khuyen-de-co-trai-tim-khoe-m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3352800" cy="2819400"/>
          </a:xfrm>
          <a:prstGeom prst="rect">
            <a:avLst/>
          </a:prstGeom>
        </p:spPr>
      </p:pic>
      <p:pic>
        <p:nvPicPr>
          <p:cNvPr id="5" name="Picture 4" descr="up-vietbeauty-tac-dung-cua-mo-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762000"/>
            <a:ext cx="2895600" cy="2819400"/>
          </a:xfrm>
          <a:prstGeom prst="rect">
            <a:avLst/>
          </a:prstGeom>
        </p:spPr>
      </p:pic>
      <p:pic>
        <p:nvPicPr>
          <p:cNvPr id="6" name="Picture 5" descr="cach-trong-nho-ninh-thuan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762000"/>
            <a:ext cx="2895600" cy="2819400"/>
          </a:xfrm>
          <a:prstGeom prst="rect">
            <a:avLst/>
          </a:prstGeom>
        </p:spPr>
      </p:pic>
      <p:pic>
        <p:nvPicPr>
          <p:cNvPr id="7" name="Picture 6" descr="20141007-042735-user633647_pic726955_127173493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81400"/>
            <a:ext cx="4572000" cy="3276600"/>
          </a:xfrm>
          <a:prstGeom prst="rect">
            <a:avLst/>
          </a:prstGeom>
        </p:spPr>
      </p:pic>
      <p:pic>
        <p:nvPicPr>
          <p:cNvPr id="8" name="Picture 7" descr="huong-dan-phoi-nang-cho-tre-so-sinh-dung-cach-tai-nha-hinh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&amp;amp;#x09;Vì sao tim làm việc suốt đời mà không mệt mỏi?&amp;quot;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94&quot;/&gt;&lt;/object&gt;&lt;object type=&quot;3&quot; unique_id=&quot;10007&quot;&gt;&lt;property id=&quot;20148&quot; value=&quot;5&quot;/&gt;&lt;property id=&quot;20300&quot; value=&quot;Slide 4&quot;/&gt;&lt;property id=&quot;20307&quot; value=&quot;296&quot;/&gt;&lt;/object&gt;&lt;object type=&quot;3&quot; unique_id=&quot;10008&quot;&gt;&lt;property id=&quot;20148&quot; value=&quot;5&quot;/&gt;&lt;property id=&quot;20300&quot; value=&quot;Slide 6&quot;/&gt;&lt;property id=&quot;20307&quot; value=&quot;297&quot;/&gt;&lt;/object&gt;&lt;object type=&quot;3&quot; unique_id=&quot;10016&quot;&gt;&lt;property id=&quot;20148&quot; value=&quot;5&quot;/&gt;&lt;property id=&quot;20300&quot; value=&quot;Slide 7&quot;/&gt;&lt;property id=&quot;20307&quot; value=&quot;304&quot;/&gt;&lt;/object&gt;&lt;object type=&quot;3&quot; unique_id=&quot;10017&quot;&gt;&lt;property id=&quot;20148&quot; value=&quot;5&quot;/&gt;&lt;property id=&quot;20300&quot; value=&quot;Slide 8&quot;/&gt;&lt;property id=&quot;20307&quot; value=&quot;306&quot;/&gt;&lt;/object&gt;&lt;object type=&quot;3&quot; unique_id=&quot;10018&quot;&gt;&lt;property id=&quot;20148&quot; value=&quot;5&quot;/&gt;&lt;property id=&quot;20300&quot; value=&quot;Slide 10&quot;/&gt;&lt;property id=&quot;20307&quot; value=&quot;278&quot;/&gt;&lt;/object&gt;&lt;object type=&quot;3&quot; unique_id=&quot;10020&quot;&gt;&lt;property id=&quot;20148&quot; value=&quot;5&quot;/&gt;&lt;property id=&quot;20300&quot; value=&quot;Slide 11&quot;/&gt;&lt;property id=&quot;20307&quot; value=&quot;288&quot;/&gt;&lt;/object&gt;&lt;object type=&quot;3&quot; unique_id=&quot;10712&quot;&gt;&lt;property id=&quot;20148&quot; value=&quot;5&quot;/&gt;&lt;property id=&quot;20300&quot; value=&quot;Slide 1&quot;/&gt;&lt;property id=&quot;20307&quot; value=&quot;309&quot;/&gt;&lt;/object&gt;&lt;object type=&quot;3&quot; unique_id=&quot;10713&quot;&gt;&lt;property id=&quot;20148&quot; value=&quot;5&quot;/&gt;&lt;property id=&quot;20300&quot; value=&quot;Slide 12&quot;/&gt;&lt;property id=&quot;20307&quot; value=&quot;310&quot;/&gt;&lt;/object&gt;&lt;object type=&quot;3&quot; unique_id=&quot;11917&quot;&gt;&lt;property id=&quot;20148&quot; value=&quot;5&quot;/&gt;&lt;property id=&quot;20300&quot; value=&quot;Slide 9&quot;/&gt;&lt;property id=&quot;20307&quot; value=&quot;311&quot;/&gt;&lt;/object&gt;&lt;object type=&quot;3&quot; unique_id=&quot;12035&quot;&gt;&lt;property id=&quot;20148&quot; value=&quot;5&quot;/&gt;&lt;property id=&quot;20300&quot; value=&quot;Slide 5&quot;/&gt;&lt;property id=&quot;20307&quot; value=&quot;312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251</Words>
  <Application>Microsoft Office PowerPoint</Application>
  <PresentationFormat>On-screen Show (4:3)</PresentationFormat>
  <Paragraphs>61</Paragraphs>
  <Slides>12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Bitmap Image</vt:lpstr>
      <vt:lpstr>Slide 1</vt:lpstr>
      <vt:lpstr> Vì sao tim làm việc suốt đời mà không mệt mỏi?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137</cp:revision>
  <dcterms:created xsi:type="dcterms:W3CDTF">2013-08-21T19:17:07Z</dcterms:created>
  <dcterms:modified xsi:type="dcterms:W3CDTF">2018-12-31T13:34:39Z</dcterms:modified>
</cp:coreProperties>
</file>