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21" r:id="rId14"/>
    <p:sldId id="534" r:id="rId15"/>
    <p:sldId id="535" r:id="rId16"/>
    <p:sldId id="536" r:id="rId17"/>
    <p:sldId id="538" r:id="rId18"/>
    <p:sldId id="540" r:id="rId19"/>
    <p:sldId id="553" r:id="rId20"/>
    <p:sldId id="541" r:id="rId21"/>
    <p:sldId id="544" r:id="rId22"/>
    <p:sldId id="542" r:id="rId23"/>
    <p:sldId id="545" r:id="rId24"/>
    <p:sldId id="543" r:id="rId25"/>
    <p:sldId id="546" r:id="rId26"/>
    <p:sldId id="527" r:id="rId27"/>
    <p:sldId id="519" r:id="rId28"/>
    <p:sldId id="523" r:id="rId29"/>
    <p:sldId id="53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8" d="100"/>
          <a:sy n="78" d="100"/>
        </p:scale>
        <p:origin x="54"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1" Type="http://schemas.openxmlformats.org/officeDocument/2006/relationships/image" Target="../media/image39.png"/></Relationships>
</file>

<file path=ppt/diagrams/_rels/data6.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5.png"/><Relationship Id="rId10" Type="http://schemas.microsoft.com/office/2007/relationships/diagramDrawing" Target="../diagrams/drawing4.xml"/><Relationship Id="rId4" Type="http://schemas.openxmlformats.org/officeDocument/2006/relationships/image" Target="../media/image10.jpe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5.png"/><Relationship Id="rId10" Type="http://schemas.microsoft.com/office/2007/relationships/diagramDrawing" Target="../diagrams/drawing5.xml"/><Relationship Id="rId4" Type="http://schemas.openxmlformats.org/officeDocument/2006/relationships/image" Target="../media/image10.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diagramDrawing" Target="../diagrams/drawing6.xml"/><Relationship Id="rId4" Type="http://schemas.openxmlformats.org/officeDocument/2006/relationships/image" Target="../media/image10.jpeg"/><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vi-VN" sz="2500" b="1" dirty="0" smtClean="0">
                <a:ln w="10541" cmpd="sng">
                  <a:solidFill>
                    <a:schemeClr val="accent1">
                      <a:shade val="88000"/>
                      <a:satMod val="110000"/>
                    </a:schemeClr>
                  </a:solidFill>
                  <a:prstDash val="solid"/>
                </a:ln>
                <a:solidFill>
                  <a:srgbClr val="002060"/>
                </a:solidFill>
                <a:latin typeface="Cambria" pitchFamily="18" charset="0"/>
              </a:rPr>
              <a:t> Nguyễn Thị Thơm</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8</a:t>
            </a:r>
            <a:r>
              <a:rPr lang="vi-VN" sz="2500" b="1" dirty="0" smtClean="0">
                <a:ln w="10541" cmpd="sng">
                  <a:solidFill>
                    <a:schemeClr val="accent1">
                      <a:shade val="88000"/>
                      <a:satMod val="110000"/>
                    </a:schemeClr>
                  </a:solidFill>
                  <a:prstDash val="solid"/>
                </a:ln>
                <a:solidFill>
                  <a:srgbClr val="002060"/>
                </a:solidFill>
                <a:latin typeface="Cambria" pitchFamily="18" charset="0"/>
              </a:rPr>
              <a:t>A,B,C,D</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5560</TotalTime>
  <Words>2678</Words>
  <Application>Microsoft Office PowerPoint</Application>
  <PresentationFormat>On-screen Show (4:3)</PresentationFormat>
  <Paragraphs>259</Paragraphs>
  <Slides>29</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vt:lpstr>
      <vt:lpstr>Times New Roman</vt:lpstr>
      <vt:lpstr>Office Theme</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411</cp:revision>
  <dcterms:created xsi:type="dcterms:W3CDTF">2016-02-15T14:28:12Z</dcterms:created>
  <dcterms:modified xsi:type="dcterms:W3CDTF">2024-06-08T09:13:41Z</dcterms:modified>
</cp:coreProperties>
</file>