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350" r:id="rId2"/>
    <p:sldId id="380" r:id="rId3"/>
    <p:sldId id="331" r:id="rId4"/>
    <p:sldId id="348" r:id="rId5"/>
    <p:sldId id="345" r:id="rId6"/>
    <p:sldId id="318" r:id="rId7"/>
    <p:sldId id="319" r:id="rId8"/>
    <p:sldId id="320" r:id="rId9"/>
    <p:sldId id="356" r:id="rId10"/>
    <p:sldId id="346" r:id="rId11"/>
    <p:sldId id="321" r:id="rId12"/>
    <p:sldId id="347" r:id="rId13"/>
    <p:sldId id="351" r:id="rId14"/>
    <p:sldId id="357" r:id="rId15"/>
    <p:sldId id="358" r:id="rId16"/>
    <p:sldId id="287" r:id="rId17"/>
    <p:sldId id="349" r:id="rId18"/>
    <p:sldId id="352" r:id="rId19"/>
    <p:sldId id="289" r:id="rId20"/>
    <p:sldId id="354" r:id="rId21"/>
    <p:sldId id="322" r:id="rId22"/>
    <p:sldId id="365" r:id="rId23"/>
    <p:sldId id="324" r:id="rId24"/>
    <p:sldId id="366" r:id="rId25"/>
    <p:sldId id="364" r:id="rId26"/>
    <p:sldId id="359" r:id="rId27"/>
    <p:sldId id="367" r:id="rId28"/>
    <p:sldId id="369" r:id="rId29"/>
    <p:sldId id="323" r:id="rId30"/>
    <p:sldId id="290" r:id="rId31"/>
    <p:sldId id="376" r:id="rId32"/>
    <p:sldId id="328" r:id="rId33"/>
    <p:sldId id="325" r:id="rId34"/>
    <p:sldId id="360" r:id="rId35"/>
    <p:sldId id="292" r:id="rId36"/>
    <p:sldId id="332" r:id="rId37"/>
    <p:sldId id="329" r:id="rId38"/>
    <p:sldId id="374" r:id="rId39"/>
    <p:sldId id="375" r:id="rId40"/>
    <p:sldId id="373" r:id="rId41"/>
    <p:sldId id="377" r:id="rId42"/>
    <p:sldId id="291" r:id="rId43"/>
    <p:sldId id="257" r:id="rId44"/>
    <p:sldId id="379" r:id="rId45"/>
    <p:sldId id="279" r:id="rId46"/>
    <p:sldId id="378" r:id="rId47"/>
    <p:sldId id="361" r:id="rId48"/>
  </p:sldIdLst>
  <p:sldSz cx="12192000" cy="6858000"/>
  <p:notesSz cx="6858000" cy="9144000"/>
  <p:embeddedFontLst>
    <p:embeddedFont>
      <p:font typeface="等线" panose="02010600030101010101" pitchFamily="2" charset="-122"/>
      <p:regular r:id="rId50"/>
    </p:embeddedFont>
    <p:embeddedFont>
      <p:font typeface="#9Slide03 Arima Madurai" panose="020B0604020202020204" charset="0"/>
      <p:regular r:id="rId51"/>
    </p:embeddedFont>
    <p:embeddedFont>
      <p:font typeface="#9Slide03 Arima Madurai Black" panose="020B0604020202020204" charset="0"/>
      <p:bold r:id="rId52"/>
    </p:embeddedFont>
    <p:embeddedFont>
      <p:font typeface="#9Slide03 Bebas Neue ZSmall" panose="020B0604020202020204" charset="0"/>
      <p:bold r:id="rId53"/>
    </p:embeddedFont>
    <p:embeddedFont>
      <p:font typeface="#9Slide03 Cabin Condensed Bold" panose="020B0604020202020204" charset="0"/>
      <p:bold r:id="rId54"/>
    </p:embeddedFont>
    <p:embeddedFont>
      <p:font typeface="#9Slide03 Sympathique Alt" panose="020B0604020202020204" charset="0"/>
      <p:regular r:id="rId55"/>
    </p:embeddedFont>
    <p:embeddedFont>
      <p:font typeface="#9Slide04 SVNMORVA" panose="020B0604020202020204" charset="0"/>
      <p:regular r:id="rId56"/>
    </p:embeddedFont>
    <p:embeddedFont>
      <p:font typeface="#9Slide04 SVNWallington" panose="020B0604020202020204" charset="0"/>
      <p:regular r:id="rId57"/>
    </p:embeddedFont>
    <p:embeddedFont>
      <p:font typeface="#9Slide05 Atlantika" panose="020B0604020202020204" charset="0"/>
      <p:regular r:id="rId58"/>
    </p:embeddedFont>
    <p:embeddedFont>
      <p:font typeface="#9Slide05 SVNBulgary" panose="020B0604020202020204" charset="0"/>
      <p:regular r:id="rId59"/>
    </p:embeddedFont>
    <p:embeddedFont>
      <p:font typeface="#9Slide05 SVNCallpedia Script" panose="02000506000000020002" charset="0"/>
      <p:regular r:id="rId60"/>
    </p:embeddedFont>
    <p:embeddedFont>
      <p:font typeface="#9Slide05 SVNDarleston" panose="020B0604020202020204" charset="0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libri Light" panose="020F0302020204030204" pitchFamily="34" charset="0"/>
      <p:regular r:id="rId66"/>
      <p:italic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Microsoft YaHei" panose="020B0503020204020204" pitchFamily="34" charset="-122"/>
      <p:regular r:id="rId72"/>
      <p:bold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5E3AF6"/>
    <a:srgbClr val="FF9393"/>
    <a:srgbClr val="3A7931"/>
    <a:srgbClr val="BBCDDF"/>
    <a:srgbClr val="5B650F"/>
    <a:srgbClr val="265210"/>
    <a:srgbClr val="D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font" Target="fonts/font2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EBC1-8CFE-441F-96BD-1F445ACE0F97}" type="doc">
      <dgm:prSet loTypeId="urn:microsoft.com/office/officeart/2005/8/layout/hList7#1" loCatId="list" qsTypeId="urn:microsoft.com/office/officeart/2005/8/quickstyle/3d3#1" qsCatId="3D" csTypeId="urn:microsoft.com/office/officeart/2005/8/colors/colorful1#1" csCatId="colorful" phldr="1"/>
      <dgm:spPr/>
    </dgm:pt>
    <dgm:pt modelId="{FE1DF22D-F2DC-4770-818C-BAB3126C8922}">
      <dgm:prSet phldrT="[Văn bản]" custT="1"/>
      <dgm:spPr/>
      <dgm:t>
        <a:bodyPr/>
        <a:lstStyle/>
        <a:p>
          <a:r>
            <a:rPr lang="en-US" altLang="vi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7 </a:t>
          </a:r>
          <a:r>
            <a:rPr lang="en-US" altLang="vi-VN" sz="32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câu</a:t>
          </a:r>
          <a:r>
            <a:rPr lang="en-US" altLang="vi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altLang="vi-VN" sz="32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thơ</a:t>
          </a:r>
          <a:r>
            <a:rPr lang="en-US" altLang="vi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altLang="vi-VN" sz="3200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đầu</a:t>
          </a:r>
          <a:r>
            <a:rPr lang="en-US" altLang="vi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vi-VN" altLang="vi-VN" sz="32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Cơ sở của tình đồng chí.</a:t>
          </a:r>
          <a:endParaRPr lang="vi-VN" sz="3200" b="1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A0BDE07-A036-4DA6-8782-5EDA06035BAE}" type="parTrans" cxnId="{CC88206C-D7C9-4E76-A0F2-6A38168F428D}">
      <dgm:prSet/>
      <dgm:spPr/>
      <dgm:t>
        <a:bodyPr/>
        <a:lstStyle/>
        <a:p>
          <a:endParaRPr lang="vi-VN"/>
        </a:p>
      </dgm:t>
    </dgm:pt>
    <dgm:pt modelId="{1CA7C1ED-DC7E-4781-A003-F118B0F11081}" type="sibTrans" cxnId="{CC88206C-D7C9-4E76-A0F2-6A38168F428D}">
      <dgm:prSet/>
      <dgm:spPr/>
      <dgm:t>
        <a:bodyPr/>
        <a:lstStyle/>
        <a:p>
          <a:endParaRPr lang="vi-VN"/>
        </a:p>
      </dgm:t>
    </dgm:pt>
    <dgm:pt modelId="{F002086C-BA15-4709-8080-EAA33152E57A}">
      <dgm:prSet phldrT="[Văn bản]"/>
      <dgm:spPr/>
      <dgm:t>
        <a:bodyPr/>
        <a:lstStyle/>
        <a:p>
          <a:r>
            <a:rPr lang="en-US" altLang="vi-VN" b="1">
              <a:latin typeface="#9Slide03 Cabin Condensed Bold" panose="00000806000000000000" pitchFamily="2" charset="0"/>
              <a:cs typeface="Times New Roman" panose="02020603050405020304" pitchFamily="18" charset="0"/>
            </a:rPr>
            <a:t>10 câu thơ tiếp: Những biểu hiện của tình đồng chí</a:t>
          </a:r>
          <a:endParaRPr lang="vi-VN" b="1" dirty="0">
            <a:latin typeface="#9Slide03 Cabin Condensed Bold" panose="00000806000000000000" pitchFamily="2" charset="0"/>
            <a:cs typeface="Times New Roman" panose="02020603050405020304" pitchFamily="18" charset="0"/>
          </a:endParaRPr>
        </a:p>
      </dgm:t>
    </dgm:pt>
    <dgm:pt modelId="{45CEC0E2-E723-4517-96EE-A016F8E56A50}" type="parTrans" cxnId="{E4102B21-049F-46F8-8DA0-93401C0FBF77}">
      <dgm:prSet/>
      <dgm:spPr/>
      <dgm:t>
        <a:bodyPr/>
        <a:lstStyle/>
        <a:p>
          <a:endParaRPr lang="vi-VN"/>
        </a:p>
      </dgm:t>
    </dgm:pt>
    <dgm:pt modelId="{C78494BE-EE2F-4FB9-A57A-D7DEE0EB088E}" type="sibTrans" cxnId="{E4102B21-049F-46F8-8DA0-93401C0FBF77}">
      <dgm:prSet/>
      <dgm:spPr/>
      <dgm:t>
        <a:bodyPr/>
        <a:lstStyle/>
        <a:p>
          <a:endParaRPr lang="vi-VN"/>
        </a:p>
      </dgm:t>
    </dgm:pt>
    <dgm:pt modelId="{D3DA93BD-B238-4894-AF5F-46293FB6A23A}">
      <dgm:prSet phldrT="[Văn bản]"/>
      <dgm:spPr/>
      <dgm:t>
        <a:bodyPr/>
        <a:lstStyle/>
        <a:p>
          <a:r>
            <a:rPr lang="en-US" altLang="vi-VN" b="1">
              <a:latin typeface="#9Slide03 Cabin Condensed Bold" panose="00000806000000000000" pitchFamily="2" charset="0"/>
              <a:cs typeface="Times New Roman" panose="02020603050405020304" pitchFamily="18" charset="0"/>
            </a:rPr>
            <a:t>3 câu thơ cuối: Bức tranh đẹp về người lính</a:t>
          </a:r>
          <a:endParaRPr lang="vi-VN" b="1" dirty="0">
            <a:latin typeface="#9Slide03 Cabin Condensed Bold" panose="00000806000000000000" pitchFamily="2" charset="0"/>
            <a:cs typeface="Times New Roman" panose="02020603050405020304" pitchFamily="18" charset="0"/>
          </a:endParaRPr>
        </a:p>
      </dgm:t>
    </dgm:pt>
    <dgm:pt modelId="{8FB87A0F-DB6A-463D-8500-62EB74F0FEB4}" type="parTrans" cxnId="{E74DB98A-3721-4DDC-9659-4319427BE13A}">
      <dgm:prSet/>
      <dgm:spPr/>
      <dgm:t>
        <a:bodyPr/>
        <a:lstStyle/>
        <a:p>
          <a:endParaRPr lang="vi-VN"/>
        </a:p>
      </dgm:t>
    </dgm:pt>
    <dgm:pt modelId="{B4C95537-A0A2-49E3-88BE-9F8B8D9E10B0}" type="sibTrans" cxnId="{E74DB98A-3721-4DDC-9659-4319427BE13A}">
      <dgm:prSet/>
      <dgm:spPr/>
      <dgm:t>
        <a:bodyPr/>
        <a:lstStyle/>
        <a:p>
          <a:endParaRPr lang="vi-VN"/>
        </a:p>
      </dgm:t>
    </dgm:pt>
    <dgm:pt modelId="{4DA10156-11BE-48D8-A154-04B996F93ECC}" type="pres">
      <dgm:prSet presAssocID="{0583EBC1-8CFE-441F-96BD-1F445ACE0F97}" presName="Name0" presStyleCnt="0">
        <dgm:presLayoutVars>
          <dgm:dir/>
          <dgm:resizeHandles val="exact"/>
        </dgm:presLayoutVars>
      </dgm:prSet>
      <dgm:spPr/>
    </dgm:pt>
    <dgm:pt modelId="{0E37BA1B-FE01-43E0-BF4C-88398507356E}" type="pres">
      <dgm:prSet presAssocID="{0583EBC1-8CFE-441F-96BD-1F445ACE0F97}" presName="fgShape" presStyleLbl="fgShp" presStyleIdx="0" presStyleCnt="1" custScaleY="166793"/>
      <dgm:spPr/>
    </dgm:pt>
    <dgm:pt modelId="{60F91DDE-7142-4337-9D52-3DA51DA6ACC9}" type="pres">
      <dgm:prSet presAssocID="{0583EBC1-8CFE-441F-96BD-1F445ACE0F97}" presName="linComp" presStyleCnt="0"/>
      <dgm:spPr/>
    </dgm:pt>
    <dgm:pt modelId="{85B42243-AA87-4CB2-8145-241F487ECB7A}" type="pres">
      <dgm:prSet presAssocID="{FE1DF22D-F2DC-4770-818C-BAB3126C8922}" presName="compNode" presStyleCnt="0"/>
      <dgm:spPr/>
    </dgm:pt>
    <dgm:pt modelId="{9FA19F0E-A44B-4B70-BE02-E0698D848660}" type="pres">
      <dgm:prSet presAssocID="{FE1DF22D-F2DC-4770-818C-BAB3126C8922}" presName="bkgdShape" presStyleLbl="node1" presStyleIdx="0" presStyleCnt="3"/>
      <dgm:spPr/>
    </dgm:pt>
    <dgm:pt modelId="{9D718E20-5588-477A-9029-081C74D6B4DD}" type="pres">
      <dgm:prSet presAssocID="{FE1DF22D-F2DC-4770-818C-BAB3126C8922}" presName="nodeTx" presStyleLbl="node1" presStyleIdx="0" presStyleCnt="3">
        <dgm:presLayoutVars>
          <dgm:bulletEnabled val="1"/>
        </dgm:presLayoutVars>
      </dgm:prSet>
      <dgm:spPr/>
    </dgm:pt>
    <dgm:pt modelId="{2212D0EE-F835-4B8F-A256-AB26686BE729}" type="pres">
      <dgm:prSet presAssocID="{FE1DF22D-F2DC-4770-818C-BAB3126C8922}" presName="invisiNode" presStyleLbl="node1" presStyleIdx="0" presStyleCnt="3"/>
      <dgm:spPr/>
    </dgm:pt>
    <dgm:pt modelId="{23ED1B28-093A-422A-9A9E-1D659C6475E9}" type="pres">
      <dgm:prSet presAssocID="{FE1DF22D-F2DC-4770-818C-BAB3126C8922}" presName="imagNode" presStyleLbl="fgImgPlace1" presStyleIdx="0" presStyleCnt="3" custScaleX="167087" custScaleY="128261"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AB10AB59-DEE4-4B9E-A016-43640FFF7A48}" type="pres">
      <dgm:prSet presAssocID="{1CA7C1ED-DC7E-4781-A003-F118B0F11081}" presName="sibTrans" presStyleLbl="sibTrans2D1" presStyleIdx="0" presStyleCnt="0"/>
      <dgm:spPr/>
    </dgm:pt>
    <dgm:pt modelId="{3BC8E174-AEA4-4941-8D38-C8CA57952630}" type="pres">
      <dgm:prSet presAssocID="{F002086C-BA15-4709-8080-EAA33152E57A}" presName="compNode" presStyleCnt="0"/>
      <dgm:spPr/>
    </dgm:pt>
    <dgm:pt modelId="{68556BA6-D448-44AE-9551-C634C6082337}" type="pres">
      <dgm:prSet presAssocID="{F002086C-BA15-4709-8080-EAA33152E57A}" presName="bkgdShape" presStyleLbl="node1" presStyleIdx="1" presStyleCnt="3"/>
      <dgm:spPr/>
    </dgm:pt>
    <dgm:pt modelId="{3EAD953C-CE29-4DF7-9784-EAF6E007349A}" type="pres">
      <dgm:prSet presAssocID="{F002086C-BA15-4709-8080-EAA33152E57A}" presName="nodeTx" presStyleLbl="node1" presStyleIdx="1" presStyleCnt="3">
        <dgm:presLayoutVars>
          <dgm:bulletEnabled val="1"/>
        </dgm:presLayoutVars>
      </dgm:prSet>
      <dgm:spPr/>
    </dgm:pt>
    <dgm:pt modelId="{EE44CDE2-7705-4490-99F5-C6B9052C67C1}" type="pres">
      <dgm:prSet presAssocID="{F002086C-BA15-4709-8080-EAA33152E57A}" presName="invisiNode" presStyleLbl="node1" presStyleIdx="1" presStyleCnt="3"/>
      <dgm:spPr/>
    </dgm:pt>
    <dgm:pt modelId="{FDA9B507-3EB9-4737-897A-97A628FD65F1}" type="pres">
      <dgm:prSet presAssocID="{F002086C-BA15-4709-8080-EAA33152E57A}" presName="imagNode" presStyleLbl="fgImgPlace1" presStyleIdx="1" presStyleCnt="3" custScaleX="164576" custScaleY="127204" custLinFactNeighborY="-17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2DA3AB-A2F9-46AC-9BFE-452A43D4A48C}" type="pres">
      <dgm:prSet presAssocID="{C78494BE-EE2F-4FB9-A57A-D7DEE0EB088E}" presName="sibTrans" presStyleLbl="sibTrans2D1" presStyleIdx="0" presStyleCnt="0"/>
      <dgm:spPr/>
    </dgm:pt>
    <dgm:pt modelId="{21A2E40B-2A44-480F-B028-599DDDEE2DA2}" type="pres">
      <dgm:prSet presAssocID="{D3DA93BD-B238-4894-AF5F-46293FB6A23A}" presName="compNode" presStyleCnt="0"/>
      <dgm:spPr/>
    </dgm:pt>
    <dgm:pt modelId="{CA319F24-389E-4525-B029-EEA088FBCAB5}" type="pres">
      <dgm:prSet presAssocID="{D3DA93BD-B238-4894-AF5F-46293FB6A23A}" presName="bkgdShape" presStyleLbl="node1" presStyleIdx="2" presStyleCnt="3"/>
      <dgm:spPr/>
    </dgm:pt>
    <dgm:pt modelId="{1F52E25A-F32D-49F8-9282-D947B76B787C}" type="pres">
      <dgm:prSet presAssocID="{D3DA93BD-B238-4894-AF5F-46293FB6A23A}" presName="nodeTx" presStyleLbl="node1" presStyleIdx="2" presStyleCnt="3">
        <dgm:presLayoutVars>
          <dgm:bulletEnabled val="1"/>
        </dgm:presLayoutVars>
      </dgm:prSet>
      <dgm:spPr/>
    </dgm:pt>
    <dgm:pt modelId="{04302DBA-8CF3-443D-B682-B04340123ADF}" type="pres">
      <dgm:prSet presAssocID="{D3DA93BD-B238-4894-AF5F-46293FB6A23A}" presName="invisiNode" presStyleLbl="node1" presStyleIdx="2" presStyleCnt="3"/>
      <dgm:spPr/>
    </dgm:pt>
    <dgm:pt modelId="{21484A38-3652-4889-9E71-ADEE8777B5C3}" type="pres">
      <dgm:prSet presAssocID="{D3DA93BD-B238-4894-AF5F-46293FB6A23A}" presName="imagNode" presStyleLbl="fgImgPlace1" presStyleIdx="2" presStyleCnt="3" custScaleX="166279" custScaleY="1289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4F98E01-9C9C-4390-AEF4-65157136A8A9}" type="presOf" srcId="{C78494BE-EE2F-4FB9-A57A-D7DEE0EB088E}" destId="{BF2DA3AB-A2F9-46AC-9BFE-452A43D4A48C}" srcOrd="0" destOrd="0" presId="urn:microsoft.com/office/officeart/2005/8/layout/hList7#1"/>
    <dgm:cxn modelId="{2CA49004-9052-4751-8558-7FAF1FF00CE0}" type="presOf" srcId="{F002086C-BA15-4709-8080-EAA33152E57A}" destId="{3EAD953C-CE29-4DF7-9784-EAF6E007349A}" srcOrd="1" destOrd="0" presId="urn:microsoft.com/office/officeart/2005/8/layout/hList7#1"/>
    <dgm:cxn modelId="{0BC22714-55E2-4FC0-84BE-3240E41391BC}" type="presOf" srcId="{F002086C-BA15-4709-8080-EAA33152E57A}" destId="{68556BA6-D448-44AE-9551-C634C6082337}" srcOrd="0" destOrd="0" presId="urn:microsoft.com/office/officeart/2005/8/layout/hList7#1"/>
    <dgm:cxn modelId="{E0923F19-958F-4445-AE89-C36944812B43}" type="presOf" srcId="{D3DA93BD-B238-4894-AF5F-46293FB6A23A}" destId="{CA319F24-389E-4525-B029-EEA088FBCAB5}" srcOrd="0" destOrd="0" presId="urn:microsoft.com/office/officeart/2005/8/layout/hList7#1"/>
    <dgm:cxn modelId="{E4102B21-049F-46F8-8DA0-93401C0FBF77}" srcId="{0583EBC1-8CFE-441F-96BD-1F445ACE0F97}" destId="{F002086C-BA15-4709-8080-EAA33152E57A}" srcOrd="1" destOrd="0" parTransId="{45CEC0E2-E723-4517-96EE-A016F8E56A50}" sibTransId="{C78494BE-EE2F-4FB9-A57A-D7DEE0EB088E}"/>
    <dgm:cxn modelId="{CC88206C-D7C9-4E76-A0F2-6A38168F428D}" srcId="{0583EBC1-8CFE-441F-96BD-1F445ACE0F97}" destId="{FE1DF22D-F2DC-4770-818C-BAB3126C8922}" srcOrd="0" destOrd="0" parTransId="{5A0BDE07-A036-4DA6-8782-5EDA06035BAE}" sibTransId="{1CA7C1ED-DC7E-4781-A003-F118B0F11081}"/>
    <dgm:cxn modelId="{C23CCA79-3A37-4F14-BA7E-21B77E51C496}" type="presOf" srcId="{D3DA93BD-B238-4894-AF5F-46293FB6A23A}" destId="{1F52E25A-F32D-49F8-9282-D947B76B787C}" srcOrd="1" destOrd="0" presId="urn:microsoft.com/office/officeart/2005/8/layout/hList7#1"/>
    <dgm:cxn modelId="{E74DB98A-3721-4DDC-9659-4319427BE13A}" srcId="{0583EBC1-8CFE-441F-96BD-1F445ACE0F97}" destId="{D3DA93BD-B238-4894-AF5F-46293FB6A23A}" srcOrd="2" destOrd="0" parTransId="{8FB87A0F-DB6A-463D-8500-62EB74F0FEB4}" sibTransId="{B4C95537-A0A2-49E3-88BE-9F8B8D9E10B0}"/>
    <dgm:cxn modelId="{394C7CA1-1EC3-4DE8-A847-EF50FC1E45A5}" type="presOf" srcId="{0583EBC1-8CFE-441F-96BD-1F445ACE0F97}" destId="{4DA10156-11BE-48D8-A154-04B996F93ECC}" srcOrd="0" destOrd="0" presId="urn:microsoft.com/office/officeart/2005/8/layout/hList7#1"/>
    <dgm:cxn modelId="{92426CA3-9B4F-4D65-9F8A-C3697DCA21D9}" type="presOf" srcId="{1CA7C1ED-DC7E-4781-A003-F118B0F11081}" destId="{AB10AB59-DEE4-4B9E-A016-43640FFF7A48}" srcOrd="0" destOrd="0" presId="urn:microsoft.com/office/officeart/2005/8/layout/hList7#1"/>
    <dgm:cxn modelId="{5CD1E5A7-21CC-44B1-9899-5F1040656FD7}" type="presOf" srcId="{FE1DF22D-F2DC-4770-818C-BAB3126C8922}" destId="{9D718E20-5588-477A-9029-081C74D6B4DD}" srcOrd="1" destOrd="0" presId="urn:microsoft.com/office/officeart/2005/8/layout/hList7#1"/>
    <dgm:cxn modelId="{461B64FF-5027-4ABC-9629-41A7EC821E56}" type="presOf" srcId="{FE1DF22D-F2DC-4770-818C-BAB3126C8922}" destId="{9FA19F0E-A44B-4B70-BE02-E0698D848660}" srcOrd="0" destOrd="0" presId="urn:microsoft.com/office/officeart/2005/8/layout/hList7#1"/>
    <dgm:cxn modelId="{C109394A-679D-4471-AD3A-E44FF986AD67}" type="presParOf" srcId="{4DA10156-11BE-48D8-A154-04B996F93ECC}" destId="{0E37BA1B-FE01-43E0-BF4C-88398507356E}" srcOrd="0" destOrd="0" presId="urn:microsoft.com/office/officeart/2005/8/layout/hList7#1"/>
    <dgm:cxn modelId="{EA6BEB96-BA96-4DE4-9CCF-40B7FBEB7944}" type="presParOf" srcId="{4DA10156-11BE-48D8-A154-04B996F93ECC}" destId="{60F91DDE-7142-4337-9D52-3DA51DA6ACC9}" srcOrd="1" destOrd="0" presId="urn:microsoft.com/office/officeart/2005/8/layout/hList7#1"/>
    <dgm:cxn modelId="{A61C0D4F-36CB-4795-9E3F-B6B8A756FE5A}" type="presParOf" srcId="{60F91DDE-7142-4337-9D52-3DA51DA6ACC9}" destId="{85B42243-AA87-4CB2-8145-241F487ECB7A}" srcOrd="0" destOrd="0" presId="urn:microsoft.com/office/officeart/2005/8/layout/hList7#1"/>
    <dgm:cxn modelId="{4D6E0E2E-C04B-4E08-B5E9-28E60F8F945C}" type="presParOf" srcId="{85B42243-AA87-4CB2-8145-241F487ECB7A}" destId="{9FA19F0E-A44B-4B70-BE02-E0698D848660}" srcOrd="0" destOrd="0" presId="urn:microsoft.com/office/officeart/2005/8/layout/hList7#1"/>
    <dgm:cxn modelId="{027BE8A5-393A-47DD-ACC6-418A4A812D73}" type="presParOf" srcId="{85B42243-AA87-4CB2-8145-241F487ECB7A}" destId="{9D718E20-5588-477A-9029-081C74D6B4DD}" srcOrd="1" destOrd="0" presId="urn:microsoft.com/office/officeart/2005/8/layout/hList7#1"/>
    <dgm:cxn modelId="{CF296DB5-15A4-4AB9-A20A-35251F89890C}" type="presParOf" srcId="{85B42243-AA87-4CB2-8145-241F487ECB7A}" destId="{2212D0EE-F835-4B8F-A256-AB26686BE729}" srcOrd="2" destOrd="0" presId="urn:microsoft.com/office/officeart/2005/8/layout/hList7#1"/>
    <dgm:cxn modelId="{54C5BEC6-1D50-415B-9756-82DC1E4D5AA5}" type="presParOf" srcId="{85B42243-AA87-4CB2-8145-241F487ECB7A}" destId="{23ED1B28-093A-422A-9A9E-1D659C6475E9}" srcOrd="3" destOrd="0" presId="urn:microsoft.com/office/officeart/2005/8/layout/hList7#1"/>
    <dgm:cxn modelId="{E287BEED-6267-430F-AC17-96AD063628A2}" type="presParOf" srcId="{60F91DDE-7142-4337-9D52-3DA51DA6ACC9}" destId="{AB10AB59-DEE4-4B9E-A016-43640FFF7A48}" srcOrd="1" destOrd="0" presId="urn:microsoft.com/office/officeart/2005/8/layout/hList7#1"/>
    <dgm:cxn modelId="{3ADA6EC7-34CA-4D1B-A086-E96EF32E02DB}" type="presParOf" srcId="{60F91DDE-7142-4337-9D52-3DA51DA6ACC9}" destId="{3BC8E174-AEA4-4941-8D38-C8CA57952630}" srcOrd="2" destOrd="0" presId="urn:microsoft.com/office/officeart/2005/8/layout/hList7#1"/>
    <dgm:cxn modelId="{E112D830-E679-4D62-A401-F967EB45996A}" type="presParOf" srcId="{3BC8E174-AEA4-4941-8D38-C8CA57952630}" destId="{68556BA6-D448-44AE-9551-C634C6082337}" srcOrd="0" destOrd="0" presId="urn:microsoft.com/office/officeart/2005/8/layout/hList7#1"/>
    <dgm:cxn modelId="{16532105-5B3B-43AC-B0DC-1812AAF30410}" type="presParOf" srcId="{3BC8E174-AEA4-4941-8D38-C8CA57952630}" destId="{3EAD953C-CE29-4DF7-9784-EAF6E007349A}" srcOrd="1" destOrd="0" presId="urn:microsoft.com/office/officeart/2005/8/layout/hList7#1"/>
    <dgm:cxn modelId="{D69B3088-CCA1-4807-86FA-2316F7C513BC}" type="presParOf" srcId="{3BC8E174-AEA4-4941-8D38-C8CA57952630}" destId="{EE44CDE2-7705-4490-99F5-C6B9052C67C1}" srcOrd="2" destOrd="0" presId="urn:microsoft.com/office/officeart/2005/8/layout/hList7#1"/>
    <dgm:cxn modelId="{6081F8AB-B19E-43E0-8458-C3AD7F87EE5A}" type="presParOf" srcId="{3BC8E174-AEA4-4941-8D38-C8CA57952630}" destId="{FDA9B507-3EB9-4737-897A-97A628FD65F1}" srcOrd="3" destOrd="0" presId="urn:microsoft.com/office/officeart/2005/8/layout/hList7#1"/>
    <dgm:cxn modelId="{8E987A80-A3C3-450E-BA97-3123E4FAAFB4}" type="presParOf" srcId="{60F91DDE-7142-4337-9D52-3DA51DA6ACC9}" destId="{BF2DA3AB-A2F9-46AC-9BFE-452A43D4A48C}" srcOrd="3" destOrd="0" presId="urn:microsoft.com/office/officeart/2005/8/layout/hList7#1"/>
    <dgm:cxn modelId="{860AD359-942E-4751-BA04-B22214E6821D}" type="presParOf" srcId="{60F91DDE-7142-4337-9D52-3DA51DA6ACC9}" destId="{21A2E40B-2A44-480F-B028-599DDDEE2DA2}" srcOrd="4" destOrd="0" presId="urn:microsoft.com/office/officeart/2005/8/layout/hList7#1"/>
    <dgm:cxn modelId="{7B242470-3EDA-4C8C-A0B4-938B47F3A21F}" type="presParOf" srcId="{21A2E40B-2A44-480F-B028-599DDDEE2DA2}" destId="{CA319F24-389E-4525-B029-EEA088FBCAB5}" srcOrd="0" destOrd="0" presId="urn:microsoft.com/office/officeart/2005/8/layout/hList7#1"/>
    <dgm:cxn modelId="{3F5E522F-5E1E-4C88-AB59-A33211286A1C}" type="presParOf" srcId="{21A2E40B-2A44-480F-B028-599DDDEE2DA2}" destId="{1F52E25A-F32D-49F8-9282-D947B76B787C}" srcOrd="1" destOrd="0" presId="urn:microsoft.com/office/officeart/2005/8/layout/hList7#1"/>
    <dgm:cxn modelId="{095D697F-4D3A-45C1-8CBA-F3D9ECD7B93A}" type="presParOf" srcId="{21A2E40B-2A44-480F-B028-599DDDEE2DA2}" destId="{04302DBA-8CF3-443D-B682-B04340123ADF}" srcOrd="2" destOrd="0" presId="urn:microsoft.com/office/officeart/2005/8/layout/hList7#1"/>
    <dgm:cxn modelId="{1ADA58D0-635F-4768-B399-14044E80D413}" type="presParOf" srcId="{21A2E40B-2A44-480F-B028-599DDDEE2DA2}" destId="{21484A38-3652-4889-9E71-ADEE8777B5C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FF1F-CE2F-46E9-9133-6C47B91B1530}" type="doc">
      <dgm:prSet loTypeId="urn:microsoft.com/office/officeart/2005/8/layout/process2" loCatId="process" qsTypeId="urn:microsoft.com/office/officeart/2005/8/quickstyle/simple1#1" qsCatId="simple" csTypeId="urn:microsoft.com/office/officeart/2005/8/colors/colorful1#2" csCatId="colorful" phldr="1"/>
      <dgm:spPr/>
    </dgm:pt>
    <dgm:pt modelId="{915E7AAF-BF48-4593-BE2E-60D797E2BA3D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xuất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thân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từ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miền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quê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nghèo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khó</a:t>
          </a:r>
          <a:endParaRPr lang="en-BZ" sz="3600" b="1" dirty="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01907BA0-06DB-4301-A016-C619ED1F502E}" type="parTrans" cxnId="{E386E600-2CF1-42F3-9746-A7779D32B7A8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42B33D45-8DC2-49FE-BB45-6DE97947D0DA}" type="sibTrans" cxnId="{E386E600-2CF1-42F3-9746-A7779D32B7A8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C693C38-C621-46FF-9DF5-A8D7B40CDDA0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lí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tưởng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mục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đích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lên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đường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vì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Tổ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quốc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</a:p>
      </dgm:t>
    </dgm:pt>
    <dgm:pt modelId="{90672E02-965C-4D86-B5B7-019C733DAB2C}" type="parTrans" cxnId="{D882902A-3460-48A7-9C35-355C2A2832DB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F7AE37D-CD1B-437F-BD06-FB4CBE0ECA39}" type="sibTrans" cxnId="{D882902A-3460-48A7-9C35-355C2A2832DB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93008792-A490-4C55-B828-914F8529E9C5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chiến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đấu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gian</a:t>
          </a:r>
          <a:r>
            <a:rPr lang="en-BZ" sz="3600" b="1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khổ</a:t>
          </a:r>
          <a:endParaRPr lang="en-BZ" sz="3600" b="1" dirty="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AF49411-310A-49E8-A9FB-82B27FABF3E2}" type="par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1A6FDE8-56FC-44EB-B3A1-BA8E38B45BD4}" type="sib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DBC30790-AA71-49F8-8E2A-FA2A110602E8}" type="pres">
      <dgm:prSet presAssocID="{B99EFF1F-CE2F-46E9-9133-6C47B91B1530}" presName="linearFlow" presStyleCnt="0">
        <dgm:presLayoutVars>
          <dgm:resizeHandles val="exact"/>
        </dgm:presLayoutVars>
      </dgm:prSet>
      <dgm:spPr/>
    </dgm:pt>
    <dgm:pt modelId="{2BA67ABA-355E-421B-BF07-A372AC572ECD}" type="pres">
      <dgm:prSet presAssocID="{915E7AAF-BF48-4593-BE2E-60D797E2BA3D}" presName="node" presStyleLbl="node1" presStyleIdx="0" presStyleCnt="3" custScaleX="231719" custLinFactNeighborX="33489" custLinFactNeighborY="4954">
        <dgm:presLayoutVars>
          <dgm:bulletEnabled val="1"/>
        </dgm:presLayoutVars>
      </dgm:prSet>
      <dgm:spPr/>
    </dgm:pt>
    <dgm:pt modelId="{1DF56D08-8E76-42AF-9B9C-13E7D0F01655}" type="pres">
      <dgm:prSet presAssocID="{42B33D45-8DC2-49FE-BB45-6DE97947D0DA}" presName="sibTrans" presStyleLbl="sibTrans2D1" presStyleIdx="0" presStyleCnt="2"/>
      <dgm:spPr/>
    </dgm:pt>
    <dgm:pt modelId="{1C740C10-30E0-4449-B9FB-AA4E1852C619}" type="pres">
      <dgm:prSet presAssocID="{42B33D45-8DC2-49FE-BB45-6DE97947D0DA}" presName="connectorText" presStyleLbl="sibTrans2D1" presStyleIdx="0" presStyleCnt="2"/>
      <dgm:spPr/>
    </dgm:pt>
    <dgm:pt modelId="{F3527368-3B9A-4FD4-8D46-04CDEE304871}" type="pres">
      <dgm:prSet presAssocID="{EC693C38-C621-46FF-9DF5-A8D7B40CDDA0}" presName="node" presStyleLbl="node1" presStyleIdx="1" presStyleCnt="3" custScaleX="231719" custLinFactNeighborX="33489" custLinFactNeighborY="4954">
        <dgm:presLayoutVars>
          <dgm:bulletEnabled val="1"/>
        </dgm:presLayoutVars>
      </dgm:prSet>
      <dgm:spPr/>
    </dgm:pt>
    <dgm:pt modelId="{01147E30-96B5-4ACE-8C19-40AF80413A85}" type="pres">
      <dgm:prSet presAssocID="{FF7AE37D-CD1B-437F-BD06-FB4CBE0ECA39}" presName="sibTrans" presStyleLbl="sibTrans2D1" presStyleIdx="1" presStyleCnt="2"/>
      <dgm:spPr/>
    </dgm:pt>
    <dgm:pt modelId="{65B9F77B-3DB6-4603-910D-76155C02AB05}" type="pres">
      <dgm:prSet presAssocID="{FF7AE37D-CD1B-437F-BD06-FB4CBE0ECA39}" presName="connectorText" presStyleLbl="sibTrans2D1" presStyleIdx="1" presStyleCnt="2"/>
      <dgm:spPr/>
    </dgm:pt>
    <dgm:pt modelId="{094B0BCD-4E11-4927-9108-4D8DB4842FF5}" type="pres">
      <dgm:prSet presAssocID="{93008792-A490-4C55-B828-914F8529E9C5}" presName="node" presStyleLbl="node1" presStyleIdx="2" presStyleCnt="3" custScaleX="231719" custLinFactNeighborX="33489" custLinFactNeighborY="4954">
        <dgm:presLayoutVars>
          <dgm:bulletEnabled val="1"/>
        </dgm:presLayoutVars>
      </dgm:prSet>
      <dgm:spPr/>
    </dgm:pt>
  </dgm:ptLst>
  <dgm:cxnLst>
    <dgm:cxn modelId="{E386E600-2CF1-42F3-9746-A7779D32B7A8}" srcId="{B99EFF1F-CE2F-46E9-9133-6C47B91B1530}" destId="{915E7AAF-BF48-4593-BE2E-60D797E2BA3D}" srcOrd="0" destOrd="0" parTransId="{01907BA0-06DB-4301-A016-C619ED1F502E}" sibTransId="{42B33D45-8DC2-49FE-BB45-6DE97947D0DA}"/>
    <dgm:cxn modelId="{4BEBE91A-03DF-4EFB-AAB1-0265B87B87A3}" type="presOf" srcId="{915E7AAF-BF48-4593-BE2E-60D797E2BA3D}" destId="{2BA67ABA-355E-421B-BF07-A372AC572ECD}" srcOrd="0" destOrd="0" presId="urn:microsoft.com/office/officeart/2005/8/layout/process2"/>
    <dgm:cxn modelId="{D882902A-3460-48A7-9C35-355C2A2832DB}" srcId="{B99EFF1F-CE2F-46E9-9133-6C47B91B1530}" destId="{EC693C38-C621-46FF-9DF5-A8D7B40CDDA0}" srcOrd="1" destOrd="0" parTransId="{90672E02-965C-4D86-B5B7-019C733DAB2C}" sibTransId="{FF7AE37D-CD1B-437F-BD06-FB4CBE0ECA39}"/>
    <dgm:cxn modelId="{98D90834-14FB-44B4-9F6B-C11D8922625F}" type="presOf" srcId="{42B33D45-8DC2-49FE-BB45-6DE97947D0DA}" destId="{1DF56D08-8E76-42AF-9B9C-13E7D0F01655}" srcOrd="0" destOrd="0" presId="urn:microsoft.com/office/officeart/2005/8/layout/process2"/>
    <dgm:cxn modelId="{D57C415C-6F64-4A94-993A-42AA26BF1B99}" type="presOf" srcId="{EC693C38-C621-46FF-9DF5-A8D7B40CDDA0}" destId="{F3527368-3B9A-4FD4-8D46-04CDEE304871}" srcOrd="0" destOrd="0" presId="urn:microsoft.com/office/officeart/2005/8/layout/process2"/>
    <dgm:cxn modelId="{6D711449-5624-4498-B7CF-016E6D3F3C7D}" type="presOf" srcId="{FF7AE37D-CD1B-437F-BD06-FB4CBE0ECA39}" destId="{65B9F77B-3DB6-4603-910D-76155C02AB05}" srcOrd="1" destOrd="0" presId="urn:microsoft.com/office/officeart/2005/8/layout/process2"/>
    <dgm:cxn modelId="{5F026750-3336-4764-A81B-E11B53180352}" type="presOf" srcId="{93008792-A490-4C55-B828-914F8529E9C5}" destId="{094B0BCD-4E11-4927-9108-4D8DB4842FF5}" srcOrd="0" destOrd="0" presId="urn:microsoft.com/office/officeart/2005/8/layout/process2"/>
    <dgm:cxn modelId="{6479C8A3-90C3-48BF-A33B-8841107DC5E4}" srcId="{B99EFF1F-CE2F-46E9-9133-6C47B91B1530}" destId="{93008792-A490-4C55-B828-914F8529E9C5}" srcOrd="2" destOrd="0" parTransId="{BAF49411-310A-49E8-A9FB-82B27FABF3E2}" sibTransId="{E1A6FDE8-56FC-44EB-B3A1-BA8E38B45BD4}"/>
    <dgm:cxn modelId="{FC6DDAB5-7FA0-4D24-8F3B-A04B03624CEC}" type="presOf" srcId="{42B33D45-8DC2-49FE-BB45-6DE97947D0DA}" destId="{1C740C10-30E0-4449-B9FB-AA4E1852C619}" srcOrd="1" destOrd="0" presId="urn:microsoft.com/office/officeart/2005/8/layout/process2"/>
    <dgm:cxn modelId="{1D0FD6CE-4CEF-4AD8-AC77-E43F9EB08911}" type="presOf" srcId="{B99EFF1F-CE2F-46E9-9133-6C47B91B1530}" destId="{DBC30790-AA71-49F8-8E2A-FA2A110602E8}" srcOrd="0" destOrd="0" presId="urn:microsoft.com/office/officeart/2005/8/layout/process2"/>
    <dgm:cxn modelId="{BF0D1CE0-4A23-46D3-89FB-906B0495CAC4}" type="presOf" srcId="{FF7AE37D-CD1B-437F-BD06-FB4CBE0ECA39}" destId="{01147E30-96B5-4ACE-8C19-40AF80413A85}" srcOrd="0" destOrd="0" presId="urn:microsoft.com/office/officeart/2005/8/layout/process2"/>
    <dgm:cxn modelId="{F240590E-9D73-4218-8EED-63D9D0648787}" type="presParOf" srcId="{DBC30790-AA71-49F8-8E2A-FA2A110602E8}" destId="{2BA67ABA-355E-421B-BF07-A372AC572ECD}" srcOrd="0" destOrd="0" presId="urn:microsoft.com/office/officeart/2005/8/layout/process2"/>
    <dgm:cxn modelId="{8961C0A1-7DED-425E-97ED-6EF7E0403857}" type="presParOf" srcId="{DBC30790-AA71-49F8-8E2A-FA2A110602E8}" destId="{1DF56D08-8E76-42AF-9B9C-13E7D0F01655}" srcOrd="1" destOrd="0" presId="urn:microsoft.com/office/officeart/2005/8/layout/process2"/>
    <dgm:cxn modelId="{0CF83674-8A2B-485E-966B-27734B114D2D}" type="presParOf" srcId="{1DF56D08-8E76-42AF-9B9C-13E7D0F01655}" destId="{1C740C10-30E0-4449-B9FB-AA4E1852C619}" srcOrd="0" destOrd="0" presId="urn:microsoft.com/office/officeart/2005/8/layout/process2"/>
    <dgm:cxn modelId="{FBF3E31A-C09B-4E8D-9D93-171B64EBFF14}" type="presParOf" srcId="{DBC30790-AA71-49F8-8E2A-FA2A110602E8}" destId="{F3527368-3B9A-4FD4-8D46-04CDEE304871}" srcOrd="2" destOrd="0" presId="urn:microsoft.com/office/officeart/2005/8/layout/process2"/>
    <dgm:cxn modelId="{77FCD719-80E8-458D-B26D-4B8B21400C78}" type="presParOf" srcId="{DBC30790-AA71-49F8-8E2A-FA2A110602E8}" destId="{01147E30-96B5-4ACE-8C19-40AF80413A85}" srcOrd="3" destOrd="0" presId="urn:microsoft.com/office/officeart/2005/8/layout/process2"/>
    <dgm:cxn modelId="{1D88DF17-4117-4C92-9C05-22234599D801}" type="presParOf" srcId="{01147E30-96B5-4ACE-8C19-40AF80413A85}" destId="{65B9F77B-3DB6-4603-910D-76155C02AB05}" srcOrd="0" destOrd="0" presId="urn:microsoft.com/office/officeart/2005/8/layout/process2"/>
    <dgm:cxn modelId="{B0517223-6BFF-46C8-8F85-BFFD786C3704}" type="presParOf" srcId="{DBC30790-AA71-49F8-8E2A-FA2A110602E8}" destId="{094B0BCD-4E11-4927-9108-4D8DB4842F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FDBEE-583E-499A-BF8F-1731A3A3E8D0}" type="doc">
      <dgm:prSet loTypeId="urn:microsoft.com/office/officeart/2005/8/layout/process2" loCatId="process" qsTypeId="urn:microsoft.com/office/officeart/2005/8/quickstyle/simple1#2" qsCatId="simple" csTypeId="urn:microsoft.com/office/officeart/2005/8/colors/accent1_2#1" csCatId="accent1" phldr="1"/>
      <dgm:spPr/>
    </dgm:pt>
    <dgm:pt modelId="{21A4EFF9-F8A7-4E15-833C-9C273F5B3FF2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Không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gian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thân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thuộc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bình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dị</a:t>
          </a:r>
          <a:endParaRPr lang="en-BZ" sz="28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0512701-746F-4B31-8D32-FB6E5528A07D}" type="parTrans" cxnId="{F681FDCD-E4DC-43F5-BEA1-9E65CD84FED3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750FC40-0606-40E8-A341-2CD95A79FD3D}" type="sibTrans" cxnId="{F681FDCD-E4DC-43F5-BEA1-9E65CD84FED3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B1C42F7-9CCE-41B4-892C-3F4556E6027C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gắn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bó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nghĩa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tình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sâu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sắc</a:t>
          </a:r>
          <a:endParaRPr lang="en-BZ" sz="28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37463EB4-259D-4A8F-BC48-F36B060F2219}" type="parTrans" cxnId="{05C7AB8E-8063-415D-A8F7-9BCE536B3E42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A0804399-3DB2-47C7-9EE9-6C6E065344C8}" type="sibTrans" cxnId="{05C7AB8E-8063-415D-A8F7-9BCE536B3E42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EFDBA85-F4AA-463F-B38D-F5D320C56881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thấu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hiểu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tâm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tư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thông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cảm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cho</a:t>
          </a:r>
          <a:r>
            <a:rPr lang="en-BZ" sz="28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nhau</a:t>
          </a:r>
          <a:endParaRPr lang="en-BZ" sz="28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BB824E6-05F0-40FC-8FB4-2FE7900F6096}" type="par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9953F08-D0BD-4967-98A2-C187EBD26584}" type="sib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76AA10D-80C8-4E55-A33C-3B3AD9907886}" type="pres">
      <dgm:prSet presAssocID="{D61FDBEE-583E-499A-BF8F-1731A3A3E8D0}" presName="linearFlow" presStyleCnt="0">
        <dgm:presLayoutVars>
          <dgm:resizeHandles val="exact"/>
        </dgm:presLayoutVars>
      </dgm:prSet>
      <dgm:spPr/>
    </dgm:pt>
    <dgm:pt modelId="{4832A276-69BB-45DD-8BFB-C7AE59D55B4B}" type="pres">
      <dgm:prSet presAssocID="{21A4EFF9-F8A7-4E15-833C-9C273F5B3FF2}" presName="node" presStyleLbl="node1" presStyleIdx="0" presStyleCnt="3" custScaleX="130134">
        <dgm:presLayoutVars>
          <dgm:bulletEnabled val="1"/>
        </dgm:presLayoutVars>
      </dgm:prSet>
      <dgm:spPr/>
    </dgm:pt>
    <dgm:pt modelId="{53C9A069-8A40-4B9A-98D7-00BB065D4FE8}" type="pres">
      <dgm:prSet presAssocID="{1750FC40-0606-40E8-A341-2CD95A79FD3D}" presName="sibTrans" presStyleLbl="sibTrans2D1" presStyleIdx="0" presStyleCnt="2"/>
      <dgm:spPr/>
    </dgm:pt>
    <dgm:pt modelId="{9D7970C6-C702-47B3-B9DF-6B47E8DEFA3D}" type="pres">
      <dgm:prSet presAssocID="{1750FC40-0606-40E8-A341-2CD95A79FD3D}" presName="connectorText" presStyleLbl="sibTrans2D1" presStyleIdx="0" presStyleCnt="2"/>
      <dgm:spPr/>
    </dgm:pt>
    <dgm:pt modelId="{4C6D6C23-28F8-49E0-9C1B-651B5C908437}" type="pres">
      <dgm:prSet presAssocID="{EB1C42F7-9CCE-41B4-892C-3F4556E6027C}" presName="node" presStyleLbl="node1" presStyleIdx="1" presStyleCnt="3" custScaleX="130134">
        <dgm:presLayoutVars>
          <dgm:bulletEnabled val="1"/>
        </dgm:presLayoutVars>
      </dgm:prSet>
      <dgm:spPr/>
    </dgm:pt>
    <dgm:pt modelId="{B90FB39A-467F-4A93-A479-FEAA7F631733}" type="pres">
      <dgm:prSet presAssocID="{A0804399-3DB2-47C7-9EE9-6C6E065344C8}" presName="sibTrans" presStyleLbl="sibTrans2D1" presStyleIdx="1" presStyleCnt="2"/>
      <dgm:spPr/>
    </dgm:pt>
    <dgm:pt modelId="{145530F0-E555-4BA1-8FAB-777E12308F92}" type="pres">
      <dgm:prSet presAssocID="{A0804399-3DB2-47C7-9EE9-6C6E065344C8}" presName="connectorText" presStyleLbl="sibTrans2D1" presStyleIdx="1" presStyleCnt="2"/>
      <dgm:spPr/>
    </dgm:pt>
    <dgm:pt modelId="{DCCA6FC2-D574-4B30-8281-8B92D92947FE}" type="pres">
      <dgm:prSet presAssocID="{BEFDBA85-F4AA-463F-B38D-F5D320C56881}" presName="node" presStyleLbl="node1" presStyleIdx="2" presStyleCnt="3" custScaleX="130134">
        <dgm:presLayoutVars>
          <dgm:bulletEnabled val="1"/>
        </dgm:presLayoutVars>
      </dgm:prSet>
      <dgm:spPr/>
    </dgm:pt>
  </dgm:ptLst>
  <dgm:cxnLst>
    <dgm:cxn modelId="{C8F0AB28-5D4B-4076-B9ED-72B8539AA5ED}" type="presOf" srcId="{1750FC40-0606-40E8-A341-2CD95A79FD3D}" destId="{53C9A069-8A40-4B9A-98D7-00BB065D4FE8}" srcOrd="0" destOrd="0" presId="urn:microsoft.com/office/officeart/2005/8/layout/process2"/>
    <dgm:cxn modelId="{CCE3426D-5223-4EFA-8A20-F332F91FE91F}" type="presOf" srcId="{BEFDBA85-F4AA-463F-B38D-F5D320C56881}" destId="{DCCA6FC2-D574-4B30-8281-8B92D92947FE}" srcOrd="0" destOrd="0" presId="urn:microsoft.com/office/officeart/2005/8/layout/process2"/>
    <dgm:cxn modelId="{C67BB378-59FD-4BC5-B83D-2D413BE8C920}" type="presOf" srcId="{A0804399-3DB2-47C7-9EE9-6C6E065344C8}" destId="{145530F0-E555-4BA1-8FAB-777E12308F92}" srcOrd="1" destOrd="0" presId="urn:microsoft.com/office/officeart/2005/8/layout/process2"/>
    <dgm:cxn modelId="{05C7AB8E-8063-415D-A8F7-9BCE536B3E42}" srcId="{D61FDBEE-583E-499A-BF8F-1731A3A3E8D0}" destId="{EB1C42F7-9CCE-41B4-892C-3F4556E6027C}" srcOrd="1" destOrd="0" parTransId="{37463EB4-259D-4A8F-BC48-F36B060F2219}" sibTransId="{A0804399-3DB2-47C7-9EE9-6C6E065344C8}"/>
    <dgm:cxn modelId="{6C99408F-A3D7-4D8D-AD85-ACC3A85B8DF6}" srcId="{D61FDBEE-583E-499A-BF8F-1731A3A3E8D0}" destId="{BEFDBA85-F4AA-463F-B38D-F5D320C56881}" srcOrd="2" destOrd="0" parTransId="{8BB824E6-05F0-40FC-8FB4-2FE7900F6096}" sibTransId="{F9953F08-D0BD-4967-98A2-C187EBD26584}"/>
    <dgm:cxn modelId="{D2355BA0-CC50-4D39-A608-5FBF8F986313}" type="presOf" srcId="{D61FDBEE-583E-499A-BF8F-1731A3A3E8D0}" destId="{876AA10D-80C8-4E55-A33C-3B3AD9907886}" srcOrd="0" destOrd="0" presId="urn:microsoft.com/office/officeart/2005/8/layout/process2"/>
    <dgm:cxn modelId="{AE99D8BD-A50F-49E5-9D92-7F3F9F1E093E}" type="presOf" srcId="{1750FC40-0606-40E8-A341-2CD95A79FD3D}" destId="{9D7970C6-C702-47B3-B9DF-6B47E8DEFA3D}" srcOrd="1" destOrd="0" presId="urn:microsoft.com/office/officeart/2005/8/layout/process2"/>
    <dgm:cxn modelId="{793A3FC1-1B11-40DE-BC3B-CAD2DDC7FFED}" type="presOf" srcId="{EB1C42F7-9CCE-41B4-892C-3F4556E6027C}" destId="{4C6D6C23-28F8-49E0-9C1B-651B5C908437}" srcOrd="0" destOrd="0" presId="urn:microsoft.com/office/officeart/2005/8/layout/process2"/>
    <dgm:cxn modelId="{F681FDCD-E4DC-43F5-BEA1-9E65CD84FED3}" srcId="{D61FDBEE-583E-499A-BF8F-1731A3A3E8D0}" destId="{21A4EFF9-F8A7-4E15-833C-9C273F5B3FF2}" srcOrd="0" destOrd="0" parTransId="{10512701-746F-4B31-8D32-FB6E5528A07D}" sibTransId="{1750FC40-0606-40E8-A341-2CD95A79FD3D}"/>
    <dgm:cxn modelId="{65261FDA-2BD7-46A1-9F59-BA686DDE8ACA}" type="presOf" srcId="{A0804399-3DB2-47C7-9EE9-6C6E065344C8}" destId="{B90FB39A-467F-4A93-A479-FEAA7F631733}" srcOrd="0" destOrd="0" presId="urn:microsoft.com/office/officeart/2005/8/layout/process2"/>
    <dgm:cxn modelId="{0F5F3CF2-DD07-4ED4-993E-1682E57EC90E}" type="presOf" srcId="{21A4EFF9-F8A7-4E15-833C-9C273F5B3FF2}" destId="{4832A276-69BB-45DD-8BFB-C7AE59D55B4B}" srcOrd="0" destOrd="0" presId="urn:microsoft.com/office/officeart/2005/8/layout/process2"/>
    <dgm:cxn modelId="{C1FF70D0-8362-43F7-BE5B-86F740A847EC}" type="presParOf" srcId="{876AA10D-80C8-4E55-A33C-3B3AD9907886}" destId="{4832A276-69BB-45DD-8BFB-C7AE59D55B4B}" srcOrd="0" destOrd="0" presId="urn:microsoft.com/office/officeart/2005/8/layout/process2"/>
    <dgm:cxn modelId="{4A0E0D46-E4BF-4F23-A271-B85B95D2E0D9}" type="presParOf" srcId="{876AA10D-80C8-4E55-A33C-3B3AD9907886}" destId="{53C9A069-8A40-4B9A-98D7-00BB065D4FE8}" srcOrd="1" destOrd="0" presId="urn:microsoft.com/office/officeart/2005/8/layout/process2"/>
    <dgm:cxn modelId="{FD149FEB-5522-4D6D-A808-1E464053DA54}" type="presParOf" srcId="{53C9A069-8A40-4B9A-98D7-00BB065D4FE8}" destId="{9D7970C6-C702-47B3-B9DF-6B47E8DEFA3D}" srcOrd="0" destOrd="0" presId="urn:microsoft.com/office/officeart/2005/8/layout/process2"/>
    <dgm:cxn modelId="{A936F5C4-35F1-4DBC-BAF8-9D23592F546E}" type="presParOf" srcId="{876AA10D-80C8-4E55-A33C-3B3AD9907886}" destId="{4C6D6C23-28F8-49E0-9C1B-651B5C908437}" srcOrd="2" destOrd="0" presId="urn:microsoft.com/office/officeart/2005/8/layout/process2"/>
    <dgm:cxn modelId="{961D539A-1CF3-4B1B-84E2-AC0466F8A53D}" type="presParOf" srcId="{876AA10D-80C8-4E55-A33C-3B3AD9907886}" destId="{B90FB39A-467F-4A93-A479-FEAA7F631733}" srcOrd="3" destOrd="0" presId="urn:microsoft.com/office/officeart/2005/8/layout/process2"/>
    <dgm:cxn modelId="{91A1D420-8767-48A5-8961-5CA144759CD0}" type="presParOf" srcId="{B90FB39A-467F-4A93-A479-FEAA7F631733}" destId="{145530F0-E555-4BA1-8FAB-777E12308F92}" srcOrd="0" destOrd="0" presId="urn:microsoft.com/office/officeart/2005/8/layout/process2"/>
    <dgm:cxn modelId="{67890E97-B76F-446B-8356-7E6A99751726}" type="presParOf" srcId="{876AA10D-80C8-4E55-A33C-3B3AD9907886}" destId="{DCCA6FC2-D574-4B30-8281-8B92D92947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43F63-672D-4C94-A036-FA8AC48AF3CC}" type="doc">
      <dgm:prSet loTypeId="urn:microsoft.com/office/officeart/2005/8/layout/process2" loCatId="process" qsTypeId="urn:microsoft.com/office/officeart/2005/8/quickstyle/simple1#3" qsCatId="simple" csTypeId="urn:microsoft.com/office/officeart/2005/8/colors/accent2_2#1" csCatId="accent2" phldr="1"/>
      <dgm:spPr/>
      <dgm:t>
        <a:bodyPr/>
        <a:lstStyle/>
        <a:p>
          <a:endParaRPr lang="en-BZ"/>
        </a:p>
      </dgm:t>
    </dgm:pt>
    <dgm:pt modelId="{73263058-9B66-4622-893D-957F63EF4C84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Nhịp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thơ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ngắn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phép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đối</a:t>
          </a:r>
          <a:endParaRPr lang="en-BZ" sz="2600" b="1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1B443C5A-E888-437D-AEA8-E8A529D749B8}" type="parTrans" cxnId="{E15B7B5A-961F-41F5-A5D1-B49064A23EF6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215C3881-B349-4686-8FE3-9FBF974B1954}" type="sibTrans" cxnId="{E15B7B5A-961F-41F5-A5D1-B49064A23EF6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3E4E7B46-6266-40FE-9594-FD599D0C4422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Biểu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hiện</a:t>
          </a:r>
          <a:r>
            <a:rPr lang="en-BZ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: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Sự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cảm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Cùng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cam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cộng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khổ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Yêu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thương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gắn</a:t>
          </a:r>
          <a:r>
            <a:rPr lang="en-BZ" sz="2600" b="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bó</a:t>
          </a:r>
          <a:endParaRPr lang="en-BZ" sz="2600" b="0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61827317-BED9-45D9-9E25-23E4DE64E0FE}" type="parTrans" cxnId="{6C7D7F39-DED2-4378-87D9-E087D9B7C57D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E8EC644F-FE17-4958-B8E5-B34A9E955DCF}" type="sibTrans" cxnId="{6C7D7F39-DED2-4378-87D9-E087D9B7C57D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D6CACA74-CC62-4746-9F3C-4207B4B0EACA}">
      <dgm:prSet phldrT="[Văn bản]" custT="1"/>
      <dgm:spPr/>
      <dgm:t>
        <a:bodyPr/>
        <a:lstStyle/>
        <a:p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Ca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ngợi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sức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mạnh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thiêng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liêng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của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tình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chí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đã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giúp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họ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vượt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qua t</a:t>
          </a:r>
          <a:r>
            <a:rPr lang="vi-VN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ấ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cả</a:t>
          </a:r>
          <a:r>
            <a:rPr lang="vi-VN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mọi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khó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khăn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gian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khổ</a:t>
          </a:r>
          <a:r>
            <a:rPr lang="en-US" altLang="en-US" sz="26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.</a:t>
          </a:r>
          <a:endParaRPr lang="en-BZ" sz="2600" b="1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757E33D1-A759-4227-A860-E04E1F3D3411}" type="par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604B16ED-FCFE-46A2-A923-C36BA41A4D33}" type="sib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C0E1869F-20A3-4FB0-82B5-B4B4C9B78CC3}" type="pres">
      <dgm:prSet presAssocID="{36A43F63-672D-4C94-A036-FA8AC48AF3CC}" presName="linearFlow" presStyleCnt="0">
        <dgm:presLayoutVars>
          <dgm:resizeHandles val="exact"/>
        </dgm:presLayoutVars>
      </dgm:prSet>
      <dgm:spPr/>
    </dgm:pt>
    <dgm:pt modelId="{1F256405-6E6C-419B-BC95-DB262E923F8F}" type="pres">
      <dgm:prSet presAssocID="{73263058-9B66-4622-893D-957F63EF4C84}" presName="node" presStyleLbl="node1" presStyleIdx="0" presStyleCnt="3" custScaleX="139191" custScaleY="72420">
        <dgm:presLayoutVars>
          <dgm:bulletEnabled val="1"/>
        </dgm:presLayoutVars>
      </dgm:prSet>
      <dgm:spPr/>
    </dgm:pt>
    <dgm:pt modelId="{3DC72E0C-43AA-4F90-816A-3224A7AE1965}" type="pres">
      <dgm:prSet presAssocID="{215C3881-B349-4686-8FE3-9FBF974B1954}" presName="sibTrans" presStyleLbl="sibTrans2D1" presStyleIdx="0" presStyleCnt="2"/>
      <dgm:spPr/>
    </dgm:pt>
    <dgm:pt modelId="{B2DEFB49-4AA0-4B67-9500-DE5D6CD2D20E}" type="pres">
      <dgm:prSet presAssocID="{215C3881-B349-4686-8FE3-9FBF974B1954}" presName="connectorText" presStyleLbl="sibTrans2D1" presStyleIdx="0" presStyleCnt="2"/>
      <dgm:spPr/>
    </dgm:pt>
    <dgm:pt modelId="{97BE70DB-FAB6-4A62-9BE2-F54DAF7E362E}" type="pres">
      <dgm:prSet presAssocID="{3E4E7B46-6266-40FE-9594-FD599D0C4422}" presName="node" presStyleLbl="node1" presStyleIdx="1" presStyleCnt="3" custScaleX="139191" custScaleY="101584">
        <dgm:presLayoutVars>
          <dgm:bulletEnabled val="1"/>
        </dgm:presLayoutVars>
      </dgm:prSet>
      <dgm:spPr/>
    </dgm:pt>
    <dgm:pt modelId="{5B8A8DEF-DC7D-476E-8BF3-60B552F2D972}" type="pres">
      <dgm:prSet presAssocID="{E8EC644F-FE17-4958-B8E5-B34A9E955DCF}" presName="sibTrans" presStyleLbl="sibTrans2D1" presStyleIdx="1" presStyleCnt="2"/>
      <dgm:spPr/>
    </dgm:pt>
    <dgm:pt modelId="{D2609B97-6763-400C-9AC9-49F38322C42D}" type="pres">
      <dgm:prSet presAssocID="{E8EC644F-FE17-4958-B8E5-B34A9E955DCF}" presName="connectorText" presStyleLbl="sibTrans2D1" presStyleIdx="1" presStyleCnt="2"/>
      <dgm:spPr/>
    </dgm:pt>
    <dgm:pt modelId="{3376B0AC-F885-4FA5-84EB-550563FD6B95}" type="pres">
      <dgm:prSet presAssocID="{D6CACA74-CC62-4746-9F3C-4207B4B0EACA}" presName="node" presStyleLbl="node1" presStyleIdx="2" presStyleCnt="3" custScaleX="139191" custScaleY="140016">
        <dgm:presLayoutVars>
          <dgm:bulletEnabled val="1"/>
        </dgm:presLayoutVars>
      </dgm:prSet>
      <dgm:spPr/>
    </dgm:pt>
  </dgm:ptLst>
  <dgm:cxnLst>
    <dgm:cxn modelId="{6C7D7F39-DED2-4378-87D9-E087D9B7C57D}" srcId="{36A43F63-672D-4C94-A036-FA8AC48AF3CC}" destId="{3E4E7B46-6266-40FE-9594-FD599D0C4422}" srcOrd="1" destOrd="0" parTransId="{61827317-BED9-45D9-9E25-23E4DE64E0FE}" sibTransId="{E8EC644F-FE17-4958-B8E5-B34A9E955DCF}"/>
    <dgm:cxn modelId="{EA830E5B-9C82-4ABB-A69E-8A4A20DEE1BD}" type="presOf" srcId="{215C3881-B349-4686-8FE3-9FBF974B1954}" destId="{3DC72E0C-43AA-4F90-816A-3224A7AE1965}" srcOrd="0" destOrd="0" presId="urn:microsoft.com/office/officeart/2005/8/layout/process2"/>
    <dgm:cxn modelId="{C8A07241-3A3B-4499-B468-A1DDE38BCDB8}" type="presOf" srcId="{36A43F63-672D-4C94-A036-FA8AC48AF3CC}" destId="{C0E1869F-20A3-4FB0-82B5-B4B4C9B78CC3}" srcOrd="0" destOrd="0" presId="urn:microsoft.com/office/officeart/2005/8/layout/process2"/>
    <dgm:cxn modelId="{84DB576D-3AE6-4823-BA72-2F8EEAE622B6}" type="presOf" srcId="{73263058-9B66-4622-893D-957F63EF4C84}" destId="{1F256405-6E6C-419B-BC95-DB262E923F8F}" srcOrd="0" destOrd="0" presId="urn:microsoft.com/office/officeart/2005/8/layout/process2"/>
    <dgm:cxn modelId="{5E147576-1593-4B28-9566-10D6533E0CDE}" type="presOf" srcId="{E8EC644F-FE17-4958-B8E5-B34A9E955DCF}" destId="{D2609B97-6763-400C-9AC9-49F38322C42D}" srcOrd="1" destOrd="0" presId="urn:microsoft.com/office/officeart/2005/8/layout/process2"/>
    <dgm:cxn modelId="{B02E2F5A-B470-45A8-BF43-8CEF4369AC33}" type="presOf" srcId="{E8EC644F-FE17-4958-B8E5-B34A9E955DCF}" destId="{5B8A8DEF-DC7D-476E-8BF3-60B552F2D972}" srcOrd="0" destOrd="0" presId="urn:microsoft.com/office/officeart/2005/8/layout/process2"/>
    <dgm:cxn modelId="{E15B7B5A-961F-41F5-A5D1-B49064A23EF6}" srcId="{36A43F63-672D-4C94-A036-FA8AC48AF3CC}" destId="{73263058-9B66-4622-893D-957F63EF4C84}" srcOrd="0" destOrd="0" parTransId="{1B443C5A-E888-437D-AEA8-E8A529D749B8}" sibTransId="{215C3881-B349-4686-8FE3-9FBF974B1954}"/>
    <dgm:cxn modelId="{52F2B989-677A-482F-9274-B15687743417}" type="presOf" srcId="{D6CACA74-CC62-4746-9F3C-4207B4B0EACA}" destId="{3376B0AC-F885-4FA5-84EB-550563FD6B95}" srcOrd="0" destOrd="0" presId="urn:microsoft.com/office/officeart/2005/8/layout/process2"/>
    <dgm:cxn modelId="{55E7C48A-D37D-487E-AB56-562A338A8B89}" srcId="{36A43F63-672D-4C94-A036-FA8AC48AF3CC}" destId="{D6CACA74-CC62-4746-9F3C-4207B4B0EACA}" srcOrd="2" destOrd="0" parTransId="{757E33D1-A759-4227-A860-E04E1F3D3411}" sibTransId="{604B16ED-FCFE-46A2-A923-C36BA41A4D33}"/>
    <dgm:cxn modelId="{0FD6E4F0-336A-4F95-AEE8-542A7DFB91CF}" type="presOf" srcId="{3E4E7B46-6266-40FE-9594-FD599D0C4422}" destId="{97BE70DB-FAB6-4A62-9BE2-F54DAF7E362E}" srcOrd="0" destOrd="0" presId="urn:microsoft.com/office/officeart/2005/8/layout/process2"/>
    <dgm:cxn modelId="{E5454DF6-6EED-4600-8D2A-F749669AD39E}" type="presOf" srcId="{215C3881-B349-4686-8FE3-9FBF974B1954}" destId="{B2DEFB49-4AA0-4B67-9500-DE5D6CD2D20E}" srcOrd="1" destOrd="0" presId="urn:microsoft.com/office/officeart/2005/8/layout/process2"/>
    <dgm:cxn modelId="{5D9A8DC9-53E5-41F6-B533-27A11998444A}" type="presParOf" srcId="{C0E1869F-20A3-4FB0-82B5-B4B4C9B78CC3}" destId="{1F256405-6E6C-419B-BC95-DB262E923F8F}" srcOrd="0" destOrd="0" presId="urn:microsoft.com/office/officeart/2005/8/layout/process2"/>
    <dgm:cxn modelId="{5B3965A6-B8FB-47CF-8E0B-D0FC49A7421B}" type="presParOf" srcId="{C0E1869F-20A3-4FB0-82B5-B4B4C9B78CC3}" destId="{3DC72E0C-43AA-4F90-816A-3224A7AE1965}" srcOrd="1" destOrd="0" presId="urn:microsoft.com/office/officeart/2005/8/layout/process2"/>
    <dgm:cxn modelId="{90F6445C-14D3-4ABC-824D-6F9FD27B3350}" type="presParOf" srcId="{3DC72E0C-43AA-4F90-816A-3224A7AE1965}" destId="{B2DEFB49-4AA0-4B67-9500-DE5D6CD2D20E}" srcOrd="0" destOrd="0" presId="urn:microsoft.com/office/officeart/2005/8/layout/process2"/>
    <dgm:cxn modelId="{D1E8EAAA-E525-456E-BEB4-68EA329793C7}" type="presParOf" srcId="{C0E1869F-20A3-4FB0-82B5-B4B4C9B78CC3}" destId="{97BE70DB-FAB6-4A62-9BE2-F54DAF7E362E}" srcOrd="2" destOrd="0" presId="urn:microsoft.com/office/officeart/2005/8/layout/process2"/>
    <dgm:cxn modelId="{E424AFBF-B0ED-4746-9D25-974FD1F154DD}" type="presParOf" srcId="{C0E1869F-20A3-4FB0-82B5-B4B4C9B78CC3}" destId="{5B8A8DEF-DC7D-476E-8BF3-60B552F2D972}" srcOrd="3" destOrd="0" presId="urn:microsoft.com/office/officeart/2005/8/layout/process2"/>
    <dgm:cxn modelId="{F491FD23-30D5-4408-BA8D-ACF3CE468D09}" type="presParOf" srcId="{5B8A8DEF-DC7D-476E-8BF3-60B552F2D972}" destId="{D2609B97-6763-400C-9AC9-49F38322C42D}" srcOrd="0" destOrd="0" presId="urn:microsoft.com/office/officeart/2005/8/layout/process2"/>
    <dgm:cxn modelId="{D3E9F194-2822-4765-8F7C-0D3AC71BE01E}" type="presParOf" srcId="{C0E1869F-20A3-4FB0-82B5-B4B4C9B78CC3}" destId="{3376B0AC-F885-4FA5-84EB-550563FD6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EDB8C-B07D-4DD7-9842-E2B2AB6865A0}" type="doc">
      <dgm:prSet loTypeId="urn:microsoft.com/office/officeart/2005/8/layout/arrow6#1" loCatId="process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en-BZ"/>
        </a:p>
      </dgm:t>
    </dgm:pt>
    <dgm:pt modelId="{E7C7CFA3-03C6-444B-9E1E-81E3A65E8B39}">
      <dgm:prSet custT="1"/>
      <dgm:spPr/>
      <dgm:t>
        <a:bodyPr/>
        <a:lstStyle/>
        <a:p>
          <a:r>
            <a:rPr lang="en-US" sz="3200" dirty="0" err="1">
              <a:latin typeface="#9Slide03 Cabin Condensed Bold" panose="00000806000000000000" pitchFamily="2" charset="0"/>
            </a:rPr>
            <a:t>Hoàn</a:t>
          </a:r>
          <a:r>
            <a:rPr lang="en-US" sz="3200" dirty="0">
              <a:latin typeface="#9Slide03 Cabin Condensed Bold" panose="00000806000000000000" pitchFamily="2" charset="0"/>
            </a:rPr>
            <a:t> </a:t>
          </a:r>
          <a:r>
            <a:rPr lang="en-US" sz="3200" dirty="0" err="1">
              <a:latin typeface="#9Slide03 Cabin Condensed Bold" panose="00000806000000000000" pitchFamily="2" charset="0"/>
            </a:rPr>
            <a:t>cảnh</a:t>
          </a:r>
          <a:r>
            <a:rPr lang="en-US" sz="3200" dirty="0">
              <a:latin typeface="#9Slide03 Cabin Condensed Bold" panose="00000806000000000000" pitchFamily="2" charset="0"/>
            </a:rPr>
            <a:t> </a:t>
          </a:r>
          <a:r>
            <a:rPr lang="en-US" sz="3200" dirty="0" err="1">
              <a:latin typeface="#9Slide03 Cabin Condensed Bold" panose="00000806000000000000" pitchFamily="2" charset="0"/>
            </a:rPr>
            <a:t>khắc</a:t>
          </a:r>
          <a:r>
            <a:rPr lang="en-US" sz="3200" dirty="0">
              <a:latin typeface="#9Slide03 Cabin Condensed Bold" panose="00000806000000000000" pitchFamily="2" charset="0"/>
            </a:rPr>
            <a:t> </a:t>
          </a:r>
          <a:r>
            <a:rPr lang="en-US" sz="3200" dirty="0" err="1">
              <a:latin typeface="#9Slide03 Cabin Condensed Bold" panose="00000806000000000000" pitchFamily="2" charset="0"/>
            </a:rPr>
            <a:t>nghiệt</a:t>
          </a:r>
          <a:endParaRPr lang="en-BZ" sz="3200" dirty="0">
            <a:latin typeface="#9Slide03 Cabin Condensed Bold" panose="00000806000000000000" pitchFamily="2" charset="0"/>
          </a:endParaRPr>
        </a:p>
      </dgm:t>
    </dgm:pt>
    <dgm:pt modelId="{1B36702D-C0EE-4C63-9A07-E1829AFDFF02}" type="parTrans" cxnId="{EB6107BB-4DF6-4BB6-83F3-052D0BE4EDAD}">
      <dgm:prSet/>
      <dgm:spPr/>
      <dgm:t>
        <a:bodyPr/>
        <a:lstStyle/>
        <a:p>
          <a:endParaRPr lang="en-BZ" sz="2400">
            <a:latin typeface="#9Slide03 Cabin Condensed Bold" panose="00000806000000000000" pitchFamily="2" charset="0"/>
          </a:endParaRPr>
        </a:p>
      </dgm:t>
    </dgm:pt>
    <dgm:pt modelId="{719FBB11-99B2-4D49-A0E9-18EC68A52938}" type="sibTrans" cxnId="{EB6107BB-4DF6-4BB6-83F3-052D0BE4EDAD}">
      <dgm:prSet/>
      <dgm:spPr/>
      <dgm:t>
        <a:bodyPr/>
        <a:lstStyle/>
        <a:p>
          <a:endParaRPr lang="en-BZ" sz="2400">
            <a:latin typeface="#9Slide03 Cabin Condensed Bold" panose="00000806000000000000" pitchFamily="2" charset="0"/>
          </a:endParaRPr>
        </a:p>
      </dgm:t>
    </dgm:pt>
    <dgm:pt modelId="{99C4E386-3DAE-430E-9ED0-00EAED68F6F0}">
      <dgm:prSet custT="1"/>
      <dgm:spPr/>
      <dgm:t>
        <a:bodyPr/>
        <a:lstStyle/>
        <a:p>
          <a:r>
            <a:rPr lang="en-US" sz="3200">
              <a:latin typeface="#9Slide03 Cabin Condensed Bold" panose="00000806000000000000" pitchFamily="2" charset="0"/>
            </a:rPr>
            <a:t>Chung sức đồng lòng, gắn bó</a:t>
          </a:r>
          <a:endParaRPr lang="en-BZ" sz="3200" dirty="0">
            <a:latin typeface="#9Slide03 Cabin Condensed Bold" panose="00000806000000000000" pitchFamily="2" charset="0"/>
          </a:endParaRPr>
        </a:p>
      </dgm:t>
    </dgm:pt>
    <dgm:pt modelId="{CC600AC2-46FB-4735-8050-697F47612F3C}" type="parTrans" cxnId="{A79885E4-1275-4C55-A550-C79BDF65C757}">
      <dgm:prSet/>
      <dgm:spPr/>
      <dgm:t>
        <a:bodyPr/>
        <a:lstStyle/>
        <a:p>
          <a:endParaRPr lang="en-BZ" sz="2400">
            <a:latin typeface="#9Slide03 Cabin Condensed Bold" panose="00000806000000000000" pitchFamily="2" charset="0"/>
          </a:endParaRPr>
        </a:p>
      </dgm:t>
    </dgm:pt>
    <dgm:pt modelId="{02D15A07-5C5C-44F0-86A0-776315FABF13}" type="sibTrans" cxnId="{A79885E4-1275-4C55-A550-C79BDF65C757}">
      <dgm:prSet/>
      <dgm:spPr/>
      <dgm:t>
        <a:bodyPr/>
        <a:lstStyle/>
        <a:p>
          <a:endParaRPr lang="en-BZ" sz="2400">
            <a:latin typeface="#9Slide03 Cabin Condensed Bold" panose="00000806000000000000" pitchFamily="2" charset="0"/>
          </a:endParaRPr>
        </a:p>
      </dgm:t>
    </dgm:pt>
    <dgm:pt modelId="{2F91D84E-EC1E-4C05-9922-D1BD8B3E809E}" type="pres">
      <dgm:prSet presAssocID="{143EDB8C-B07D-4DD7-9842-E2B2AB6865A0}" presName="compositeShape" presStyleCnt="0">
        <dgm:presLayoutVars>
          <dgm:chMax val="2"/>
          <dgm:dir/>
          <dgm:resizeHandles val="exact"/>
        </dgm:presLayoutVars>
      </dgm:prSet>
      <dgm:spPr/>
    </dgm:pt>
    <dgm:pt modelId="{EFC07A5F-1A5E-4CA3-ACC7-F71A5316A88E}" type="pres">
      <dgm:prSet presAssocID="{143EDB8C-B07D-4DD7-9842-E2B2AB6865A0}" presName="ribbon" presStyleLbl="node1" presStyleIdx="0" presStyleCnt="1"/>
      <dgm:spPr>
        <a:solidFill>
          <a:srgbClr val="3A7931"/>
        </a:solidFill>
      </dgm:spPr>
    </dgm:pt>
    <dgm:pt modelId="{D6B9B1E9-18BB-4E3B-86AF-6BA34C0AD13B}" type="pres">
      <dgm:prSet presAssocID="{143EDB8C-B07D-4DD7-9842-E2B2AB6865A0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E22A386-61A0-4F23-BC71-AECC106A4D56}" type="pres">
      <dgm:prSet presAssocID="{143EDB8C-B07D-4DD7-9842-E2B2AB6865A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ED13D25-82E6-48A1-9108-B92E13D09766}" type="presOf" srcId="{E7C7CFA3-03C6-444B-9E1E-81E3A65E8B39}" destId="{D6B9B1E9-18BB-4E3B-86AF-6BA34C0AD13B}" srcOrd="0" destOrd="0" presId="urn:microsoft.com/office/officeart/2005/8/layout/arrow6#1"/>
    <dgm:cxn modelId="{67D7EB27-1ACC-433D-BC42-BC116B26974F}" type="presOf" srcId="{99C4E386-3DAE-430E-9ED0-00EAED68F6F0}" destId="{2E22A386-61A0-4F23-BC71-AECC106A4D56}" srcOrd="0" destOrd="0" presId="urn:microsoft.com/office/officeart/2005/8/layout/arrow6#1"/>
    <dgm:cxn modelId="{729BDDBA-5CAD-46A2-8600-063844D0ED73}" type="presOf" srcId="{143EDB8C-B07D-4DD7-9842-E2B2AB6865A0}" destId="{2F91D84E-EC1E-4C05-9922-D1BD8B3E809E}" srcOrd="0" destOrd="0" presId="urn:microsoft.com/office/officeart/2005/8/layout/arrow6#1"/>
    <dgm:cxn modelId="{EB6107BB-4DF6-4BB6-83F3-052D0BE4EDAD}" srcId="{143EDB8C-B07D-4DD7-9842-E2B2AB6865A0}" destId="{E7C7CFA3-03C6-444B-9E1E-81E3A65E8B39}" srcOrd="0" destOrd="0" parTransId="{1B36702D-C0EE-4C63-9A07-E1829AFDFF02}" sibTransId="{719FBB11-99B2-4D49-A0E9-18EC68A52938}"/>
    <dgm:cxn modelId="{A79885E4-1275-4C55-A550-C79BDF65C757}" srcId="{143EDB8C-B07D-4DD7-9842-E2B2AB6865A0}" destId="{99C4E386-3DAE-430E-9ED0-00EAED68F6F0}" srcOrd="1" destOrd="0" parTransId="{CC600AC2-46FB-4735-8050-697F47612F3C}" sibTransId="{02D15A07-5C5C-44F0-86A0-776315FABF13}"/>
    <dgm:cxn modelId="{75A56695-2039-4CA6-8456-C1525710A24D}" type="presParOf" srcId="{2F91D84E-EC1E-4C05-9922-D1BD8B3E809E}" destId="{EFC07A5F-1A5E-4CA3-ACC7-F71A5316A88E}" srcOrd="0" destOrd="0" presId="urn:microsoft.com/office/officeart/2005/8/layout/arrow6#1"/>
    <dgm:cxn modelId="{5D57D5B7-1E48-4DDB-BDE0-30405A807436}" type="presParOf" srcId="{2F91D84E-EC1E-4C05-9922-D1BD8B3E809E}" destId="{D6B9B1E9-18BB-4E3B-86AF-6BA34C0AD13B}" srcOrd="1" destOrd="0" presId="urn:microsoft.com/office/officeart/2005/8/layout/arrow6#1"/>
    <dgm:cxn modelId="{92A952B3-0334-4EE7-93A3-0B970E7E552F}" type="presParOf" srcId="{2F91D84E-EC1E-4C05-9922-D1BD8B3E809E}" destId="{2E22A386-61A0-4F23-BC71-AECC106A4D5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#1" loCatId="hierarchy" qsTypeId="urn:microsoft.com/office/officeart/2005/8/quickstyle/simple5#1" qsCatId="simple" csTypeId="urn:microsoft.com/office/officeart/2005/8/colors/colorful2#1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Súng</a:t>
          </a:r>
          <a:endParaRPr lang="en-BZ" sz="44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Chiến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sĩ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Hiện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thực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khốc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liệt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Trăng</a:t>
          </a:r>
          <a:endParaRPr lang="en-BZ" sz="44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Thi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sĩ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Tâm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hồn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lãng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mạn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#9Slide03 Cabin Condensed Bold" panose="00000806000000000000" pitchFamily="2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Gần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/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/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Ý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chí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chiến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đấu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/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/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Xa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/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/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Khát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vọng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hòa</a:t>
          </a:r>
          <a:r>
            <a:rPr lang="en-BZ" sz="24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bình</a:t>
          </a:r>
          <a:endParaRPr lang="en-BZ" sz="24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/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/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</dgm:pt>
    <dgm:pt modelId="{246D3AD6-D3D1-494D-AB0D-F4F070983344}" type="pres">
      <dgm:prSet presAssocID="{1FA75A3A-FA7C-466E-A6BB-345C3964DADA}" presName="rootConnector" presStyleLbl="node1" presStyleIdx="0" presStyleCnt="2"/>
      <dgm:spPr/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</dgm:pt>
    <dgm:pt modelId="{53BEA869-2C28-4323-800F-AA3CBA0B43DD}" type="pres">
      <dgm:prSet presAssocID="{1BF6AF9B-84FC-40C3-B91D-1D0F434CB3B2}" presName="Name13" presStyleLbl="parChTrans1D2" presStyleIdx="1" presStyleCnt="8"/>
      <dgm:spPr/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</dgm:pt>
    <dgm:pt modelId="{540BFA0B-11AC-436A-B91B-0968D80F8869}" type="pres">
      <dgm:prSet presAssocID="{CC66E328-1863-4C7D-BCDD-770F0231D7E7}" presName="Name13" presStyleLbl="parChTrans1D2" presStyleIdx="2" presStyleCnt="8"/>
      <dgm:spPr/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</dgm:pt>
    <dgm:pt modelId="{31FD5115-9B6F-4557-B02D-EA295FE71E54}" type="pres">
      <dgm:prSet presAssocID="{8D338069-3CAC-4D17-873E-E3D4FBAF3D04}" presName="Name13" presStyleLbl="parChTrans1D2" presStyleIdx="3" presStyleCnt="8"/>
      <dgm:spPr/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</dgm:pt>
    <dgm:pt modelId="{642A19FD-7734-4644-8166-5CE4D4BD24A0}" type="pres">
      <dgm:prSet presAssocID="{224F7C10-BEE9-4F0C-B31E-C40896580AA9}" presName="rootConnector" presStyleLbl="node1" presStyleIdx="1" presStyleCnt="2"/>
      <dgm:spPr/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</dgm:pt>
    <dgm:pt modelId="{22E4C7BC-D3AF-4D89-A529-D49F23DBD9DA}" type="pres">
      <dgm:prSet presAssocID="{C706133F-2A8E-4D8F-896B-34C7B65ED6B2}" presName="Name13" presStyleLbl="parChTrans1D2" presStyleIdx="5" presStyleCnt="8"/>
      <dgm:spPr/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</dgm:pt>
    <dgm:pt modelId="{0E6D322F-0779-4011-933F-F5743828E40E}" type="pres">
      <dgm:prSet presAssocID="{707C3451-3A85-45C6-A1B4-5517913F802F}" presName="Name13" presStyleLbl="parChTrans1D2" presStyleIdx="6" presStyleCnt="8"/>
      <dgm:spPr/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</dgm:pt>
    <dgm:pt modelId="{CC2316DC-82E4-4129-A9F7-1BC7614BBF9A}" type="pres">
      <dgm:prSet presAssocID="{BD545530-F526-4031-8CB4-1CE3D5C531DD}" presName="Name13" presStyleLbl="parChTrans1D2" presStyleIdx="7" presStyleCnt="8"/>
      <dgm:spPr/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</dgm:pt>
  </dgm:ptLst>
  <dgm:cxnLst>
    <dgm:cxn modelId="{A776F706-F137-42ED-971D-60F11C4E1DA1}" type="presOf" srcId="{D2B55BCC-D772-49B4-B56D-7A8EF5F4F19E}" destId="{7A9889DD-FEA4-4EF1-BE9C-BCEBC71C2B48}" srcOrd="0" destOrd="0" presId="urn:microsoft.com/office/officeart/2005/8/layout/hierarchy3#1"/>
    <dgm:cxn modelId="{3261F708-2050-43D0-A144-8F8192FB941D}" type="presOf" srcId="{224F7C10-BEE9-4F0C-B31E-C40896580AA9}" destId="{642A19FD-7734-4644-8166-5CE4D4BD24A0}" srcOrd="1" destOrd="0" presId="urn:microsoft.com/office/officeart/2005/8/layout/hierarchy3#1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356AE10E-4606-4A3E-BF85-43EDB518D314}" type="presOf" srcId="{DBBA0C51-78B4-49DB-92AB-588ED940BFEB}" destId="{AF4BD5E6-59F0-475D-A839-4EE1A4A30647}" srcOrd="0" destOrd="0" presId="urn:microsoft.com/office/officeart/2005/8/layout/hierarchy3#1"/>
    <dgm:cxn modelId="{E9D33219-51C3-4C8D-8C89-1973B5AE9D04}" type="presOf" srcId="{CC66E328-1863-4C7D-BCDD-770F0231D7E7}" destId="{540BFA0B-11AC-436A-B91B-0968D80F8869}" srcOrd="0" destOrd="0" presId="urn:microsoft.com/office/officeart/2005/8/layout/hierarchy3#1"/>
    <dgm:cxn modelId="{392CF621-D9BB-41F2-9AB5-1DC7031C2E0A}" type="presOf" srcId="{1FA75A3A-FA7C-466E-A6BB-345C3964DADA}" destId="{63970251-56EF-4D84-8E7D-4DD6F02E9A99}" srcOrd="0" destOrd="0" presId="urn:microsoft.com/office/officeart/2005/8/layout/hierarchy3#1"/>
    <dgm:cxn modelId="{03098F2A-3ADC-4C55-934C-41B4DB3D16C5}" type="presOf" srcId="{8879B9D4-7683-4474-B1C4-BAA973E5DF7D}" destId="{A930D567-283B-43E1-AF71-5723B9D3C989}" srcOrd="0" destOrd="0" presId="urn:microsoft.com/office/officeart/2005/8/layout/hierarchy3#1"/>
    <dgm:cxn modelId="{F89A765D-A313-4046-AEA1-DF7063018475}" type="presOf" srcId="{1E5F2718-81E7-4583-B41E-8DC5E0FFFE2E}" destId="{6EB8BAB1-3D70-4860-9D97-68A82BB7B7BF}" srcOrd="0" destOrd="0" presId="urn:microsoft.com/office/officeart/2005/8/layout/hierarchy3#1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B6F0E54A-66FE-4D2F-A428-A44DF17DD245}" type="presOf" srcId="{1FA75A3A-FA7C-466E-A6BB-345C3964DADA}" destId="{246D3AD6-D3D1-494D-AB0D-F4F070983344}" srcOrd="1" destOrd="0" presId="urn:microsoft.com/office/officeart/2005/8/layout/hierarchy3#1"/>
    <dgm:cxn modelId="{8E9FAB6E-F6D0-4D58-9137-9FD7C0D12525}" type="presOf" srcId="{4E90379A-DC42-4937-9608-BC75574B0B80}" destId="{4AB5E8DB-B8C9-4918-B0CB-E2DA7C8A3E95}" srcOrd="0" destOrd="0" presId="urn:microsoft.com/office/officeart/2005/8/layout/hierarchy3#1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4AE9D757-448E-4239-B87C-A70ABED91DA3}" type="presOf" srcId="{E418AB11-187D-4218-8457-904F0C3558C7}" destId="{913D4153-85C9-443F-94F1-D7B9195EB5EE}" srcOrd="0" destOrd="0" presId="urn:microsoft.com/office/officeart/2005/8/layout/hierarchy3#1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DC1FE590-2287-4424-AA6D-8C4A2C846962}" type="presOf" srcId="{224F7C10-BEE9-4F0C-B31E-C40896580AA9}" destId="{0AC1A8CA-F51F-4943-8D18-DEA05A37D9A8}" srcOrd="0" destOrd="0" presId="urn:microsoft.com/office/officeart/2005/8/layout/hierarchy3#1"/>
    <dgm:cxn modelId="{92945F92-C5E9-4975-99AB-AD0F3DB66473}" type="presOf" srcId="{ADE8A4C4-1DBD-45E1-8292-7949CA341A2E}" destId="{EF794EF1-C6BF-4D5E-BF3A-628F412FA28B}" srcOrd="0" destOrd="0" presId="urn:microsoft.com/office/officeart/2005/8/layout/hierarchy3#1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4BA97CB2-749E-4897-A05E-1C09C04382BF}" type="presOf" srcId="{BD545530-F526-4031-8CB4-1CE3D5C531DD}" destId="{CC2316DC-82E4-4129-A9F7-1BC7614BBF9A}" srcOrd="0" destOrd="0" presId="urn:microsoft.com/office/officeart/2005/8/layout/hierarchy3#1"/>
    <dgm:cxn modelId="{BA10A5B2-80F9-4D5A-8BB2-D5969AEE971F}" type="presOf" srcId="{1BF6AF9B-84FC-40C3-B91D-1D0F434CB3B2}" destId="{53BEA869-2C28-4323-800F-AA3CBA0B43DD}" srcOrd="0" destOrd="0" presId="urn:microsoft.com/office/officeart/2005/8/layout/hierarchy3#1"/>
    <dgm:cxn modelId="{737D3CC2-8055-4F68-84A5-520ACC6BA6B2}" type="presOf" srcId="{22D3E0DC-16E3-47EC-8E59-B55FCBFC881B}" destId="{E45282FE-2173-414D-9297-283087B6F82F}" srcOrd="0" destOrd="0" presId="urn:microsoft.com/office/officeart/2005/8/layout/hierarchy3#1"/>
    <dgm:cxn modelId="{E53FF7CC-FCAD-4C1D-9606-2869BD94D24D}" type="presOf" srcId="{707C3451-3A85-45C6-A1B4-5517913F802F}" destId="{0E6D322F-0779-4011-933F-F5743828E40E}" srcOrd="0" destOrd="0" presId="urn:microsoft.com/office/officeart/2005/8/layout/hierarchy3#1"/>
    <dgm:cxn modelId="{A7CD2ED4-F07D-4006-8060-12151F32AC73}" type="presOf" srcId="{B22323A0-81B2-4BDC-8426-7F16054F12A6}" destId="{0B760DBB-4A2C-40F2-9A2C-90C5F0427122}" srcOrd="0" destOrd="0" presId="urn:microsoft.com/office/officeart/2005/8/layout/hierarchy3#1"/>
    <dgm:cxn modelId="{ED742BDA-975A-4E1F-96AB-A9F9CC245CDB}" type="presOf" srcId="{C706133F-2A8E-4D8F-896B-34C7B65ED6B2}" destId="{22E4C7BC-D3AF-4D89-A529-D49F23DBD9DA}" srcOrd="0" destOrd="0" presId="urn:microsoft.com/office/officeart/2005/8/layout/hierarchy3#1"/>
    <dgm:cxn modelId="{20A310DD-3E2C-4E22-B226-4CEC3AF65897}" type="presOf" srcId="{EA914CB1-AC02-4188-A04A-137A4020711B}" destId="{4739237A-DFD7-45A3-AAC2-C5307485F371}" srcOrd="0" destOrd="0" presId="urn:microsoft.com/office/officeart/2005/8/layout/hierarchy3#1"/>
    <dgm:cxn modelId="{16D54EEA-5B6D-442A-8C65-903FA58A43B8}" type="presOf" srcId="{8D338069-3CAC-4D17-873E-E3D4FBAF3D04}" destId="{31FD5115-9B6F-4557-B02D-EA295FE71E54}" srcOrd="0" destOrd="0" presId="urn:microsoft.com/office/officeart/2005/8/layout/hierarchy3#1"/>
    <dgm:cxn modelId="{82F897EB-ECC3-4459-87D3-5EB9E6A304FD}" type="presOf" srcId="{0AD28C63-152F-449A-B469-BA7C38DFAE66}" destId="{E9C57FE2-7C41-4442-86D5-BD1BDA25FFA1}" srcOrd="0" destOrd="0" presId="urn:microsoft.com/office/officeart/2005/8/layout/hierarchy3#1"/>
    <dgm:cxn modelId="{1E1A28DC-CE50-44B9-A18C-AB96B9F1EC50}" type="presParOf" srcId="{4739237A-DFD7-45A3-AAC2-C5307485F371}" destId="{32AD2737-8105-4496-9C56-B42268B9C552}" srcOrd="0" destOrd="0" presId="urn:microsoft.com/office/officeart/2005/8/layout/hierarchy3#1"/>
    <dgm:cxn modelId="{6B78741C-EE73-4A34-9EE5-52486D739A62}" type="presParOf" srcId="{32AD2737-8105-4496-9C56-B42268B9C552}" destId="{CAB46076-AC11-471E-87D9-A7669D832CBC}" srcOrd="0" destOrd="0" presId="urn:microsoft.com/office/officeart/2005/8/layout/hierarchy3#1"/>
    <dgm:cxn modelId="{E64415DD-99FE-4F03-B670-825E9992A44D}" type="presParOf" srcId="{CAB46076-AC11-471E-87D9-A7669D832CBC}" destId="{63970251-56EF-4D84-8E7D-4DD6F02E9A99}" srcOrd="0" destOrd="0" presId="urn:microsoft.com/office/officeart/2005/8/layout/hierarchy3#1"/>
    <dgm:cxn modelId="{FAAA2444-30FB-4D28-8339-A4A9AC4DE07F}" type="presParOf" srcId="{CAB46076-AC11-471E-87D9-A7669D832CBC}" destId="{246D3AD6-D3D1-494D-AB0D-F4F070983344}" srcOrd="1" destOrd="0" presId="urn:microsoft.com/office/officeart/2005/8/layout/hierarchy3#1"/>
    <dgm:cxn modelId="{A584F3F6-A619-4E7B-86A9-483F775AC8B5}" type="presParOf" srcId="{32AD2737-8105-4496-9C56-B42268B9C552}" destId="{A7171687-67B1-42F9-8809-EB0BC2ADC02E}" srcOrd="1" destOrd="0" presId="urn:microsoft.com/office/officeart/2005/8/layout/hierarchy3#1"/>
    <dgm:cxn modelId="{3E983A10-8620-4783-AA6F-33BF11319D96}" type="presParOf" srcId="{A7171687-67B1-42F9-8809-EB0BC2ADC02E}" destId="{EF794EF1-C6BF-4D5E-BF3A-628F412FA28B}" srcOrd="0" destOrd="0" presId="urn:microsoft.com/office/officeart/2005/8/layout/hierarchy3#1"/>
    <dgm:cxn modelId="{7A95CD53-2922-4FFC-B7DF-3882D42E303F}" type="presParOf" srcId="{A7171687-67B1-42F9-8809-EB0BC2ADC02E}" destId="{6EB8BAB1-3D70-4860-9D97-68A82BB7B7BF}" srcOrd="1" destOrd="0" presId="urn:microsoft.com/office/officeart/2005/8/layout/hierarchy3#1"/>
    <dgm:cxn modelId="{7C069A00-6D69-4A23-98DE-DF6236C60E8D}" type="presParOf" srcId="{A7171687-67B1-42F9-8809-EB0BC2ADC02E}" destId="{53BEA869-2C28-4323-800F-AA3CBA0B43DD}" srcOrd="2" destOrd="0" presId="urn:microsoft.com/office/officeart/2005/8/layout/hierarchy3#1"/>
    <dgm:cxn modelId="{9EBD3C23-5CD4-4066-AA80-CF70FF51AA73}" type="presParOf" srcId="{A7171687-67B1-42F9-8809-EB0BC2ADC02E}" destId="{E45282FE-2173-414D-9297-283087B6F82F}" srcOrd="3" destOrd="0" presId="urn:microsoft.com/office/officeart/2005/8/layout/hierarchy3#1"/>
    <dgm:cxn modelId="{B1EDA7AD-7400-4C7F-9B6B-922F6B648236}" type="presParOf" srcId="{A7171687-67B1-42F9-8809-EB0BC2ADC02E}" destId="{540BFA0B-11AC-436A-B91B-0968D80F8869}" srcOrd="4" destOrd="0" presId="urn:microsoft.com/office/officeart/2005/8/layout/hierarchy3#1"/>
    <dgm:cxn modelId="{4C26ABDF-8A26-41BC-BF0C-DF2CDEC11A2A}" type="presParOf" srcId="{A7171687-67B1-42F9-8809-EB0BC2ADC02E}" destId="{A930D567-283B-43E1-AF71-5723B9D3C989}" srcOrd="5" destOrd="0" presId="urn:microsoft.com/office/officeart/2005/8/layout/hierarchy3#1"/>
    <dgm:cxn modelId="{7003056C-D576-4B95-9ED3-3E8B4D70E1B9}" type="presParOf" srcId="{A7171687-67B1-42F9-8809-EB0BC2ADC02E}" destId="{31FD5115-9B6F-4557-B02D-EA295FE71E54}" srcOrd="6" destOrd="0" presId="urn:microsoft.com/office/officeart/2005/8/layout/hierarchy3#1"/>
    <dgm:cxn modelId="{47206C72-F33E-4812-A83D-1F7C61B8A100}" type="presParOf" srcId="{A7171687-67B1-42F9-8809-EB0BC2ADC02E}" destId="{0B760DBB-4A2C-40F2-9A2C-90C5F0427122}" srcOrd="7" destOrd="0" presId="urn:microsoft.com/office/officeart/2005/8/layout/hierarchy3#1"/>
    <dgm:cxn modelId="{B422DD2A-0944-409D-8274-84C20A3265FB}" type="presParOf" srcId="{4739237A-DFD7-45A3-AAC2-C5307485F371}" destId="{30BFC2D7-C17A-4FF4-AF78-1DB49EB5217D}" srcOrd="1" destOrd="0" presId="urn:microsoft.com/office/officeart/2005/8/layout/hierarchy3#1"/>
    <dgm:cxn modelId="{CD005537-402B-46FE-8297-1B8A00766A08}" type="presParOf" srcId="{30BFC2D7-C17A-4FF4-AF78-1DB49EB5217D}" destId="{A23DE6BA-AEF9-42C3-9C12-FAC5E4F882D0}" srcOrd="0" destOrd="0" presId="urn:microsoft.com/office/officeart/2005/8/layout/hierarchy3#1"/>
    <dgm:cxn modelId="{C53386F1-4FBB-40C3-8341-6DB5FB4A30A4}" type="presParOf" srcId="{A23DE6BA-AEF9-42C3-9C12-FAC5E4F882D0}" destId="{0AC1A8CA-F51F-4943-8D18-DEA05A37D9A8}" srcOrd="0" destOrd="0" presId="urn:microsoft.com/office/officeart/2005/8/layout/hierarchy3#1"/>
    <dgm:cxn modelId="{505156E3-7154-48CB-BD27-B2292B9FDC33}" type="presParOf" srcId="{A23DE6BA-AEF9-42C3-9C12-FAC5E4F882D0}" destId="{642A19FD-7734-4644-8166-5CE4D4BD24A0}" srcOrd="1" destOrd="0" presId="urn:microsoft.com/office/officeart/2005/8/layout/hierarchy3#1"/>
    <dgm:cxn modelId="{BEDE9952-1CA2-4815-A436-ADA6BB382695}" type="presParOf" srcId="{30BFC2D7-C17A-4FF4-AF78-1DB49EB5217D}" destId="{3A308B3D-0CE2-433C-B893-55659E8284E0}" srcOrd="1" destOrd="0" presId="urn:microsoft.com/office/officeart/2005/8/layout/hierarchy3#1"/>
    <dgm:cxn modelId="{A5C014BE-6EAD-4464-BE26-4C2C72B5512F}" type="presParOf" srcId="{3A308B3D-0CE2-433C-B893-55659E8284E0}" destId="{7A9889DD-FEA4-4EF1-BE9C-BCEBC71C2B48}" srcOrd="0" destOrd="0" presId="urn:microsoft.com/office/officeart/2005/8/layout/hierarchy3#1"/>
    <dgm:cxn modelId="{84C9C263-6140-4C1D-8FFE-BF73B56AA43D}" type="presParOf" srcId="{3A308B3D-0CE2-433C-B893-55659E8284E0}" destId="{E9C57FE2-7C41-4442-86D5-BD1BDA25FFA1}" srcOrd="1" destOrd="0" presId="urn:microsoft.com/office/officeart/2005/8/layout/hierarchy3#1"/>
    <dgm:cxn modelId="{8D1B8E49-2E3B-4180-8232-62887886B319}" type="presParOf" srcId="{3A308B3D-0CE2-433C-B893-55659E8284E0}" destId="{22E4C7BC-D3AF-4D89-A529-D49F23DBD9DA}" srcOrd="2" destOrd="0" presId="urn:microsoft.com/office/officeart/2005/8/layout/hierarchy3#1"/>
    <dgm:cxn modelId="{6040E869-AD8E-4B31-9EFE-B93B227DF7C3}" type="presParOf" srcId="{3A308B3D-0CE2-433C-B893-55659E8284E0}" destId="{913D4153-85C9-443F-94F1-D7B9195EB5EE}" srcOrd="3" destOrd="0" presId="urn:microsoft.com/office/officeart/2005/8/layout/hierarchy3#1"/>
    <dgm:cxn modelId="{A9C48F3C-85F7-49C8-9410-E9EADF87968F}" type="presParOf" srcId="{3A308B3D-0CE2-433C-B893-55659E8284E0}" destId="{0E6D322F-0779-4011-933F-F5743828E40E}" srcOrd="4" destOrd="0" presId="urn:microsoft.com/office/officeart/2005/8/layout/hierarchy3#1"/>
    <dgm:cxn modelId="{FC60DF77-FC87-4788-A141-B9B71FA181A8}" type="presParOf" srcId="{3A308B3D-0CE2-433C-B893-55659E8284E0}" destId="{AF4BD5E6-59F0-475D-A839-4EE1A4A30647}" srcOrd="5" destOrd="0" presId="urn:microsoft.com/office/officeart/2005/8/layout/hierarchy3#1"/>
    <dgm:cxn modelId="{BB4E8BA3-8C75-4AE7-9803-DA6668FC0763}" type="presParOf" srcId="{3A308B3D-0CE2-433C-B893-55659E8284E0}" destId="{CC2316DC-82E4-4129-A9F7-1BC7614BBF9A}" srcOrd="6" destOrd="0" presId="urn:microsoft.com/office/officeart/2005/8/layout/hierarchy3#1"/>
    <dgm:cxn modelId="{D0DEEF0A-E88A-4E84-9EE6-8E743A120FF2}" type="presParOf" srcId="{3A308B3D-0CE2-433C-B893-55659E8284E0}" destId="{4AB5E8DB-B8C9-4918-B0CB-E2DA7C8A3E95}" srcOrd="7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DAC261-8E94-4313-94B3-32ACA609BE02}" type="doc">
      <dgm:prSet loTypeId="urn:microsoft.com/office/officeart/2005/8/layout/cycle4#1" loCatId="cycle" qsTypeId="urn:microsoft.com/office/officeart/2005/8/quickstyle/simple1#5" qsCatId="simple" csTypeId="urn:microsoft.com/office/officeart/2005/8/colors/colorful1#3" csCatId="colorful" phldr="1"/>
      <dgm:spPr/>
      <dgm:t>
        <a:bodyPr/>
        <a:lstStyle/>
        <a:p>
          <a:endParaRPr lang="en-SG"/>
        </a:p>
      </dgm:t>
    </dgm:pt>
    <dgm:pt modelId="{9ECBB12F-8D4C-476B-967A-35C890DC7A51}">
      <dgm:prSet phldrT="[Text]"/>
      <dgm:spPr/>
      <dgm:t>
        <a:bodyPr/>
        <a:lstStyle/>
        <a:p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1.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Cảm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xúc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cá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nhân</a:t>
          </a:r>
          <a:endParaRPr lang="en-SG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64BD2794-8475-4391-9C97-EA7F242BD200}" type="parTrans" cxnId="{05E35A5D-BBC3-4EBD-B672-0A8318EB35FA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8D158C3-32FB-46E8-BF2C-EB556D4F51B4}" type="sibTrans" cxnId="{05E35A5D-BBC3-4EBD-B672-0A8318EB35FA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222A8E48-0077-400F-9A1B-2E4628958E06}">
      <dgm:prSet phldrT="[Text]"/>
      <dgm:spPr/>
      <dgm:t>
        <a:bodyPr/>
        <a:lstStyle/>
        <a:p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2.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Hiểu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tác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phẩm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sau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khi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đọc</a:t>
          </a:r>
          <a:endParaRPr lang="en-SG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759B5D-9ED1-4C25-9793-38ED3B4AA0D5}" type="parTrans" cxnId="{1542EC4C-02E1-4F02-90DE-E6EF9DFCFBF2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700396E-80B4-4BF6-88DF-E44E4EBAA902}" type="sibTrans" cxnId="{1542EC4C-02E1-4F02-90DE-E6EF9DFCFBF2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11FD412-8FD7-4E71-A8A7-3B23DB5E78BB}">
      <dgm:prSet phldrT="[Text]"/>
      <dgm:spPr/>
      <dgm:t>
        <a:bodyPr/>
        <a:lstStyle/>
        <a:p>
          <a:endParaRPr lang="en-US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  <a:p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3.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Liên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hệ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các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tác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phẩm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khác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cùng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đề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tài</a:t>
          </a:r>
          <a:endParaRPr lang="en-SG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8FFB7657-4453-4DEF-9E29-E680E2998F8D}" type="parTrans" cxnId="{DD258E69-1B13-4285-B184-C3EADC0938A4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B2975925-CC69-4346-AA18-B4260F609867}" type="sibTrans" cxnId="{DD258E69-1B13-4285-B184-C3EADC0938A4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3B64BE6D-74C6-41AB-B51B-C470A1C09A38}">
      <dgm:prSet phldrT="[Text]"/>
      <dgm:spPr/>
      <dgm:t>
        <a:bodyPr/>
        <a:lstStyle/>
        <a:p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4. Quan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niệm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của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em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tình</a:t>
          </a:r>
          <a:r>
            <a:rPr lang="en-US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bạn</a:t>
          </a:r>
          <a:endParaRPr lang="en-SG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61687C86-3031-46AC-BAA9-FA0F6E73F7C8}" type="parTrans" cxnId="{A2368FA2-2C5C-4FFB-860C-8508275A275D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2BB2886A-5BD4-4B61-AD84-30DE4AFD168B}" type="sibTrans" cxnId="{A2368FA2-2C5C-4FFB-860C-8508275A275D}">
      <dgm:prSet/>
      <dgm:spPr/>
      <dgm:t>
        <a:bodyPr/>
        <a:lstStyle/>
        <a:p>
          <a:endParaRPr lang="en-SG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459DCDA-70C1-4D91-9E7A-990640E4F88C}" type="pres">
      <dgm:prSet presAssocID="{A9DAC261-8E94-4313-94B3-32ACA609BE0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771A3CE-831F-4CD9-B64D-EB58856D01DA}" type="pres">
      <dgm:prSet presAssocID="{A9DAC261-8E94-4313-94B3-32ACA609BE02}" presName="children" presStyleCnt="0"/>
      <dgm:spPr/>
    </dgm:pt>
    <dgm:pt modelId="{DF342211-80E7-4A2A-B48B-F3310C04EE51}" type="pres">
      <dgm:prSet presAssocID="{A9DAC261-8E94-4313-94B3-32ACA609BE02}" presName="childPlaceholder" presStyleCnt="0"/>
      <dgm:spPr/>
    </dgm:pt>
    <dgm:pt modelId="{B68FAD17-E11B-4A65-8EA5-2C16BBBDEB15}" type="pres">
      <dgm:prSet presAssocID="{A9DAC261-8E94-4313-94B3-32ACA609BE02}" presName="circle" presStyleCnt="0"/>
      <dgm:spPr/>
    </dgm:pt>
    <dgm:pt modelId="{79DBB667-3B28-456C-828C-8AA9E5FE4816}" type="pres">
      <dgm:prSet presAssocID="{A9DAC261-8E94-4313-94B3-32ACA609BE0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C926DA4-BD7E-44EB-ACBA-2F2ADF0378FC}" type="pres">
      <dgm:prSet presAssocID="{A9DAC261-8E94-4313-94B3-32ACA609BE0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BEE5002-0763-407F-B2F5-C665A286015B}" type="pres">
      <dgm:prSet presAssocID="{A9DAC261-8E94-4313-94B3-32ACA609BE0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16C6096-99E2-4C38-9720-4F3567B05327}" type="pres">
      <dgm:prSet presAssocID="{A9DAC261-8E94-4313-94B3-32ACA609BE0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6AFECB9-2A4F-4EC2-B43B-948A5540FD1C}" type="pres">
      <dgm:prSet presAssocID="{A9DAC261-8E94-4313-94B3-32ACA609BE02}" presName="quadrantPlaceholder" presStyleCnt="0"/>
      <dgm:spPr/>
    </dgm:pt>
    <dgm:pt modelId="{FDC542C2-86FB-469D-A759-E2E6F7C60A2B}" type="pres">
      <dgm:prSet presAssocID="{A9DAC261-8E94-4313-94B3-32ACA609BE02}" presName="center1" presStyleLbl="fgShp" presStyleIdx="0" presStyleCnt="2"/>
      <dgm:spPr/>
    </dgm:pt>
    <dgm:pt modelId="{21AB4554-8D3E-4501-B5FB-0BC927C9272C}" type="pres">
      <dgm:prSet presAssocID="{A9DAC261-8E94-4313-94B3-32ACA609BE02}" presName="center2" presStyleLbl="fgShp" presStyleIdx="1" presStyleCnt="2"/>
      <dgm:spPr/>
    </dgm:pt>
  </dgm:ptLst>
  <dgm:cxnLst>
    <dgm:cxn modelId="{394B8002-B29A-4B41-97B1-05AD1F892ADC}" type="presOf" srcId="{9ECBB12F-8D4C-476B-967A-35C890DC7A51}" destId="{79DBB667-3B28-456C-828C-8AA9E5FE4816}" srcOrd="0" destOrd="0" presId="urn:microsoft.com/office/officeart/2005/8/layout/cycle4#1"/>
    <dgm:cxn modelId="{05E35A5D-BBC3-4EBD-B672-0A8318EB35FA}" srcId="{A9DAC261-8E94-4313-94B3-32ACA609BE02}" destId="{9ECBB12F-8D4C-476B-967A-35C890DC7A51}" srcOrd="0" destOrd="0" parTransId="{64BD2794-8475-4391-9C97-EA7F242BD200}" sibTransId="{98D158C3-32FB-46E8-BF2C-EB556D4F51B4}"/>
    <dgm:cxn modelId="{DD258E69-1B13-4285-B184-C3EADC0938A4}" srcId="{A9DAC261-8E94-4313-94B3-32ACA609BE02}" destId="{511FD412-8FD7-4E71-A8A7-3B23DB5E78BB}" srcOrd="2" destOrd="0" parTransId="{8FFB7657-4453-4DEF-9E29-E680E2998F8D}" sibTransId="{B2975925-CC69-4346-AA18-B4260F609867}"/>
    <dgm:cxn modelId="{1542EC4C-02E1-4F02-90DE-E6EF9DFCFBF2}" srcId="{A9DAC261-8E94-4313-94B3-32ACA609BE02}" destId="{222A8E48-0077-400F-9A1B-2E4628958E06}" srcOrd="1" destOrd="0" parTransId="{C9759B5D-9ED1-4C25-9793-38ED3B4AA0D5}" sibTransId="{4700396E-80B4-4BF6-88DF-E44E4EBAA902}"/>
    <dgm:cxn modelId="{97ABA28B-2055-432E-B941-CAD143647546}" type="presOf" srcId="{A9DAC261-8E94-4313-94B3-32ACA609BE02}" destId="{E459DCDA-70C1-4D91-9E7A-990640E4F88C}" srcOrd="0" destOrd="0" presId="urn:microsoft.com/office/officeart/2005/8/layout/cycle4#1"/>
    <dgm:cxn modelId="{8507CC95-9454-44A4-B042-01DAC2CAD899}" type="presOf" srcId="{3B64BE6D-74C6-41AB-B51B-C470A1C09A38}" destId="{D16C6096-99E2-4C38-9720-4F3567B05327}" srcOrd="0" destOrd="0" presId="urn:microsoft.com/office/officeart/2005/8/layout/cycle4#1"/>
    <dgm:cxn modelId="{A2368FA2-2C5C-4FFB-860C-8508275A275D}" srcId="{A9DAC261-8E94-4313-94B3-32ACA609BE02}" destId="{3B64BE6D-74C6-41AB-B51B-C470A1C09A38}" srcOrd="3" destOrd="0" parTransId="{61687C86-3031-46AC-BAA9-FA0F6E73F7C8}" sibTransId="{2BB2886A-5BD4-4B61-AD84-30DE4AFD168B}"/>
    <dgm:cxn modelId="{372504D1-6B4C-4CEA-9A4D-DE6C895081BA}" type="presOf" srcId="{511FD412-8FD7-4E71-A8A7-3B23DB5E78BB}" destId="{3BEE5002-0763-407F-B2F5-C665A286015B}" srcOrd="0" destOrd="0" presId="urn:microsoft.com/office/officeart/2005/8/layout/cycle4#1"/>
    <dgm:cxn modelId="{CEEC32E0-E5C9-4704-B647-262C87BD3366}" type="presOf" srcId="{222A8E48-0077-400F-9A1B-2E4628958E06}" destId="{AC926DA4-BD7E-44EB-ACBA-2F2ADF0378FC}" srcOrd="0" destOrd="0" presId="urn:microsoft.com/office/officeart/2005/8/layout/cycle4#1"/>
    <dgm:cxn modelId="{FC0BD3DF-5D1A-4B13-ADCA-976A69415AE4}" type="presParOf" srcId="{E459DCDA-70C1-4D91-9E7A-990640E4F88C}" destId="{0771A3CE-831F-4CD9-B64D-EB58856D01DA}" srcOrd="0" destOrd="0" presId="urn:microsoft.com/office/officeart/2005/8/layout/cycle4#1"/>
    <dgm:cxn modelId="{D14FD087-D7EC-4326-8303-1497C2C3FF29}" type="presParOf" srcId="{0771A3CE-831F-4CD9-B64D-EB58856D01DA}" destId="{DF342211-80E7-4A2A-B48B-F3310C04EE51}" srcOrd="0" destOrd="0" presId="urn:microsoft.com/office/officeart/2005/8/layout/cycle4#1"/>
    <dgm:cxn modelId="{42339652-197C-4425-AAA6-EEC2E232E0C6}" type="presParOf" srcId="{E459DCDA-70C1-4D91-9E7A-990640E4F88C}" destId="{B68FAD17-E11B-4A65-8EA5-2C16BBBDEB15}" srcOrd="1" destOrd="0" presId="urn:microsoft.com/office/officeart/2005/8/layout/cycle4#1"/>
    <dgm:cxn modelId="{F451C2E0-9F4A-4C34-BBCD-6BD2EAA7A417}" type="presParOf" srcId="{B68FAD17-E11B-4A65-8EA5-2C16BBBDEB15}" destId="{79DBB667-3B28-456C-828C-8AA9E5FE4816}" srcOrd="0" destOrd="0" presId="urn:microsoft.com/office/officeart/2005/8/layout/cycle4#1"/>
    <dgm:cxn modelId="{05BFD5AE-89F3-4B51-9D73-F88521F3C671}" type="presParOf" srcId="{B68FAD17-E11B-4A65-8EA5-2C16BBBDEB15}" destId="{AC926DA4-BD7E-44EB-ACBA-2F2ADF0378FC}" srcOrd="1" destOrd="0" presId="urn:microsoft.com/office/officeart/2005/8/layout/cycle4#1"/>
    <dgm:cxn modelId="{CC178278-2203-41CA-9D0C-79C0A60AD09E}" type="presParOf" srcId="{B68FAD17-E11B-4A65-8EA5-2C16BBBDEB15}" destId="{3BEE5002-0763-407F-B2F5-C665A286015B}" srcOrd="2" destOrd="0" presId="urn:microsoft.com/office/officeart/2005/8/layout/cycle4#1"/>
    <dgm:cxn modelId="{DCC262A9-9A52-420F-88DB-451B5089C8DA}" type="presParOf" srcId="{B68FAD17-E11B-4A65-8EA5-2C16BBBDEB15}" destId="{D16C6096-99E2-4C38-9720-4F3567B05327}" srcOrd="3" destOrd="0" presId="urn:microsoft.com/office/officeart/2005/8/layout/cycle4#1"/>
    <dgm:cxn modelId="{A883E5CF-FC59-4C82-B492-456FEB8A9607}" type="presParOf" srcId="{B68FAD17-E11B-4A65-8EA5-2C16BBBDEB15}" destId="{C6AFECB9-2A4F-4EC2-B43B-948A5540FD1C}" srcOrd="4" destOrd="0" presId="urn:microsoft.com/office/officeart/2005/8/layout/cycle4#1"/>
    <dgm:cxn modelId="{8779CFB7-91DD-476F-83DE-44F6A1BE1F72}" type="presParOf" srcId="{E459DCDA-70C1-4D91-9E7A-990640E4F88C}" destId="{FDC542C2-86FB-469D-A759-E2E6F7C60A2B}" srcOrd="2" destOrd="0" presId="urn:microsoft.com/office/officeart/2005/8/layout/cycle4#1"/>
    <dgm:cxn modelId="{489A8C39-137E-4E2D-B31C-282B10C103F9}" type="presParOf" srcId="{E459DCDA-70C1-4D91-9E7A-990640E4F88C}" destId="{21AB4554-8D3E-4501-B5FB-0BC927C9272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F0E-A44B-4B70-BE02-E0698D848660}">
      <dsp:nvSpPr>
        <dsp:cNvPr id="0" name=""/>
        <dsp:cNvSpPr/>
      </dsp:nvSpPr>
      <dsp:spPr>
        <a:xfrm>
          <a:off x="2207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2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7 </a:t>
          </a:r>
          <a:r>
            <a:rPr lang="en-US" altLang="vi-VN" sz="32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câu</a:t>
          </a:r>
          <a:r>
            <a:rPr lang="en-US" altLang="vi-VN" sz="32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altLang="vi-VN" sz="32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thơ</a:t>
          </a:r>
          <a:r>
            <a:rPr lang="en-US" altLang="vi-VN" sz="32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altLang="vi-VN" sz="32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đầu</a:t>
          </a:r>
          <a:r>
            <a:rPr lang="en-US" altLang="vi-VN" sz="32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vi-VN" altLang="vi-VN" sz="32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Cơ sở của tình đồng chí.</a:t>
          </a:r>
          <a:endParaRPr lang="vi-VN" sz="3200" b="1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2207" y="2391224"/>
        <a:ext cx="3435027" cy="2391507"/>
      </dsp:txXfrm>
    </dsp:sp>
    <dsp:sp modelId="{23ED1B28-093A-422A-9A9E-1D659C6475E9}">
      <dsp:nvSpPr>
        <dsp:cNvPr id="0" name=""/>
        <dsp:cNvSpPr/>
      </dsp:nvSpPr>
      <dsp:spPr>
        <a:xfrm>
          <a:off x="56428" y="77114"/>
          <a:ext cx="3326585" cy="25535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56BA6-D448-44AE-9551-C634C6082337}">
      <dsp:nvSpPr>
        <dsp:cNvPr id="0" name=""/>
        <dsp:cNvSpPr/>
      </dsp:nvSpPr>
      <dsp:spPr>
        <a:xfrm>
          <a:off x="3540286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>
              <a:latin typeface="#9Slide03 Cabin Condensed Bold" panose="00000806000000000000" pitchFamily="2" charset="0"/>
              <a:cs typeface="Times New Roman" panose="02020603050405020304" pitchFamily="18" charset="0"/>
            </a:rPr>
            <a:t>10 câu thơ tiếp: Những biểu hiện của tình đồng chí</a:t>
          </a:r>
          <a:endParaRPr lang="vi-VN" sz="3600" b="1" kern="1200" dirty="0">
            <a:latin typeface="#9Slide03 Cabin Condensed Bold" panose="00000806000000000000" pitchFamily="2" charset="0"/>
            <a:cs typeface="Times New Roman" panose="02020603050405020304" pitchFamily="18" charset="0"/>
          </a:endParaRPr>
        </a:p>
      </dsp:txBody>
      <dsp:txXfrm>
        <a:off x="3540286" y="2391224"/>
        <a:ext cx="3435027" cy="2391507"/>
      </dsp:txXfrm>
    </dsp:sp>
    <dsp:sp modelId="{FDA9B507-3EB9-4737-897A-97A628FD65F1}">
      <dsp:nvSpPr>
        <dsp:cNvPr id="0" name=""/>
        <dsp:cNvSpPr/>
      </dsp:nvSpPr>
      <dsp:spPr>
        <a:xfrm>
          <a:off x="3619503" y="52496"/>
          <a:ext cx="3276593" cy="2532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19F24-389E-4525-B029-EEA088FBCAB5}">
      <dsp:nvSpPr>
        <dsp:cNvPr id="0" name=""/>
        <dsp:cNvSpPr/>
      </dsp:nvSpPr>
      <dsp:spPr>
        <a:xfrm>
          <a:off x="7078364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>
              <a:latin typeface="#9Slide03 Cabin Condensed Bold" panose="00000806000000000000" pitchFamily="2" charset="0"/>
              <a:cs typeface="Times New Roman" panose="02020603050405020304" pitchFamily="18" charset="0"/>
            </a:rPr>
            <a:t>3 câu thơ cuối: Bức tranh đẹp về người lính</a:t>
          </a:r>
          <a:endParaRPr lang="vi-VN" sz="3600" b="1" kern="1200" dirty="0">
            <a:latin typeface="#9Slide03 Cabin Condensed Bold" panose="00000806000000000000" pitchFamily="2" charset="0"/>
            <a:cs typeface="Times New Roman" panose="02020603050405020304" pitchFamily="18" charset="0"/>
          </a:endParaRPr>
        </a:p>
      </dsp:txBody>
      <dsp:txXfrm>
        <a:off x="7078364" y="2391224"/>
        <a:ext cx="3435027" cy="2391507"/>
      </dsp:txXfrm>
    </dsp:sp>
    <dsp:sp modelId="{21484A38-3652-4889-9E71-ADEE8777B5C3}">
      <dsp:nvSpPr>
        <dsp:cNvPr id="0" name=""/>
        <dsp:cNvSpPr/>
      </dsp:nvSpPr>
      <dsp:spPr>
        <a:xfrm>
          <a:off x="7140629" y="70056"/>
          <a:ext cx="3310498" cy="2567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7BA1B-FE01-43E0-BF4C-88398507356E}">
      <dsp:nvSpPr>
        <dsp:cNvPr id="0" name=""/>
        <dsp:cNvSpPr/>
      </dsp:nvSpPr>
      <dsp:spPr>
        <a:xfrm>
          <a:off x="420623" y="4483227"/>
          <a:ext cx="9674352" cy="14958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7ABA-355E-421B-BF07-A372AC572ECD}">
      <dsp:nvSpPr>
        <dsp:cNvPr id="0" name=""/>
        <dsp:cNvSpPr/>
      </dsp:nvSpPr>
      <dsp:spPr>
        <a:xfrm>
          <a:off x="0" y="33799"/>
          <a:ext cx="6584277" cy="1264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xuất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thân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từ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miền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quê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nghèo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khó</a:t>
          </a:r>
          <a:endParaRPr lang="en-BZ" sz="3600" b="1" kern="12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>
        <a:off x="37042" y="70841"/>
        <a:ext cx="6510193" cy="1190614"/>
      </dsp:txXfrm>
    </dsp:sp>
    <dsp:sp modelId="{1DF56D08-8E76-42AF-9B9C-13E7D0F01655}">
      <dsp:nvSpPr>
        <dsp:cNvPr id="0" name=""/>
        <dsp:cNvSpPr/>
      </dsp:nvSpPr>
      <dsp:spPr>
        <a:xfrm rot="5400000">
          <a:off x="3055007" y="1330114"/>
          <a:ext cx="47426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1377540"/>
        <a:ext cx="341468" cy="331983"/>
      </dsp:txXfrm>
    </dsp:sp>
    <dsp:sp modelId="{F3527368-3B9A-4FD4-8D46-04CDEE304871}">
      <dsp:nvSpPr>
        <dsp:cNvPr id="0" name=""/>
        <dsp:cNvSpPr/>
      </dsp:nvSpPr>
      <dsp:spPr>
        <a:xfrm>
          <a:off x="0" y="1930846"/>
          <a:ext cx="6584277" cy="1264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lí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tưởng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mục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đích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lên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đường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vì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Tổ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quốc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</a:p>
      </dsp:txBody>
      <dsp:txXfrm>
        <a:off x="37042" y="1967888"/>
        <a:ext cx="6510193" cy="1190614"/>
      </dsp:txXfrm>
    </dsp:sp>
    <dsp:sp modelId="{01147E30-96B5-4ACE-8C19-40AF80413A85}">
      <dsp:nvSpPr>
        <dsp:cNvPr id="0" name=""/>
        <dsp:cNvSpPr/>
      </dsp:nvSpPr>
      <dsp:spPr>
        <a:xfrm rot="5400000">
          <a:off x="3065827" y="3212735"/>
          <a:ext cx="45262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3270981"/>
        <a:ext cx="341468" cy="316835"/>
      </dsp:txXfrm>
    </dsp:sp>
    <dsp:sp modelId="{094B0BCD-4E11-4927-9108-4D8DB4842FF5}">
      <dsp:nvSpPr>
        <dsp:cNvPr id="0" name=""/>
        <dsp:cNvSpPr/>
      </dsp:nvSpPr>
      <dsp:spPr>
        <a:xfrm>
          <a:off x="0" y="3799039"/>
          <a:ext cx="6584277" cy="1264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chiến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đấu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gian</a:t>
          </a:r>
          <a:r>
            <a:rPr lang="en-BZ" sz="3600" b="1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khổ</a:t>
          </a:r>
          <a:endParaRPr lang="en-BZ" sz="3600" b="1" kern="12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>
        <a:off x="37042" y="3836081"/>
        <a:ext cx="6510193" cy="119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A276-69BB-45DD-8BFB-C7AE59D55B4B}">
      <dsp:nvSpPr>
        <dsp:cNvPr id="0" name=""/>
        <dsp:cNvSpPr/>
      </dsp:nvSpPr>
      <dsp:spPr>
        <a:xfrm>
          <a:off x="1661876" y="1804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Không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gian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thân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thuộc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bình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dị</a:t>
          </a:r>
          <a:endParaRPr lang="en-BZ" sz="2800" kern="12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>
        <a:off x="1688908" y="28836"/>
        <a:ext cx="4750182" cy="868878"/>
      </dsp:txXfrm>
    </dsp:sp>
    <dsp:sp modelId="{53C9A069-8A40-4B9A-98D7-00BB065D4FE8}">
      <dsp:nvSpPr>
        <dsp:cNvPr id="0" name=""/>
        <dsp:cNvSpPr/>
      </dsp:nvSpPr>
      <dsp:spPr>
        <a:xfrm rot="5400000">
          <a:off x="3890948" y="947820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982431"/>
        <a:ext cx="249194" cy="242272"/>
      </dsp:txXfrm>
    </dsp:sp>
    <dsp:sp modelId="{4C6D6C23-28F8-49E0-9C1B-651B5C908437}">
      <dsp:nvSpPr>
        <dsp:cNvPr id="0" name=""/>
        <dsp:cNvSpPr/>
      </dsp:nvSpPr>
      <dsp:spPr>
        <a:xfrm>
          <a:off x="1661876" y="1386217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gắn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bó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nghĩa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tình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sâu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sắc</a:t>
          </a:r>
          <a:endParaRPr lang="en-BZ" sz="2800" kern="12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>
        <a:off x="1688908" y="1413249"/>
        <a:ext cx="4750182" cy="868878"/>
      </dsp:txXfrm>
    </dsp:sp>
    <dsp:sp modelId="{B90FB39A-467F-4A93-A479-FEAA7F631733}">
      <dsp:nvSpPr>
        <dsp:cNvPr id="0" name=""/>
        <dsp:cNvSpPr/>
      </dsp:nvSpPr>
      <dsp:spPr>
        <a:xfrm rot="5400000">
          <a:off x="3890948" y="2332233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2366844"/>
        <a:ext cx="249194" cy="242272"/>
      </dsp:txXfrm>
    </dsp:sp>
    <dsp:sp modelId="{DCCA6FC2-D574-4B30-8281-8B92D92947FE}">
      <dsp:nvSpPr>
        <dsp:cNvPr id="0" name=""/>
        <dsp:cNvSpPr/>
      </dsp:nvSpPr>
      <dsp:spPr>
        <a:xfrm>
          <a:off x="1661876" y="2770631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thấu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hiểu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tâm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tư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thông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cảm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cho</a:t>
          </a:r>
          <a:r>
            <a:rPr lang="en-BZ" sz="2800" kern="1200" dirty="0">
              <a:solidFill>
                <a:schemeClr val="tx1"/>
              </a:solidFill>
              <a:latin typeface="#9Slide03 Cabin Condensed Bold" panose="00000806000000000000" pitchFamily="2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#9Slide03 Cabin Condensed Bold" panose="00000806000000000000" pitchFamily="2" charset="0"/>
            </a:rPr>
            <a:t>nhau</a:t>
          </a:r>
          <a:endParaRPr lang="en-BZ" sz="2800" kern="1200" dirty="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>
        <a:off x="1688908" y="2797663"/>
        <a:ext cx="4750182" cy="8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6405-6E6C-419B-BC95-DB262E923F8F}">
      <dsp:nvSpPr>
        <dsp:cNvPr id="0" name=""/>
        <dsp:cNvSpPr/>
      </dsp:nvSpPr>
      <dsp:spPr>
        <a:xfrm>
          <a:off x="0" y="3885"/>
          <a:ext cx="4149928" cy="104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Nhịp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thơ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ngắn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phép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đối</a:t>
          </a:r>
          <a:endParaRPr lang="en-BZ" sz="2600" b="1" kern="1200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30490" y="34375"/>
        <a:ext cx="4088948" cy="980029"/>
      </dsp:txXfrm>
    </dsp:sp>
    <dsp:sp modelId="{3DC72E0C-43AA-4F90-816A-3224A7AE1965}">
      <dsp:nvSpPr>
        <dsp:cNvPr id="0" name=""/>
        <dsp:cNvSpPr/>
      </dsp:nvSpPr>
      <dsp:spPr>
        <a:xfrm rot="5400000">
          <a:off x="1805440" y="1080831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600" b="1" kern="120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 rot="-5400000">
        <a:off x="1880906" y="1134736"/>
        <a:ext cx="388115" cy="377333"/>
      </dsp:txXfrm>
    </dsp:sp>
    <dsp:sp modelId="{97BE70DB-FAB6-4A62-9BE2-F54DAF7E362E}">
      <dsp:nvSpPr>
        <dsp:cNvPr id="0" name=""/>
        <dsp:cNvSpPr/>
      </dsp:nvSpPr>
      <dsp:spPr>
        <a:xfrm>
          <a:off x="0" y="1763625"/>
          <a:ext cx="4149928" cy="1460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Biểu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hiện</a:t>
          </a:r>
          <a:r>
            <a:rPr lang="en-BZ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: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Sự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cảm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Cùng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cam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cộng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khổ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Yêu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thương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gắn</a:t>
          </a:r>
          <a:r>
            <a:rPr lang="en-BZ" sz="2600" b="0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bó</a:t>
          </a:r>
          <a:endParaRPr lang="en-BZ" sz="2600" b="0" kern="1200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42769" y="1806394"/>
        <a:ext cx="4064390" cy="1374692"/>
      </dsp:txXfrm>
    </dsp:sp>
    <dsp:sp modelId="{5B8A8DEF-DC7D-476E-8BF3-60B552F2D972}">
      <dsp:nvSpPr>
        <dsp:cNvPr id="0" name=""/>
        <dsp:cNvSpPr/>
      </dsp:nvSpPr>
      <dsp:spPr>
        <a:xfrm rot="5400000">
          <a:off x="1805440" y="3259792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Z" sz="2600" b="1" kern="120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 rot="-5400000">
        <a:off x="1880906" y="3313697"/>
        <a:ext cx="388115" cy="377333"/>
      </dsp:txXfrm>
    </dsp:sp>
    <dsp:sp modelId="{3376B0AC-F885-4FA5-84EB-550563FD6B95}">
      <dsp:nvSpPr>
        <dsp:cNvPr id="0" name=""/>
        <dsp:cNvSpPr/>
      </dsp:nvSpPr>
      <dsp:spPr>
        <a:xfrm>
          <a:off x="0" y="3942586"/>
          <a:ext cx="4149928" cy="2012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Ca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ngợi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sức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mạnh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thiêng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liêng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của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tình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đồng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chí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,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đã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giúp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họ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vượt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qua t</a:t>
          </a:r>
          <a:r>
            <a:rPr lang="vi-VN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ấ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t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cả</a:t>
          </a:r>
          <a:r>
            <a:rPr lang="vi-VN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mọi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khó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khăn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gian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khổ</a:t>
          </a:r>
          <a:r>
            <a:rPr lang="en-US" altLang="en-US" sz="2600" b="1" kern="12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rPr>
            <a:t>.</a:t>
          </a:r>
          <a:endParaRPr lang="en-BZ" sz="2600" b="1" kern="1200" dirty="0">
            <a:solidFill>
              <a:schemeClr val="bg1"/>
            </a:solidFill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58949" y="4001535"/>
        <a:ext cx="4032030" cy="189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7A5F-1A5E-4CA3-ACC7-F71A5316A88E}">
      <dsp:nvSpPr>
        <dsp:cNvPr id="0" name=""/>
        <dsp:cNvSpPr/>
      </dsp:nvSpPr>
      <dsp:spPr>
        <a:xfrm>
          <a:off x="0" y="613433"/>
          <a:ext cx="6692260" cy="2676904"/>
        </a:xfrm>
        <a:prstGeom prst="leftRightRibbon">
          <a:avLst/>
        </a:prstGeom>
        <a:solidFill>
          <a:srgbClr val="3A79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B1E9-18BB-4E3B-86AF-6BA34C0AD13B}">
      <dsp:nvSpPr>
        <dsp:cNvPr id="0" name=""/>
        <dsp:cNvSpPr/>
      </dsp:nvSpPr>
      <dsp:spPr bwMode="white">
        <a:xfrm>
          <a:off x="803071" y="1081891"/>
          <a:ext cx="2208445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#9Slide03 Cabin Condensed Bold" panose="00000806000000000000" pitchFamily="2" charset="0"/>
            </a:rPr>
            <a:t>Hoàn</a:t>
          </a:r>
          <a:r>
            <a:rPr lang="en-US" sz="3200" kern="1200" dirty="0">
              <a:latin typeface="#9Slide03 Cabin Condensed Bold" panose="00000806000000000000" pitchFamily="2" charset="0"/>
            </a:rPr>
            <a:t> </a:t>
          </a:r>
          <a:r>
            <a:rPr lang="en-US" sz="3200" kern="1200" dirty="0" err="1">
              <a:latin typeface="#9Slide03 Cabin Condensed Bold" panose="00000806000000000000" pitchFamily="2" charset="0"/>
            </a:rPr>
            <a:t>cảnh</a:t>
          </a:r>
          <a:r>
            <a:rPr lang="en-US" sz="3200" kern="1200" dirty="0">
              <a:latin typeface="#9Slide03 Cabin Condensed Bold" panose="00000806000000000000" pitchFamily="2" charset="0"/>
            </a:rPr>
            <a:t> </a:t>
          </a:r>
          <a:r>
            <a:rPr lang="en-US" sz="3200" kern="1200" dirty="0" err="1">
              <a:latin typeface="#9Slide03 Cabin Condensed Bold" panose="00000806000000000000" pitchFamily="2" charset="0"/>
            </a:rPr>
            <a:t>khắc</a:t>
          </a:r>
          <a:r>
            <a:rPr lang="en-US" sz="3200" kern="1200" dirty="0">
              <a:latin typeface="#9Slide03 Cabin Condensed Bold" panose="00000806000000000000" pitchFamily="2" charset="0"/>
            </a:rPr>
            <a:t> </a:t>
          </a:r>
          <a:r>
            <a:rPr lang="en-US" sz="3200" kern="1200" dirty="0" err="1">
              <a:latin typeface="#9Slide03 Cabin Condensed Bold" panose="00000806000000000000" pitchFamily="2" charset="0"/>
            </a:rPr>
            <a:t>nghiệt</a:t>
          </a:r>
          <a:endParaRPr lang="en-BZ" sz="3200" kern="1200" dirty="0">
            <a:latin typeface="#9Slide03 Cabin Condensed Bold" panose="00000806000000000000" pitchFamily="2" charset="0"/>
          </a:endParaRPr>
        </a:p>
      </dsp:txBody>
      <dsp:txXfrm>
        <a:off x="803071" y="1081891"/>
        <a:ext cx="2208445" cy="1311682"/>
      </dsp:txXfrm>
    </dsp:sp>
    <dsp:sp modelId="{2E22A386-61A0-4F23-BC71-AECC106A4D56}">
      <dsp:nvSpPr>
        <dsp:cNvPr id="0" name=""/>
        <dsp:cNvSpPr/>
      </dsp:nvSpPr>
      <dsp:spPr bwMode="white">
        <a:xfrm>
          <a:off x="3346130" y="1510196"/>
          <a:ext cx="2609981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#9Slide03 Cabin Condensed Bold" panose="00000806000000000000" pitchFamily="2" charset="0"/>
            </a:rPr>
            <a:t>Chung sức đồng lòng, gắn bó</a:t>
          </a:r>
          <a:endParaRPr lang="en-BZ" sz="3200" kern="1200" dirty="0">
            <a:latin typeface="#9Slide03 Cabin Condensed Bold" panose="00000806000000000000" pitchFamily="2" charset="0"/>
          </a:endParaRPr>
        </a:p>
      </dsp:txBody>
      <dsp:txXfrm>
        <a:off x="3346130" y="1510196"/>
        <a:ext cx="2609981" cy="131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Súng</a:t>
          </a:r>
          <a:endParaRPr lang="en-BZ" sz="44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Chiến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sĩ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Gần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Ý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chí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chiến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đấu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Hiện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thực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khốc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liệt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Trăng</a:t>
          </a:r>
          <a:endParaRPr lang="en-BZ" sz="44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Thi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sĩ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Xa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Khát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vọng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hòa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bình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Tâm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hồn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lãng</a:t>
          </a:r>
          <a:r>
            <a:rPr lang="en-BZ" sz="2400" kern="1200" dirty="0">
              <a:latin typeface="#9Slide03 Arima Madurai" panose="00000500000000000000" pitchFamily="2" charset="0"/>
              <a:cs typeface="#9Slide03 Arima Madurai" panose="00000500000000000000" pitchFamily="2" charset="0"/>
            </a:rPr>
            <a:t> </a:t>
          </a:r>
          <a:r>
            <a:rPr lang="en-BZ" sz="2400" kern="1200" dirty="0" err="1">
              <a:latin typeface="#9Slide03 Arima Madurai" panose="00000500000000000000" pitchFamily="2" charset="0"/>
              <a:cs typeface="#9Slide03 Arima Madurai" panose="00000500000000000000" pitchFamily="2" charset="0"/>
            </a:rPr>
            <a:t>mạn</a:t>
          </a:r>
          <a:endParaRPr lang="en-BZ" sz="2400" kern="1200" dirty="0">
            <a:latin typeface="#9Slide03 Arima Madurai" panose="00000500000000000000" pitchFamily="2" charset="0"/>
            <a:cs typeface="#9Slide03 Arima Madurai" panose="00000500000000000000" pitchFamily="2" charset="0"/>
          </a:endParaRPr>
        </a:p>
      </dsp:txBody>
      <dsp:txXfrm>
        <a:off x="4568241" y="4454813"/>
        <a:ext cx="2685464" cy="820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B667-3B28-456C-828C-8AA9E5FE4816}">
      <dsp:nvSpPr>
        <dsp:cNvPr id="0" name=""/>
        <dsp:cNvSpPr/>
      </dsp:nvSpPr>
      <dsp:spPr>
        <a:xfrm>
          <a:off x="2260911" y="347334"/>
          <a:ext cx="2638527" cy="263852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1.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Cảm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xúc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cá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nhân</a:t>
          </a:r>
          <a:endParaRPr lang="en-SG" sz="18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3033718" y="1120141"/>
        <a:ext cx="1865720" cy="1865720"/>
      </dsp:txXfrm>
    </dsp:sp>
    <dsp:sp modelId="{AC926DA4-BD7E-44EB-ACBA-2F2ADF0378FC}">
      <dsp:nvSpPr>
        <dsp:cNvPr id="0" name=""/>
        <dsp:cNvSpPr/>
      </dsp:nvSpPr>
      <dsp:spPr>
        <a:xfrm rot="5400000">
          <a:off x="5021310" y="347334"/>
          <a:ext cx="2638527" cy="263852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2.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Hiểu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tác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phẩm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sau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khi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đọc</a:t>
          </a:r>
          <a:endParaRPr lang="en-SG" sz="18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 rot="-5400000">
        <a:off x="5021310" y="1120141"/>
        <a:ext cx="1865720" cy="1865720"/>
      </dsp:txXfrm>
    </dsp:sp>
    <dsp:sp modelId="{3BEE5002-0763-407F-B2F5-C665A286015B}">
      <dsp:nvSpPr>
        <dsp:cNvPr id="0" name=""/>
        <dsp:cNvSpPr/>
      </dsp:nvSpPr>
      <dsp:spPr>
        <a:xfrm rot="10800000">
          <a:off x="5021310" y="3107733"/>
          <a:ext cx="2638527" cy="2638527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3.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Liên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hệ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các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tác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phẩm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khác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cùng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đề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tài</a:t>
          </a:r>
          <a:endParaRPr lang="en-SG" sz="18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 rot="10800000">
        <a:off x="5021310" y="3107733"/>
        <a:ext cx="1865720" cy="1865720"/>
      </dsp:txXfrm>
    </dsp:sp>
    <dsp:sp modelId="{D16C6096-99E2-4C38-9720-4F3567B05327}">
      <dsp:nvSpPr>
        <dsp:cNvPr id="0" name=""/>
        <dsp:cNvSpPr/>
      </dsp:nvSpPr>
      <dsp:spPr>
        <a:xfrm rot="16200000">
          <a:off x="2260911" y="3107733"/>
          <a:ext cx="2638527" cy="263852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4. Quan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niệm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của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em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về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tình</a:t>
          </a:r>
          <a:r>
            <a:rPr lang="en-US" sz="18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18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bạn</a:t>
          </a:r>
          <a:endParaRPr lang="en-SG" sz="18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 rot="5400000">
        <a:off x="3033718" y="3107733"/>
        <a:ext cx="1865720" cy="1865720"/>
      </dsp:txXfrm>
    </dsp:sp>
    <dsp:sp modelId="{FDC542C2-86FB-469D-A759-E2E6F7C60A2B}">
      <dsp:nvSpPr>
        <dsp:cNvPr id="0" name=""/>
        <dsp:cNvSpPr/>
      </dsp:nvSpPr>
      <dsp:spPr>
        <a:xfrm>
          <a:off x="4504878" y="2498374"/>
          <a:ext cx="910992" cy="7921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B4554-8D3E-4501-B5FB-0BC927C9272C}">
      <dsp:nvSpPr>
        <dsp:cNvPr id="0" name=""/>
        <dsp:cNvSpPr/>
      </dsp:nvSpPr>
      <dsp:spPr>
        <a:xfrm rot="10800000">
          <a:off x="4504878" y="2803054"/>
          <a:ext cx="910992" cy="7921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2BBD-AA1C-4127-8B1D-05E74EEBEF57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6160-6371-4B80-866A-5C34060DFE9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12</a:t>
            </a:fld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13</a:t>
            </a:fld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14</a:t>
            </a:fld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16</a:t>
            </a:fld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17</a:t>
            </a:fld>
            <a:endParaRPr 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18</a:t>
            </a:fld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19</a:t>
            </a:fld>
            <a:endParaRPr lang="vi-V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21</a:t>
            </a:fld>
            <a:endParaRPr lang="vi-V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22</a:t>
            </a:fld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23</a:t>
            </a:fld>
            <a:endParaRPr lang="vi-V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24</a:t>
            </a:fld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25</a:t>
            </a:fld>
            <a:endParaRPr lang="vi-V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26</a:t>
            </a:fld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27</a:t>
            </a:fld>
            <a:endParaRPr lang="vi-V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28</a:t>
            </a:fld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29</a:t>
            </a:fld>
            <a:endParaRPr lang="vi-V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30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31</a:t>
            </a:fld>
            <a:endParaRPr lang="vi-V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32</a:t>
            </a:fld>
            <a:endParaRPr lang="vi-V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33</a:t>
            </a:fld>
            <a:endParaRPr lang="vi-V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34</a:t>
            </a:fld>
            <a:endParaRPr lang="vi-V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35</a:t>
            </a:fld>
            <a:endParaRPr lang="vi-V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36</a:t>
            </a:fld>
            <a:endParaRPr lang="vi-V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37</a:t>
            </a:fld>
            <a:endParaRPr lang="vi-V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38</a:t>
            </a:fld>
            <a:endParaRPr lang="vi-V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39</a:t>
            </a:fld>
            <a:endParaRPr lang="vi-V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40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41</a:t>
            </a:fld>
            <a:endParaRPr lang="vi-V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42</a:t>
            </a:fld>
            <a:endParaRPr lang="vi-V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43</a:t>
            </a:fld>
            <a:endParaRPr lang="vi-V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46</a:t>
            </a:fld>
            <a:endParaRPr lang="vi-V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47</a:t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9</a:t>
            </a:fld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FEF5-293E-4ABA-BF86-701CB0F7AAF2}" type="datetimeFigureOut">
              <a:rPr lang="vi-VN" smtClean="0"/>
              <a:t>10/06/2024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6998-2353-4B49-AC67-127D7C13DDB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6hzSwyetW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jpe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3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2.jpeg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2K8-MLzL0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0" y="980728"/>
            <a:ext cx="9979289" cy="445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254035" y="3766457"/>
            <a:ext cx="93932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GÓC CHIA SẺ</a:t>
            </a:r>
          </a:p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Ã¡i quÃ¡t vá» tÃ¡c pháº©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05759" y="2807855"/>
            <a:ext cx="5195523" cy="286717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1948 (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kì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chống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), in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súng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vi-VN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treo</a:t>
            </a:r>
            <a:r>
              <a:rPr lang="en-US" altLang="vi-VN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  <a:endParaRPr lang="en-BZ" sz="4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135" name="Straight Arrow Connector 1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r="-2" b="10242"/>
          <a:stretch>
            <a:fillRect/>
          </a:stretch>
        </p:blipFill>
        <p:spPr bwMode="auto">
          <a:xfrm>
            <a:off x="6096000" y="1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ỗ dành sẵn cho Nội dung 2"/>
          <p:cNvSpPr>
            <a:spLocks noGrp="1"/>
          </p:cNvSpPr>
          <p:nvPr>
            <p:ph idx="1"/>
          </p:nvPr>
        </p:nvSpPr>
        <p:spPr>
          <a:xfrm>
            <a:off x="156379" y="1440188"/>
            <a:ext cx="5569881" cy="1025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 CẢNH SÁNG TÁC</a:t>
            </a:r>
            <a:endParaRPr lang="en-BZ" sz="4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69" y="0"/>
            <a:ext cx="5247131" cy="6858000"/>
          </a:xfrm>
          <a:prstGeom prst="rect">
            <a:avLst/>
          </a:prstGeom>
        </p:spPr>
      </p:pic>
      <p:sp>
        <p:nvSpPr>
          <p:cNvPr id="7" name="Chỗ dành sẵn cho Nội dung 2"/>
          <p:cNvSpPr txBox="1"/>
          <p:nvPr/>
        </p:nvSpPr>
        <p:spPr>
          <a:xfrm>
            <a:off x="530737" y="700114"/>
            <a:ext cx="6839882" cy="5857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US" altLang="vi-VN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Hữu</a:t>
            </a:r>
            <a:r>
              <a:rPr lang="en-US" altLang="vi-VN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vi-VN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altLang="vi-VN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ốm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sốt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rét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thuốc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Đơn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quân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dồng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sóc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bỏ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ân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khiến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đau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ốm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chị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sóc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Đấy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gợi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vi-VN" b="1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b="1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altLang="vi-VN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  <a:endParaRPr lang="en-BZ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2828" y="406400"/>
            <a:ext cx="4903499" cy="5846618"/>
            <a:chOff x="462828" y="406400"/>
            <a:chExt cx="4903499" cy="5846618"/>
          </a:xfrm>
        </p:grpSpPr>
        <p:grpSp>
          <p:nvGrpSpPr>
            <p:cNvPr id="3" name="Group 2"/>
            <p:cNvGrpSpPr/>
            <p:nvPr/>
          </p:nvGrpSpPr>
          <p:grpSpPr>
            <a:xfrm>
              <a:off x="462828" y="406400"/>
              <a:ext cx="4903499" cy="5846618"/>
              <a:chOff x="462828" y="471055"/>
              <a:chExt cx="4903499" cy="5846618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4" name="Picture 2" descr="Pháº¡m Hoan: CÄ NGHá» NGHIá»P 2014 | QuÃ¢n Äá»i, HÃ¬nh áº£nh, Äang yÃª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 flipH="1">
              <a:off x="1839046" y="2455890"/>
              <a:ext cx="2586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</a:t>
              </a:r>
              <a:r>
                <a:rPr lang="vi-VN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ơng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thức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biểu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đạt</a:t>
              </a:r>
              <a:endParaRPr lang="en-SG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169407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SG" sz="3200" dirty="0"/>
          </a:p>
        </p:txBody>
      </p:sp>
      <p:sp>
        <p:nvSpPr>
          <p:cNvPr id="12" name="Oval 11"/>
          <p:cNvSpPr/>
          <p:nvPr/>
        </p:nvSpPr>
        <p:spPr>
          <a:xfrm>
            <a:off x="2290615" y="454567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SG" sz="3200" dirty="0"/>
          </a:p>
        </p:txBody>
      </p:sp>
      <p:sp>
        <p:nvSpPr>
          <p:cNvPr id="13" name="Oval 12"/>
          <p:cNvSpPr/>
          <p:nvPr/>
        </p:nvSpPr>
        <p:spPr>
          <a:xfrm>
            <a:off x="3453386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SG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47992" y="505691"/>
            <a:ext cx="4903499" cy="5846618"/>
            <a:chOff x="6447992" y="406400"/>
            <a:chExt cx="4903499" cy="5846618"/>
          </a:xfrm>
        </p:grpSpPr>
        <p:grpSp>
          <p:nvGrpSpPr>
            <p:cNvPr id="6" name="Group 5"/>
            <p:cNvGrpSpPr/>
            <p:nvPr/>
          </p:nvGrpSpPr>
          <p:grpSpPr>
            <a:xfrm>
              <a:off x="6447992" y="406400"/>
              <a:ext cx="4903499" cy="5846618"/>
              <a:chOff x="462828" y="471055"/>
              <a:chExt cx="4903499" cy="5846618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8" name="Picture 2" descr="Pháº¡m Hoan: CÄ NGHá» NGHIá»P 2014 | QuÃ¢n Äá»i, HÃ¬nh áº£nh, Äang yÃª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 flipH="1">
              <a:off x="7880783" y="2540552"/>
              <a:ext cx="2994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Đề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tài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chủ</a:t>
              </a:r>
              <a:r>
                <a:rPr 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đề</a:t>
              </a:r>
              <a:endParaRPr lang="en-SG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107382" y="3482109"/>
            <a:ext cx="396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đồng chí, đồng đội thắm thiết, sâu nặng của những người lính cách mạng dựa trên cơ sở cùng chung cảnh ngộ và lí tưởng chiến đấu. 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abstract watercolor background ai, eps file | free graphics |  UI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1145310"/>
            <a:ext cx="1124989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rất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quen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n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đất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cày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sỏi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rách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mảnh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miệng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buốt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…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liên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gắn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bó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cộng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nghèo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cấp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(Theo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Phê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3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2004)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14698"/>
            <a:ext cx="112498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abstract watercolor background ai, eps file | free graphics |  UI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1225418"/>
            <a:ext cx="1124989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xuyên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gây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ngay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kì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dấu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còn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cắm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son,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mang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chất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vị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tưởng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(Theo vanvn.net)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14698"/>
            <a:ext cx="112498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/>
          <p:cNvGraphicFramePr>
            <a:graphicFrameLocks noGrp="1"/>
          </p:cNvGraphicFramePr>
          <p:nvPr>
            <p:ph idx="1"/>
          </p:nvPr>
        </p:nvGraphicFramePr>
        <p:xfrm>
          <a:off x="838200" y="448721"/>
          <a:ext cx="105156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Hộp Văn bản 1"/>
          <p:cNvSpPr txBox="1"/>
          <p:nvPr/>
        </p:nvSpPr>
        <p:spPr>
          <a:xfrm>
            <a:off x="5231131" y="5438382"/>
            <a:ext cx="172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BỐ CỤC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20434" y="2456375"/>
            <a:ext cx="10797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solidFill>
                  <a:srgbClr val="FF0000"/>
                </a:solidFill>
                <a:latin typeface="#9Slide05 SVNBulgary" pitchFamily="2" charset="0"/>
              </a:rPr>
              <a:t>II. </a:t>
            </a:r>
            <a:r>
              <a:rPr lang="en-US" sz="11000" dirty="0" err="1">
                <a:solidFill>
                  <a:srgbClr val="FF0000"/>
                </a:solidFill>
                <a:latin typeface="#9Slide05 SVNBulgary" pitchFamily="2" charset="0"/>
              </a:rPr>
              <a:t>Đọc</a:t>
            </a:r>
            <a:r>
              <a:rPr lang="en-US" sz="11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000" dirty="0" err="1">
                <a:solidFill>
                  <a:srgbClr val="FF0000"/>
                </a:solidFill>
                <a:latin typeface="#9Slide05 SVNBulgary" pitchFamily="2" charset="0"/>
              </a:rPr>
              <a:t>hiểu</a:t>
            </a:r>
            <a:r>
              <a:rPr lang="en-US" sz="11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000" dirty="0" err="1">
                <a:solidFill>
                  <a:srgbClr val="FF0000"/>
                </a:solidFill>
                <a:latin typeface="#9Slide05 SVNBulgary" pitchFamily="2" charset="0"/>
              </a:rPr>
              <a:t>văn</a:t>
            </a:r>
            <a:r>
              <a:rPr lang="en-US" sz="11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1000" dirty="0" err="1">
                <a:solidFill>
                  <a:srgbClr val="FF0000"/>
                </a:solidFill>
                <a:latin typeface="#9Slide05 SVNBulgary" pitchFamily="2" charset="0"/>
              </a:rPr>
              <a:t>bản</a:t>
            </a:r>
            <a:endParaRPr lang="en-SG" sz="11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>
            <a:fillRect/>
          </a:stretch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/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a. </a:t>
              </a:r>
              <a:r>
                <a:rPr lang="vi-VN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Cơ sở của tình đồng chí</a:t>
              </a:r>
              <a:endParaRPr lang="en-SG" sz="7200" dirty="0">
                <a:solidFill>
                  <a:srgbClr val="FF0000"/>
                </a:solidFill>
                <a:latin typeface="#9Slide05 Atlantika" pitchFamily="2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ảnh, ngoài trời, văn bản, người&#10;&#10;Mô tả được tạo với mức tin cậy rất ca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r="19998" b="-4"/>
          <a:stretch>
            <a:fillRect/>
          </a:stretch>
        </p:blipFill>
        <p:spPr>
          <a:xfrm>
            <a:off x="20" y="10"/>
            <a:ext cx="2917436" cy="340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hỗ dành sẵn cho Nội du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33002" b="-3"/>
          <a:stretch>
            <a:fillRect/>
          </a:stretch>
        </p:blipFill>
        <p:spPr>
          <a:xfrm>
            <a:off x="3008896" y="-2655"/>
            <a:ext cx="2917457" cy="340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 descr="Ảnh có chứa ngoài trời, người, bầu trời, cây&#10;&#10;Mô tả được tạo với mức tin cậy rất ca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" b="2"/>
          <a:stretch>
            <a:fillRect/>
          </a:stretch>
        </p:blipFill>
        <p:spPr>
          <a:xfrm>
            <a:off x="20" y="3494314"/>
            <a:ext cx="5926333" cy="336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ontent Placeholder 13"/>
          <p:cNvSpPr>
            <a:spLocks noGrp="1"/>
          </p:cNvSpPr>
          <p:nvPr>
            <p:ph idx="1"/>
          </p:nvPr>
        </p:nvSpPr>
        <p:spPr>
          <a:xfrm>
            <a:off x="5926353" y="656874"/>
            <a:ext cx="6365966" cy="4050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vi-VN" sz="5400" dirty="0" err="1">
                <a:latin typeface="#9Slide05 SVNDarleston" panose="02000000000000000000" pitchFamily="2" charset="0"/>
              </a:rPr>
              <a:t>Quê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hương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anh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nước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mặn</a:t>
            </a:r>
            <a:r>
              <a:rPr lang="en-US" altLang="vi-VN" sz="5400" dirty="0">
                <a:latin typeface="#9Slide05 SVNDarleston" panose="02000000000000000000" pitchFamily="2" charset="0"/>
              </a:rPr>
              <a:t>,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đồng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chua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 err="1">
                <a:latin typeface="#9Slide05 SVNDarleston" panose="02000000000000000000" pitchFamily="2" charset="0"/>
              </a:rPr>
              <a:t>Làng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tôi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nghèo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đất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cày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lên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sỏi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đá</a:t>
            </a:r>
            <a:r>
              <a:rPr lang="en-US" altLang="vi-VN" sz="5400" dirty="0">
                <a:latin typeface="#9Slide05 SVNDarleston" panose="02000000000000000000" pitchFamily="2" charset="0"/>
              </a:rPr>
              <a:t>.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>
                <a:latin typeface="#9Slide05 SVNDarleston" panose="02000000000000000000" pitchFamily="2" charset="0"/>
              </a:rPr>
              <a:t>Anh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với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tôi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đôi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người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xa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lạ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 err="1">
                <a:latin typeface="#9Slide05 SVNDarleston" panose="02000000000000000000" pitchFamily="2" charset="0"/>
              </a:rPr>
              <a:t>Tự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phương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trời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chẳng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hẹn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quen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nhau</a:t>
            </a:r>
            <a:r>
              <a:rPr lang="en-US" altLang="vi-VN" sz="5400" dirty="0">
                <a:latin typeface="#9Slide05 SVNDarleston" panose="02000000000000000000" pitchFamily="2" charset="0"/>
              </a:rPr>
              <a:t>,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 err="1">
                <a:latin typeface="#9Slide05 SVNDarleston" panose="02000000000000000000" pitchFamily="2" charset="0"/>
              </a:rPr>
              <a:t>Súng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bên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súng</a:t>
            </a:r>
            <a:r>
              <a:rPr lang="en-US" altLang="vi-VN" sz="5400" dirty="0">
                <a:latin typeface="#9Slide05 SVNDarleston" panose="02000000000000000000" pitchFamily="2" charset="0"/>
              </a:rPr>
              <a:t>,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đầu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sát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bên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đầu</a:t>
            </a:r>
            <a:r>
              <a:rPr lang="en-US" altLang="vi-VN" sz="5400" dirty="0">
                <a:latin typeface="#9Slide05 SVNDarleston" panose="02000000000000000000" pitchFamily="2" charset="0"/>
              </a:rPr>
              <a:t>,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 err="1">
                <a:latin typeface="#9Slide05 SVNDarleston" panose="02000000000000000000" pitchFamily="2" charset="0"/>
              </a:rPr>
              <a:t>Đêm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rét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chung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chăn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thành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đôi</a:t>
            </a:r>
            <a:r>
              <a:rPr lang="en-US" altLang="vi-VN" sz="5400" dirty="0">
                <a:latin typeface="#9Slide05 SVNDarleston" panose="02000000000000000000" pitchFamily="2" charset="0"/>
              </a:rPr>
              <a:t> tri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kỉ</a:t>
            </a:r>
            <a:r>
              <a:rPr lang="en-US" altLang="vi-VN" sz="5400" dirty="0">
                <a:latin typeface="#9Slide05 SVNDarleston" panose="02000000000000000000" pitchFamily="2" charset="0"/>
              </a:rPr>
              <a:t>.</a:t>
            </a:r>
            <a:br>
              <a:rPr lang="en-US" altLang="vi-VN" sz="5400" dirty="0">
                <a:latin typeface="#9Slide05 SVNDarleston" panose="02000000000000000000" pitchFamily="2" charset="0"/>
              </a:rPr>
            </a:br>
            <a:r>
              <a:rPr lang="en-US" altLang="vi-VN" sz="5400" dirty="0" err="1">
                <a:latin typeface="#9Slide05 SVNDarleston" panose="02000000000000000000" pitchFamily="2" charset="0"/>
              </a:rPr>
              <a:t>Đồng</a:t>
            </a:r>
            <a:r>
              <a:rPr lang="en-US" altLang="vi-VN" sz="5400" dirty="0">
                <a:latin typeface="#9Slide05 SVNDarleston" panose="02000000000000000000" pitchFamily="2" charset="0"/>
              </a:rPr>
              <a:t> </a:t>
            </a:r>
            <a:r>
              <a:rPr lang="en-US" altLang="vi-VN" sz="5400" dirty="0" err="1">
                <a:latin typeface="#9Slide05 SVNDarleston" panose="02000000000000000000" pitchFamily="2" charset="0"/>
              </a:rPr>
              <a:t>chí</a:t>
            </a:r>
            <a:r>
              <a:rPr lang="en-US" altLang="vi-VN" sz="5400" dirty="0">
                <a:latin typeface="#9Slide05 SVNDarleston" panose="02000000000000000000" pitchFamily="2" charset="0"/>
              </a:rPr>
              <a:t> !</a:t>
            </a:r>
          </a:p>
          <a:p>
            <a:pPr>
              <a:lnSpc>
                <a:spcPct val="100000"/>
              </a:lnSpc>
            </a:pPr>
            <a:endParaRPr lang="en-US" sz="4400" dirty="0">
              <a:solidFill>
                <a:srgbClr val="0000FF"/>
              </a:solidFill>
              <a:latin typeface="#9Slide05 SVNDarleston" panose="02000000000000000000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BD075-E634-4B7F-BC5C-6123653497C8}"/>
              </a:ext>
            </a:extLst>
          </p:cNvPr>
          <p:cNvSpPr txBox="1"/>
          <p:nvPr/>
        </p:nvSpPr>
        <p:spPr>
          <a:xfrm>
            <a:off x="1378634" y="1997612"/>
            <a:ext cx="9073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https://www.youtube.com/watch?v=u6hzSwyetWM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44CAD-554E-49E9-9FEF-708301C6E4F8}"/>
              </a:ext>
            </a:extLst>
          </p:cNvPr>
          <p:cNvSpPr txBox="1"/>
          <p:nvPr/>
        </p:nvSpPr>
        <p:spPr>
          <a:xfrm>
            <a:off x="450166" y="717452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ĐOÀN VỆ QUỐC QUÂN</a:t>
            </a: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CĐNT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7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Æ¡ sá» tÃ¬nh Äá»ng chÃ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>
            <a:fillRect/>
          </a:stretch>
        </p:blipFill>
        <p:spPr bwMode="auto">
          <a:xfrm>
            <a:off x="883228" y="0"/>
            <a:ext cx="10442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34973" y="1662406"/>
            <a:ext cx="8954024" cy="1454051"/>
          </a:xfrm>
        </p:spPr>
        <p:txBody>
          <a:bodyPr>
            <a:noAutofit/>
          </a:bodyPr>
          <a:lstStyle/>
          <a:p>
            <a:r>
              <a:rPr lang="en-US" altLang="vi-VN" sz="6000" dirty="0" err="1">
                <a:latin typeface="#9Slide05 SVNDarleston" panose="02000000000000000000" pitchFamily="2" charset="0"/>
              </a:rPr>
              <a:t>Quê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latin typeface="#9Slide05 SVNDarleston" panose="02000000000000000000" pitchFamily="2" charset="0"/>
              </a:rPr>
              <a:t>hương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latin typeface="#9Slide05 SVNDarleston" panose="02000000000000000000" pitchFamily="2" charset="0"/>
              </a:rPr>
              <a:t>anh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nước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mặn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,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đồng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chua</a:t>
            </a:r>
            <a:b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</a:br>
            <a:r>
              <a:rPr lang="en-US" altLang="vi-VN" sz="6000" dirty="0" err="1">
                <a:latin typeface="#9Slide05 SVNDarleston" panose="02000000000000000000" pitchFamily="2" charset="0"/>
              </a:rPr>
              <a:t>Làng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latin typeface="#9Slide05 SVNDarleston" panose="02000000000000000000" pitchFamily="2" charset="0"/>
              </a:rPr>
              <a:t>tôi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latin typeface="#9Slide05 SVNDarleston" panose="02000000000000000000" pitchFamily="2" charset="0"/>
              </a:rPr>
              <a:t>nghèo</a:t>
            </a:r>
            <a:r>
              <a:rPr lang="en-US" altLang="vi-VN" sz="6000" dirty="0"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đất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cày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lên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sỏi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#9Slide05 SVNDarleston" panose="02000000000000000000" pitchFamily="2" charset="0"/>
              </a:rPr>
              <a:t>đá</a:t>
            </a:r>
            <a: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  <a:t>.</a:t>
            </a:r>
            <a:br>
              <a:rPr lang="en-US" altLang="vi-VN" sz="6000" dirty="0">
                <a:solidFill>
                  <a:srgbClr val="FF0000"/>
                </a:solidFill>
                <a:latin typeface="#9Slide05 SVNDarleston" panose="02000000000000000000" pitchFamily="2" charset="0"/>
              </a:rPr>
            </a:br>
            <a:endParaRPr lang="en-BZ" sz="6000" dirty="0">
              <a:solidFill>
                <a:srgbClr val="FF0000"/>
              </a:solidFill>
              <a:latin typeface="#9Slide05 SVNDarleston" panose="02000000000000000000" pitchFamily="2" charset="0"/>
            </a:endParaRPr>
          </a:p>
        </p:txBody>
      </p:sp>
      <p:sp>
        <p:nvSpPr>
          <p:cNvPr id="24" name="Freeform 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hỗ dành sẵn cho Nội du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>
            <a:fillRect/>
          </a:stretch>
        </p:blipFill>
        <p:spPr>
          <a:xfrm>
            <a:off x="6635818" y="72306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 descr="Ảnh có chứa ngoài trời, cỏ, bầu trời, mặt đất&#10;&#10;Mô tả được tạo với mức tin cậy rất ca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>
            <a:fillRect/>
          </a:stretch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/>
          <p:cNvSpPr txBox="1"/>
          <p:nvPr/>
        </p:nvSpPr>
        <p:spPr>
          <a:xfrm>
            <a:off x="270575" y="3231571"/>
            <a:ext cx="8951840" cy="71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vi-VN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Thành</a:t>
            </a:r>
            <a:r>
              <a:rPr lang="en-US" altLang="vi-VN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vi-VN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sóng</a:t>
            </a:r>
            <a:r>
              <a:rPr lang="en-US" altLang="vi-VN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đôi</a:t>
            </a:r>
            <a:endParaRPr lang="en-BZ" sz="32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575" y="4158788"/>
            <a:ext cx="6602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hững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lính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nông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nghèo</a:t>
            </a:r>
            <a:r>
              <a:rPr lang="en-US" altLang="en-US" sz="32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endParaRPr lang="en-BZ" sz="32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8477" y="5618759"/>
            <a:ext cx="704681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Tương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en-US" sz="3200" b="1" dirty="0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endParaRPr lang="en-US" altLang="en-US" sz="3200" b="1" dirty="0">
              <a:solidFill>
                <a:srgbClr val="99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ngoài trời, người, cỏ, con người&#10;&#10;Mô tả được tạo với mức tin cậy rất ca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-2" b="-2"/>
          <a:stretch>
            <a:fillRect/>
          </a:stretch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4963391" y="321733"/>
            <a:ext cx="7110845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Anh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xa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lạ</a:t>
            </a:r>
            <a:endParaRPr lang="en-US" altLang="en-US" sz="6000" dirty="0">
              <a:solidFill>
                <a:srgbClr val="FF0000"/>
              </a:solidFill>
              <a:latin typeface="#9Slide05 SVNDarleston" panose="020000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chẳng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hẹn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Súng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súng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Đêm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rét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chung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chăn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đôi</a:t>
            </a:r>
            <a:r>
              <a:rPr lang="en-US" altLang="en-US" sz="6000" dirty="0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 tri </a:t>
            </a:r>
            <a:r>
              <a:rPr lang="en-US" altLang="en-US" sz="6000" dirty="0" err="1">
                <a:solidFill>
                  <a:srgbClr val="FF0000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kỷ</a:t>
            </a:r>
            <a:r>
              <a:rPr lang="en-US" altLang="en-US" sz="6000" dirty="0">
                <a:solidFill>
                  <a:srgbClr val="0000FF"/>
                </a:solidFill>
                <a:latin typeface="#9Slide05 SVNDarleston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3391" y="4428981"/>
            <a:ext cx="6487391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SG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vi-VN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r>
              <a:rPr lang="en-US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mộc</a:t>
            </a:r>
            <a:r>
              <a:rPr lang="en-US" altLang="en-US" sz="3200" dirty="0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mạc</a:t>
            </a:r>
            <a:endParaRPr lang="vi-VN" altLang="en-US" sz="3200" dirty="0">
              <a:solidFill>
                <a:srgbClr val="0033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endParaRPr lang="vi-VN" altLang="en-US" sz="3200" dirty="0">
              <a:solidFill>
                <a:srgbClr val="0033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endParaRPr lang="en-US" altLang="en-US" sz="3200" dirty="0">
              <a:solidFill>
                <a:srgbClr val="0033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4963391" y="5211386"/>
            <a:ext cx="701732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lý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4963391" y="5951492"/>
            <a:ext cx="1114591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Sẵn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sàng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chia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sẻ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khó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khổ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89433" y="69899"/>
            <a:ext cx="4977976" cy="1454051"/>
          </a:xfrm>
        </p:spPr>
        <p:txBody>
          <a:bodyPr>
            <a:normAutofit/>
          </a:bodyPr>
          <a:lstStyle/>
          <a:p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ơ</a:t>
            </a:r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#9Slide03 Bebas Neue ZSmall" panose="020B0606020202050201" pitchFamily="34" charset="0"/>
              </a:rPr>
              <a:t>sở</a:t>
            </a:r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#9Slide03 Bebas Neue ZSmall" panose="020B0606020202050201" pitchFamily="34" charset="0"/>
              </a:rPr>
              <a:t>tình</a:t>
            </a:r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#9Slide03 Bebas Neue ZSmall" panose="020B0606020202050201" pitchFamily="34" charset="0"/>
              </a:rPr>
              <a:t>đồng</a:t>
            </a:r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#9Slide03 Bebas Neue ZSmall" panose="020B0606020202050201" pitchFamily="34" charset="0"/>
              </a:rPr>
              <a:t>chí</a:t>
            </a:r>
            <a:r>
              <a:rPr lang="en-BZ" dirty="0">
                <a:solidFill>
                  <a:srgbClr val="000000"/>
                </a:solidFill>
                <a:latin typeface="#9Slide03 Bebas Neue ZSmall" panose="020B0606020202050201" pitchFamily="34" charset="0"/>
              </a:rPr>
              <a:t>:</a:t>
            </a:r>
          </a:p>
        </p:txBody>
      </p:sp>
      <p:sp>
        <p:nvSpPr>
          <p:cNvPr id="17" name="Freeform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hỗ dành sẵn cho Nội du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2" b="2"/>
          <a:stretch>
            <a:fillRect/>
          </a:stretch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Chỗ dành sẵn cho Nội dung 5"/>
          <p:cNvGraphicFramePr>
            <a:graphicFrameLocks noGrp="1"/>
          </p:cNvGraphicFramePr>
          <p:nvPr>
            <p:ph idx="1"/>
          </p:nvPr>
        </p:nvGraphicFramePr>
        <p:xfrm>
          <a:off x="5242963" y="1334660"/>
          <a:ext cx="6584277" cy="50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¢n Sá»±, QuÃ¢n Äá»i, NgÆ°á»i LÃ­nh, Äi Bá», VÅ© Tra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9668"/>
          <a:stretch>
            <a:fillRect/>
          </a:stretch>
        </p:blipFill>
        <p:spPr bwMode="auto">
          <a:xfrm>
            <a:off x="0" y="3829050"/>
            <a:ext cx="1219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520861" y="651076"/>
            <a:ext cx="3703898" cy="2777924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SG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SG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SG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4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SG" sz="4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!”</a:t>
            </a:r>
          </a:p>
        </p:txBody>
      </p:sp>
      <p:sp>
        <p:nvSpPr>
          <p:cNvPr id="3" name="Left Brace 2"/>
          <p:cNvSpPr/>
          <p:nvPr/>
        </p:nvSpPr>
        <p:spPr>
          <a:xfrm>
            <a:off x="4776486" y="775504"/>
            <a:ext cx="879676" cy="290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0" y="651076"/>
            <a:ext cx="499009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293" y="1793816"/>
            <a:ext cx="555584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lính</a:t>
            </a:r>
            <a:endParaRPr 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76184" y="3429000"/>
            <a:ext cx="59499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Nhịp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7873" y="453738"/>
            <a:ext cx="2632364" cy="26427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Tiến</a:t>
            </a:r>
            <a:r>
              <a:rPr lang="en-SG" sz="4800" dirty="0">
                <a:solidFill>
                  <a:srgbClr val="FF0000"/>
                </a:solidFill>
                <a:latin typeface="#9Slide05 SVNCallpedia Script" panose="02000506000000020002" pitchFamily="2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trình</a:t>
            </a:r>
            <a:r>
              <a:rPr lang="en-SG" sz="4800" dirty="0">
                <a:solidFill>
                  <a:srgbClr val="FF0000"/>
                </a:solidFill>
                <a:latin typeface="#9Slide05 SVNCallpedia Script" panose="02000506000000020002" pitchFamily="2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#9Slide05 SVNCallpedia Script" panose="02000506000000020002" pitchFamily="2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thành</a:t>
            </a:r>
            <a:endParaRPr lang="en-SG" sz="4800" dirty="0">
              <a:solidFill>
                <a:srgbClr val="FF0000"/>
              </a:solidFill>
              <a:latin typeface="#9Slide05 SVNCallpedia Script" panose="02000506000000020002" pitchFamily="2" charset="0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3487883" y="1055316"/>
            <a:ext cx="1780308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Xa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5732320" y="1116476"/>
            <a:ext cx="1884216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ởng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Arrow: Right 7"/>
          <p:cNvSpPr/>
          <p:nvPr/>
        </p:nvSpPr>
        <p:spPr>
          <a:xfrm>
            <a:off x="80806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kỉ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Arrow: Right 8"/>
          <p:cNvSpPr/>
          <p:nvPr/>
        </p:nvSpPr>
        <p:spPr>
          <a:xfrm>
            <a:off x="101380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SG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endParaRPr lang="en-SG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873" y="3593979"/>
            <a:ext cx="2632364" cy="2642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Nghệ</a:t>
            </a:r>
            <a:r>
              <a:rPr lang="en-SG" sz="4800" dirty="0">
                <a:solidFill>
                  <a:srgbClr val="FF0000"/>
                </a:solidFill>
                <a:latin typeface="#9Slide05 SVNCallpedia Script" panose="02000506000000020002" pitchFamily="2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#9Slide05 SVNCallpedia Script" panose="02000506000000020002" pitchFamily="2" charset="0"/>
              </a:rPr>
              <a:t>thuật</a:t>
            </a:r>
            <a:endParaRPr lang="en-SG" sz="4800" dirty="0">
              <a:solidFill>
                <a:srgbClr val="FF0000"/>
              </a:solidFill>
              <a:latin typeface="#9Slide05 SVNCallpedia Script" panose="02000506000000020002" pitchFamily="2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275608" y="3694811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Cấu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trúc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song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endParaRPr lang="en-US" sz="32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587335" y="4648163"/>
            <a:ext cx="3657600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US" sz="32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275608" y="5592700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Biện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hoán</a:t>
            </a:r>
            <a:r>
              <a:rPr lang="en-US" sz="32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endParaRPr lang="en-US" sz="32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6982692" y="3537670"/>
            <a:ext cx="4558146" cy="2894302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chia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sẻ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cội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keo</a:t>
            </a:r>
            <a:r>
              <a:rPr lang="en-US" sz="26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endParaRPr lang="en-SG" sz="2600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>
            <a:fillRect/>
          </a:stretch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/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b.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Những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biểu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hiện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vi-VN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của tình đồng chí</a:t>
              </a:r>
              <a:endParaRPr lang="en-SG" sz="7200" dirty="0">
                <a:solidFill>
                  <a:srgbClr val="FF0000"/>
                </a:solidFill>
                <a:latin typeface="#9Slide05 Atlantika" pitchFamily="2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45" y="81930"/>
            <a:ext cx="73846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Ruộng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gửi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cày</a:t>
            </a:r>
            <a:endParaRPr lang="en-US" sz="30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mặc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kệ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lung lay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Giếng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gốc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lính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cơn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lạnh</a:t>
            </a:r>
            <a:endParaRPr lang="en-US" sz="30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Sốt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run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quầng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trắng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ướt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mồ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Áo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rách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endParaRPr lang="en-US" sz="30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Quần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mảnh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vá</a:t>
            </a:r>
            <a:endParaRPr lang="en-US" sz="30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buốt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giày</a:t>
            </a:r>
            <a:endParaRPr lang="en-US" sz="3000" dirty="0">
              <a:solidFill>
                <a:srgbClr val="000099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Thương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nhau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nắm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lấy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sz="3000" dirty="0">
                <a:solidFill>
                  <a:srgbClr val="000099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2050" name="Picture 2" descr="Tranh sÆ¡n dáº§u vá»i cáº£nh quÃª hÆ°Æ¡ng trong tÃ¢m trÃ­ con ngÆ°á»i Viá»t Nam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9" y="311674"/>
            <a:ext cx="466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bÃ i viáº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11" y="3330283"/>
            <a:ext cx="4701348" cy="3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á»u hiá»n tÃ¬nh Äá»ng chÃ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>
            <a:fillRect/>
          </a:stretch>
        </p:blipFill>
        <p:spPr bwMode="auto">
          <a:xfrm>
            <a:off x="1078617" y="-1"/>
            <a:ext cx="101835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đất, ngoài trời, tòa nhà, đá sỏi&#10;&#10;Mô tả được tạo với mức tin cậy rất ca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5529" b="-2"/>
          <a:stretch>
            <a:fillRect/>
          </a:stretch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Hình ảnh 3" descr="Ảnh có chứa cỏ, ngoài trời, bầu trời, con bò&#10;&#10;Mô tả được tạo với mức tin cậy rất ca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4072" b="3"/>
          <a:stretch>
            <a:fillRect/>
          </a:stretch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811" b="-1"/>
          <a:stretch>
            <a:fillRect/>
          </a:stretch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1670" b="-3"/>
          <a:stretch>
            <a:fillRect/>
          </a:stretch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70170" y="785808"/>
            <a:ext cx="5709390" cy="1454051"/>
          </a:xfrm>
        </p:spPr>
        <p:txBody>
          <a:bodyPr>
            <a:normAutofit fontScale="90000"/>
          </a:bodyPr>
          <a:lstStyle/>
          <a:p>
            <a:r>
              <a:rPr lang="en-US" altLang="vi-VN" sz="4000" b="1" dirty="0" err="1">
                <a:latin typeface="VL Pepita Script 3" pitchFamily="50" charset="0"/>
              </a:rPr>
              <a:t>Ruộng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nương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anh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gửi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bạn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thân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cày</a:t>
            </a:r>
            <a:br>
              <a:rPr lang="en-US" altLang="vi-VN" sz="4000" b="1" dirty="0">
                <a:latin typeface="VL Pepita Script 3" pitchFamily="50" charset="0"/>
              </a:rPr>
            </a:br>
            <a:r>
              <a:rPr lang="en-US" altLang="vi-VN" sz="4000" b="1" dirty="0">
                <a:latin typeface="VL Pepita Script 3" pitchFamily="50" charset="0"/>
              </a:rPr>
              <a:t>Gian </a:t>
            </a:r>
            <a:r>
              <a:rPr lang="en-US" altLang="vi-VN" sz="4000" b="1" dirty="0" err="1">
                <a:latin typeface="VL Pepita Script 3" pitchFamily="50" charset="0"/>
              </a:rPr>
              <a:t>nhà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không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mặc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kệ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gió</a:t>
            </a:r>
            <a:r>
              <a:rPr lang="en-US" altLang="vi-VN" sz="4000" b="1" dirty="0">
                <a:latin typeface="VL Pepita Script 3" pitchFamily="50" charset="0"/>
              </a:rPr>
              <a:t> lung lay</a:t>
            </a:r>
            <a:br>
              <a:rPr lang="en-US" altLang="vi-VN" sz="4000" b="1" dirty="0">
                <a:latin typeface="VL Pepita Script 3" pitchFamily="50" charset="0"/>
              </a:rPr>
            </a:br>
            <a:r>
              <a:rPr lang="en-US" altLang="vi-VN" sz="4000" b="1" dirty="0" err="1">
                <a:solidFill>
                  <a:srgbClr val="FF0000"/>
                </a:solidFill>
                <a:latin typeface="VL Pepita Script 3" pitchFamily="50" charset="0"/>
              </a:rPr>
              <a:t>Giếng</a:t>
            </a:r>
            <a:r>
              <a:rPr lang="en-US" altLang="vi-VN" sz="4000" b="1" dirty="0">
                <a:solidFill>
                  <a:srgbClr val="FF0000"/>
                </a:solidFill>
                <a:latin typeface="VL Pepita Script 3" pitchFamily="50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L Pepita Script 3" pitchFamily="50" charset="0"/>
              </a:rPr>
              <a:t>nước</a:t>
            </a:r>
            <a:r>
              <a:rPr lang="en-US" altLang="vi-VN" sz="4000" b="1" dirty="0">
                <a:solidFill>
                  <a:srgbClr val="FF0000"/>
                </a:solidFill>
                <a:latin typeface="VL Pepita Script 3" pitchFamily="50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L Pepita Script 3" pitchFamily="50" charset="0"/>
              </a:rPr>
              <a:t>gốc</a:t>
            </a:r>
            <a:r>
              <a:rPr lang="en-US" altLang="vi-VN" sz="4000" b="1" dirty="0">
                <a:solidFill>
                  <a:srgbClr val="FF0000"/>
                </a:solidFill>
                <a:latin typeface="VL Pepita Script 3" pitchFamily="50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L Pepita Script 3" pitchFamily="50" charset="0"/>
              </a:rPr>
              <a:t>đa</a:t>
            </a:r>
            <a:r>
              <a:rPr lang="en-US" altLang="vi-VN" sz="4000" b="1" dirty="0">
                <a:solidFill>
                  <a:srgbClr val="FF0000"/>
                </a:solidFill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nhớ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người</a:t>
            </a:r>
            <a:r>
              <a:rPr lang="en-US" altLang="vi-VN" sz="4000" b="1" dirty="0">
                <a:latin typeface="VL Pepita Script 3" pitchFamily="50" charset="0"/>
              </a:rPr>
              <a:t> ra </a:t>
            </a:r>
            <a:r>
              <a:rPr lang="en-US" altLang="vi-VN" sz="4000" b="1" dirty="0" err="1">
                <a:latin typeface="VL Pepita Script 3" pitchFamily="50" charset="0"/>
              </a:rPr>
              <a:t>lính</a:t>
            </a:r>
            <a:r>
              <a:rPr lang="en-US" altLang="vi-VN" sz="4000" b="1" dirty="0">
                <a:latin typeface="VL Pepita Script 3" pitchFamily="50" charset="0"/>
              </a:rPr>
              <a:t>.</a:t>
            </a:r>
            <a:br>
              <a:rPr lang="en-US" altLang="vi-VN" sz="4000" b="1" dirty="0">
                <a:latin typeface="VL Pepita Script 3" pitchFamily="50" charset="0"/>
              </a:rPr>
            </a:br>
            <a:endParaRPr lang="en-BZ" sz="4000" dirty="0">
              <a:latin typeface="VL Pepita Script 3" pitchFamily="50" charset="0"/>
            </a:endParaRPr>
          </a:p>
        </p:txBody>
      </p:sp>
      <p:graphicFrame>
        <p:nvGraphicFramePr>
          <p:cNvPr id="8" name="Sơ đồ 7"/>
          <p:cNvGraphicFramePr/>
          <p:nvPr/>
        </p:nvGraphicFramePr>
        <p:xfrm>
          <a:off x="-1289010" y="2558236"/>
          <a:ext cx="8128000" cy="36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r="3331" b="-2"/>
          <a:stretch>
            <a:fillRect/>
          </a:stretch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516955" y="596342"/>
            <a:ext cx="7157594" cy="5953314"/>
          </a:xfrm>
        </p:spPr>
        <p:txBody>
          <a:bodyPr anchor="ctr">
            <a:normAutofit/>
          </a:bodyPr>
          <a:lstStyle/>
          <a:p>
            <a:pPr algn="ctr"/>
            <a:endParaRPr lang="vi-V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vi-V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ĐỒNG CHÍ</a:t>
            </a:r>
          </a:p>
          <a:p>
            <a:pPr marL="0" indent="0" algn="ctr">
              <a:buNone/>
            </a:pP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  -CHÍNH HỮU-</a:t>
            </a:r>
            <a:endParaRPr lang="vi-VN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BZ" sz="4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8B36F-2580-4448-A074-6442E8D3049F}"/>
              </a:ext>
            </a:extLst>
          </p:cNvPr>
          <p:cNvSpPr txBox="1"/>
          <p:nvPr/>
        </p:nvSpPr>
        <p:spPr>
          <a:xfrm>
            <a:off x="5387926" y="1547446"/>
            <a:ext cx="55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47, 48 –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 descr="Ảnh có chứa ngoài trời, cỏ, người đàn ông&#10;&#10;Mô tả được tạo với mức tin cậy ca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8576" b="-3"/>
          <a:stretch>
            <a:fillRect/>
          </a:stretch>
        </p:blipFill>
        <p:spPr>
          <a:xfrm>
            <a:off x="-92364" y="4153037"/>
            <a:ext cx="3334494" cy="270496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Chỗ dành sẵn cho Nội du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5376" b="1"/>
          <a:stretch>
            <a:fillRect/>
          </a:stretch>
        </p:blipFill>
        <p:spPr>
          <a:xfrm>
            <a:off x="3375971" y="2816633"/>
            <a:ext cx="2865339" cy="286533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ngoài trời, người, ảnh, đen&#10;&#10;Mô tả được tạo với mức tin cậy rất cao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 b="-3"/>
          <a:stretch>
            <a:fillRect/>
          </a:stretch>
        </p:blipFill>
        <p:spPr>
          <a:xfrm>
            <a:off x="1" y="-1"/>
            <a:ext cx="4090921" cy="35929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49709" y="2042683"/>
            <a:ext cx="5909212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vi-VN" sz="4000" b="1" dirty="0">
                <a:latin typeface="VL Pepita Script 3" pitchFamily="50" charset="0"/>
              </a:rPr>
              <a:t>Anh </a:t>
            </a:r>
            <a:r>
              <a:rPr lang="en-US" altLang="vi-VN" sz="4000" b="1" dirty="0" err="1">
                <a:latin typeface="VL Pepita Script 3" pitchFamily="50" charset="0"/>
              </a:rPr>
              <a:t>với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tôi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biết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từng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cơn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ớn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lạnh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Sốt</a:t>
            </a:r>
            <a:r>
              <a:rPr lang="en-US" altLang="vi-VN" sz="4000" b="1" dirty="0">
                <a:latin typeface="VL Pepita Script 3" pitchFamily="50" charset="0"/>
              </a:rPr>
              <a:t> run </a:t>
            </a:r>
            <a:r>
              <a:rPr lang="en-US" altLang="vi-VN" sz="4000" b="1" dirty="0" err="1">
                <a:latin typeface="VL Pepita Script 3" pitchFamily="50" charset="0"/>
              </a:rPr>
              <a:t>người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vầng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trán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ướt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mồ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hôi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Áo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anh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rách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vai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Quần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tôi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có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vài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mảnh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vá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Miệng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cười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buốt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giá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Chân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không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giày</a:t>
            </a:r>
            <a:endParaRPr lang="en-US" altLang="vi-VN" sz="4000" b="1" dirty="0">
              <a:latin typeface="VL Pepita Script 3" pitchFamily="50" charset="0"/>
            </a:endParaRPr>
          </a:p>
          <a:p>
            <a:pPr marL="0" indent="0">
              <a:buNone/>
            </a:pPr>
            <a:r>
              <a:rPr lang="en-US" altLang="vi-VN" sz="4000" b="1" dirty="0" err="1">
                <a:latin typeface="VL Pepita Script 3" pitchFamily="50" charset="0"/>
              </a:rPr>
              <a:t>Thương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nhau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tay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nắm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lấy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bàn</a:t>
            </a:r>
            <a:r>
              <a:rPr lang="en-US" altLang="vi-VN" sz="4000" b="1" dirty="0">
                <a:latin typeface="VL Pepita Script 3" pitchFamily="50" charset="0"/>
              </a:rPr>
              <a:t> </a:t>
            </a:r>
            <a:r>
              <a:rPr lang="en-US" altLang="vi-VN" sz="4000" b="1" dirty="0" err="1">
                <a:latin typeface="VL Pepita Script 3" pitchFamily="50" charset="0"/>
              </a:rPr>
              <a:t>tay</a:t>
            </a:r>
            <a:r>
              <a:rPr lang="en-US" altLang="vi-VN" sz="3600" b="1" dirty="0">
                <a:latin typeface="VL Pepita Script 3" pitchFamily="50" charset="0"/>
              </a:rPr>
              <a:t>.</a:t>
            </a:r>
          </a:p>
          <a:p>
            <a:pPr marL="0" indent="0">
              <a:buNone/>
            </a:pPr>
            <a:r>
              <a:rPr lang="en-US" altLang="vi-VN" sz="2400" dirty="0">
                <a:latin typeface="VL Pepita Script 3" pitchFamily="50" charset="0"/>
              </a:rPr>
              <a:t> </a:t>
            </a:r>
            <a:endParaRPr lang="en-US" sz="4000" b="1" dirty="0">
              <a:latin typeface="VL Pepita Script 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4618" y="350663"/>
            <a:ext cx="728276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SG" altLang="vi-VN" sz="6000" b="1" dirty="0" err="1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Những</a:t>
            </a:r>
            <a:r>
              <a:rPr lang="en-SG" altLang="vi-VN" sz="6000" b="1" dirty="0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vi-VN" sz="6000" b="1" dirty="0" err="1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biểu</a:t>
            </a:r>
            <a:r>
              <a:rPr lang="en-SG" altLang="vi-VN" sz="6000" b="1" dirty="0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vi-VN" sz="6000" b="1" dirty="0" err="1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altLang="vi-VN" sz="6000" b="1" dirty="0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vi-VN" altLang="vi-VN" sz="6000" b="1" dirty="0">
                <a:solidFill>
                  <a:srgbClr val="FF0000"/>
                </a:solidFill>
                <a:latin typeface="#9Slide05 Atlantika" pitchFamily="2" charset="0"/>
                <a:cs typeface="#9Slide03 Arima Madurai Black" panose="00000A00000000000000" pitchFamily="2" charset="0"/>
              </a:rPr>
              <a:t>của tình đồng chí</a:t>
            </a:r>
            <a:endParaRPr lang="en-SG" sz="6000" dirty="0"/>
          </a:p>
        </p:txBody>
      </p:sp>
      <p:sp>
        <p:nvSpPr>
          <p:cNvPr id="4" name="Rectangle 3"/>
          <p:cNvSpPr/>
          <p:nvPr/>
        </p:nvSpPr>
        <p:spPr>
          <a:xfrm>
            <a:off x="512000" y="2503760"/>
            <a:ext cx="22317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SG" altLang="vi-VN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Thấu</a:t>
            </a:r>
            <a:r>
              <a:rPr lang="en-SG" altLang="vi-VN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vi-VN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endParaRPr lang="en-SG" sz="3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2118" y="2226762"/>
            <a:ext cx="30224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SG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cam 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cộng</a:t>
            </a:r>
            <a:r>
              <a:rPr lang="en-SG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endParaRPr lang="en-SG" sz="3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7185" y="2226762"/>
            <a:ext cx="276281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Yêu</a:t>
            </a:r>
            <a:r>
              <a:rPr lang="en-SG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SG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gắn</a:t>
            </a:r>
            <a:r>
              <a:rPr lang="en-SG" sz="36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bó</a:t>
            </a:r>
            <a:endParaRPr lang="en-SG" sz="3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7" name="Straight Arrow Connector 6"/>
          <p:cNvCxnSpPr>
            <a:stCxn id="2" idx="2"/>
            <a:endCxn id="4" idx="0"/>
          </p:cNvCxnSpPr>
          <p:nvPr/>
        </p:nvCxnSpPr>
        <p:spPr>
          <a:xfrm flipH="1">
            <a:off x="1627851" y="1366326"/>
            <a:ext cx="4468149" cy="113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 flipH="1">
            <a:off x="6093343" y="1366326"/>
            <a:ext cx="2657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  <a:endCxn id="6" idx="0"/>
          </p:cNvCxnSpPr>
          <p:nvPr/>
        </p:nvCxnSpPr>
        <p:spPr>
          <a:xfrm>
            <a:off x="6096000" y="1366326"/>
            <a:ext cx="4202593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511999" y="3680748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11999" y="4408043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Nỗi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lòng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582118" y="3702752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rét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rừng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582118" y="4430047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4582116" y="5157342"/>
            <a:ext cx="50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khắc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nghiệt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8899413" y="3740677"/>
            <a:ext cx="279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nắm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lấy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1" y="60120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Tình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chân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thành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sâu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sắc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nâng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đỡ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người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lính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trên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mọi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nẻo</a:t>
            </a:r>
            <a:r>
              <a:rPr lang="en-SG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đường</a:t>
            </a:r>
            <a:endParaRPr lang="en-SG" sz="28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4" grpId="0"/>
      <p:bldP spid="26" grpId="0"/>
      <p:bldP spid="29" grpId="0"/>
      <p:bldP spid="30" grpId="0"/>
      <p:bldP spid="31" grpId="0"/>
      <p:bldP spid="33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-1" b="-1"/>
          <a:stretch>
            <a:fillRect/>
          </a:stretch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</a:pPr>
            <a:endParaRPr lang="en-US" sz="1600" cap="all"/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-172802" y="3107861"/>
            <a:ext cx="6017172" cy="2619839"/>
          </a:xfrm>
        </p:spPr>
        <p:txBody>
          <a:bodyPr anchor="ctr">
            <a:noAutofit/>
          </a:bodyPr>
          <a:lstStyle/>
          <a:p>
            <a:pPr algn="ctr"/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Tây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Tiến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đoàn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binh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không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mọc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tóc</a:t>
            </a:r>
            <a:endParaRPr lang="en-BZ" sz="4400" b="1" dirty="0">
              <a:solidFill>
                <a:srgbClr val="7030A0"/>
              </a:solidFill>
              <a:latin typeface="#9Slide05 SVNCallpedia Script" panose="02000506000000020002" pitchFamily="2" charset="0"/>
            </a:endParaRPr>
          </a:p>
          <a:p>
            <a:pPr marL="0" indent="0" algn="ctr">
              <a:buNone/>
            </a:pP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Quân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xanh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màu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lá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dữ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oai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hùng</a:t>
            </a:r>
            <a:endParaRPr lang="en-BZ" sz="3600" b="1" dirty="0">
              <a:solidFill>
                <a:srgbClr val="7030A0"/>
              </a:solidFill>
              <a:latin typeface="#9Slide05 SVNCallpedia Script" panose="02000506000000020002" pitchFamily="2" charset="0"/>
            </a:endParaRPr>
          </a:p>
          <a:p>
            <a:pPr marL="0" indent="0" algn="ctr">
              <a:buNone/>
            </a:pPr>
            <a:r>
              <a:rPr lang="en-BZ" sz="36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(Quang </a:t>
            </a:r>
            <a:r>
              <a:rPr lang="en-BZ" sz="36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Dũng</a:t>
            </a:r>
            <a:r>
              <a:rPr lang="en-BZ" sz="36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)</a:t>
            </a:r>
          </a:p>
          <a:p>
            <a:pPr marL="0" indent="0" algn="ctr">
              <a:buNone/>
            </a:pPr>
            <a:endParaRPr lang="en-BZ" sz="3600" b="1" dirty="0">
              <a:solidFill>
                <a:srgbClr val="7030A0"/>
              </a:solidFill>
              <a:latin typeface="#9Slide05 SVNCallpedia Script" panose="02000506000000020002" pitchFamily="2" charset="0"/>
            </a:endParaRPr>
          </a:p>
          <a:p>
            <a:pPr algn="ctr"/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Giọt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giọt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mồ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hôi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rơi</a:t>
            </a:r>
            <a:endParaRPr lang="en-BZ" sz="4400" b="1" dirty="0">
              <a:solidFill>
                <a:srgbClr val="7030A0"/>
              </a:solidFill>
              <a:latin typeface="#9Slide05 SVNCallpedia Script" panose="02000506000000020002" pitchFamily="2" charset="0"/>
            </a:endParaRPr>
          </a:p>
          <a:p>
            <a:pPr marL="0" indent="0" algn="ctr">
              <a:buNone/>
            </a:pP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Trên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má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anh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vàng</a:t>
            </a:r>
            <a:r>
              <a:rPr lang="en-BZ" sz="44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44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nghệ</a:t>
            </a:r>
            <a:endParaRPr lang="en-BZ" sz="4400" b="1" dirty="0">
              <a:solidFill>
                <a:srgbClr val="7030A0"/>
              </a:solidFill>
              <a:latin typeface="#9Slide05 SVNCallpedia Script" panose="02000506000000020002" pitchFamily="2" charset="0"/>
            </a:endParaRPr>
          </a:p>
          <a:p>
            <a:pPr marL="0" indent="0" algn="ctr">
              <a:buNone/>
            </a:pPr>
            <a:r>
              <a:rPr lang="en-BZ" sz="36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(</a:t>
            </a:r>
            <a:r>
              <a:rPr lang="en-BZ" sz="36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Tố</a:t>
            </a:r>
            <a:r>
              <a:rPr lang="en-BZ" sz="36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 </a:t>
            </a:r>
            <a:r>
              <a:rPr lang="en-BZ" sz="3600" b="1" dirty="0" err="1">
                <a:solidFill>
                  <a:srgbClr val="7030A0"/>
                </a:solidFill>
                <a:latin typeface="#9Slide05 SVNCallpedia Script" panose="02000506000000020002" pitchFamily="2" charset="0"/>
              </a:rPr>
              <a:t>Hữu</a:t>
            </a:r>
            <a:r>
              <a:rPr lang="en-BZ" sz="3600" b="1" dirty="0">
                <a:solidFill>
                  <a:srgbClr val="7030A0"/>
                </a:solidFill>
                <a:latin typeface="#9Slide05 SVNCallpedia Script" panose="02000506000000020002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Biểu</a:t>
            </a:r>
            <a:r>
              <a:rPr lang="en-BZ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hiện</a:t>
            </a:r>
            <a:r>
              <a:rPr lang="en-BZ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của</a:t>
            </a:r>
            <a:r>
              <a:rPr lang="en-BZ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tình</a:t>
            </a:r>
            <a:r>
              <a:rPr lang="en-BZ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đồng</a:t>
            </a:r>
            <a:r>
              <a:rPr lang="en-BZ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</a:t>
            </a:r>
            <a:r>
              <a:rPr lang="en-BZ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chí</a:t>
            </a:r>
            <a:endParaRPr lang="en-BZ" dirty="0">
              <a:solidFill>
                <a:schemeClr val="bg1"/>
              </a:solidFill>
              <a:latin typeface="#9Slide03 Bebas Neue ZSmall" panose="020B0606020202050201" pitchFamily="34" charset="0"/>
            </a:endParaRPr>
          </a:p>
        </p:txBody>
      </p:sp>
      <p:pic>
        <p:nvPicPr>
          <p:cNvPr id="8" name="Hình ảnh 7" descr="Ảnh có chứa ngoài trời, bầu trời, cỏ, ảnh&#10;&#10;Mô tả được tạo với mức tin cậy rất ca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1" b="1"/>
          <a:stretch>
            <a:fillRect/>
          </a:stretch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ỗ dành sẵn cho Nội dung 3"/>
          <p:cNvGraphicFramePr>
            <a:graphicFrameLocks noGrp="1"/>
          </p:cNvGraphicFramePr>
          <p:nvPr>
            <p:ph idx="1"/>
          </p:nvPr>
        </p:nvGraphicFramePr>
        <p:xfrm>
          <a:off x="7621927" y="460626"/>
          <a:ext cx="4149928" cy="59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>
            <a:fillRect/>
          </a:stretch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/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c.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Bức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tranh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đẹp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về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ng</a:t>
              </a:r>
              <a:r>
                <a:rPr lang="vi-VN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ời</a:t>
              </a:r>
              <a:r>
                <a:rPr lang="en-SG" altLang="vi-VN" sz="7200" b="1" dirty="0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SG" altLang="vi-VN" sz="7200" b="1" dirty="0" err="1">
                  <a:solidFill>
                    <a:srgbClr val="FF0000"/>
                  </a:solidFill>
                  <a:latin typeface="#9Slide05 Atlantika" pitchFamily="2" charset="0"/>
                  <a:cs typeface="#9Slide03 Arima Madurai Black" panose="00000A00000000000000" pitchFamily="2" charset="0"/>
                </a:rPr>
                <a:t>lính</a:t>
              </a:r>
              <a:endParaRPr lang="en-SG" sz="7200" dirty="0">
                <a:solidFill>
                  <a:srgbClr val="FF0000"/>
                </a:solidFill>
                <a:latin typeface="#9Slide05 Atlantika" pitchFamily="2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>
            <a:fillRect/>
          </a:stretch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341059" y="1794627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5400" b="1" dirty="0" err="1">
                <a:latin typeface="#9Slide05 SVNDarleston" panose="02000000000000000000" pitchFamily="2" charset="0"/>
              </a:rPr>
              <a:t>Đêm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nay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rừng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hoang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sương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muối</a:t>
            </a:r>
            <a:endParaRPr lang="en-US" altLang="vi-VN" sz="5400" b="1" dirty="0">
              <a:latin typeface="#9Slide05 SVNDarleston" panose="02000000000000000000" pitchFamily="2" charset="0"/>
            </a:endParaRPr>
          </a:p>
          <a:p>
            <a:pPr marL="0" indent="0">
              <a:buNone/>
            </a:pPr>
            <a:r>
              <a:rPr lang="en-US" altLang="vi-VN" sz="5400" b="1" dirty="0" err="1">
                <a:latin typeface="#9Slide05 SVNDarleston" panose="02000000000000000000" pitchFamily="2" charset="0"/>
              </a:rPr>
              <a:t>Đứng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cạnh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bên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nhau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chờ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giặc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tới</a:t>
            </a:r>
            <a:endParaRPr lang="en-US" altLang="vi-VN" sz="5400" b="1" dirty="0">
              <a:latin typeface="#9Slide05 SVNDarleston" panose="02000000000000000000" pitchFamily="2" charset="0"/>
            </a:endParaRPr>
          </a:p>
          <a:p>
            <a:pPr marL="0" indent="0">
              <a:buNone/>
            </a:pPr>
            <a:r>
              <a:rPr lang="en-US" altLang="vi-VN" sz="5400" b="1" dirty="0" err="1">
                <a:latin typeface="#9Slide05 SVNDarleston" panose="02000000000000000000" pitchFamily="2" charset="0"/>
              </a:rPr>
              <a:t>Đầu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súng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trăng</a:t>
            </a:r>
            <a:r>
              <a:rPr lang="en-US" altLang="vi-VN" sz="5400" b="1" dirty="0">
                <a:latin typeface="#9Slide05 SVNDarleston" panose="02000000000000000000" pitchFamily="2" charset="0"/>
              </a:rPr>
              <a:t> </a:t>
            </a:r>
            <a:r>
              <a:rPr lang="en-US" altLang="vi-VN" sz="5400" b="1" dirty="0" err="1">
                <a:latin typeface="#9Slide05 SVNDarleston" panose="02000000000000000000" pitchFamily="2" charset="0"/>
              </a:rPr>
              <a:t>treo</a:t>
            </a:r>
            <a:endParaRPr lang="en-US" altLang="vi-VN" sz="5400" b="1" dirty="0">
              <a:latin typeface="#9Slide05 SVNDarleston" panose="02000000000000000000" pitchFamily="2" charset="0"/>
            </a:endParaRPr>
          </a:p>
          <a:p>
            <a:endParaRPr lang="en-US" sz="5400" dirty="0">
              <a:latin typeface="#9Slide05 SVNDarlesto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hỗ dành sẵn cho Nội dung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322"/>
          <a:stretch>
            <a:fillRect/>
          </a:stretch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Sơ đồ 4"/>
          <p:cNvGraphicFramePr/>
          <p:nvPr/>
        </p:nvGraphicFramePr>
        <p:xfrm>
          <a:off x="5499740" y="1255426"/>
          <a:ext cx="6692260" cy="39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b="1" dirty="0">
                <a:latin typeface="#9Slide03 Bebas Neue ZSmall" panose="020B0606020202050201" pitchFamily="34" charset="0"/>
              </a:rPr>
              <a:t>Ý </a:t>
            </a:r>
            <a:r>
              <a:rPr lang="en-BZ" b="1" dirty="0" err="1">
                <a:latin typeface="#9Slide03 Bebas Neue ZSmall" panose="020B0606020202050201" pitchFamily="34" charset="0"/>
              </a:rPr>
              <a:t>nghĩa</a:t>
            </a:r>
            <a:r>
              <a:rPr lang="en-BZ" b="1" dirty="0">
                <a:latin typeface="#9Slide03 Bebas Neue ZSmall" panose="020B0606020202050201" pitchFamily="34" charset="0"/>
              </a:rPr>
              <a:t> </a:t>
            </a:r>
            <a:r>
              <a:rPr lang="en-BZ" b="1" dirty="0" err="1">
                <a:latin typeface="#9Slide03 Bebas Neue ZSmall" panose="020B0606020202050201" pitchFamily="34" charset="0"/>
              </a:rPr>
              <a:t>biểu</a:t>
            </a:r>
            <a:r>
              <a:rPr lang="en-BZ" b="1" dirty="0">
                <a:latin typeface="#9Slide03 Bebas Neue ZSmall" panose="020B0606020202050201" pitchFamily="34" charset="0"/>
              </a:rPr>
              <a:t> t</a:t>
            </a:r>
            <a:r>
              <a:rPr lang="vi-VN" b="1" dirty="0">
                <a:latin typeface="#9Slide03 Bebas Neue ZSmall" panose="020B0606020202050201" pitchFamily="34" charset="0"/>
              </a:rPr>
              <a:t>ư</a:t>
            </a:r>
            <a:r>
              <a:rPr lang="en-BZ" b="1" dirty="0" err="1">
                <a:latin typeface="#9Slide03 Bebas Neue ZSmall" panose="020B0606020202050201" pitchFamily="34" charset="0"/>
              </a:rPr>
              <a:t>ợng</a:t>
            </a:r>
            <a:r>
              <a:rPr lang="en-BZ" b="1" dirty="0">
                <a:latin typeface="#9Slide03 Bebas Neue ZSmall" panose="020B0606020202050201" pitchFamily="34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>
            <a:fillRect/>
          </a:stretch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/>
          <p:cNvGraphicFramePr>
            <a:graphicFrameLocks noGrp="1"/>
          </p:cNvGraphicFramePr>
          <p:nvPr>
            <p:ph idx="1"/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súng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treo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lãng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20434" y="2410075"/>
            <a:ext cx="1079731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rgbClr val="FF0000"/>
                </a:solidFill>
                <a:latin typeface="#9Slide05 SVNBulgary" pitchFamily="2" charset="0"/>
              </a:rPr>
              <a:t>4. </a:t>
            </a:r>
            <a:r>
              <a:rPr lang="en-US" sz="13200" dirty="0" err="1">
                <a:solidFill>
                  <a:srgbClr val="FF0000"/>
                </a:solidFill>
                <a:latin typeface="#9Slide05 SVNBulgary" pitchFamily="2" charset="0"/>
              </a:rPr>
              <a:t>Tổng</a:t>
            </a:r>
            <a:r>
              <a:rPr lang="en-US" sz="132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3200" dirty="0" err="1">
                <a:solidFill>
                  <a:srgbClr val="FF0000"/>
                </a:solidFill>
                <a:latin typeface="#9Slide05 SVNBulgary" pitchFamily="2" charset="0"/>
              </a:rPr>
              <a:t>kết</a:t>
            </a:r>
            <a:endParaRPr lang="en-SG" sz="132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11"/>
          <p:cNvSpPr/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680279"/>
            <a:ext cx="3429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66"/>
                </a:solidFill>
                <a:latin typeface="#9Slide05 SVNDarleston" panose="02000000000000000000" pitchFamily="2" charset="0"/>
              </a:rPr>
              <a:t>Nghệ</a:t>
            </a:r>
            <a:r>
              <a:rPr lang="en-US" sz="6000" b="1" dirty="0">
                <a:solidFill>
                  <a:srgbClr val="FF0066"/>
                </a:solidFill>
                <a:latin typeface="#9Slide05 SVNDarlesto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#9Slide05 SVNDarleston" panose="02000000000000000000" pitchFamily="2" charset="0"/>
              </a:rPr>
              <a:t>thuật</a:t>
            </a:r>
            <a:r>
              <a:rPr lang="en-US" sz="6000" b="1" dirty="0">
                <a:solidFill>
                  <a:srgbClr val="FF0066"/>
                </a:solidFill>
                <a:latin typeface="#9Slide05 SVNDarleston" panose="02000000000000000000" pitchFamily="2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2692" y="2169288"/>
            <a:ext cx="4632766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thấm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đượm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6649" y="3819110"/>
            <a:ext cx="4658809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bút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lãng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98443" y="670900"/>
            <a:ext cx="3429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0066"/>
                </a:solidFill>
                <a:latin typeface="#9Slide05 SVNDarleston" panose="02000000000000000000" pitchFamily="2" charset="0"/>
              </a:rPr>
              <a:t>Nội</a:t>
            </a:r>
            <a:r>
              <a:rPr lang="en-US" sz="6000" b="1" dirty="0">
                <a:solidFill>
                  <a:srgbClr val="FF0066"/>
                </a:solidFill>
                <a:latin typeface="#9Slide05 SVNDarleston" panose="02000000000000000000" pitchFamily="2" charset="0"/>
              </a:rPr>
              <a:t> dung: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28727" y="2357894"/>
            <a:ext cx="4459146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ngợi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kì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kháng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chống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khổ</a:t>
            </a:r>
            <a:r>
              <a:rPr lang="en-US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20434" y="2456375"/>
            <a:ext cx="107973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FF0000"/>
                </a:solidFill>
                <a:latin typeface="#9Slide05 SVNBulgary" pitchFamily="2" charset="0"/>
              </a:rPr>
              <a:t>I. </a:t>
            </a:r>
            <a:r>
              <a:rPr lang="en-US" sz="13000" dirty="0" err="1">
                <a:solidFill>
                  <a:srgbClr val="FF0000"/>
                </a:solidFill>
                <a:latin typeface="#9Slide05 SVNBulgary" pitchFamily="2" charset="0"/>
              </a:rPr>
              <a:t>Tìm</a:t>
            </a:r>
            <a:r>
              <a:rPr lang="en-US" sz="13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3000" dirty="0" err="1">
                <a:solidFill>
                  <a:srgbClr val="FF0000"/>
                </a:solidFill>
                <a:latin typeface="#9Slide05 SVNBulgary" pitchFamily="2" charset="0"/>
              </a:rPr>
              <a:t>hiểu</a:t>
            </a:r>
            <a:r>
              <a:rPr lang="en-US" sz="13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13000" dirty="0" err="1">
                <a:solidFill>
                  <a:srgbClr val="FF0000"/>
                </a:solidFill>
                <a:latin typeface="#9Slide05 SVNBulgary" pitchFamily="2" charset="0"/>
              </a:rPr>
              <a:t>chung</a:t>
            </a:r>
            <a:endParaRPr lang="en-SG" sz="13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69671" y="296119"/>
            <a:ext cx="951053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biệp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8983" y="1040864"/>
          <a:ext cx="11674515" cy="557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40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b="1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36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0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59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60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59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!”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598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..”, “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60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12192000" cy="685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96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835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634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835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634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!”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2634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..”, “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835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2916382" y="720437"/>
            <a:ext cx="931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16382" y="1716100"/>
            <a:ext cx="931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916381" y="2759806"/>
            <a:ext cx="919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916382" y="3618926"/>
            <a:ext cx="931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S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916380" y="4799175"/>
            <a:ext cx="919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16379" y="6007547"/>
            <a:ext cx="919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D:\My Documents\sodotuduychi loa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40776" y="187692"/>
            <a:ext cx="3352800" cy="5262979"/>
          </a:xfrm>
          <a:prstGeom prst="rect">
            <a:avLst/>
          </a:prstGeom>
          <a:solidFill>
            <a:srgbClr val="3A7931"/>
          </a:solidFill>
          <a:ln w="9525" algn="ctr">
            <a:solidFill>
              <a:srgbClr val="CCFF66"/>
            </a:solidFill>
            <a:miter lim="800000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Cabin Condensed Bold" panose="00000806000000000000" pitchFamily="2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#9Slide03 Cabin Condensed Bold" panose="00000806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6200000" flipH="1">
            <a:off x="6896100" y="1562100"/>
            <a:ext cx="2133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ight Brace 5"/>
          <p:cNvSpPr/>
          <p:nvPr/>
        </p:nvSpPr>
        <p:spPr bwMode="auto">
          <a:xfrm>
            <a:off x="6781800" y="228600"/>
            <a:ext cx="685800" cy="1905000"/>
          </a:xfrm>
          <a:prstGeom prst="rightBrac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7391400" y="3581400"/>
            <a:ext cx="3810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Verdana" panose="020B0604030504040204" pitchFamily="34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7772400" y="3505200"/>
            <a:ext cx="9144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6477000" y="3733800"/>
            <a:ext cx="2209800" cy="205740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7770" name="Picture 10" descr="Bai tho Dong c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422785"/>
            <a:ext cx="2637020" cy="4146030"/>
          </a:xfrm>
          <a:prstGeom prst="rect">
            <a:avLst/>
          </a:prstGeom>
          <a:noFill/>
          <a:ln w="57150">
            <a:solidFill>
              <a:srgbClr val="1CFC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975982">
            <a:off x="5200511" y="5970486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6248400" y="5257800"/>
            <a:ext cx="304800" cy="1295400"/>
          </a:xfrm>
          <a:prstGeom prst="rightBrace">
            <a:avLst>
              <a:gd name="adj1" fmla="val 8323"/>
              <a:gd name="adj2" fmla="val 50000"/>
            </a:avLst>
          </a:prstGeom>
          <a:solidFill>
            <a:schemeClr val="accent1"/>
          </a:solidFill>
          <a:ln w="28575" algn="ctr">
            <a:solidFill>
              <a:srgbClr val="FF99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2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63" y="0"/>
            <a:ext cx="887505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/>
          </a:p>
        </p:txBody>
      </p:sp>
      <p:sp>
        <p:nvSpPr>
          <p:cNvPr id="5" name="Rectangle 4"/>
          <p:cNvSpPr/>
          <p:nvPr/>
        </p:nvSpPr>
        <p:spPr>
          <a:xfrm>
            <a:off x="-180317" y="-25104"/>
            <a:ext cx="3802161" cy="683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/>
          </a:p>
        </p:txBody>
      </p:sp>
      <p:sp>
        <p:nvSpPr>
          <p:cNvPr id="15" name="Rectangle 14"/>
          <p:cNvSpPr/>
          <p:nvPr/>
        </p:nvSpPr>
        <p:spPr>
          <a:xfrm>
            <a:off x="8218967" y="0"/>
            <a:ext cx="395815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/>
          </a:p>
        </p:txBody>
      </p:sp>
      <p:sp>
        <p:nvSpPr>
          <p:cNvPr id="14" name="Rectangle 13"/>
          <p:cNvSpPr/>
          <p:nvPr/>
        </p:nvSpPr>
        <p:spPr>
          <a:xfrm>
            <a:off x="3621847" y="0"/>
            <a:ext cx="459712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 dirty="0"/>
          </a:p>
        </p:txBody>
      </p:sp>
      <p:sp>
        <p:nvSpPr>
          <p:cNvPr id="35" name="Rectangle 34"/>
          <p:cNvSpPr/>
          <p:nvPr/>
        </p:nvSpPr>
        <p:spPr>
          <a:xfrm>
            <a:off x="-2431" y="0"/>
            <a:ext cx="2876177" cy="28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0"/>
          </a:p>
        </p:txBody>
      </p:sp>
      <p:sp>
        <p:nvSpPr>
          <p:cNvPr id="33" name="TextBox 32"/>
          <p:cNvSpPr txBox="1"/>
          <p:nvPr/>
        </p:nvSpPr>
        <p:spPr>
          <a:xfrm>
            <a:off x="203709" y="226477"/>
            <a:ext cx="301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ympathique Alt" panose="02000506000000020002" pitchFamily="2" charset="0"/>
              </a:rPr>
              <a:t>ĐỒNG CHÍ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106426" y="3724532"/>
            <a:ext cx="3606072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260" indent="-30226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Chính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Hữu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–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Trần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Đình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Đắc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Nhà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mạng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giản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dị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)</a:t>
            </a:r>
          </a:p>
          <a:p>
            <a:pPr marL="302260" indent="-30226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1948 –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dịch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Bắc</a:t>
            </a:r>
            <a:endParaRPr lang="en-US" sz="1855" dirty="0">
              <a:solidFill>
                <a:schemeClr val="accent6">
                  <a:lumMod val="50000"/>
                </a:schemeClr>
              </a:solidFill>
              <a:latin typeface="#9Slide04 SVNMORVA" pitchFamily="2" charset="0"/>
              <a:cs typeface="#9Slide03 Arima Madurai Black" panose="00000A00000000000000" pitchFamily="2" charset="0"/>
            </a:endParaRPr>
          </a:p>
          <a:p>
            <a:pPr marL="302260" indent="-30226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In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súng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trăng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treo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”</a:t>
            </a:r>
          </a:p>
          <a:p>
            <a:pPr marL="302260" indent="-30226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do.</a:t>
            </a:r>
          </a:p>
          <a:p>
            <a:pPr marL="302260" indent="-30226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chí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thắm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thiết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/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giản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dị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anh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bộ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cụ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55" dirty="0" err="1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Hồ</a:t>
            </a:r>
            <a:r>
              <a:rPr lang="en-US" sz="1855" dirty="0">
                <a:solidFill>
                  <a:schemeClr val="accent6">
                    <a:lumMod val="50000"/>
                  </a:schemeClr>
                </a:solidFill>
                <a:latin typeface="#9Slide04 SVNMORVA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5521" y="111640"/>
            <a:ext cx="2917634" cy="45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10">
                <a:solidFill>
                  <a:schemeClr val="accent6">
                    <a:lumMod val="50000"/>
                  </a:schemeClr>
                </a:solidFill>
                <a:latin typeface="#9Slide05 Atlantika" pitchFamily="2" charset="0"/>
              </a:rPr>
              <a:t>Cơ sở hình thành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21846" y="668292"/>
            <a:ext cx="4570721" cy="351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</a:t>
            </a:r>
            <a:r>
              <a:rPr lang="en-SG" sz="1590" u="sng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2 câu đầu</a:t>
            </a: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: đối, thành ngữ </a:t>
            </a: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 chung cảnh ngộ xuất thân.</a:t>
            </a:r>
          </a:p>
          <a:p>
            <a:pPr algn="just"/>
            <a:r>
              <a:rPr lang="en-US" sz="1590" u="sng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- 4 câu tiếp: </a:t>
            </a:r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“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+ anh” + “tôi” + “xa lạ” + “đôi” + “chẳng hẹn” </a:t>
            </a:r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 chung lí tưởng.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+Hình ảnh tượng trưng, hoán dụ, điệp, hai vế sóng đôi </a:t>
            </a:r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 chung mục đích chiến đấu.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“chung chăn” + “tri kỉ” chung khó khăn, thiếu thốn.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- Câu cuối: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Kết cấu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Lời khẳng định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Bản lề</a:t>
            </a:r>
          </a:p>
          <a:p>
            <a:pPr algn="just"/>
            <a:r>
              <a:rPr lang="en-US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Tiếng gọi</a:t>
            </a:r>
            <a:endParaRPr lang="en-US" sz="1590">
              <a:solidFill>
                <a:schemeClr val="accent6">
                  <a:lumMod val="50000"/>
                </a:schemeClr>
              </a:solidFill>
              <a:latin typeface="#9Slide04 SVNWallington" panose="00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3330" y="338894"/>
            <a:ext cx="3704011" cy="20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</a:rPr>
              <a:t>- 3 câu đầu: Cảm thông những tâm sự thầm kín về hậu phương, quê hương.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</a:rPr>
              <a:t>+ Hình ảnh quen thuộc làng quê </a:t>
            </a: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gác lại tất cả.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“gian nhà không” + “mặc kệ”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  <a:sym typeface="Wingdings" panose="05000000000000000000" pitchFamily="2" charset="2"/>
              </a:rPr>
              <a:t>+ Nhân hóa + hoán dụ “giếng nước gốc đa nhớ”</a:t>
            </a:r>
            <a:endParaRPr lang="en-US" sz="1590">
              <a:solidFill>
                <a:schemeClr val="bg1"/>
              </a:solidFill>
              <a:latin typeface="#9Slide04 SVNWallington" panose="00000500000000000000" pitchFamily="2" charset="0"/>
            </a:endParaRPr>
          </a:p>
        </p:txBody>
      </p:sp>
      <p:pic>
        <p:nvPicPr>
          <p:cNvPr id="21" name="Picture 2" descr="Cảm nhận của em về bài thơ Đồng Chí | Ems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02" y="1206365"/>
            <a:ext cx="3606071" cy="21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873696" y="2723656"/>
            <a:ext cx="2917634" cy="45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10">
                <a:solidFill>
                  <a:schemeClr val="accent6">
                    <a:lumMod val="50000"/>
                  </a:schemeClr>
                </a:solidFill>
                <a:latin typeface="#9Slide05 Atlantika" pitchFamily="2" charset="0"/>
              </a:rPr>
              <a:t>Biểu hiện &amp; sức mạnh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3330" y="3452673"/>
            <a:ext cx="3733774" cy="267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bg1"/>
                </a:solidFill>
                <a:latin typeface="#9Slide04 SVNWallington" panose="00000500000000000000" pitchFamily="2" charset="0"/>
              </a:rPr>
              <a:t>- 7 câu cuối: Chia sẻ gian lao, thiếu thốn trong đời người lính</a:t>
            </a:r>
          </a:p>
          <a:p>
            <a:pPr algn="just">
              <a:spcAft>
                <a:spcPts val="600"/>
              </a:spcAft>
            </a:pPr>
            <a:r>
              <a:rPr lang="en-US" sz="1590">
                <a:solidFill>
                  <a:schemeClr val="bg1"/>
                </a:solidFill>
                <a:latin typeface="#9Slide04 SVNWallington" panose="00000500000000000000" pitchFamily="2" charset="0"/>
              </a:rPr>
              <a:t>+ Thiếu thốn thuốc men: sốt rét rừng.</a:t>
            </a:r>
          </a:p>
          <a:p>
            <a:pPr algn="just">
              <a:spcAft>
                <a:spcPts val="600"/>
              </a:spcAft>
            </a:pPr>
            <a:r>
              <a:rPr lang="en-US" sz="1590">
                <a:solidFill>
                  <a:schemeClr val="bg1"/>
                </a:solidFill>
                <a:latin typeface="#9Slide04 SVNWallington" panose="00000500000000000000" pitchFamily="2" charset="0"/>
              </a:rPr>
              <a:t>+ Thiếu thốn vật chất: tả thực + liệt kê, đối .</a:t>
            </a:r>
          </a:p>
          <a:p>
            <a:pPr algn="just">
              <a:spcAft>
                <a:spcPts val="600"/>
              </a:spcAft>
            </a:pPr>
            <a:r>
              <a:rPr lang="en-US" sz="1590">
                <a:solidFill>
                  <a:schemeClr val="bg1"/>
                </a:solidFill>
                <a:latin typeface="#9Slide04 SVNWallington" panose="00000500000000000000" pitchFamily="2" charset="0"/>
              </a:rPr>
              <a:t>+ Lạc quan, coi thường thử thách “miệng cười”</a:t>
            </a:r>
          </a:p>
          <a:p>
            <a:pPr algn="just">
              <a:spcAft>
                <a:spcPts val="600"/>
              </a:spcAft>
            </a:pPr>
            <a:r>
              <a:rPr lang="en-US" sz="1590">
                <a:solidFill>
                  <a:schemeClr val="bg1"/>
                </a:solidFill>
                <a:latin typeface="#9Slide04 SVNWallington" panose="00000500000000000000" pitchFamily="2" charset="0"/>
              </a:rPr>
              <a:t>+ Đoàn kết, gắn bó “nắm tay”</a:t>
            </a:r>
          </a:p>
          <a:p>
            <a:pPr algn="just"/>
            <a:endParaRPr lang="en-US" sz="1590">
              <a:solidFill>
                <a:schemeClr val="bg1"/>
              </a:solidFill>
              <a:latin typeface="#9Slide04 SVNWallington" panose="000005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2321" y="4181690"/>
            <a:ext cx="2917634" cy="45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10">
                <a:solidFill>
                  <a:schemeClr val="accent6">
                    <a:lumMod val="50000"/>
                  </a:schemeClr>
                </a:solidFill>
                <a:latin typeface="#9Slide05 Atlantika" pitchFamily="2" charset="0"/>
              </a:rPr>
              <a:t>Biểu tượng, bức tượng đài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0923" y="4720650"/>
            <a:ext cx="4541644" cy="21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Không gian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Thời gian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Hoàn cảnh chiến đấu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Hình ảnh người lính chủ động</a:t>
            </a:r>
          </a:p>
          <a:p>
            <a:pPr algn="just">
              <a:spcAft>
                <a:spcPts val="600"/>
              </a:spcAft>
            </a:pPr>
            <a:r>
              <a:rPr lang="en-SG" sz="1590">
                <a:solidFill>
                  <a:schemeClr val="accent6">
                    <a:lumMod val="50000"/>
                  </a:schemeClr>
                </a:solidFill>
                <a:latin typeface="#9Slide04 SVNWallington" panose="00000500000000000000" pitchFamily="2" charset="0"/>
              </a:rPr>
              <a:t>- Hình ảnh “đầu súng trăng treo”: giải thích hình ảnh, nhịp 2/2, phân tích sự hòa hợp sung &amp; trăng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1590">
              <a:solidFill>
                <a:schemeClr val="accent6">
                  <a:lumMod val="50000"/>
                </a:schemeClr>
              </a:solidFill>
              <a:latin typeface="#9Slide04 SVNWallington" panose="00000500000000000000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644FAF-7731-4EDB-8072-AE5C93A5C862}"/>
              </a:ext>
            </a:extLst>
          </p:cNvPr>
          <p:cNvSpPr txBox="1"/>
          <p:nvPr/>
        </p:nvSpPr>
        <p:spPr>
          <a:xfrm>
            <a:off x="1111348" y="1828800"/>
            <a:ext cx="917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E3AF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https://www.youtube.com/watch?v=Q2K8-MLzL0A</a:t>
            </a:r>
            <a:endParaRPr lang="en-US" sz="2400" b="1" dirty="0">
              <a:solidFill>
                <a:srgbClr val="5E3A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79CAB-92E7-40CC-AB50-7E3CE989ED34}"/>
              </a:ext>
            </a:extLst>
          </p:cNvPr>
          <p:cNvSpPr txBox="1"/>
          <p:nvPr/>
        </p:nvSpPr>
        <p:spPr>
          <a:xfrm>
            <a:off x="942535" y="492369"/>
            <a:ext cx="100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59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8"/>
          <p:cNvSpPr txBox="1">
            <a:spLocks noChangeArrowheads="1"/>
          </p:cNvSpPr>
          <p:nvPr/>
        </p:nvSpPr>
        <p:spPr bwMode="auto">
          <a:xfrm>
            <a:off x="3540889" y="571542"/>
            <a:ext cx="5142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SG" altLang="zh-CN" sz="40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rPr>
              <a:t>H</a:t>
            </a:r>
            <a:r>
              <a:rPr lang="vi-VN" altLang="zh-CN" sz="40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rPr>
              <a:t>Ư</a:t>
            </a:r>
            <a:r>
              <a:rPr lang="en-SG" altLang="zh-CN" sz="40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Microsoft YaHei" panose="020B0503020204020204" charset="-122"/>
                <a:cs typeface="#9Slide03 Arima Madurai Black" panose="00000A00000000000000" pitchFamily="2" charset="0"/>
              </a:rPr>
              <a:t>ỚNG DẪN TỰ HỌC</a:t>
            </a:r>
            <a:endParaRPr lang="zh-CN" altLang="en-US" sz="4000" b="1" dirty="0">
              <a:solidFill>
                <a:srgbClr val="FFFF00"/>
              </a:solidFill>
              <a:latin typeface="#9Slide03 Arima Madurai Black" panose="00000A00000000000000" pitchFamily="2" charset="0"/>
              <a:ea typeface="Microsoft YaHei" panose="020B050302020402020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56949" y="1941401"/>
            <a:ext cx="675445" cy="665861"/>
            <a:chOff x="5522785" y="1820755"/>
            <a:chExt cx="1011408" cy="997057"/>
          </a:xfrm>
        </p:grpSpPr>
        <p:sp>
          <p:nvSpPr>
            <p:cNvPr id="31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32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4256949" y="3333692"/>
            <a:ext cx="675445" cy="665861"/>
            <a:chOff x="5522785" y="1820755"/>
            <a:chExt cx="1011408" cy="997057"/>
          </a:xfrm>
        </p:grpSpPr>
        <p:sp>
          <p:nvSpPr>
            <p:cNvPr id="34" name="矩形 33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35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36" name="组合 35"/>
          <p:cNvGrpSpPr/>
          <p:nvPr/>
        </p:nvGrpSpPr>
        <p:grpSpPr>
          <a:xfrm>
            <a:off x="4256949" y="4749133"/>
            <a:ext cx="675445" cy="665861"/>
            <a:chOff x="5522785" y="1820755"/>
            <a:chExt cx="1011408" cy="997057"/>
          </a:xfrm>
        </p:grpSpPr>
        <p:sp>
          <p:nvSpPr>
            <p:cNvPr id="37" name="矩形 36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38" name="draw-check-mark_17153"/>
            <p:cNvSpPr>
              <a:spLocks noChangeAspect="1"/>
            </p:cNvSpPr>
            <p:nvPr/>
          </p:nvSpPr>
          <p:spPr bwMode="auto">
            <a:xfrm>
              <a:off x="5522785" y="1820755"/>
              <a:ext cx="1011408" cy="971657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DC4140"/>
            </a:solidFill>
            <a:ln>
              <a:noFill/>
            </a:ln>
          </p:spPr>
        </p:sp>
      </p:grpSp>
      <p:sp>
        <p:nvSpPr>
          <p:cNvPr id="44" name="矩形 43"/>
          <p:cNvSpPr/>
          <p:nvPr/>
        </p:nvSpPr>
        <p:spPr>
          <a:xfrm>
            <a:off x="5107772" y="3243957"/>
            <a:ext cx="6761890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kỳ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</a:t>
            </a:r>
            <a:endParaRPr lang="zh-CN" altLang="en-US" sz="2800" b="1" dirty="0">
              <a:solidFill>
                <a:schemeClr val="bg1"/>
              </a:solidFill>
              <a:latin typeface="#9Slide03 Arima Madurai" panose="00000500000000000000" pitchFamily="2" charset="0"/>
              <a:ea typeface="汉仪夏日体W" panose="00020600040101010101" pitchFamily="18" charset="-122"/>
              <a:cs typeface="#9Slide03 Arima Madurai" panose="00000500000000000000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8" y="2580835"/>
            <a:ext cx="3172251" cy="2794046"/>
          </a:xfrm>
          <a:prstGeom prst="rect">
            <a:avLst/>
          </a:prstGeom>
        </p:spPr>
      </p:pic>
      <p:sp>
        <p:nvSpPr>
          <p:cNvPr id="22" name="矩形 43"/>
          <p:cNvSpPr/>
          <p:nvPr/>
        </p:nvSpPr>
        <p:spPr>
          <a:xfrm>
            <a:off x="5107772" y="4734676"/>
            <a:ext cx="6761890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kỳ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</a:t>
            </a:r>
            <a:endParaRPr lang="zh-CN" altLang="en-US" sz="2800" b="1" dirty="0">
              <a:solidFill>
                <a:schemeClr val="bg1"/>
              </a:solidFill>
              <a:latin typeface="#9Slide03 Arima Madurai" panose="00000500000000000000" pitchFamily="2" charset="0"/>
              <a:ea typeface="汉仪夏日体W" panose="00020600040101010101" pitchFamily="18" charset="-122"/>
              <a:cs typeface="#9Slide03 Arima Madurai" panose="00000500000000000000" pitchFamily="2" charset="0"/>
            </a:endParaRPr>
          </a:p>
        </p:txBody>
      </p:sp>
      <p:sp>
        <p:nvSpPr>
          <p:cNvPr id="23" name="矩形 43"/>
          <p:cNvSpPr/>
          <p:nvPr/>
        </p:nvSpPr>
        <p:spPr>
          <a:xfrm>
            <a:off x="5107772" y="1698461"/>
            <a:ext cx="6761890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Sưu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tầm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lính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kỳ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kháng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</a:t>
            </a:r>
            <a:endParaRPr lang="zh-CN" altLang="en-US" sz="2800" b="1" dirty="0">
              <a:solidFill>
                <a:schemeClr val="bg1"/>
              </a:solidFill>
              <a:latin typeface="#9Slide03 Arima Madurai" panose="00000500000000000000" pitchFamily="2" charset="0"/>
              <a:ea typeface="汉仪夏日体W" panose="00020600040101010101" pitchFamily="18" charset="-122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27123" y="162232"/>
            <a:ext cx="9920749" cy="6533535"/>
            <a:chOff x="2517058" y="277214"/>
            <a:chExt cx="9933858" cy="6808159"/>
          </a:xfrm>
        </p:grpSpPr>
        <p:grpSp>
          <p:nvGrpSpPr>
            <p:cNvPr id="7" name="Group 6"/>
            <p:cNvGrpSpPr/>
            <p:nvPr/>
          </p:nvGrpSpPr>
          <p:grpSpPr>
            <a:xfrm>
              <a:off x="2762866" y="377766"/>
              <a:ext cx="3878962" cy="2031912"/>
              <a:chOff x="2762866" y="377766"/>
              <a:chExt cx="3878962" cy="20319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62866" y="377766"/>
                <a:ext cx="3878962" cy="2031912"/>
                <a:chOff x="839605" y="4317815"/>
                <a:chExt cx="3136765" cy="2031912"/>
              </a:xfrm>
            </p:grpSpPr>
            <p:sp>
              <p:nvSpPr>
                <p:cNvPr id="4" name="Rectangle: Rounded Corners 3"/>
                <p:cNvSpPr/>
                <p:nvPr/>
              </p:nvSpPr>
              <p:spPr>
                <a:xfrm>
                  <a:off x="839605" y="4317815"/>
                  <a:ext cx="3136765" cy="20319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" name="Rectangle: Rounded Corners 4"/>
                <p:cNvSpPr txBox="1"/>
                <p:nvPr/>
              </p:nvSpPr>
              <p:spPr>
                <a:xfrm>
                  <a:off x="884240" y="4870428"/>
                  <a:ext cx="2106465" cy="14346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200" tIns="76200" rIns="76200" bIns="76200" numCol="1" spcCol="1270" anchor="t" anchorCtr="0">
                  <a:noAutofit/>
                </a:bodyPr>
                <a:lstStyle/>
                <a:p>
                  <a:pPr marL="228600" lvl="1" indent="-22860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SG" sz="20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 flipH="1">
                <a:off x="2970148" y="471948"/>
                <a:ext cx="3464398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13038" y="308276"/>
              <a:ext cx="3878962" cy="2031912"/>
              <a:chOff x="2762866" y="377766"/>
              <a:chExt cx="3878962" cy="203191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62866" y="377766"/>
                <a:ext cx="3878962" cy="2031912"/>
                <a:chOff x="839605" y="4317815"/>
                <a:chExt cx="3136765" cy="2031912"/>
              </a:xfrm>
            </p:grpSpPr>
            <p:sp>
              <p:nvSpPr>
                <p:cNvPr id="11" name="Rectangle: Rounded Corners 10"/>
                <p:cNvSpPr/>
                <p:nvPr/>
              </p:nvSpPr>
              <p:spPr>
                <a:xfrm>
                  <a:off x="839605" y="4317815"/>
                  <a:ext cx="3136765" cy="20319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Rectangle: Rounded Corners 4"/>
                <p:cNvSpPr txBox="1"/>
                <p:nvPr/>
              </p:nvSpPr>
              <p:spPr>
                <a:xfrm>
                  <a:off x="884240" y="4870428"/>
                  <a:ext cx="2106465" cy="14346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200" tIns="76200" rIns="76200" bIns="76200" numCol="1" spcCol="1270" anchor="t" anchorCtr="0">
                  <a:noAutofit/>
                </a:bodyPr>
                <a:lstStyle/>
                <a:p>
                  <a:pPr marL="228600" lvl="1" indent="-22860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SG" sz="20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flipH="1">
                <a:off x="2970148" y="471948"/>
                <a:ext cx="3464398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62866" y="5053461"/>
              <a:ext cx="3878962" cy="2031912"/>
              <a:chOff x="2762866" y="377766"/>
              <a:chExt cx="3878962" cy="203191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62866" y="377766"/>
                <a:ext cx="3878962" cy="2031912"/>
                <a:chOff x="839605" y="4317815"/>
                <a:chExt cx="3136765" cy="2031912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839605" y="4317815"/>
                  <a:ext cx="3136765" cy="20319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Rectangle: Rounded Corners 4"/>
                <p:cNvSpPr txBox="1"/>
                <p:nvPr/>
              </p:nvSpPr>
              <p:spPr>
                <a:xfrm>
                  <a:off x="884240" y="4870428"/>
                  <a:ext cx="2106465" cy="14346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200" tIns="76200" rIns="76200" bIns="76200" numCol="1" spcCol="1270" anchor="t" anchorCtr="0">
                  <a:noAutofit/>
                </a:bodyPr>
                <a:lstStyle/>
                <a:p>
                  <a:pPr marL="228600" lvl="1" indent="-22860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SG" sz="20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flipH="1">
                <a:off x="2970148" y="471948"/>
                <a:ext cx="3464398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313038" y="4983971"/>
              <a:ext cx="3878962" cy="2031912"/>
              <a:chOff x="2762866" y="377766"/>
              <a:chExt cx="3878962" cy="203191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762866" y="377766"/>
                <a:ext cx="3878962" cy="2031912"/>
                <a:chOff x="839605" y="4317815"/>
                <a:chExt cx="3136765" cy="2031912"/>
              </a:xfrm>
            </p:grpSpPr>
            <p:sp>
              <p:nvSpPr>
                <p:cNvPr id="21" name="Rectangle: Rounded Corners 20"/>
                <p:cNvSpPr/>
                <p:nvPr/>
              </p:nvSpPr>
              <p:spPr>
                <a:xfrm>
                  <a:off x="839605" y="4317815"/>
                  <a:ext cx="3136765" cy="203191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Rectangle: Rounded Corners 4"/>
                <p:cNvSpPr txBox="1"/>
                <p:nvPr/>
              </p:nvSpPr>
              <p:spPr>
                <a:xfrm>
                  <a:off x="884240" y="4870428"/>
                  <a:ext cx="2106465" cy="14346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200" tIns="76200" rIns="76200" bIns="76200" numCol="1" spcCol="1270" anchor="t" anchorCtr="0">
                  <a:noAutofit/>
                </a:bodyPr>
                <a:lstStyle/>
                <a:p>
                  <a:pPr marL="228600" lvl="1" indent="-22860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SG" sz="20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 flipH="1">
                <a:off x="2970148" y="471948"/>
                <a:ext cx="3464398" cy="170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…………………………………….</a:t>
                </a:r>
                <a:endParaRPr lang="en-S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3" name="Diagram 22"/>
            <p:cNvGraphicFramePr/>
            <p:nvPr/>
          </p:nvGraphicFramePr>
          <p:xfrm>
            <a:off x="2517058" y="277214"/>
            <a:ext cx="9933858" cy="6349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0" y="0"/>
            <a:ext cx="155349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 HỌC TẬP: KẾT NỐI SAU KHI HỌC ĐỒNG CHÍ</a:t>
            </a:r>
            <a:endParaRPr lang="en-SG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/>
          <p:cNvSpPr/>
          <p:nvPr/>
        </p:nvSpPr>
        <p:spPr>
          <a:xfrm>
            <a:off x="5692136" y="734096"/>
            <a:ext cx="1107583" cy="5563673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0"/>
          <p:cNvSpPr/>
          <p:nvPr/>
        </p:nvSpPr>
        <p:spPr>
          <a:xfrm>
            <a:off x="195165" y="1601338"/>
            <a:ext cx="5192959" cy="46320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>
              <a:lnSpc>
                <a:spcPct val="70000"/>
              </a:lnSpc>
            </a:pPr>
            <a:r>
              <a:rPr lang="en-SG" altLang="zh-CN" sz="20000" b="1" dirty="0">
                <a:solidFill>
                  <a:srgbClr val="FF0000"/>
                </a:solidFill>
                <a:latin typeface="#9Slide05 SVNDarleston" panose="02000000000000000000" pitchFamily="2" charset="0"/>
                <a:ea typeface="汉仪夏日体W" panose="00020600040101010101" pitchFamily="18" charset="-122"/>
              </a:rPr>
              <a:t>Thank you!</a:t>
            </a:r>
            <a:endParaRPr lang="zh-CN" altLang="en-US" sz="20000" b="1" dirty="0">
              <a:solidFill>
                <a:srgbClr val="FF0000"/>
              </a:solidFill>
              <a:latin typeface="#9Slide05 SVNDarleston" panose="02000000000000000000" pitchFamily="2" charset="0"/>
              <a:ea typeface="汉仪夏日体W" panose="00020600040101010101" pitchFamily="18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6849088" y="1"/>
            <a:ext cx="1107583" cy="6282744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7"/>
          <p:cNvSpPr/>
          <p:nvPr/>
        </p:nvSpPr>
        <p:spPr>
          <a:xfrm>
            <a:off x="8021065" y="0"/>
            <a:ext cx="1107583" cy="6858000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8"/>
          <p:cNvSpPr/>
          <p:nvPr/>
        </p:nvSpPr>
        <p:spPr>
          <a:xfrm>
            <a:off x="9193043" y="731949"/>
            <a:ext cx="1107583" cy="6126051"/>
          </a:xfrm>
          <a:prstGeom prst="rect">
            <a:avLst/>
          </a:prstGeom>
          <a:solidFill>
            <a:srgbClr val="E8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9"/>
          <p:cNvSpPr/>
          <p:nvPr/>
        </p:nvSpPr>
        <p:spPr>
          <a:xfrm>
            <a:off x="10365021" y="731949"/>
            <a:ext cx="1107583" cy="5563673"/>
          </a:xfrm>
          <a:prstGeom prst="rect">
            <a:avLst/>
          </a:prstGeom>
          <a:solidFill>
            <a:srgbClr val="3C4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5"/>
          <p:cNvSpPr/>
          <p:nvPr/>
        </p:nvSpPr>
        <p:spPr>
          <a:xfrm>
            <a:off x="5730773" y="721216"/>
            <a:ext cx="5499279" cy="5512159"/>
          </a:xfrm>
          <a:prstGeom prst="ellipse">
            <a:avLst/>
          </a:pr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91" y="999187"/>
            <a:ext cx="4609563" cy="4609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Ã¡i quÃ¡t vá» tÃ¡c giáº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460152" y="428994"/>
            <a:ext cx="7164493" cy="1325563"/>
          </a:xfrm>
        </p:spPr>
        <p:txBody>
          <a:bodyPr>
            <a:normAutofit/>
          </a:bodyPr>
          <a:lstStyle/>
          <a:p>
            <a:pPr algn="ctr"/>
            <a:r>
              <a:rPr lang="en-BZ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 HỮU </a:t>
            </a:r>
            <a:r>
              <a:rPr lang="en-US" altLang="vi-VN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(1926- 2007)</a:t>
            </a:r>
            <a:endParaRPr lang="en-BZ" dirty="0">
              <a:solidFill>
                <a:srgbClr val="FFC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Chỗ dành sẵn cho Nội du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44788"/>
            <a:ext cx="3425957" cy="456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50923" y="2183551"/>
            <a:ext cx="7161017" cy="456794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Times New Roman" panose="02020603050405020304" pitchFamily="18" charset="0"/>
              <a:buChar char="-"/>
            </a:pP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Tên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Trần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Đình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Đắc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Tĩnh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b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1946,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nhập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đoàn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quân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đội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suốt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Pháp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Mỹ</a:t>
            </a:r>
            <a:r>
              <a:rPr lang="en-US" altLang="vi-VN" sz="4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CHÃNH Há»®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8"/>
          <a:stretch>
            <a:fillRect/>
          </a:stretch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467565" y="506477"/>
            <a:ext cx="6327270" cy="6309363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bắt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1947,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hầu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lính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0" indent="0" algn="just">
              <a:buNone/>
            </a:pPr>
            <a:b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trao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tặng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thưởng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Minh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2000.</a:t>
            </a:r>
          </a:p>
          <a:p>
            <a:pPr algn="just"/>
            <a:endParaRPr lang="en-BZ" sz="4000" b="1" dirty="0">
              <a:solidFill>
                <a:srgbClr val="0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1977" y="1075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TÁC PHẨM CỦA CHÍNH HỮU</a:t>
            </a:r>
            <a:r>
              <a:rPr lang="en-US" altLang="vi-VN" dirty="0"/>
              <a:t> </a:t>
            </a:r>
          </a:p>
        </p:txBody>
      </p:sp>
      <p:pic>
        <p:nvPicPr>
          <p:cNvPr id="5" name="Picture 4" descr="DSC03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1" y="1145931"/>
            <a:ext cx="446800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p tho dau sung trang tr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145931"/>
            <a:ext cx="409499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82" y="14374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 hương anh nước mặn, đồng chua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Làng tôi nghèo đất cày lên sỏi đá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 với tôi đôi người xa lạ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 phương trời chẳng hẹn quen nhau.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Súng bên súng, đầu sát bên đầu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 rét chung chăn thành đôi tri kỷ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 chí!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Ruộng nương anh gửi bạn thân cày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 nhà không mặc kệ gió lung lay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Giếng nước gốc đa nhớ người ra lính.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 với tôi biết từng cơn ớn lạnh,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Sốt run người, vừng trán ướt mồ hôi.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endParaRPr lang="vi-VN" sz="2600" b="0" i="0" dirty="0">
              <a:solidFill>
                <a:srgbClr val="00264D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5155" y="1437420"/>
            <a:ext cx="53236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Áo anh rách vai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Quần tôi có vài mảnh vá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Miệng cười buốt giá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 không giày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Thương nhau tay nắm lấy bàn tay!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 nay rừng hoang sương muối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 cạnh bên nhau chờ giặc tới</a:t>
            </a:r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 súng trăng treo.</a:t>
            </a:r>
          </a:p>
          <a:p>
            <a:pPr algn="r"/>
            <a:b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lang="vi-VN" sz="2600" dirty="0">
                <a:solidFill>
                  <a:srgbClr val="00264D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2-1948</a:t>
            </a:r>
            <a:endParaRPr lang="vi-VN" sz="2600" b="0" i="0" dirty="0">
              <a:solidFill>
                <a:srgbClr val="00264D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0268" y="423813"/>
            <a:ext cx="3051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FF0000"/>
                </a:solidFill>
                <a:effectLst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 CH</a:t>
            </a:r>
            <a:r>
              <a:rPr lang="en-US" sz="4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Í</a:t>
            </a:r>
            <a:endParaRPr lang="vi-VN" sz="48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2444</Words>
  <Application>Microsoft Office PowerPoint</Application>
  <PresentationFormat>Widescreen</PresentationFormat>
  <Paragraphs>290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0" baseType="lpstr">
      <vt:lpstr>#9Slide05 Atlantika</vt:lpstr>
      <vt:lpstr>#9Slide03 Arima Madurai Black</vt:lpstr>
      <vt:lpstr>#9Slide05 SVNBulgary</vt:lpstr>
      <vt:lpstr>#9Slide05 SVNCallpedia Script</vt:lpstr>
      <vt:lpstr>Microsoft YaHei</vt:lpstr>
      <vt:lpstr>Calibri</vt:lpstr>
      <vt:lpstr>Times New Roman</vt:lpstr>
      <vt:lpstr>Wingdings</vt:lpstr>
      <vt:lpstr>#9Slide03 Sympathique Alt</vt:lpstr>
      <vt:lpstr>#9Slide03 Bebas Neue ZSmall</vt:lpstr>
      <vt:lpstr>Verdana</vt:lpstr>
      <vt:lpstr>Arial</vt:lpstr>
      <vt:lpstr>#9Slide05 SVNDarleston</vt:lpstr>
      <vt:lpstr>Calibri Light</vt:lpstr>
      <vt:lpstr>VL Pepita Script 3</vt:lpstr>
      <vt:lpstr>#9Slide04 SVNMORVA</vt:lpstr>
      <vt:lpstr>汉仪夏日体W</vt:lpstr>
      <vt:lpstr>#9Slide03 Arima Madurai</vt:lpstr>
      <vt:lpstr>#9Slide04 SVNWallington</vt:lpstr>
      <vt:lpstr>等线</vt:lpstr>
      <vt:lpstr>#9Slide03 Cabin Condensed Bold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CHÍNH HỮU (1926- 2007)</vt:lpstr>
      <vt:lpstr>PowerPoint Presentation</vt:lpstr>
      <vt:lpstr>PowerPoint Presentation</vt:lpstr>
      <vt:lpstr>PowerPoint Presentation</vt:lpstr>
      <vt:lpstr>PowerPoint Presentation</vt:lpstr>
      <vt:lpstr>Sáng tác cuối năm 1948 (thời kì đầu cuộc kháng chiến chống Pháp), in trong tập “Đầu súng trăng treo”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Quê hương anh nước mặn, đồng chua Làng tôi nghèo đất cày lên sỏi đá. </vt:lpstr>
      <vt:lpstr>PowerPoint Presentation</vt:lpstr>
      <vt:lpstr>Cơ sở tình đồng chí: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Ruộng nương anh gửi bạn thân cày Gian nhà không mặc kệ gió lung lay Giếng nước gốc đa nhớ người ra lính. </vt:lpstr>
      <vt:lpstr>PowerPoint Presentation</vt:lpstr>
      <vt:lpstr>PowerPoint Presentation</vt:lpstr>
      <vt:lpstr>PowerPoint Presentation</vt:lpstr>
      <vt:lpstr>Biểu hiện của tình đồng chí</vt:lpstr>
      <vt:lpstr>PowerPoint Presentation</vt:lpstr>
      <vt:lpstr>PowerPoint Presentation</vt:lpstr>
      <vt:lpstr>PowerPoint Presentation</vt:lpstr>
      <vt:lpstr>Ý nghĩa biểu tượng: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Anh Nguyet</dc:creator>
  <cp:lastModifiedBy>Admin</cp:lastModifiedBy>
  <cp:revision>53</cp:revision>
  <dcterms:created xsi:type="dcterms:W3CDTF">2020-08-05T03:09:00Z</dcterms:created>
  <dcterms:modified xsi:type="dcterms:W3CDTF">2024-06-10T02:01:01Z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3F19355F6044432ABA5505EF58FCE823_12</vt:lpwstr>
  </property>
  <property fmtid="{D5CDD505-2E9C-101B-9397-08002B2CF9AE}" pid="3" name="KSOProductBuildVer">
    <vt:lpwstr>1033-12.2.0.13266</vt:lpwstr>
  </property>
</Properties>
</file>