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60" r:id="rId4"/>
    <p:sldId id="257"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7A929-4041-4E8B-AD90-1DD4C677C5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5074434-5DDE-43CA-9026-27A671D72A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AF5F688-FC2E-4D38-908A-BB8844CA1A07}"/>
              </a:ext>
            </a:extLst>
          </p:cNvPr>
          <p:cNvSpPr>
            <a:spLocks noGrp="1"/>
          </p:cNvSpPr>
          <p:nvPr>
            <p:ph type="dt" sz="half" idx="10"/>
          </p:nvPr>
        </p:nvSpPr>
        <p:spPr/>
        <p:txBody>
          <a:bodyPr/>
          <a:lstStyle/>
          <a:p>
            <a:fld id="{B50FF103-7464-4A3A-9D5E-FF0E55DC0BF1}" type="datetimeFigureOut">
              <a:rPr lang="en-US" smtClean="0"/>
              <a:t>6/10/2024</a:t>
            </a:fld>
            <a:endParaRPr lang="en-US"/>
          </a:p>
        </p:txBody>
      </p:sp>
      <p:sp>
        <p:nvSpPr>
          <p:cNvPr id="5" name="Footer Placeholder 4">
            <a:extLst>
              <a:ext uri="{FF2B5EF4-FFF2-40B4-BE49-F238E27FC236}">
                <a16:creationId xmlns:a16="http://schemas.microsoft.com/office/drawing/2014/main" id="{5000C66D-5A66-4C59-87F4-BD85D9F559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028E7-8583-497A-B144-A7503FD4AB09}"/>
              </a:ext>
            </a:extLst>
          </p:cNvPr>
          <p:cNvSpPr>
            <a:spLocks noGrp="1"/>
          </p:cNvSpPr>
          <p:nvPr>
            <p:ph type="sldNum" sz="quarter" idx="12"/>
          </p:nvPr>
        </p:nvSpPr>
        <p:spPr/>
        <p:txBody>
          <a:bodyPr/>
          <a:lstStyle/>
          <a:p>
            <a:fld id="{756FAC36-8AB3-4B30-8F3E-5CB7FE9E70F9}" type="slidenum">
              <a:rPr lang="en-US" smtClean="0"/>
              <a:t>‹#›</a:t>
            </a:fld>
            <a:endParaRPr lang="en-US"/>
          </a:p>
        </p:txBody>
      </p:sp>
    </p:spTree>
    <p:extLst>
      <p:ext uri="{BB962C8B-B14F-4D97-AF65-F5344CB8AC3E}">
        <p14:creationId xmlns:p14="http://schemas.microsoft.com/office/powerpoint/2010/main" val="4115795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8FB25-152D-4D56-9056-B9D0C093E9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AD684-DDCF-4ADF-BC29-B41C7E98AF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CF6CF2-82A4-4AD9-92DB-1657DE7DFABD}"/>
              </a:ext>
            </a:extLst>
          </p:cNvPr>
          <p:cNvSpPr>
            <a:spLocks noGrp="1"/>
          </p:cNvSpPr>
          <p:nvPr>
            <p:ph type="dt" sz="half" idx="10"/>
          </p:nvPr>
        </p:nvSpPr>
        <p:spPr/>
        <p:txBody>
          <a:bodyPr/>
          <a:lstStyle/>
          <a:p>
            <a:fld id="{B50FF103-7464-4A3A-9D5E-FF0E55DC0BF1}" type="datetimeFigureOut">
              <a:rPr lang="en-US" smtClean="0"/>
              <a:t>6/10/2024</a:t>
            </a:fld>
            <a:endParaRPr lang="en-US"/>
          </a:p>
        </p:txBody>
      </p:sp>
      <p:sp>
        <p:nvSpPr>
          <p:cNvPr id="5" name="Footer Placeholder 4">
            <a:extLst>
              <a:ext uri="{FF2B5EF4-FFF2-40B4-BE49-F238E27FC236}">
                <a16:creationId xmlns:a16="http://schemas.microsoft.com/office/drawing/2014/main" id="{5993189C-E2F1-4579-9D0E-1A9FBB0DAC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41A73E-BE6F-4A75-8D97-1698A44F0280}"/>
              </a:ext>
            </a:extLst>
          </p:cNvPr>
          <p:cNvSpPr>
            <a:spLocks noGrp="1"/>
          </p:cNvSpPr>
          <p:nvPr>
            <p:ph type="sldNum" sz="quarter" idx="12"/>
          </p:nvPr>
        </p:nvSpPr>
        <p:spPr/>
        <p:txBody>
          <a:bodyPr/>
          <a:lstStyle/>
          <a:p>
            <a:fld id="{756FAC36-8AB3-4B30-8F3E-5CB7FE9E70F9}" type="slidenum">
              <a:rPr lang="en-US" smtClean="0"/>
              <a:t>‹#›</a:t>
            </a:fld>
            <a:endParaRPr lang="en-US"/>
          </a:p>
        </p:txBody>
      </p:sp>
    </p:spTree>
    <p:extLst>
      <p:ext uri="{BB962C8B-B14F-4D97-AF65-F5344CB8AC3E}">
        <p14:creationId xmlns:p14="http://schemas.microsoft.com/office/powerpoint/2010/main" val="1211380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B0EA27-3A69-436B-88AC-608B35D4D6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F8B896-EB12-4BF2-B476-C18250011A7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5F151C-E366-4F5F-80BE-16F9863C3EAD}"/>
              </a:ext>
            </a:extLst>
          </p:cNvPr>
          <p:cNvSpPr>
            <a:spLocks noGrp="1"/>
          </p:cNvSpPr>
          <p:nvPr>
            <p:ph type="dt" sz="half" idx="10"/>
          </p:nvPr>
        </p:nvSpPr>
        <p:spPr/>
        <p:txBody>
          <a:bodyPr/>
          <a:lstStyle/>
          <a:p>
            <a:fld id="{B50FF103-7464-4A3A-9D5E-FF0E55DC0BF1}" type="datetimeFigureOut">
              <a:rPr lang="en-US" smtClean="0"/>
              <a:t>6/10/2024</a:t>
            </a:fld>
            <a:endParaRPr lang="en-US"/>
          </a:p>
        </p:txBody>
      </p:sp>
      <p:sp>
        <p:nvSpPr>
          <p:cNvPr id="5" name="Footer Placeholder 4">
            <a:extLst>
              <a:ext uri="{FF2B5EF4-FFF2-40B4-BE49-F238E27FC236}">
                <a16:creationId xmlns:a16="http://schemas.microsoft.com/office/drawing/2014/main" id="{4B00CA10-C5A7-40DE-B527-00C12A3E57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56B58C-85CF-41C4-A2C2-AB755A6FC9DE}"/>
              </a:ext>
            </a:extLst>
          </p:cNvPr>
          <p:cNvSpPr>
            <a:spLocks noGrp="1"/>
          </p:cNvSpPr>
          <p:nvPr>
            <p:ph type="sldNum" sz="quarter" idx="12"/>
          </p:nvPr>
        </p:nvSpPr>
        <p:spPr/>
        <p:txBody>
          <a:bodyPr/>
          <a:lstStyle/>
          <a:p>
            <a:fld id="{756FAC36-8AB3-4B30-8F3E-5CB7FE9E70F9}" type="slidenum">
              <a:rPr lang="en-US" smtClean="0"/>
              <a:t>‹#›</a:t>
            </a:fld>
            <a:endParaRPr lang="en-US"/>
          </a:p>
        </p:txBody>
      </p:sp>
    </p:spTree>
    <p:extLst>
      <p:ext uri="{BB962C8B-B14F-4D97-AF65-F5344CB8AC3E}">
        <p14:creationId xmlns:p14="http://schemas.microsoft.com/office/powerpoint/2010/main" val="1027631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96E1E-E554-46AA-BF1B-AF5571EF85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ED1BFF-C851-4921-B7F9-296E4836E84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B6BD9C-ADDF-4124-AB7F-34BDFC245632}"/>
              </a:ext>
            </a:extLst>
          </p:cNvPr>
          <p:cNvSpPr>
            <a:spLocks noGrp="1"/>
          </p:cNvSpPr>
          <p:nvPr>
            <p:ph type="dt" sz="half" idx="10"/>
          </p:nvPr>
        </p:nvSpPr>
        <p:spPr/>
        <p:txBody>
          <a:bodyPr/>
          <a:lstStyle/>
          <a:p>
            <a:fld id="{B50FF103-7464-4A3A-9D5E-FF0E55DC0BF1}" type="datetimeFigureOut">
              <a:rPr lang="en-US" smtClean="0"/>
              <a:t>6/10/2024</a:t>
            </a:fld>
            <a:endParaRPr lang="en-US"/>
          </a:p>
        </p:txBody>
      </p:sp>
      <p:sp>
        <p:nvSpPr>
          <p:cNvPr id="5" name="Footer Placeholder 4">
            <a:extLst>
              <a:ext uri="{FF2B5EF4-FFF2-40B4-BE49-F238E27FC236}">
                <a16:creationId xmlns:a16="http://schemas.microsoft.com/office/drawing/2014/main" id="{D67573CE-1081-453A-A595-8FAA68A5CF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A051AB-1BFA-4009-B790-A263A4D1BF28}"/>
              </a:ext>
            </a:extLst>
          </p:cNvPr>
          <p:cNvSpPr>
            <a:spLocks noGrp="1"/>
          </p:cNvSpPr>
          <p:nvPr>
            <p:ph type="sldNum" sz="quarter" idx="12"/>
          </p:nvPr>
        </p:nvSpPr>
        <p:spPr/>
        <p:txBody>
          <a:bodyPr/>
          <a:lstStyle/>
          <a:p>
            <a:fld id="{756FAC36-8AB3-4B30-8F3E-5CB7FE9E70F9}" type="slidenum">
              <a:rPr lang="en-US" smtClean="0"/>
              <a:t>‹#›</a:t>
            </a:fld>
            <a:endParaRPr lang="en-US"/>
          </a:p>
        </p:txBody>
      </p:sp>
    </p:spTree>
    <p:extLst>
      <p:ext uri="{BB962C8B-B14F-4D97-AF65-F5344CB8AC3E}">
        <p14:creationId xmlns:p14="http://schemas.microsoft.com/office/powerpoint/2010/main" val="1582046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A65E0-3570-43BC-BED2-43828947DC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DCC625-2636-4310-B217-D275764932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FDDD0D-C5C7-4DEA-9D05-78013EA675E7}"/>
              </a:ext>
            </a:extLst>
          </p:cNvPr>
          <p:cNvSpPr>
            <a:spLocks noGrp="1"/>
          </p:cNvSpPr>
          <p:nvPr>
            <p:ph type="dt" sz="half" idx="10"/>
          </p:nvPr>
        </p:nvSpPr>
        <p:spPr/>
        <p:txBody>
          <a:bodyPr/>
          <a:lstStyle/>
          <a:p>
            <a:fld id="{B50FF103-7464-4A3A-9D5E-FF0E55DC0BF1}" type="datetimeFigureOut">
              <a:rPr lang="en-US" smtClean="0"/>
              <a:t>6/10/2024</a:t>
            </a:fld>
            <a:endParaRPr lang="en-US"/>
          </a:p>
        </p:txBody>
      </p:sp>
      <p:sp>
        <p:nvSpPr>
          <p:cNvPr id="5" name="Footer Placeholder 4">
            <a:extLst>
              <a:ext uri="{FF2B5EF4-FFF2-40B4-BE49-F238E27FC236}">
                <a16:creationId xmlns:a16="http://schemas.microsoft.com/office/drawing/2014/main" id="{E39A4D0E-878A-4F50-B0B7-ECBD6D848F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B85D1E-CDF2-475A-AE43-B00CFC7F5E04}"/>
              </a:ext>
            </a:extLst>
          </p:cNvPr>
          <p:cNvSpPr>
            <a:spLocks noGrp="1"/>
          </p:cNvSpPr>
          <p:nvPr>
            <p:ph type="sldNum" sz="quarter" idx="12"/>
          </p:nvPr>
        </p:nvSpPr>
        <p:spPr/>
        <p:txBody>
          <a:bodyPr/>
          <a:lstStyle/>
          <a:p>
            <a:fld id="{756FAC36-8AB3-4B30-8F3E-5CB7FE9E70F9}" type="slidenum">
              <a:rPr lang="en-US" smtClean="0"/>
              <a:t>‹#›</a:t>
            </a:fld>
            <a:endParaRPr lang="en-US"/>
          </a:p>
        </p:txBody>
      </p:sp>
    </p:spTree>
    <p:extLst>
      <p:ext uri="{BB962C8B-B14F-4D97-AF65-F5344CB8AC3E}">
        <p14:creationId xmlns:p14="http://schemas.microsoft.com/office/powerpoint/2010/main" val="3459872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47158-8CAD-4E5F-9AEB-03232B60A2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A81D35-E1CF-402D-8756-52B1A4009D4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627C4E-EAC1-428E-BB9C-5CA1B322708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921C7F-B81E-4EE7-B05E-043D6015FF87}"/>
              </a:ext>
            </a:extLst>
          </p:cNvPr>
          <p:cNvSpPr>
            <a:spLocks noGrp="1"/>
          </p:cNvSpPr>
          <p:nvPr>
            <p:ph type="dt" sz="half" idx="10"/>
          </p:nvPr>
        </p:nvSpPr>
        <p:spPr/>
        <p:txBody>
          <a:bodyPr/>
          <a:lstStyle/>
          <a:p>
            <a:fld id="{B50FF103-7464-4A3A-9D5E-FF0E55DC0BF1}" type="datetimeFigureOut">
              <a:rPr lang="en-US" smtClean="0"/>
              <a:t>6/10/2024</a:t>
            </a:fld>
            <a:endParaRPr lang="en-US"/>
          </a:p>
        </p:txBody>
      </p:sp>
      <p:sp>
        <p:nvSpPr>
          <p:cNvPr id="6" name="Footer Placeholder 5">
            <a:extLst>
              <a:ext uri="{FF2B5EF4-FFF2-40B4-BE49-F238E27FC236}">
                <a16:creationId xmlns:a16="http://schemas.microsoft.com/office/drawing/2014/main" id="{B59C86BE-DC7E-437E-B622-2DA6AD3396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B219F3-3857-48EE-92CB-76CDDD28C741}"/>
              </a:ext>
            </a:extLst>
          </p:cNvPr>
          <p:cNvSpPr>
            <a:spLocks noGrp="1"/>
          </p:cNvSpPr>
          <p:nvPr>
            <p:ph type="sldNum" sz="quarter" idx="12"/>
          </p:nvPr>
        </p:nvSpPr>
        <p:spPr/>
        <p:txBody>
          <a:bodyPr/>
          <a:lstStyle/>
          <a:p>
            <a:fld id="{756FAC36-8AB3-4B30-8F3E-5CB7FE9E70F9}" type="slidenum">
              <a:rPr lang="en-US" smtClean="0"/>
              <a:t>‹#›</a:t>
            </a:fld>
            <a:endParaRPr lang="en-US"/>
          </a:p>
        </p:txBody>
      </p:sp>
    </p:spTree>
    <p:extLst>
      <p:ext uri="{BB962C8B-B14F-4D97-AF65-F5344CB8AC3E}">
        <p14:creationId xmlns:p14="http://schemas.microsoft.com/office/powerpoint/2010/main" val="1581947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22428-6E85-4B44-833B-23B04E0029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25F956-C50C-4ED1-90EB-75765EADEB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7098644-02E2-43EE-ABFE-C24913BCBDC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14F2CC-97B3-442B-B27F-70CB4BCBF6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5EDD0C-DE69-4DC1-B2BA-316AEA2C6AC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E66B2E-D971-4A06-97DB-12D0758010E1}"/>
              </a:ext>
            </a:extLst>
          </p:cNvPr>
          <p:cNvSpPr>
            <a:spLocks noGrp="1"/>
          </p:cNvSpPr>
          <p:nvPr>
            <p:ph type="dt" sz="half" idx="10"/>
          </p:nvPr>
        </p:nvSpPr>
        <p:spPr/>
        <p:txBody>
          <a:bodyPr/>
          <a:lstStyle/>
          <a:p>
            <a:fld id="{B50FF103-7464-4A3A-9D5E-FF0E55DC0BF1}" type="datetimeFigureOut">
              <a:rPr lang="en-US" smtClean="0"/>
              <a:t>6/10/2024</a:t>
            </a:fld>
            <a:endParaRPr lang="en-US"/>
          </a:p>
        </p:txBody>
      </p:sp>
      <p:sp>
        <p:nvSpPr>
          <p:cNvPr id="8" name="Footer Placeholder 7">
            <a:extLst>
              <a:ext uri="{FF2B5EF4-FFF2-40B4-BE49-F238E27FC236}">
                <a16:creationId xmlns:a16="http://schemas.microsoft.com/office/drawing/2014/main" id="{4C97FFA3-C4D1-48C0-B023-FBD1AFC708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9F52B2-9384-47ED-B0BD-E2CC55F13281}"/>
              </a:ext>
            </a:extLst>
          </p:cNvPr>
          <p:cNvSpPr>
            <a:spLocks noGrp="1"/>
          </p:cNvSpPr>
          <p:nvPr>
            <p:ph type="sldNum" sz="quarter" idx="12"/>
          </p:nvPr>
        </p:nvSpPr>
        <p:spPr/>
        <p:txBody>
          <a:bodyPr/>
          <a:lstStyle/>
          <a:p>
            <a:fld id="{756FAC36-8AB3-4B30-8F3E-5CB7FE9E70F9}" type="slidenum">
              <a:rPr lang="en-US" smtClean="0"/>
              <a:t>‹#›</a:t>
            </a:fld>
            <a:endParaRPr lang="en-US"/>
          </a:p>
        </p:txBody>
      </p:sp>
    </p:spTree>
    <p:extLst>
      <p:ext uri="{BB962C8B-B14F-4D97-AF65-F5344CB8AC3E}">
        <p14:creationId xmlns:p14="http://schemas.microsoft.com/office/powerpoint/2010/main" val="3176566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7F961-75CA-423D-9F89-3CD86814D0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5FD8AB-6DCE-463F-8DE0-3BE42612E3F8}"/>
              </a:ext>
            </a:extLst>
          </p:cNvPr>
          <p:cNvSpPr>
            <a:spLocks noGrp="1"/>
          </p:cNvSpPr>
          <p:nvPr>
            <p:ph type="dt" sz="half" idx="10"/>
          </p:nvPr>
        </p:nvSpPr>
        <p:spPr/>
        <p:txBody>
          <a:bodyPr/>
          <a:lstStyle/>
          <a:p>
            <a:fld id="{B50FF103-7464-4A3A-9D5E-FF0E55DC0BF1}" type="datetimeFigureOut">
              <a:rPr lang="en-US" smtClean="0"/>
              <a:t>6/10/2024</a:t>
            </a:fld>
            <a:endParaRPr lang="en-US"/>
          </a:p>
        </p:txBody>
      </p:sp>
      <p:sp>
        <p:nvSpPr>
          <p:cNvPr id="4" name="Footer Placeholder 3">
            <a:extLst>
              <a:ext uri="{FF2B5EF4-FFF2-40B4-BE49-F238E27FC236}">
                <a16:creationId xmlns:a16="http://schemas.microsoft.com/office/drawing/2014/main" id="{05826D8D-2BD1-41D5-8412-DECC419D508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C71FAB0-5A2F-442D-BA59-5CC5298D2E1B}"/>
              </a:ext>
            </a:extLst>
          </p:cNvPr>
          <p:cNvSpPr>
            <a:spLocks noGrp="1"/>
          </p:cNvSpPr>
          <p:nvPr>
            <p:ph type="sldNum" sz="quarter" idx="12"/>
          </p:nvPr>
        </p:nvSpPr>
        <p:spPr/>
        <p:txBody>
          <a:bodyPr/>
          <a:lstStyle/>
          <a:p>
            <a:fld id="{756FAC36-8AB3-4B30-8F3E-5CB7FE9E70F9}" type="slidenum">
              <a:rPr lang="en-US" smtClean="0"/>
              <a:t>‹#›</a:t>
            </a:fld>
            <a:endParaRPr lang="en-US"/>
          </a:p>
        </p:txBody>
      </p:sp>
    </p:spTree>
    <p:extLst>
      <p:ext uri="{BB962C8B-B14F-4D97-AF65-F5344CB8AC3E}">
        <p14:creationId xmlns:p14="http://schemas.microsoft.com/office/powerpoint/2010/main" val="2208897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5D32BB-C59E-4C55-A207-D1D14C07F9DD}"/>
              </a:ext>
            </a:extLst>
          </p:cNvPr>
          <p:cNvSpPr>
            <a:spLocks noGrp="1"/>
          </p:cNvSpPr>
          <p:nvPr>
            <p:ph type="dt" sz="half" idx="10"/>
          </p:nvPr>
        </p:nvSpPr>
        <p:spPr/>
        <p:txBody>
          <a:bodyPr/>
          <a:lstStyle/>
          <a:p>
            <a:fld id="{B50FF103-7464-4A3A-9D5E-FF0E55DC0BF1}" type="datetimeFigureOut">
              <a:rPr lang="en-US" smtClean="0"/>
              <a:t>6/10/2024</a:t>
            </a:fld>
            <a:endParaRPr lang="en-US"/>
          </a:p>
        </p:txBody>
      </p:sp>
      <p:sp>
        <p:nvSpPr>
          <p:cNvPr id="3" name="Footer Placeholder 2">
            <a:extLst>
              <a:ext uri="{FF2B5EF4-FFF2-40B4-BE49-F238E27FC236}">
                <a16:creationId xmlns:a16="http://schemas.microsoft.com/office/drawing/2014/main" id="{120BB881-AC8A-42D9-8538-65F9D35E89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F011CC-D574-4667-8340-D94E94EE3907}"/>
              </a:ext>
            </a:extLst>
          </p:cNvPr>
          <p:cNvSpPr>
            <a:spLocks noGrp="1"/>
          </p:cNvSpPr>
          <p:nvPr>
            <p:ph type="sldNum" sz="quarter" idx="12"/>
          </p:nvPr>
        </p:nvSpPr>
        <p:spPr/>
        <p:txBody>
          <a:bodyPr/>
          <a:lstStyle/>
          <a:p>
            <a:fld id="{756FAC36-8AB3-4B30-8F3E-5CB7FE9E70F9}" type="slidenum">
              <a:rPr lang="en-US" smtClean="0"/>
              <a:t>‹#›</a:t>
            </a:fld>
            <a:endParaRPr lang="en-US"/>
          </a:p>
        </p:txBody>
      </p:sp>
    </p:spTree>
    <p:extLst>
      <p:ext uri="{BB962C8B-B14F-4D97-AF65-F5344CB8AC3E}">
        <p14:creationId xmlns:p14="http://schemas.microsoft.com/office/powerpoint/2010/main" val="2737343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D1506-B300-4852-84B8-AA58C6CD24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31D201-9DA6-4FE3-A3D7-0211F86C51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0F7038-9187-4D9F-B672-4113905D40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3D53088-9B65-421C-B4C4-70AA1AD5ED30}"/>
              </a:ext>
            </a:extLst>
          </p:cNvPr>
          <p:cNvSpPr>
            <a:spLocks noGrp="1"/>
          </p:cNvSpPr>
          <p:nvPr>
            <p:ph type="dt" sz="half" idx="10"/>
          </p:nvPr>
        </p:nvSpPr>
        <p:spPr/>
        <p:txBody>
          <a:bodyPr/>
          <a:lstStyle/>
          <a:p>
            <a:fld id="{B50FF103-7464-4A3A-9D5E-FF0E55DC0BF1}" type="datetimeFigureOut">
              <a:rPr lang="en-US" smtClean="0"/>
              <a:t>6/10/2024</a:t>
            </a:fld>
            <a:endParaRPr lang="en-US"/>
          </a:p>
        </p:txBody>
      </p:sp>
      <p:sp>
        <p:nvSpPr>
          <p:cNvPr id="6" name="Footer Placeholder 5">
            <a:extLst>
              <a:ext uri="{FF2B5EF4-FFF2-40B4-BE49-F238E27FC236}">
                <a16:creationId xmlns:a16="http://schemas.microsoft.com/office/drawing/2014/main" id="{1BA16002-B171-49DD-AA41-BA1440D9B9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37FF99-6AD4-48CC-8BCE-D5BA2AF39B4E}"/>
              </a:ext>
            </a:extLst>
          </p:cNvPr>
          <p:cNvSpPr>
            <a:spLocks noGrp="1"/>
          </p:cNvSpPr>
          <p:nvPr>
            <p:ph type="sldNum" sz="quarter" idx="12"/>
          </p:nvPr>
        </p:nvSpPr>
        <p:spPr/>
        <p:txBody>
          <a:bodyPr/>
          <a:lstStyle/>
          <a:p>
            <a:fld id="{756FAC36-8AB3-4B30-8F3E-5CB7FE9E70F9}" type="slidenum">
              <a:rPr lang="en-US" smtClean="0"/>
              <a:t>‹#›</a:t>
            </a:fld>
            <a:endParaRPr lang="en-US"/>
          </a:p>
        </p:txBody>
      </p:sp>
    </p:spTree>
    <p:extLst>
      <p:ext uri="{BB962C8B-B14F-4D97-AF65-F5344CB8AC3E}">
        <p14:creationId xmlns:p14="http://schemas.microsoft.com/office/powerpoint/2010/main" val="4285269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2097D-A4B0-4B1F-B1CD-1B6E34A818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F3C13C-3B3C-45B9-92BE-DD73B020BB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F047434-61CE-4E19-81E0-5F6099B633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8C16C6-A647-41D3-9E43-98B302FAD0AE}"/>
              </a:ext>
            </a:extLst>
          </p:cNvPr>
          <p:cNvSpPr>
            <a:spLocks noGrp="1"/>
          </p:cNvSpPr>
          <p:nvPr>
            <p:ph type="dt" sz="half" idx="10"/>
          </p:nvPr>
        </p:nvSpPr>
        <p:spPr/>
        <p:txBody>
          <a:bodyPr/>
          <a:lstStyle/>
          <a:p>
            <a:fld id="{B50FF103-7464-4A3A-9D5E-FF0E55DC0BF1}" type="datetimeFigureOut">
              <a:rPr lang="en-US" smtClean="0"/>
              <a:t>6/10/2024</a:t>
            </a:fld>
            <a:endParaRPr lang="en-US"/>
          </a:p>
        </p:txBody>
      </p:sp>
      <p:sp>
        <p:nvSpPr>
          <p:cNvPr id="6" name="Footer Placeholder 5">
            <a:extLst>
              <a:ext uri="{FF2B5EF4-FFF2-40B4-BE49-F238E27FC236}">
                <a16:creationId xmlns:a16="http://schemas.microsoft.com/office/drawing/2014/main" id="{069326E3-56CE-40F1-8A17-E3745F6DA3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81BBEC-3408-4BF7-B150-30B23260DE33}"/>
              </a:ext>
            </a:extLst>
          </p:cNvPr>
          <p:cNvSpPr>
            <a:spLocks noGrp="1"/>
          </p:cNvSpPr>
          <p:nvPr>
            <p:ph type="sldNum" sz="quarter" idx="12"/>
          </p:nvPr>
        </p:nvSpPr>
        <p:spPr/>
        <p:txBody>
          <a:bodyPr/>
          <a:lstStyle/>
          <a:p>
            <a:fld id="{756FAC36-8AB3-4B30-8F3E-5CB7FE9E70F9}" type="slidenum">
              <a:rPr lang="en-US" smtClean="0"/>
              <a:t>‹#›</a:t>
            </a:fld>
            <a:endParaRPr lang="en-US"/>
          </a:p>
        </p:txBody>
      </p:sp>
    </p:spTree>
    <p:extLst>
      <p:ext uri="{BB962C8B-B14F-4D97-AF65-F5344CB8AC3E}">
        <p14:creationId xmlns:p14="http://schemas.microsoft.com/office/powerpoint/2010/main" val="1645198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1A820F-696C-44DA-91EE-454BC2682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A5B276-CF21-49F1-8C6F-BA7763A76B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472BF0-3E9B-4635-A9C7-A47124D105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FF103-7464-4A3A-9D5E-FF0E55DC0BF1}" type="datetimeFigureOut">
              <a:rPr lang="en-US" smtClean="0"/>
              <a:t>6/10/2024</a:t>
            </a:fld>
            <a:endParaRPr lang="en-US"/>
          </a:p>
        </p:txBody>
      </p:sp>
      <p:sp>
        <p:nvSpPr>
          <p:cNvPr id="5" name="Footer Placeholder 4">
            <a:extLst>
              <a:ext uri="{FF2B5EF4-FFF2-40B4-BE49-F238E27FC236}">
                <a16:creationId xmlns:a16="http://schemas.microsoft.com/office/drawing/2014/main" id="{35875752-35D9-4A31-8FE0-841BC93A7E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A89CEC-08BA-40ED-99D9-1A72F2DB82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FAC36-8AB3-4B30-8F3E-5CB7FE9E70F9}" type="slidenum">
              <a:rPr lang="en-US" smtClean="0"/>
              <a:t>‹#›</a:t>
            </a:fld>
            <a:endParaRPr lang="en-US"/>
          </a:p>
        </p:txBody>
      </p:sp>
    </p:spTree>
    <p:extLst>
      <p:ext uri="{BB962C8B-B14F-4D97-AF65-F5344CB8AC3E}">
        <p14:creationId xmlns:p14="http://schemas.microsoft.com/office/powerpoint/2010/main" val="1551446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dnmedia.baotintuc.vn/2016/09/02/20/30/nha-tho1%20(2).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dnmedia.baotintuc.vn/2016/09/02/20/30/nha-tho1%20(2).jpg"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10B3559-D3B0-786F-0C1E-39788465F585}"/>
              </a:ext>
            </a:extLst>
          </p:cNvPr>
          <p:cNvSpPr txBox="1"/>
          <p:nvPr/>
        </p:nvSpPr>
        <p:spPr>
          <a:xfrm>
            <a:off x="5515896" y="2248987"/>
            <a:ext cx="6096000" cy="1015663"/>
          </a:xfrm>
          <a:prstGeom prst="rect">
            <a:avLst/>
          </a:prstGeom>
          <a:noFill/>
        </p:spPr>
        <p:txBody>
          <a:bodyPr wrap="square">
            <a:spAutoFit/>
          </a:bodyPr>
          <a:lstStyle/>
          <a:p>
            <a:pPr algn="ctr"/>
            <a:r>
              <a:rPr lang="en-US" sz="6000" b="1" dirty="0">
                <a:solidFill>
                  <a:srgbClr val="FF0000"/>
                </a:solidFill>
                <a:latin typeface="Times New Roman" panose="02020603050405020304" pitchFamily="18" charset="0"/>
                <a:cs typeface="Times New Roman" panose="02020603050405020304" pitchFamily="18" charset="0"/>
              </a:rPr>
              <a:t>MÂY VÀ SÓNG</a:t>
            </a:r>
            <a:endParaRPr lang="en-US" sz="6000" dirty="0"/>
          </a:p>
        </p:txBody>
      </p:sp>
      <p:pic>
        <p:nvPicPr>
          <p:cNvPr id="1026" name="Picture 2" descr="Tagore, nhà thơ của tình yêu và lòng nhân ái | baotintuc.vn">
            <a:extLst>
              <a:ext uri="{FF2B5EF4-FFF2-40B4-BE49-F238E27FC236}">
                <a16:creationId xmlns:a16="http://schemas.microsoft.com/office/drawing/2014/main" id="{6664B166-30CC-85B8-73BB-61A06BD5C3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178" y="309888"/>
            <a:ext cx="4388260" cy="590952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7B2D391-F933-5995-395D-7834D2C3AA03}"/>
              </a:ext>
            </a:extLst>
          </p:cNvPr>
          <p:cNvSpPr txBox="1"/>
          <p:nvPr/>
        </p:nvSpPr>
        <p:spPr>
          <a:xfrm>
            <a:off x="1" y="6219411"/>
            <a:ext cx="6095999" cy="523220"/>
          </a:xfrm>
          <a:prstGeom prst="rect">
            <a:avLst/>
          </a:prstGeom>
          <a:noFill/>
        </p:spPr>
        <p:txBody>
          <a:bodyPr wrap="square">
            <a:spAutoFit/>
          </a:bodyPr>
          <a:lstStyle/>
          <a:p>
            <a:pPr algn="ctr"/>
            <a:r>
              <a:rPr lang="vi-VN" sz="1400" b="1" dirty="0">
                <a:solidFill>
                  <a:schemeClr val="accent1"/>
                </a:solidFill>
                <a:latin typeface="Times New Roman" panose="02020603050405020304" pitchFamily="18" charset="0"/>
                <a:cs typeface="Times New Roman" panose="02020603050405020304" pitchFamily="18" charset="0"/>
              </a:rPr>
              <a:t>Tác giả: Tagore </a:t>
            </a:r>
          </a:p>
          <a:p>
            <a:pPr algn="ctr"/>
            <a:r>
              <a:rPr lang="vi-VN" sz="1400" b="1" dirty="0">
                <a:solidFill>
                  <a:schemeClr val="accent1"/>
                </a:solidFill>
                <a:latin typeface="Times New Roman" panose="02020603050405020304" pitchFamily="18" charset="0"/>
                <a:cs typeface="Times New Roman" panose="02020603050405020304" pitchFamily="18" charset="0"/>
              </a:rPr>
              <a:t>(nguồn: </a:t>
            </a:r>
            <a:r>
              <a:rPr lang="vi-VN" sz="1400" b="1" dirty="0">
                <a:solidFill>
                  <a:schemeClr val="accent1"/>
                </a:solidFill>
                <a:latin typeface="Times New Roman" panose="02020603050405020304" pitchFamily="18" charset="0"/>
                <a:cs typeface="Times New Roman" panose="02020603050405020304" pitchFamily="18" charset="0"/>
                <a:hlinkClick r:id="rId3"/>
              </a:rPr>
              <a:t>https://cdnmedia.baotintuc.vn/2016/09/02/20/30/nha-tho1%20(2).jpg)</a:t>
            </a:r>
            <a:endParaRPr lang="en-US" sz="1400" dirty="0">
              <a:solidFill>
                <a:schemeClr val="accent1"/>
              </a:solidFill>
            </a:endParaRPr>
          </a:p>
        </p:txBody>
      </p:sp>
    </p:spTree>
    <p:extLst>
      <p:ext uri="{BB962C8B-B14F-4D97-AF65-F5344CB8AC3E}">
        <p14:creationId xmlns:p14="http://schemas.microsoft.com/office/powerpoint/2010/main" val="35353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1C6E25-F568-4457-9E97-4A77FFD72ABF}"/>
              </a:ext>
            </a:extLst>
          </p:cNvPr>
          <p:cNvSpPr txBox="1"/>
          <p:nvPr/>
        </p:nvSpPr>
        <p:spPr>
          <a:xfrm>
            <a:off x="3516922" y="98474"/>
            <a:ext cx="6935373" cy="1200329"/>
          </a:xfrm>
          <a:prstGeom prst="rect">
            <a:avLst/>
          </a:prstGeom>
          <a:noFill/>
        </p:spPr>
        <p:txBody>
          <a:bodyPr wrap="square" rtlCol="0">
            <a:spAutoFit/>
          </a:bodyPr>
          <a:lstStyle/>
          <a:p>
            <a:r>
              <a:rPr lang="en-US" sz="2400" b="1" dirty="0" err="1">
                <a:solidFill>
                  <a:srgbClr val="FF0000"/>
                </a:solidFill>
                <a:latin typeface="Times New Roman" panose="02020603050405020304" pitchFamily="18" charset="0"/>
                <a:cs typeface="Times New Roman" panose="02020603050405020304" pitchFamily="18" charset="0"/>
              </a:rPr>
              <a:t>Tiết</a:t>
            </a:r>
            <a:r>
              <a:rPr lang="en-US" sz="2400" b="1" dirty="0">
                <a:solidFill>
                  <a:srgbClr val="FF0000"/>
                </a:solidFill>
                <a:latin typeface="Times New Roman" panose="02020603050405020304" pitchFamily="18" charset="0"/>
                <a:cs typeface="Times New Roman" panose="02020603050405020304" pitchFamily="18" charset="0"/>
              </a:rPr>
              <a:t> 135-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bản</a:t>
            </a:r>
            <a:r>
              <a:rPr lang="en-US" sz="2400" b="1" dirty="0">
                <a:solidFill>
                  <a:srgbClr val="FF0000"/>
                </a:solidFill>
                <a:latin typeface="Times New Roman" panose="02020603050405020304" pitchFamily="18" charset="0"/>
                <a:cs typeface="Times New Roman" panose="02020603050405020304" pitchFamily="18" charset="0"/>
              </a:rPr>
              <a:t>:  MÂY VÀ SÓNG</a:t>
            </a:r>
            <a:endParaRPr lang="en-US" sz="2400" dirty="0">
              <a:solidFill>
                <a:srgbClr val="FF0000"/>
              </a:solidFill>
              <a:latin typeface="Times New Roman" panose="02020603050405020304" pitchFamily="18" charset="0"/>
              <a:cs typeface="Times New Roman" panose="02020603050405020304" pitchFamily="18" charset="0"/>
            </a:endParaRPr>
          </a:p>
          <a:p>
            <a:r>
              <a:rPr lang="en-US" sz="2400" b="1" dirty="0">
                <a:solidFill>
                  <a:srgbClr val="FF0000"/>
                </a:solidFill>
                <a:latin typeface="Times New Roman" panose="02020603050405020304" pitchFamily="18" charset="0"/>
                <a:cs typeface="Times New Roman" panose="02020603050405020304" pitchFamily="18" charset="0"/>
              </a:rPr>
              <a:t>                                                        </a:t>
            </a:r>
            <a:r>
              <a:rPr lang="en-US" sz="2400" b="1" i="1" dirty="0">
                <a:solidFill>
                  <a:srgbClr val="FF0000"/>
                </a:solidFill>
                <a:latin typeface="Times New Roman" panose="02020603050405020304" pitchFamily="18" charset="0"/>
                <a:cs typeface="Times New Roman" panose="02020603050405020304" pitchFamily="18" charset="0"/>
              </a:rPr>
              <a:t>Ta-go</a:t>
            </a:r>
            <a:endParaRPr lang="en-US" sz="2400" dirty="0">
              <a:solidFill>
                <a:srgbClr val="FF0000"/>
              </a:solidFill>
              <a:latin typeface="Times New Roman" panose="02020603050405020304" pitchFamily="18" charset="0"/>
              <a:cs typeface="Times New Roman" panose="02020603050405020304" pitchFamily="18" charset="0"/>
            </a:endParaRPr>
          </a:p>
          <a:p>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3B8352D-38D9-4FB0-8C27-08B2E82F0A17}"/>
              </a:ext>
            </a:extLst>
          </p:cNvPr>
          <p:cNvSpPr txBox="1"/>
          <p:nvPr/>
        </p:nvSpPr>
        <p:spPr>
          <a:xfrm>
            <a:off x="211015" y="745588"/>
            <a:ext cx="5992838" cy="3046988"/>
          </a:xfrm>
          <a:prstGeom prst="rect">
            <a:avLst/>
          </a:prstGeom>
          <a:noFill/>
        </p:spPr>
        <p:txBody>
          <a:bodyPr wrap="square" rtlCol="0">
            <a:spAutoFit/>
          </a:bodyPr>
          <a:lstStyle/>
          <a:p>
            <a:r>
              <a:rPr lang="nl-NL" sz="2400" b="1" dirty="0">
                <a:latin typeface="Times New Roman" panose="02020603050405020304" pitchFamily="18" charset="0"/>
                <a:cs typeface="Times New Roman" panose="02020603050405020304" pitchFamily="18" charset="0"/>
              </a:rPr>
              <a:t>I.</a:t>
            </a:r>
            <a:r>
              <a:rPr lang="nl-NL" sz="2400" b="1" u="sng" dirty="0">
                <a:latin typeface="Times New Roman" panose="02020603050405020304" pitchFamily="18" charset="0"/>
                <a:cs typeface="Times New Roman" panose="02020603050405020304" pitchFamily="18" charset="0"/>
              </a:rPr>
              <a:t>Giới thiệu chung</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1. </a:t>
            </a:r>
            <a:r>
              <a:rPr lang="nl-NL" sz="2400" b="1" i="1" u="sng" dirty="0">
                <a:latin typeface="Times New Roman" panose="02020603050405020304" pitchFamily="18" charset="0"/>
                <a:cs typeface="Times New Roman" panose="02020603050405020304" pitchFamily="18" charset="0"/>
              </a:rPr>
              <a:t>Tác giả</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-Ra-bin-đra-nát Ta-go (1861- 1941) là nhà thơ hiện đại lớn nhất của ấn Độ.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Ông là nhà văn đầu tiên của châu á được nhận giải thưởng Nô-ben văn học  năm (1913)</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pic>
        <p:nvPicPr>
          <p:cNvPr id="6" name="Picture 2" descr="Tagore, nhà thơ của tình yêu và lòng nhân ái | baotintuc.vn">
            <a:extLst>
              <a:ext uri="{FF2B5EF4-FFF2-40B4-BE49-F238E27FC236}">
                <a16:creationId xmlns:a16="http://schemas.microsoft.com/office/drawing/2014/main" id="{69BA10F0-CFB3-4A93-9C7A-2E8B01724F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7016" y="892125"/>
            <a:ext cx="4388260" cy="536879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869A5FE-993C-4E56-8716-C7E004C42D6D}"/>
              </a:ext>
            </a:extLst>
          </p:cNvPr>
          <p:cNvSpPr txBox="1"/>
          <p:nvPr/>
        </p:nvSpPr>
        <p:spPr>
          <a:xfrm>
            <a:off x="5992839" y="6260924"/>
            <a:ext cx="6095999" cy="523220"/>
          </a:xfrm>
          <a:prstGeom prst="rect">
            <a:avLst/>
          </a:prstGeom>
          <a:noFill/>
        </p:spPr>
        <p:txBody>
          <a:bodyPr wrap="square">
            <a:spAutoFit/>
          </a:bodyPr>
          <a:lstStyle/>
          <a:p>
            <a:pPr algn="ctr"/>
            <a:r>
              <a:rPr lang="vi-VN" sz="1400" b="1" dirty="0">
                <a:solidFill>
                  <a:schemeClr val="accent1"/>
                </a:solidFill>
                <a:latin typeface="Times New Roman" panose="02020603050405020304" pitchFamily="18" charset="0"/>
                <a:cs typeface="Times New Roman" panose="02020603050405020304" pitchFamily="18" charset="0"/>
              </a:rPr>
              <a:t>Tác giả: Tagore </a:t>
            </a:r>
          </a:p>
          <a:p>
            <a:pPr algn="ctr"/>
            <a:r>
              <a:rPr lang="vi-VN" sz="1400" b="1" dirty="0">
                <a:solidFill>
                  <a:schemeClr val="accent1"/>
                </a:solidFill>
                <a:latin typeface="Times New Roman" panose="02020603050405020304" pitchFamily="18" charset="0"/>
                <a:cs typeface="Times New Roman" panose="02020603050405020304" pitchFamily="18" charset="0"/>
              </a:rPr>
              <a:t>(nguồn: </a:t>
            </a:r>
            <a:r>
              <a:rPr lang="vi-VN" sz="1400" b="1" dirty="0">
                <a:solidFill>
                  <a:schemeClr val="accent1"/>
                </a:solidFill>
                <a:latin typeface="Times New Roman" panose="02020603050405020304" pitchFamily="18" charset="0"/>
                <a:cs typeface="Times New Roman" panose="02020603050405020304" pitchFamily="18" charset="0"/>
                <a:hlinkClick r:id="rId3"/>
              </a:rPr>
              <a:t>https://cdnmedia.baotintuc.vn/2016/09/02/20/30/nha-tho1%20(2).jpg)</a:t>
            </a:r>
            <a:endParaRPr lang="en-US" sz="1400" dirty="0">
              <a:solidFill>
                <a:schemeClr val="accent1"/>
              </a:solidFill>
            </a:endParaRPr>
          </a:p>
        </p:txBody>
      </p:sp>
    </p:spTree>
    <p:extLst>
      <p:ext uri="{BB962C8B-B14F-4D97-AF65-F5344CB8AC3E}">
        <p14:creationId xmlns:p14="http://schemas.microsoft.com/office/powerpoint/2010/main" val="3613911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arn(inVertical)">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barn(inVertical)">
                                      <p:cBhvr>
                                        <p:cTn id="23"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1C6E25-F568-4457-9E97-4A77FFD72ABF}"/>
              </a:ext>
            </a:extLst>
          </p:cNvPr>
          <p:cNvSpPr txBox="1"/>
          <p:nvPr/>
        </p:nvSpPr>
        <p:spPr>
          <a:xfrm>
            <a:off x="3516922" y="98474"/>
            <a:ext cx="6935373" cy="1200329"/>
          </a:xfrm>
          <a:prstGeom prst="rect">
            <a:avLst/>
          </a:prstGeom>
          <a:noFill/>
        </p:spPr>
        <p:txBody>
          <a:bodyPr wrap="square" rtlCol="0">
            <a:spAutoFit/>
          </a:bodyPr>
          <a:lstStyle/>
          <a:p>
            <a:r>
              <a:rPr lang="en-US" sz="2400" b="1" dirty="0" err="1">
                <a:solidFill>
                  <a:srgbClr val="FF0000"/>
                </a:solidFill>
                <a:latin typeface="Times New Roman" panose="02020603050405020304" pitchFamily="18" charset="0"/>
                <a:cs typeface="Times New Roman" panose="02020603050405020304" pitchFamily="18" charset="0"/>
              </a:rPr>
              <a:t>Tiết</a:t>
            </a:r>
            <a:r>
              <a:rPr lang="en-US" sz="2400" b="1" dirty="0">
                <a:solidFill>
                  <a:srgbClr val="FF0000"/>
                </a:solidFill>
                <a:latin typeface="Times New Roman" panose="02020603050405020304" pitchFamily="18" charset="0"/>
                <a:cs typeface="Times New Roman" panose="02020603050405020304" pitchFamily="18" charset="0"/>
              </a:rPr>
              <a:t> 135-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bản</a:t>
            </a:r>
            <a:r>
              <a:rPr lang="en-US" sz="2400" b="1" dirty="0">
                <a:solidFill>
                  <a:srgbClr val="FF0000"/>
                </a:solidFill>
                <a:latin typeface="Times New Roman" panose="02020603050405020304" pitchFamily="18" charset="0"/>
                <a:cs typeface="Times New Roman" panose="02020603050405020304" pitchFamily="18" charset="0"/>
              </a:rPr>
              <a:t>:  MÂY VÀ SÓNG</a:t>
            </a:r>
            <a:endParaRPr lang="en-US" sz="2400" dirty="0">
              <a:solidFill>
                <a:srgbClr val="FF0000"/>
              </a:solidFill>
              <a:latin typeface="Times New Roman" panose="02020603050405020304" pitchFamily="18" charset="0"/>
              <a:cs typeface="Times New Roman" panose="02020603050405020304" pitchFamily="18" charset="0"/>
            </a:endParaRPr>
          </a:p>
          <a:p>
            <a:r>
              <a:rPr lang="en-US" sz="2400" b="1" dirty="0">
                <a:solidFill>
                  <a:srgbClr val="FF0000"/>
                </a:solidFill>
                <a:latin typeface="Times New Roman" panose="02020603050405020304" pitchFamily="18" charset="0"/>
                <a:cs typeface="Times New Roman" panose="02020603050405020304" pitchFamily="18" charset="0"/>
              </a:rPr>
              <a:t>                                                        </a:t>
            </a:r>
            <a:r>
              <a:rPr lang="en-US" sz="2400" b="1" i="1" dirty="0">
                <a:solidFill>
                  <a:srgbClr val="FF0000"/>
                </a:solidFill>
                <a:latin typeface="Times New Roman" panose="02020603050405020304" pitchFamily="18" charset="0"/>
                <a:cs typeface="Times New Roman" panose="02020603050405020304" pitchFamily="18" charset="0"/>
              </a:rPr>
              <a:t>Ta-go</a:t>
            </a:r>
            <a:endParaRPr lang="en-US" sz="2400" dirty="0">
              <a:solidFill>
                <a:srgbClr val="FF0000"/>
              </a:solidFill>
              <a:latin typeface="Times New Roman" panose="02020603050405020304" pitchFamily="18" charset="0"/>
              <a:cs typeface="Times New Roman" panose="02020603050405020304" pitchFamily="18" charset="0"/>
            </a:endParaRPr>
          </a:p>
          <a:p>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3B8352D-38D9-4FB0-8C27-08B2E82F0A17}"/>
              </a:ext>
            </a:extLst>
          </p:cNvPr>
          <p:cNvSpPr txBox="1"/>
          <p:nvPr/>
        </p:nvSpPr>
        <p:spPr>
          <a:xfrm>
            <a:off x="211014" y="745588"/>
            <a:ext cx="11676185" cy="7109639"/>
          </a:xfrm>
          <a:prstGeom prst="rect">
            <a:avLst/>
          </a:prstGeom>
          <a:noFill/>
        </p:spPr>
        <p:txBody>
          <a:bodyPr wrap="square" rtlCol="0">
            <a:spAutoFit/>
          </a:bodyPr>
          <a:lstStyle/>
          <a:p>
            <a:r>
              <a:rPr lang="nl-NL" sz="2400" b="1" dirty="0">
                <a:latin typeface="Times New Roman" panose="02020603050405020304" pitchFamily="18" charset="0"/>
                <a:cs typeface="Times New Roman" panose="02020603050405020304" pitchFamily="18" charset="0"/>
              </a:rPr>
              <a:t>I.</a:t>
            </a:r>
            <a:r>
              <a:rPr lang="nl-NL" sz="2400" b="1" u="sng" dirty="0">
                <a:latin typeface="Times New Roman" panose="02020603050405020304" pitchFamily="18" charset="0"/>
                <a:cs typeface="Times New Roman" panose="02020603050405020304" pitchFamily="18" charset="0"/>
              </a:rPr>
              <a:t>Giới thiệu chung</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1. </a:t>
            </a:r>
            <a:r>
              <a:rPr lang="nl-NL" sz="2400" b="1" i="1" u="sng" dirty="0">
                <a:latin typeface="Times New Roman" panose="02020603050405020304" pitchFamily="18" charset="0"/>
                <a:cs typeface="Times New Roman" panose="02020603050405020304" pitchFamily="18" charset="0"/>
              </a:rPr>
              <a:t>Tác giả</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-Ra-bin-đra-nát Ta-go (1861- 1941) là nhà thơ hiện đại lớn nhất của ấn Độ.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Ông là nhà văn đầu tiên của châu á được nhận giải thưởng Nô-ben văn học  năm (1913)</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 2. </a:t>
            </a:r>
            <a:r>
              <a:rPr lang="nl-NL" sz="2400" b="1" i="1" u="sng" dirty="0">
                <a:latin typeface="Times New Roman" panose="02020603050405020304" pitchFamily="18" charset="0"/>
                <a:cs typeface="Times New Roman" panose="02020603050405020304" pitchFamily="18" charset="0"/>
              </a:rPr>
              <a:t>Tác phẩm</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Bài thơ được xuất bản năm 1909, là bài thơ văn xuôi nhưng vẫn có âm điệu nhịp nhàng.</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Văn bản in trong tập Trăng non ( 1915).</a:t>
            </a:r>
            <a:endParaRPr lang="en-US" sz="2400" dirty="0">
              <a:latin typeface="Times New Roman" panose="02020603050405020304" pitchFamily="18" charset="0"/>
              <a:cs typeface="Times New Roman" panose="02020603050405020304" pitchFamily="18" charset="0"/>
            </a:endParaRPr>
          </a:p>
          <a:p>
            <a:r>
              <a:rPr lang="nl-NL" sz="2400" b="1" dirty="0">
                <a:latin typeface="Times New Roman" panose="02020603050405020304" pitchFamily="18" charset="0"/>
                <a:cs typeface="Times New Roman" panose="02020603050405020304" pitchFamily="18" charset="0"/>
              </a:rPr>
              <a:t>II. </a:t>
            </a:r>
            <a:r>
              <a:rPr lang="nl-NL" sz="2400" b="1" u="sng" dirty="0">
                <a:latin typeface="Times New Roman" panose="02020603050405020304" pitchFamily="18" charset="0"/>
                <a:cs typeface="Times New Roman" panose="02020603050405020304" pitchFamily="18" charset="0"/>
              </a:rPr>
              <a:t>Đọc – hiểu văn bản</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1. </a:t>
            </a:r>
            <a:r>
              <a:rPr lang="nl-NL" sz="2400" b="1" i="1" u="sng" dirty="0">
                <a:latin typeface="Times New Roman" panose="02020603050405020304" pitchFamily="18" charset="0"/>
                <a:cs typeface="Times New Roman" panose="02020603050405020304" pitchFamily="18" charset="0"/>
              </a:rPr>
              <a:t>Đọc chú thích</a:t>
            </a:r>
            <a:r>
              <a:rPr lang="nl-NL" sz="2400" b="1"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2. </a:t>
            </a:r>
            <a:r>
              <a:rPr lang="nl-NL" sz="2400" b="1" i="1" u="sng" dirty="0">
                <a:latin typeface="Times New Roman" panose="02020603050405020304" pitchFamily="18" charset="0"/>
                <a:cs typeface="Times New Roman" panose="02020603050405020304" pitchFamily="18" charset="0"/>
              </a:rPr>
              <a:t>Kết cấu- bố cục</a:t>
            </a:r>
            <a:r>
              <a:rPr lang="nl-NL"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 Thể loại: Thể thơ văn xuôi</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Phương thức biểu đạt: Kết hợp miêu tả tự sự và Biểu cảm</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Bố cục: 2 phần</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P1- Từ đầu … xanh thẳm : Câu chuyện với mẹ về những người ở trên mây và trò chơi thứ nhất của em bé.</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P2: Còn lại : Câu chuyện về những người ở trên sóng và trò chơi thứ hai.</a:t>
            </a:r>
            <a:endParaRPr lang="en-US" sz="2400" dirty="0">
              <a:latin typeface="Times New Roman" panose="02020603050405020304" pitchFamily="18" charset="0"/>
              <a:cs typeface="Times New Roman" panose="02020603050405020304" pitchFamily="18" charset="0"/>
            </a:endParaRPr>
          </a:p>
          <a:p>
            <a:r>
              <a:rPr lang="nl-NL"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617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arn(inVertical)">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barn(inVertical)">
                                      <p:cBhvr>
                                        <p:cTn id="23" dur="5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barn(inVertical)">
                                      <p:cBhvr>
                                        <p:cTn id="28" dur="500"/>
                                        <p:tgtEl>
                                          <p:spTgt spid="5">
                                            <p:txEl>
                                              <p:pRg st="5" end="5"/>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barn(inVertical)">
                                      <p:cBhvr>
                                        <p:cTn id="31" dur="500"/>
                                        <p:tgtEl>
                                          <p:spTgt spid="5">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5">
                                            <p:txEl>
                                              <p:pRg st="7" end="7"/>
                                            </p:txEl>
                                          </p:spTgt>
                                        </p:tgtEl>
                                        <p:attrNameLst>
                                          <p:attrName>style.visibility</p:attrName>
                                        </p:attrNameLst>
                                      </p:cBhvr>
                                      <p:to>
                                        <p:strVal val="visible"/>
                                      </p:to>
                                    </p:set>
                                    <p:animEffect transition="in" filter="barn(inVertical)">
                                      <p:cBhvr>
                                        <p:cTn id="36" dur="500"/>
                                        <p:tgtEl>
                                          <p:spTgt spid="5">
                                            <p:txEl>
                                              <p:pRg st="7" end="7"/>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barn(inVertical)">
                                      <p:cBhvr>
                                        <p:cTn id="39" dur="500"/>
                                        <p:tgtEl>
                                          <p:spTgt spid="5">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5">
                                            <p:txEl>
                                              <p:pRg st="9" end="9"/>
                                            </p:txEl>
                                          </p:spTgt>
                                        </p:tgtEl>
                                        <p:attrNameLst>
                                          <p:attrName>style.visibility</p:attrName>
                                        </p:attrNameLst>
                                      </p:cBhvr>
                                      <p:to>
                                        <p:strVal val="visible"/>
                                      </p:to>
                                    </p:set>
                                    <p:animEffect transition="in" filter="barn(inVertical)">
                                      <p:cBhvr>
                                        <p:cTn id="44" dur="500"/>
                                        <p:tgtEl>
                                          <p:spTgt spid="5">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5">
                                            <p:txEl>
                                              <p:pRg st="10" end="10"/>
                                            </p:txEl>
                                          </p:spTgt>
                                        </p:tgtEl>
                                        <p:attrNameLst>
                                          <p:attrName>style.visibility</p:attrName>
                                        </p:attrNameLst>
                                      </p:cBhvr>
                                      <p:to>
                                        <p:strVal val="visible"/>
                                      </p:to>
                                    </p:set>
                                    <p:animEffect transition="in" filter="barn(inVertical)">
                                      <p:cBhvr>
                                        <p:cTn id="49" dur="500"/>
                                        <p:tgtEl>
                                          <p:spTgt spid="5">
                                            <p:txEl>
                                              <p:pRg st="10" end="1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5">
                                            <p:txEl>
                                              <p:pRg st="11" end="11"/>
                                            </p:txEl>
                                          </p:spTgt>
                                        </p:tgtEl>
                                        <p:attrNameLst>
                                          <p:attrName>style.visibility</p:attrName>
                                        </p:attrNameLst>
                                      </p:cBhvr>
                                      <p:to>
                                        <p:strVal val="visible"/>
                                      </p:to>
                                    </p:set>
                                    <p:animEffect transition="in" filter="barn(inVertical)">
                                      <p:cBhvr>
                                        <p:cTn id="54" dur="500"/>
                                        <p:tgtEl>
                                          <p:spTgt spid="5">
                                            <p:txEl>
                                              <p:pRg st="11" end="1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5">
                                            <p:txEl>
                                              <p:pRg st="12" end="12"/>
                                            </p:txEl>
                                          </p:spTgt>
                                        </p:tgtEl>
                                        <p:attrNameLst>
                                          <p:attrName>style.visibility</p:attrName>
                                        </p:attrNameLst>
                                      </p:cBhvr>
                                      <p:to>
                                        <p:strVal val="visible"/>
                                      </p:to>
                                    </p:set>
                                    <p:animEffect transition="in" filter="barn(inVertical)">
                                      <p:cBhvr>
                                        <p:cTn id="59" dur="500"/>
                                        <p:tgtEl>
                                          <p:spTgt spid="5">
                                            <p:txEl>
                                              <p:pRg st="12" end="12"/>
                                            </p:txEl>
                                          </p:spTgt>
                                        </p:tgtEl>
                                      </p:cBhvr>
                                    </p:animEffect>
                                  </p:childTnLst>
                                </p:cTn>
                              </p:par>
                              <p:par>
                                <p:cTn id="60" presetID="16" presetClass="entr" presetSubtype="21" fill="hold" nodeType="withEffect">
                                  <p:stCondLst>
                                    <p:cond delay="0"/>
                                  </p:stCondLst>
                                  <p:childTnLst>
                                    <p:set>
                                      <p:cBhvr>
                                        <p:cTn id="61" dur="1" fill="hold">
                                          <p:stCondLst>
                                            <p:cond delay="0"/>
                                          </p:stCondLst>
                                        </p:cTn>
                                        <p:tgtEl>
                                          <p:spTgt spid="5">
                                            <p:txEl>
                                              <p:pRg st="13" end="13"/>
                                            </p:txEl>
                                          </p:spTgt>
                                        </p:tgtEl>
                                        <p:attrNameLst>
                                          <p:attrName>style.visibility</p:attrName>
                                        </p:attrNameLst>
                                      </p:cBhvr>
                                      <p:to>
                                        <p:strVal val="visible"/>
                                      </p:to>
                                    </p:set>
                                    <p:animEffect transition="in" filter="barn(inVertical)">
                                      <p:cBhvr>
                                        <p:cTn id="62" dur="500"/>
                                        <p:tgtEl>
                                          <p:spTgt spid="5">
                                            <p:txEl>
                                              <p:pRg st="13" end="13"/>
                                            </p:txEl>
                                          </p:spTgt>
                                        </p:tgtEl>
                                      </p:cBhvr>
                                    </p:animEffect>
                                  </p:childTnLst>
                                </p:cTn>
                              </p:par>
                              <p:par>
                                <p:cTn id="63" presetID="16" presetClass="entr" presetSubtype="21" fill="hold" nodeType="withEffect">
                                  <p:stCondLst>
                                    <p:cond delay="0"/>
                                  </p:stCondLst>
                                  <p:childTnLst>
                                    <p:set>
                                      <p:cBhvr>
                                        <p:cTn id="64" dur="1" fill="hold">
                                          <p:stCondLst>
                                            <p:cond delay="0"/>
                                          </p:stCondLst>
                                        </p:cTn>
                                        <p:tgtEl>
                                          <p:spTgt spid="5">
                                            <p:txEl>
                                              <p:pRg st="14" end="14"/>
                                            </p:txEl>
                                          </p:spTgt>
                                        </p:tgtEl>
                                        <p:attrNameLst>
                                          <p:attrName>style.visibility</p:attrName>
                                        </p:attrNameLst>
                                      </p:cBhvr>
                                      <p:to>
                                        <p:strVal val="visible"/>
                                      </p:to>
                                    </p:set>
                                    <p:animEffect transition="in" filter="barn(inVertical)">
                                      <p:cBhvr>
                                        <p:cTn id="65"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01ECCCB-BD9B-491B-8942-1EE8FE784100}"/>
              </a:ext>
            </a:extLst>
          </p:cNvPr>
          <p:cNvSpPr txBox="1"/>
          <p:nvPr/>
        </p:nvSpPr>
        <p:spPr>
          <a:xfrm>
            <a:off x="154745" y="196948"/>
            <a:ext cx="11844997" cy="7602081"/>
          </a:xfrm>
          <a:prstGeom prst="rect">
            <a:avLst/>
          </a:prstGeom>
          <a:noFill/>
        </p:spPr>
        <p:txBody>
          <a:bodyPr wrap="square" rtlCol="0">
            <a:spAutoFit/>
          </a:bodyPr>
          <a:lstStyle/>
          <a:p>
            <a:r>
              <a:rPr lang="nl-NL" sz="2400" b="1" dirty="0">
                <a:latin typeface="Times New Roman" panose="02020603050405020304" pitchFamily="18" charset="0"/>
                <a:cs typeface="Times New Roman" panose="02020603050405020304" pitchFamily="18" charset="0"/>
              </a:rPr>
              <a:t>3.</a:t>
            </a:r>
            <a:r>
              <a:rPr lang="nl-NL" sz="2400" b="1" u="sng" dirty="0">
                <a:latin typeface="Times New Roman" panose="02020603050405020304" pitchFamily="18" charset="0"/>
                <a:cs typeface="Times New Roman" panose="02020603050405020304" pitchFamily="18" charset="0"/>
              </a:rPr>
              <a:t> Phân tích</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a. </a:t>
            </a:r>
            <a:r>
              <a:rPr lang="nl-NL" sz="2400" b="1" i="1" u="sng" dirty="0">
                <a:latin typeface="Times New Roman" panose="02020603050405020304" pitchFamily="18" charset="0"/>
                <a:cs typeface="Times New Roman" panose="02020603050405020304" pitchFamily="18" charset="0"/>
              </a:rPr>
              <a:t>Lời mời gọi của những người sống trên mây và trong sóng</a:t>
            </a:r>
            <a:r>
              <a:rPr lang="nl-NL" sz="2400" b="1"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Mây : bọn tớ chơi từ khi thức dậy đến chiều tà</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 Chơi : với bình minh vàng, vầng trăng bạc.</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Sóng : Ca hát đến hoàng hôn, ngao du từ nơi này đến nơi nọ.</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=&gt;    Thế giới vô cùng hấp dẫn giữa vũ trụ rực rỡ sắc màu, tiếng ca du dương, bất tận    =&gt;      nơi tự do, vui vẻ.</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Mây và sóng: là những hình ảnh thiên nhiên đầy thơ mộng.</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a:t>
            </a:r>
            <a:r>
              <a:rPr lang="nl-NL" sz="2400" b="1" dirty="0">
                <a:latin typeface="Times New Roman" panose="02020603050405020304" pitchFamily="18" charset="0"/>
                <a:cs typeface="Times New Roman" panose="02020603050405020304" pitchFamily="18" charset="0"/>
              </a:rPr>
              <a:t>Tiếng gọi của một thế giới kì diệu, thiên nhiên rực rỡ, bí ẩn với bao điều mới lạ, hấp dẫn </a:t>
            </a:r>
            <a:endParaRPr lang="en-US" sz="2400" b="1"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b. </a:t>
            </a:r>
            <a:r>
              <a:rPr lang="nl-NL" sz="2400" b="1" i="1" u="sng" dirty="0">
                <a:latin typeface="Times New Roman" panose="02020603050405020304" pitchFamily="18" charset="0"/>
                <a:cs typeface="Times New Roman" panose="02020603050405020304" pitchFamily="18" charset="0"/>
              </a:rPr>
              <a:t>Lời từ chối của em bé </a:t>
            </a:r>
            <a:endParaRPr lang="en-US" sz="2400" dirty="0">
              <a:latin typeface="Times New Roman" panose="02020603050405020304" pitchFamily="18" charset="0"/>
              <a:cs typeface="Times New Roman" panose="02020603050405020304" pitchFamily="18" charset="0"/>
            </a:endParaRPr>
          </a:p>
          <a:p>
            <a:pPr marL="285750" indent="-285750">
              <a:buFontTx/>
              <a:buChar char="-"/>
            </a:pPr>
            <a:r>
              <a:rPr lang="nl-NL" sz="2400" dirty="0">
                <a:latin typeface="Times New Roman" panose="02020603050405020304" pitchFamily="18" charset="0"/>
                <a:cs typeface="Times New Roman" panose="02020603050405020304" pitchFamily="18" charset="0"/>
              </a:rPr>
              <a:t>Em bé từ chối : vì Mẹ : đang đợi ở nhà, mẹ muốn mình ở nhà , làm sao có thể rời mẹ được    =&gt;Sức mạnh của tình mẫu tử</a:t>
            </a:r>
          </a:p>
          <a:p>
            <a:r>
              <a:rPr lang="nl-NL" sz="2400" dirty="0">
                <a:latin typeface="Times New Roman" panose="02020603050405020304" pitchFamily="18" charset="0"/>
                <a:cs typeface="Times New Roman" panose="02020603050405020304" pitchFamily="18" charset="0"/>
              </a:rPr>
              <a:t>Tình yêu thương mẹ là sức mạnh chiến thắng những lời mời gọi đầy cám dỗ.</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c. </a:t>
            </a:r>
            <a:r>
              <a:rPr lang="nl-NL" sz="2400" b="1" i="1" u="sng" dirty="0">
                <a:latin typeface="Times New Roman" panose="02020603050405020304" pitchFamily="18" charset="0"/>
                <a:cs typeface="Times New Roman" panose="02020603050405020304" pitchFamily="18" charset="0"/>
              </a:rPr>
              <a:t>Trò chơi sáng tạo của em bé</a:t>
            </a:r>
            <a:r>
              <a:rPr lang="nl-NL" sz="2400" b="1"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 Con : </a:t>
            </a:r>
            <a:r>
              <a:rPr lang="nl-NL" sz="2400" i="1" dirty="0">
                <a:latin typeface="Times New Roman" panose="02020603050405020304" pitchFamily="18" charset="0"/>
                <a:cs typeface="Times New Roman" panose="02020603050405020304" pitchFamily="18" charset="0"/>
              </a:rPr>
              <a:t>là mây, sóng</a:t>
            </a:r>
            <a:r>
              <a:rPr lang="nl-NL" sz="2400" dirty="0">
                <a:latin typeface="Times New Roman" panose="02020603050405020304" pitchFamily="18" charset="0"/>
                <a:cs typeface="Times New Roman" panose="02020603050405020304" pitchFamily="18" charset="0"/>
              </a:rPr>
              <a:t>; Mẹ : </a:t>
            </a:r>
            <a:r>
              <a:rPr lang="nl-NL" sz="2400" i="1" dirty="0">
                <a:latin typeface="Times New Roman" panose="02020603050405020304" pitchFamily="18" charset="0"/>
                <a:cs typeface="Times New Roman" panose="02020603050405020304" pitchFamily="18" charset="0"/>
              </a:rPr>
              <a:t>mặt trăng, bến bờ kì lạ; mái nhà là bầu trời xanh thẳm</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-&gt;Tình yêu thiên nhiên và tình mẫu tử gắn kết chặt chẽ với nhau</a:t>
            </a:r>
          </a:p>
          <a:p>
            <a:r>
              <a:rPr lang="nl-NL" sz="2400" b="1" dirty="0">
                <a:latin typeface="Times New Roman" panose="02020603050405020304" pitchFamily="18" charset="0"/>
                <a:cs typeface="Times New Roman" panose="02020603050405020304" pitchFamily="18" charset="0"/>
              </a:rPr>
              <a:t>Tình mẫu tử ở khắp mọi nơi, hoà quyện cùng thiên nhiên trong cuộc vui chơi của con. Tình mẹ luôn là niềm vui lớn nhất trong cuộc đời con trẻ.</a:t>
            </a:r>
            <a:endParaRPr lang="en-US" sz="2400" b="1" dirty="0">
              <a:latin typeface="Times New Roman" panose="02020603050405020304" pitchFamily="18" charset="0"/>
              <a:cs typeface="Times New Roman" panose="02020603050405020304" pitchFamily="18" charset="0"/>
            </a:endParaRPr>
          </a:p>
          <a:p>
            <a:r>
              <a:rPr lang="nl-NL" sz="2400" b="1" dirty="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242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arn(inVertical)">
                                      <p:cBhvr>
                                        <p:cTn id="7" dur="500"/>
                                        <p:tgtEl>
                                          <p:spTgt spid="4">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barn(inVertical)">
                                      <p:cBhvr>
                                        <p:cTn id="10" dur="500"/>
                                        <p:tgtEl>
                                          <p:spTgt spid="4">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barn(inVertical)">
                                      <p:cBhvr>
                                        <p:cTn id="13" dur="500"/>
                                        <p:tgtEl>
                                          <p:spTgt spid="4">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barn(inVertical)">
                                      <p:cBhvr>
                                        <p:cTn id="18" dur="500"/>
                                        <p:tgtEl>
                                          <p:spTgt spid="4">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barn(inVertical)">
                                      <p:cBhvr>
                                        <p:cTn id="23" dur="500"/>
                                        <p:tgtEl>
                                          <p:spTgt spid="4">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arn(inVertical)">
                                      <p:cBhvr>
                                        <p:cTn id="28" dur="500"/>
                                        <p:tgtEl>
                                          <p:spTgt spid="4">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animEffect transition="in" filter="barn(inVertical)">
                                      <p:cBhvr>
                                        <p:cTn id="33" dur="500"/>
                                        <p:tgtEl>
                                          <p:spTgt spid="4">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4">
                                            <p:txEl>
                                              <p:pRg st="9" end="9"/>
                                            </p:txEl>
                                          </p:spTgt>
                                        </p:tgtEl>
                                        <p:attrNameLst>
                                          <p:attrName>style.visibility</p:attrName>
                                        </p:attrNameLst>
                                      </p:cBhvr>
                                      <p:to>
                                        <p:strVal val="visible"/>
                                      </p:to>
                                    </p:set>
                                    <p:animEffect transition="in" filter="barn(inVertical)">
                                      <p:cBhvr>
                                        <p:cTn id="38" dur="500"/>
                                        <p:tgtEl>
                                          <p:spTgt spid="4">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animEffect transition="in" filter="barn(inVertical)">
                                      <p:cBhvr>
                                        <p:cTn id="43" dur="500"/>
                                        <p:tgtEl>
                                          <p:spTgt spid="4">
                                            <p:txEl>
                                              <p:pRg st="10" end="1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4">
                                            <p:txEl>
                                              <p:pRg st="11" end="11"/>
                                            </p:txEl>
                                          </p:spTgt>
                                        </p:tgtEl>
                                        <p:attrNameLst>
                                          <p:attrName>style.visibility</p:attrName>
                                        </p:attrNameLst>
                                      </p:cBhvr>
                                      <p:to>
                                        <p:strVal val="visible"/>
                                      </p:to>
                                    </p:set>
                                    <p:animEffect transition="in" filter="barn(inVertical)">
                                      <p:cBhvr>
                                        <p:cTn id="48" dur="500"/>
                                        <p:tgtEl>
                                          <p:spTgt spid="4">
                                            <p:txEl>
                                              <p:pRg st="11" end="1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4">
                                            <p:txEl>
                                              <p:pRg st="12" end="12"/>
                                            </p:txEl>
                                          </p:spTgt>
                                        </p:tgtEl>
                                        <p:attrNameLst>
                                          <p:attrName>style.visibility</p:attrName>
                                        </p:attrNameLst>
                                      </p:cBhvr>
                                      <p:to>
                                        <p:strVal val="visible"/>
                                      </p:to>
                                    </p:set>
                                    <p:animEffect transition="in" filter="barn(inVertical)">
                                      <p:cBhvr>
                                        <p:cTn id="53" dur="500"/>
                                        <p:tgtEl>
                                          <p:spTgt spid="4">
                                            <p:txEl>
                                              <p:pRg st="12" end="1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4">
                                            <p:txEl>
                                              <p:pRg st="13" end="13"/>
                                            </p:txEl>
                                          </p:spTgt>
                                        </p:tgtEl>
                                        <p:attrNameLst>
                                          <p:attrName>style.visibility</p:attrName>
                                        </p:attrNameLst>
                                      </p:cBhvr>
                                      <p:to>
                                        <p:strVal val="visible"/>
                                      </p:to>
                                    </p:set>
                                    <p:animEffect transition="in" filter="barn(inVertical)">
                                      <p:cBhvr>
                                        <p:cTn id="58" dur="500"/>
                                        <p:tgtEl>
                                          <p:spTgt spid="4">
                                            <p:txEl>
                                              <p:pRg st="13" end="1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4">
                                            <p:txEl>
                                              <p:pRg st="14" end="14"/>
                                            </p:txEl>
                                          </p:spTgt>
                                        </p:tgtEl>
                                        <p:attrNameLst>
                                          <p:attrName>style.visibility</p:attrName>
                                        </p:attrNameLst>
                                      </p:cBhvr>
                                      <p:to>
                                        <p:strVal val="visible"/>
                                      </p:to>
                                    </p:set>
                                    <p:animEffect transition="in" filter="barn(inVertical)">
                                      <p:cBhvr>
                                        <p:cTn id="63" dur="500"/>
                                        <p:tgtEl>
                                          <p:spTgt spid="4">
                                            <p:txEl>
                                              <p:pRg st="14" end="14"/>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nodeType="clickEffect">
                                  <p:stCondLst>
                                    <p:cond delay="0"/>
                                  </p:stCondLst>
                                  <p:childTnLst>
                                    <p:set>
                                      <p:cBhvr>
                                        <p:cTn id="67" dur="1" fill="hold">
                                          <p:stCondLst>
                                            <p:cond delay="0"/>
                                          </p:stCondLst>
                                        </p:cTn>
                                        <p:tgtEl>
                                          <p:spTgt spid="4">
                                            <p:txEl>
                                              <p:pRg st="15" end="15"/>
                                            </p:txEl>
                                          </p:spTgt>
                                        </p:tgtEl>
                                        <p:attrNameLst>
                                          <p:attrName>style.visibility</p:attrName>
                                        </p:attrNameLst>
                                      </p:cBhvr>
                                      <p:to>
                                        <p:strVal val="visible"/>
                                      </p:to>
                                    </p:set>
                                    <p:animEffect transition="in" filter="barn(inVertical)">
                                      <p:cBhvr>
                                        <p:cTn id="68"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C048AD0-58DC-4354-A858-DEC07274C790}"/>
              </a:ext>
            </a:extLst>
          </p:cNvPr>
          <p:cNvSpPr txBox="1"/>
          <p:nvPr/>
        </p:nvSpPr>
        <p:spPr>
          <a:xfrm>
            <a:off x="182880" y="168812"/>
            <a:ext cx="11141612" cy="3416320"/>
          </a:xfrm>
          <a:prstGeom prst="rect">
            <a:avLst/>
          </a:prstGeom>
          <a:noFill/>
        </p:spPr>
        <p:txBody>
          <a:bodyPr wrap="square" rtlCol="0">
            <a:spAutoFit/>
          </a:bodyPr>
          <a:lstStyle/>
          <a:p>
            <a:r>
              <a:rPr lang="en-US" sz="2400" b="1" u="sng" dirty="0">
                <a:latin typeface="Times New Roman" panose="02020603050405020304" pitchFamily="18" charset="0"/>
                <a:cs typeface="Times New Roman" panose="02020603050405020304" pitchFamily="18" charset="0"/>
              </a:rPr>
              <a:t>4. </a:t>
            </a:r>
            <a:r>
              <a:rPr lang="en-US" sz="2400" b="1" u="sng" dirty="0" err="1">
                <a:latin typeface="Times New Roman" panose="02020603050405020304" pitchFamily="18" charset="0"/>
                <a:cs typeface="Times New Roman" panose="02020603050405020304" pitchFamily="18" charset="0"/>
              </a:rPr>
              <a:t>Tổng</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kết</a:t>
            </a:r>
            <a:endParaRPr lang="en-US" sz="2400" dirty="0">
              <a:latin typeface="Times New Roman" panose="02020603050405020304" pitchFamily="18" charset="0"/>
              <a:cs typeface="Times New Roman" panose="02020603050405020304" pitchFamily="18" charset="0"/>
            </a:endParaRPr>
          </a:p>
          <a:p>
            <a:r>
              <a:rPr lang="en-US" sz="2400" i="1" dirty="0">
                <a:latin typeface="Times New Roman" panose="02020603050405020304" pitchFamily="18" charset="0"/>
                <a:cs typeface="Times New Roman" panose="02020603050405020304" pitchFamily="18" charset="0"/>
              </a:rPr>
              <a:t>a</a:t>
            </a:r>
            <a:r>
              <a:rPr lang="en-US" sz="2400" b="1" i="1" u="sng" dirty="0">
                <a:latin typeface="Times New Roman" panose="02020603050405020304" pitchFamily="18" charset="0"/>
                <a:cs typeface="Times New Roman" panose="02020603050405020304" pitchFamily="18" charset="0"/>
              </a:rPr>
              <a:t>. </a:t>
            </a:r>
            <a:r>
              <a:rPr lang="en-US" sz="2400" b="1" i="1" u="sng" dirty="0" err="1">
                <a:latin typeface="Times New Roman" panose="02020603050405020304" pitchFamily="18" charset="0"/>
                <a:cs typeface="Times New Roman" panose="02020603050405020304" pitchFamily="18" charset="0"/>
              </a:rPr>
              <a:t>Nội</a:t>
            </a:r>
            <a:r>
              <a:rPr lang="en-US" sz="2400" b="1" i="1" u="sng" dirty="0">
                <a:latin typeface="Times New Roman" panose="02020603050405020304" pitchFamily="18" charset="0"/>
                <a:cs typeface="Times New Roman" panose="02020603050405020304" pitchFamily="18" charset="0"/>
              </a:rPr>
              <a:t> dung</a:t>
            </a:r>
            <a:endParaRPr lang="en-US" sz="2400" dirty="0">
              <a:latin typeface="Times New Roman" panose="02020603050405020304" pitchFamily="18" charset="0"/>
              <a:cs typeface="Times New Roman" panose="02020603050405020304" pitchFamily="18" charset="0"/>
            </a:endParaRPr>
          </a:p>
          <a:p>
            <a:r>
              <a:rPr lang="en-US" sz="2400" b="1" i="1" dirty="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 Bài thơ ca ngợi ý nghĩa thiêng liêng của tình mẫu tử bất diệt và khẳng định con người muốn vượt qua mọi cám dỗ thì phải có điểm tựa vững chắc là tình mẫu tử</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b. </a:t>
            </a:r>
            <a:r>
              <a:rPr lang="nl-NL" sz="2400" b="1" i="1" u="sng" dirty="0">
                <a:latin typeface="Times New Roman" panose="02020603050405020304" pitchFamily="18" charset="0"/>
                <a:cs typeface="Times New Roman" panose="02020603050405020304" pitchFamily="18" charset="0"/>
              </a:rPr>
              <a:t>Nghệ thuật</a:t>
            </a:r>
            <a:r>
              <a:rPr lang="nl-NL"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 Bố cục bài thơ thành hai phần giống nhau nhưng không trùng lặp về ý và lời.</a:t>
            </a:r>
            <a:endParaRPr lang="en-US" sz="2400" dirty="0">
              <a:latin typeface="Times New Roman" panose="02020603050405020304" pitchFamily="18" charset="0"/>
              <a:cs typeface="Times New Roman" panose="02020603050405020304" pitchFamily="18" charset="0"/>
            </a:endParaRPr>
          </a:p>
          <a:p>
            <a:r>
              <a:rPr lang="nl-NL" sz="2400" b="1" dirty="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Sáng tạo nên những hình ảnh thiên nhiên bay bổng, lung linh, kì ảo song vẫn rất sinh động và chân thực gợi nhiều liên tưởng.</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c. </a:t>
            </a:r>
            <a:r>
              <a:rPr lang="nl-NL" sz="2400" b="1" i="1" u="sng" dirty="0">
                <a:latin typeface="Times New Roman" panose="02020603050405020304" pitchFamily="18" charset="0"/>
                <a:cs typeface="Times New Roman" panose="02020603050405020304" pitchFamily="18" charset="0"/>
              </a:rPr>
              <a:t>Ghi nhớ</a:t>
            </a:r>
            <a:r>
              <a:rPr lang="nl-NL" sz="2400" b="1" i="1" dirty="0">
                <a:latin typeface="Times New Roman" panose="02020603050405020304" pitchFamily="18" charset="0"/>
                <a:cs typeface="Times New Roman" panose="02020603050405020304" pitchFamily="18" charset="0"/>
              </a:rPr>
              <a:t>: Sgk-89</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828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arn(inVertical)">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barn(inVertical)">
                                      <p:cBhvr>
                                        <p:cTn id="20" dur="50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barn(inVertical)">
                                      <p:cBhvr>
                                        <p:cTn id="25" dur="500"/>
                                        <p:tgtEl>
                                          <p:spTgt spid="4">
                                            <p:txEl>
                                              <p:pRg st="4" end="4"/>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barn(inVertical)">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barn(inVertical)">
                                      <p:cBhvr>
                                        <p:cTn id="3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691</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cp:revision>
  <dcterms:created xsi:type="dcterms:W3CDTF">2024-03-29T22:39:05Z</dcterms:created>
  <dcterms:modified xsi:type="dcterms:W3CDTF">2024-06-10T07:00:59Z</dcterms:modified>
</cp:coreProperties>
</file>