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73" r:id="rId3"/>
    <p:sldId id="286" r:id="rId4"/>
    <p:sldId id="257" r:id="rId5"/>
    <p:sldId id="289" r:id="rId6"/>
    <p:sldId id="291" r:id="rId7"/>
    <p:sldId id="326" r:id="rId8"/>
    <p:sldId id="320" r:id="rId9"/>
    <p:sldId id="321" r:id="rId10"/>
    <p:sldId id="322" r:id="rId11"/>
    <p:sldId id="323" r:id="rId12"/>
    <p:sldId id="325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22EC-F97A-477F-BB87-21890EB7F587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7960F-6004-4144-B392-B3127B277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9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773AFF-7700-48BA-993A-DC2A3C917E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5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B16F-47A1-469A-BB7F-33537C435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EB0A9-D752-4C14-B72A-4EB1EEE26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4959-7A0B-4EAA-AFFD-EF45AB57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410F8-467C-499A-8CF0-FE9C24DC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1859-526F-4F2E-B45A-E57157A2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2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0CE3-0AF9-452E-97C6-99921876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A3869-BF50-493E-8461-A77F951C0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43424-06A2-450D-B022-A31E44AD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D12C5-9A85-4E09-9244-05401665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922B-4E2F-4615-B1B7-EF087058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9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F97E7-6B53-4430-A6F5-BF684F4CE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51C2E-D07E-4DD7-BE6B-6AA5F666C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3460D-50AF-4FBF-B628-D1D4CE04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E87B3-B978-484D-BE70-D5AD0B9E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B7AE1-112D-473A-B44A-E1968B12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1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8946-2653-41B9-9966-FEFBBCB2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40DB-5B13-4EE7-AEFA-2E83A2979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986A-E6A5-4291-A11F-3670B91D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2A53-CED4-4A84-BBBB-99939456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0D58D-B3A7-4017-9853-289D7199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9F0F-E44F-49B6-93B7-1B6E825C3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EF44D-7690-4056-98D1-29C6C8105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1DFEA-33EA-431F-BCFF-578E80ED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AB81E-59D1-4E08-938D-B5DBAE9F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1FEE5-847D-49AB-A70B-F93D01A4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7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04E9-55F0-4162-A934-405C2AAD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7B8F2-B059-4E3B-9DEA-16F6DEE6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8B842-61E8-4FEB-BCC2-3A9A6F817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2F1FA-6C64-44D4-8151-21245E70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DA466-737F-462F-B007-F0A7928B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964A2-913C-43B9-A270-C73ABB79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00B4-CC21-4267-B16D-08D9A5865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9E2B-1A14-43D5-B043-B95B3840B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107BD-7C14-4CE4-A332-417616738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A24BF-F126-4097-AE9E-8BC7D2314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4CC42-CFE7-4458-B5A3-226600213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B4F53-219A-4048-8F44-B11ADF46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87CE4-1E94-4E9F-B281-8FFDCBBB2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42289-99EA-4381-92CB-728CDFEC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B862-2844-46CB-8AE7-D45F2AF7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03015-180D-4A0E-9C78-FD5FDCB0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F8389-DBA8-4C37-B058-443AB8CD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12899-CF83-4A0D-B310-0F45EEA5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C18FA-E74D-402E-B705-0D18703B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D14C7-9EAF-46FF-8DBB-6775CDDE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F8CB2-2149-47E4-A092-42F13E631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3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B75C-E93D-4667-B8CA-6136BCD9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D1DF-DB93-4CFA-9E83-D76B03F7A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05DF8-264B-4140-A212-EDE36C50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5EA0B-C88D-45DF-BFB5-7306B30A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60CCD-C324-4DA4-99DE-7E25D0DD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C8CC5-D068-476F-9C7F-EF20966E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2166-3DA8-47C8-A425-9BCF9B8F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BE540-A2FA-4151-91CA-4D4EF5119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29FF-7405-487C-9807-695DC713E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09B2C-83A2-4754-84F4-7C129304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442C2-D132-4A5C-85E8-814F89BF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E3DC5-0C79-453A-A99E-6018CE45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3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95063-E063-4B42-BDF9-ED4A4001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F732B-EFD3-43FA-AD57-4F473A876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E4077-011C-48F0-B769-16BBD73C5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C0788-D443-4B3C-BAA2-13B60AE0142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41252-6346-4BEE-BAE1-23AF9521E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9B5D-4C32-49F7-9BB4-B6046C74F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C8C8-9CD2-4795-9EC5-6EEA6E7CC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Guy_de_Maupassa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155575" y="612947"/>
            <a:ext cx="1129843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154,155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BỐ CỦA XI-MÔNG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 </a:t>
            </a:r>
            <a:r>
              <a:rPr lang="en-US" alt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alt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pa- </a:t>
            </a:r>
            <a:r>
              <a:rPr lang="en-US" alt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endParaRPr lang="en-US" altLang="en-US" sz="32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chó Bấc (Khuyến khích học sinh tự đọc)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Káº¿t quáº£ hÃ¬nh áº£nh cho hÃ¬nh áº£nh Äá»c sÃ¡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áº¿t quáº£ hÃ¬nh áº£nh cho hÃ¬nh áº£nh Äá»c sÃ¡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Káº¿t quáº£ hÃ¬nh áº£nh cho hÃ¬nh áº£nh truyá»n ngáº¯n bá» cá»§a xi mÃ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1" y="2911791"/>
            <a:ext cx="7759338" cy="38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0776" y="1043655"/>
            <a:ext cx="78856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Nhắc lại ý định tự tử của 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chịu được nỗi nhục kh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Phi-lip: ‘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?’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 kh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người bố.</a:t>
            </a:r>
          </a:p>
          <a:p>
            <a:pPr algn="just"/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được 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Phi-l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nhận lời Xi-m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ghi nhớ 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cả buồn.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trạng 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hoan,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7051" y="354378"/>
            <a:ext cx="502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Káº¿t quáº£ hÃ¬nh áº£nh cho hÃ¬nh áº£nh xi mÃ´ng cÃ¹ng máº¹ vÃ  bÃ¡c phi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" y="1303020"/>
            <a:ext cx="3832950" cy="508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2217" y="1258253"/>
            <a:ext cx="78725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lũ bạn 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chọc: Xi-m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vào mặt 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“Bố tao ấy à,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tao 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là Phi-l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một 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đá…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Khi 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chế giễu cậu kh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trả lời.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con mắt th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thức,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bỏ chạy.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Xi-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1588" y="673478"/>
            <a:ext cx="502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1587" y="4269163"/>
            <a:ext cx="8003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là đứa trẻ  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cảnh bất hạnh đáng thương, 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niềm khao kh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rất b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dị và kh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chịu đầu hàng nghịch cảnh.    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100_21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6" y="1258253"/>
            <a:ext cx="3592926" cy="480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978332" y="209547"/>
            <a:ext cx="6019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66"/>
                </a:solidFill>
              </a:rPr>
              <a:t>DIỄN BIẾN TÂM TRẠNG CỦA XI-MÔNG</a:t>
            </a:r>
            <a:endParaRPr lang="en-US" altLang="en-US" sz="2400" b="1" dirty="0">
              <a:solidFill>
                <a:srgbClr val="FF0066"/>
              </a:solidFill>
              <a:latin typeface=".VnTimeH" panose="020B7200000000000000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03269" y="1418408"/>
            <a:ext cx="1447800" cy="14478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336869" y="1418408"/>
            <a:ext cx="1447800" cy="14478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Phi-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líp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546669" y="1342208"/>
            <a:ext cx="1447800" cy="15240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</a:p>
          <a:p>
            <a:pPr algn="ctr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8604068" y="1342208"/>
            <a:ext cx="1793965" cy="1524000"/>
          </a:xfrm>
          <a:prstGeom prst="rect">
            <a:avLst/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3135086" y="782136"/>
            <a:ext cx="2776946" cy="6155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5175068" y="790845"/>
            <a:ext cx="736963" cy="6068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988231" y="790845"/>
            <a:ext cx="1157151" cy="56769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5988232" y="782137"/>
            <a:ext cx="3086099" cy="5328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873432" y="3513363"/>
            <a:ext cx="990600" cy="14478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003914" y="3493771"/>
            <a:ext cx="914400" cy="1467392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</a:p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235632" y="3533503"/>
            <a:ext cx="990600" cy="14478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</a:p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tủi,</a:t>
            </a:r>
          </a:p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276306" y="3533503"/>
            <a:ext cx="990600" cy="14478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</a:p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lực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369777" y="3521529"/>
            <a:ext cx="990600" cy="14478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</a:p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</a:p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bố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7485019" y="3521529"/>
            <a:ext cx="1066800" cy="14478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9695633" y="3513363"/>
            <a:ext cx="990600" cy="14478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</a:p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8695509" y="3533503"/>
            <a:ext cx="914400" cy="1447800"/>
          </a:xfrm>
          <a:prstGeom prst="rect">
            <a:avLst/>
          </a:prstGeom>
          <a:solidFill>
            <a:srgbClr val="FFFF99">
              <a:alpha val="99001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</a:p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2388870" y="2827563"/>
            <a:ext cx="609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2993571" y="2847703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>
            <a:off x="4717869" y="2865119"/>
            <a:ext cx="414747" cy="6955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5113019" y="2865120"/>
            <a:ext cx="609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6863717" y="2865119"/>
            <a:ext cx="504009" cy="6564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7399294" y="2865119"/>
            <a:ext cx="669197" cy="6683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>
            <a:off x="9152708" y="2874917"/>
            <a:ext cx="425633" cy="658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9590314" y="2893421"/>
            <a:ext cx="616677" cy="6400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517071" y="5907647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243149" y="5122817"/>
            <a:ext cx="10099765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mông,nhà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người,cảm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35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66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AF16FD-76CC-41AE-BB83-5EE66F56863F}"/>
              </a:ext>
            </a:extLst>
          </p:cNvPr>
          <p:cNvSpPr txBox="1"/>
          <p:nvPr/>
        </p:nvSpPr>
        <p:spPr>
          <a:xfrm>
            <a:off x="1125415" y="126609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A5F06-2C96-4E0C-A052-4C444D4F8348}"/>
              </a:ext>
            </a:extLst>
          </p:cNvPr>
          <p:cNvSpPr txBox="1"/>
          <p:nvPr/>
        </p:nvSpPr>
        <p:spPr>
          <a:xfrm>
            <a:off x="379828" y="751344"/>
            <a:ext cx="114651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BLăng-sốt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Phi-lip,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325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-3150957" y="5975911"/>
            <a:ext cx="104800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n w="0"/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– PA - XĂNG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7793" y="1638776"/>
            <a:ext cx="1080677" cy="1143310"/>
          </a:xfrm>
          <a:prstGeom prst="rect">
            <a:avLst/>
          </a:prstGeom>
          <a:solidFill>
            <a:srgbClr val="E54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72648" y="1520191"/>
            <a:ext cx="1361588" cy="1143310"/>
          </a:xfrm>
          <a:custGeom>
            <a:avLst/>
            <a:gdLst>
              <a:gd name="connsiteX0" fmla="*/ 0 w 1405720"/>
              <a:gd name="connsiteY0" fmla="*/ 0 h 1487606"/>
              <a:gd name="connsiteX1" fmla="*/ 607326 w 1405720"/>
              <a:gd name="connsiteY1" fmla="*/ 0 h 1487606"/>
              <a:gd name="connsiteX2" fmla="*/ 1405720 w 1405720"/>
              <a:gd name="connsiteY2" fmla="*/ 0 h 1487606"/>
              <a:gd name="connsiteX3" fmla="*/ 1405720 w 1405720"/>
              <a:gd name="connsiteY3" fmla="*/ 1487606 h 1487606"/>
              <a:gd name="connsiteX4" fmla="*/ 607326 w 1405720"/>
              <a:gd name="connsiteY4" fmla="*/ 1487606 h 1487606"/>
              <a:gd name="connsiteX5" fmla="*/ 0 w 1405720"/>
              <a:gd name="connsiteY5" fmla="*/ 1487606 h 1487606"/>
              <a:gd name="connsiteX6" fmla="*/ 607326 w 1405720"/>
              <a:gd name="connsiteY6" fmla="*/ 743803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5720" h="1487606">
                <a:moveTo>
                  <a:pt x="0" y="0"/>
                </a:moveTo>
                <a:lnTo>
                  <a:pt x="607326" y="0"/>
                </a:lnTo>
                <a:lnTo>
                  <a:pt x="1405720" y="0"/>
                </a:lnTo>
                <a:lnTo>
                  <a:pt x="1405720" y="1487606"/>
                </a:lnTo>
                <a:lnTo>
                  <a:pt x="607326" y="1487606"/>
                </a:lnTo>
                <a:lnTo>
                  <a:pt x="0" y="1487606"/>
                </a:lnTo>
                <a:lnTo>
                  <a:pt x="607326" y="743803"/>
                </a:lnTo>
                <a:close/>
              </a:path>
            </a:pathLst>
          </a:custGeom>
          <a:solidFill>
            <a:srgbClr val="F6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1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0044" y="1350626"/>
            <a:ext cx="6644167" cy="1415497"/>
          </a:xfrm>
          <a:prstGeom prst="rect">
            <a:avLst/>
          </a:prstGeom>
          <a:solidFill>
            <a:srgbClr val="F6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 đơ 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-pa-xăng (1850- 1893)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30228" y="3156508"/>
            <a:ext cx="1030940" cy="1163864"/>
          </a:xfrm>
          <a:prstGeom prst="rect">
            <a:avLst/>
          </a:prstGeom>
          <a:solidFill>
            <a:srgbClr val="039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8628" y="3035792"/>
            <a:ext cx="968015" cy="1163864"/>
          </a:xfrm>
          <a:prstGeom prst="rect">
            <a:avLst/>
          </a:prstGeom>
          <a:solidFill>
            <a:srgbClr val="21A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0044" y="2860197"/>
            <a:ext cx="6644167" cy="1491593"/>
          </a:xfrm>
          <a:prstGeom prst="rect">
            <a:avLst/>
          </a:prstGeom>
          <a:solidFill>
            <a:srgbClr val="17A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5" name="Right Triangle 24"/>
          <p:cNvSpPr/>
          <p:nvPr/>
        </p:nvSpPr>
        <p:spPr>
          <a:xfrm rot="10800000" flipH="1">
            <a:off x="2958379" y="3178978"/>
            <a:ext cx="280178" cy="120716"/>
          </a:xfrm>
          <a:prstGeom prst="rtTriangle">
            <a:avLst/>
          </a:prstGeom>
          <a:solidFill>
            <a:srgbClr val="027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88102" y="4870036"/>
            <a:ext cx="881072" cy="1163864"/>
          </a:xfrm>
          <a:prstGeom prst="rect">
            <a:avLst/>
          </a:prstGeom>
          <a:solidFill>
            <a:srgbClr val="6C8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76502" y="4749320"/>
            <a:ext cx="827294" cy="1163864"/>
          </a:xfrm>
          <a:prstGeom prst="rect">
            <a:avLst/>
          </a:prstGeom>
          <a:solidFill>
            <a:srgbClr val="88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434236" y="4428309"/>
            <a:ext cx="6669975" cy="1737360"/>
          </a:xfrm>
          <a:prstGeom prst="rect">
            <a:avLst/>
          </a:prstGeom>
          <a:solidFill>
            <a:srgbClr val="88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phẩm của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thường phản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sắc nhiều phương diện của x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 Ph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nửa cuối thế kỉ XIX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88733" y="765892"/>
            <a:ext cx="1876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88733" y="324551"/>
            <a:ext cx="3385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thiệuchung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uy de Maupassant – Wikipedia tiếng Việt">
            <a:extLst>
              <a:ext uri="{FF2B5EF4-FFF2-40B4-BE49-F238E27FC236}">
                <a16:creationId xmlns:a16="http://schemas.microsoft.com/office/drawing/2014/main" id="{916EC068-FA60-51F6-CEB0-59262DA6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" y="411882"/>
            <a:ext cx="4002580" cy="54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1652B-CE07-485D-1B94-A84764F79C76}"/>
              </a:ext>
            </a:extLst>
          </p:cNvPr>
          <p:cNvSpPr txBox="1"/>
          <p:nvPr/>
        </p:nvSpPr>
        <p:spPr>
          <a:xfrm>
            <a:off x="87789" y="6379560"/>
            <a:ext cx="61622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dirty="0">
                <a:latin typeface="+mj-lt"/>
              </a:rPr>
              <a:t>(Nguồn: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https://vi.wikipedia.org/wiki/Guy_de_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Maupassant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" grpId="0" animBg="1"/>
      <p:bldP spid="6" grpId="0" animBg="1"/>
      <p:bldP spid="7" grpId="0" animBg="1"/>
      <p:bldP spid="21" grpId="0" animBg="1"/>
      <p:bldP spid="22" grpId="0" animBg="1"/>
      <p:bldP spid="23" grpId="0" animBg="1"/>
      <p:bldP spid="25" grpId="0" animBg="1"/>
      <p:bldP spid="58" grpId="0" animBg="1"/>
      <p:bldP spid="59" grpId="0" animBg="1"/>
      <p:bldP spid="60" grpId="0" animBg="1"/>
      <p:bldP spid="2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1974181" y="771951"/>
            <a:ext cx="2354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9894" y="2093590"/>
            <a:ext cx="5189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XIX”</a:t>
            </a:r>
          </a:p>
          <a:p>
            <a:pPr algn="just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Káº¿t quáº£ hÃ¬nh áº£nh cho tuyá»n táº­p truyá»n ngáº¯n PhÃ¡p tháº¿ ká» X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80" y="274320"/>
            <a:ext cx="5422266" cy="63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637F0-6114-4352-8593-C2109CDE3C9B}"/>
              </a:ext>
            </a:extLst>
          </p:cNvPr>
          <p:cNvSpPr txBox="1"/>
          <p:nvPr/>
        </p:nvSpPr>
        <p:spPr>
          <a:xfrm>
            <a:off x="126608" y="196948"/>
            <a:ext cx="11760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Thể loại: Truyện ngắn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Kể theo ngôi thứ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Phương thức biểu đạt: tự sự kết hợp miêu tả và biểu cảm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Trình tự miêu tả: thời 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Bố cục : 4 phần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6573" y="3956181"/>
            <a:ext cx="2943697" cy="274029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255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518" y="1954314"/>
            <a:ext cx="2933408" cy="201168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Freeform: Shape 17"/>
          <p:cNvSpPr/>
          <p:nvPr/>
        </p:nvSpPr>
        <p:spPr>
          <a:xfrm>
            <a:off x="3285871" y="3146034"/>
            <a:ext cx="2791223" cy="2821827"/>
          </a:xfrm>
          <a:custGeom>
            <a:avLst/>
            <a:gdLst>
              <a:gd name="connsiteX0" fmla="*/ 0 w 2011680"/>
              <a:gd name="connsiteY0" fmla="*/ 0 h 2011680"/>
              <a:gd name="connsiteX1" fmla="*/ 2011680 w 2011680"/>
              <a:gd name="connsiteY1" fmla="*/ 0 h 2011680"/>
              <a:gd name="connsiteX2" fmla="*/ 2011680 w 2011680"/>
              <a:gd name="connsiteY2" fmla="*/ 1960422 h 2011680"/>
              <a:gd name="connsiteX3" fmla="*/ 1964520 w 2011680"/>
              <a:gd name="connsiteY3" fmla="*/ 2011680 h 2011680"/>
              <a:gd name="connsiteX4" fmla="*/ 0 w 2011680"/>
              <a:gd name="connsiteY4" fmla="*/ 2011680 h 2011680"/>
              <a:gd name="connsiteX5" fmla="*/ 0 w 2011680"/>
              <a:gd name="connsiteY5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680" h="2011680">
                <a:moveTo>
                  <a:pt x="0" y="0"/>
                </a:moveTo>
                <a:lnTo>
                  <a:pt x="2011680" y="0"/>
                </a:lnTo>
                <a:lnTo>
                  <a:pt x="2011680" y="1960422"/>
                </a:lnTo>
                <a:lnTo>
                  <a:pt x="1964520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8255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reeform: Shape 15"/>
          <p:cNvSpPr/>
          <p:nvPr/>
        </p:nvSpPr>
        <p:spPr>
          <a:xfrm>
            <a:off x="5921224" y="4382130"/>
            <a:ext cx="47160" cy="51258"/>
          </a:xfrm>
          <a:custGeom>
            <a:avLst/>
            <a:gdLst>
              <a:gd name="connsiteX0" fmla="*/ 47160 w 47160"/>
              <a:gd name="connsiteY0" fmla="*/ 0 h 51258"/>
              <a:gd name="connsiteX1" fmla="*/ 47160 w 47160"/>
              <a:gd name="connsiteY1" fmla="*/ 51258 h 51258"/>
              <a:gd name="connsiteX2" fmla="*/ 0 w 47160"/>
              <a:gd name="connsiteY2" fmla="*/ 51258 h 51258"/>
              <a:gd name="connsiteX3" fmla="*/ 47160 w 47160"/>
              <a:gd name="connsiteY3" fmla="*/ 0 h 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60" h="51258">
                <a:moveTo>
                  <a:pt x="47160" y="0"/>
                </a:moveTo>
                <a:lnTo>
                  <a:pt x="47160" y="51258"/>
                </a:lnTo>
                <a:lnTo>
                  <a:pt x="0" y="51258"/>
                </a:lnTo>
                <a:lnTo>
                  <a:pt x="471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07457" y="1283709"/>
            <a:ext cx="2779928" cy="2011680"/>
          </a:xfrm>
          <a:prstGeom prst="rect">
            <a:avLst/>
          </a:prstGeom>
          <a:solidFill>
            <a:srgbClr val="EF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Heart 29"/>
          <p:cNvSpPr/>
          <p:nvPr/>
        </p:nvSpPr>
        <p:spPr>
          <a:xfrm>
            <a:off x="3921217" y="1509576"/>
            <a:ext cx="1562529" cy="1503951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1121081" y="2402251"/>
            <a:ext cx="1582737" cy="123720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0681" y="4020144"/>
            <a:ext cx="29592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–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59980" y="3285875"/>
            <a:ext cx="2837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Xi-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Phi-lip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523549" y="595886"/>
            <a:ext cx="1667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7"/>
          <p:cNvSpPr/>
          <p:nvPr/>
        </p:nvSpPr>
        <p:spPr>
          <a:xfrm>
            <a:off x="6087386" y="2402251"/>
            <a:ext cx="3044664" cy="2806948"/>
          </a:xfrm>
          <a:custGeom>
            <a:avLst/>
            <a:gdLst>
              <a:gd name="connsiteX0" fmla="*/ 0 w 2011680"/>
              <a:gd name="connsiteY0" fmla="*/ 0 h 2011680"/>
              <a:gd name="connsiteX1" fmla="*/ 2011680 w 2011680"/>
              <a:gd name="connsiteY1" fmla="*/ 0 h 2011680"/>
              <a:gd name="connsiteX2" fmla="*/ 2011680 w 2011680"/>
              <a:gd name="connsiteY2" fmla="*/ 1960422 h 2011680"/>
              <a:gd name="connsiteX3" fmla="*/ 1964520 w 2011680"/>
              <a:gd name="connsiteY3" fmla="*/ 2011680 h 2011680"/>
              <a:gd name="connsiteX4" fmla="*/ 0 w 2011680"/>
              <a:gd name="connsiteY4" fmla="*/ 2011680 h 2011680"/>
              <a:gd name="connsiteX5" fmla="*/ 0 w 2011680"/>
              <a:gd name="connsiteY5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680" h="2011680">
                <a:moveTo>
                  <a:pt x="0" y="0"/>
                </a:moveTo>
                <a:lnTo>
                  <a:pt x="2011680" y="0"/>
                </a:lnTo>
                <a:lnTo>
                  <a:pt x="2011680" y="1960422"/>
                </a:lnTo>
                <a:lnTo>
                  <a:pt x="1964520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8255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7386" y="539926"/>
            <a:ext cx="3044664" cy="2011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00501" y="2654654"/>
            <a:ext cx="28497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theo đến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đi rất nhanh: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Phi-l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đưa Xi-m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về 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647714" y="1006033"/>
            <a:ext cx="2088904" cy="123720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Freeform: Shape 17"/>
          <p:cNvSpPr/>
          <p:nvPr/>
        </p:nvSpPr>
        <p:spPr>
          <a:xfrm>
            <a:off x="9142341" y="1990839"/>
            <a:ext cx="2701318" cy="2806948"/>
          </a:xfrm>
          <a:custGeom>
            <a:avLst/>
            <a:gdLst>
              <a:gd name="connsiteX0" fmla="*/ 0 w 2011680"/>
              <a:gd name="connsiteY0" fmla="*/ 0 h 2011680"/>
              <a:gd name="connsiteX1" fmla="*/ 2011680 w 2011680"/>
              <a:gd name="connsiteY1" fmla="*/ 0 h 2011680"/>
              <a:gd name="connsiteX2" fmla="*/ 2011680 w 2011680"/>
              <a:gd name="connsiteY2" fmla="*/ 1960422 h 2011680"/>
              <a:gd name="connsiteX3" fmla="*/ 1964520 w 2011680"/>
              <a:gd name="connsiteY3" fmla="*/ 2011680 h 2011680"/>
              <a:gd name="connsiteX4" fmla="*/ 0 w 2011680"/>
              <a:gd name="connsiteY4" fmla="*/ 2011680 h 2011680"/>
              <a:gd name="connsiteX5" fmla="*/ 0 w 2011680"/>
              <a:gd name="connsiteY5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1680" h="2011680">
                <a:moveTo>
                  <a:pt x="0" y="0"/>
                </a:moveTo>
                <a:lnTo>
                  <a:pt x="2011680" y="0"/>
                </a:lnTo>
                <a:lnTo>
                  <a:pt x="2011680" y="1960422"/>
                </a:lnTo>
                <a:lnTo>
                  <a:pt x="1964520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8255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2341" y="128514"/>
            <a:ext cx="2701317" cy="20116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91869" y="2243242"/>
            <a:ext cx="26815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lại: 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chuyện ở trường 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Cloud 24"/>
          <p:cNvSpPr/>
          <p:nvPr/>
        </p:nvSpPr>
        <p:spPr>
          <a:xfrm>
            <a:off x="9665137" y="586725"/>
            <a:ext cx="1965574" cy="123720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2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8" grpId="0" animBg="1"/>
      <p:bldP spid="24" grpId="0" animBg="1"/>
      <p:bldP spid="30" grpId="0" animBg="1"/>
      <p:bldP spid="31" grpId="0" animBg="1"/>
      <p:bldP spid="33" grpId="0"/>
      <p:bldP spid="34" grpId="0"/>
      <p:bldP spid="19" grpId="0"/>
      <p:bldP spid="13" grpId="0" animBg="1"/>
      <p:bldP spid="14" grpId="0" animBg="1"/>
      <p:bldP spid="17" grpId="0"/>
      <p:bldP spid="20" grpId="0" animBg="1"/>
      <p:bldP spid="21" grpId="0" animBg="1"/>
      <p:bldP spid="22" grpId="0" animBg="1"/>
      <p:bldP spid="23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0902" y="40728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0902" y="938039"/>
            <a:ext cx="502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0902" y="1522814"/>
            <a:ext cx="502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8075" y="2017096"/>
            <a:ext cx="502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8076" y="2547855"/>
            <a:ext cx="55941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8075" y="3631735"/>
            <a:ext cx="6261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609600" algn="just"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utoShape 2" descr="Káº¿t quáº£ hÃ¬nh áº£nh cho hÃ¬nh áº£nh cáº­u bÃ© xi mÃ´ng bá» ra bá» sÃ´ng Äáº§y ho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Káº¿t quáº£ hÃ¬nh áº£nh cho hÃ¬nh áº£nh cáº­u bÃ© xi mÃ´ng bá» ra bá» sÃ´ng Äáº§y ho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" y="2086340"/>
            <a:ext cx="5504995" cy="4262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12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5B82D9-8C26-4250-9F17-B6D87429559E}"/>
              </a:ext>
            </a:extLst>
          </p:cNvPr>
          <p:cNvSpPr txBox="1"/>
          <p:nvPr/>
        </p:nvSpPr>
        <p:spPr>
          <a:xfrm>
            <a:off x="196948" y="829994"/>
            <a:ext cx="1170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F4206-63D5-4916-8A85-AD27F9866CB9}"/>
              </a:ext>
            </a:extLst>
          </p:cNvPr>
          <p:cNvSpPr txBox="1"/>
          <p:nvPr/>
        </p:nvSpPr>
        <p:spPr>
          <a:xfrm>
            <a:off x="4304714" y="1589649"/>
            <a:ext cx="474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NHIỆM VỤ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D34D7-7F53-4A2F-824F-031AEBD2628D}"/>
              </a:ext>
            </a:extLst>
          </p:cNvPr>
          <p:cNvSpPr txBox="1"/>
          <p:nvPr/>
        </p:nvSpPr>
        <p:spPr>
          <a:xfrm>
            <a:off x="196948" y="2051314"/>
            <a:ext cx="11408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song.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Phi-lip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337" y="281843"/>
            <a:ext cx="502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3463" y="863828"/>
            <a:ext cx="502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6443" y="1445812"/>
            <a:ext cx="82638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Cảnh bờ s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đẹp khiến Xi-m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cảm thấy dễ chịu,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 kh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đi chuyện đau buồn: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 bắt 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…..mỉm cười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Người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ỳ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đọc kinh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nguyện.</a:t>
            </a: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Cơn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 nở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éo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 dập, xốn xang,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Xi-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3" descr="100_21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416"/>
            <a:ext cx="3636443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7943" y="2420170"/>
            <a:ext cx="720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7943" y="1647600"/>
            <a:ext cx="5024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Phi-lip</a:t>
            </a:r>
            <a:endParaRPr lang="en-US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0" y="1201012"/>
            <a:ext cx="4494803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1010</Words>
  <Application>Microsoft Office PowerPoint</Application>
  <PresentationFormat>Widescreen</PresentationFormat>
  <Paragraphs>108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.VnTimeH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2024-05-03T01:27:17Z</dcterms:created>
  <dcterms:modified xsi:type="dcterms:W3CDTF">2024-06-10T08:13:24Z</dcterms:modified>
</cp:coreProperties>
</file>