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7" r:id="rId3"/>
    <p:sldId id="280" r:id="rId4"/>
    <p:sldId id="326" r:id="rId5"/>
    <p:sldId id="276" r:id="rId6"/>
    <p:sldId id="283" r:id="rId7"/>
    <p:sldId id="333" r:id="rId8"/>
    <p:sldId id="327" r:id="rId9"/>
    <p:sldId id="284" r:id="rId10"/>
    <p:sldId id="287" r:id="rId11"/>
    <p:sldId id="329" r:id="rId12"/>
    <p:sldId id="330" r:id="rId13"/>
    <p:sldId id="335" r:id="rId14"/>
    <p:sldId id="339" r:id="rId15"/>
    <p:sldId id="341" r:id="rId16"/>
    <p:sldId id="331" r:id="rId17"/>
    <p:sldId id="337" r:id="rId18"/>
    <p:sldId id="336" r:id="rId19"/>
    <p:sldId id="338" r:id="rId20"/>
    <p:sldId id="32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7F9178-F506-4758-BE57-ED7531BBC264}" type="datetimeFigureOut">
              <a:rPr lang="en-US" smtClean="0"/>
              <a:t>09/06/2024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66FC33-1FF7-4A5B-9CC9-C0C342A0C9ED}" type="slidenum">
              <a:rPr lang="en-US" smtClean="0"/>
              <a:t>‹#›</a:t>
            </a:fld>
            <a:endParaRPr lang="en-US"/>
          </a:p>
        </p:txBody>
      </p:sp>
    </p:spTree>
    <p:extLst>
      <p:ext uri="{BB962C8B-B14F-4D97-AF65-F5344CB8AC3E}">
        <p14:creationId xmlns:p14="http://schemas.microsoft.com/office/powerpoint/2010/main" val="2367156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Slide Image Placeholder 1"/>
          <p:cNvSpPr>
            <a:spLocks noGrp="1" noRot="1" noChangeAspect="1" noChangeArrowheads="1" noTextEdit="1"/>
          </p:cNvSpPr>
          <p:nvPr>
            <p:ph type="sldImg"/>
          </p:nvPr>
        </p:nvSpPr>
        <p:spPr>
          <a:xfrm>
            <a:off x="1143000" y="685800"/>
            <a:ext cx="4572000" cy="3429000"/>
          </a:xfrm>
          <a:ln/>
        </p:spPr>
      </p:sp>
      <p:sp>
        <p:nvSpPr>
          <p:cNvPr id="33997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ltLang="vi-VN">
              <a:latin typeface="Arial" panose="020B0604020202020204" pitchFamily="34" charset="0"/>
              <a:cs typeface="Arial" panose="020B0604020202020204" pitchFamily="34" charset="0"/>
            </a:endParaRPr>
          </a:p>
        </p:txBody>
      </p:sp>
      <p:sp>
        <p:nvSpPr>
          <p:cNvPr id="33997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0000FF"/>
                </a:solidFill>
                <a:latin typeface=".VnCentury Schoolbook" panose="020B7200000000000000" pitchFamily="34" charset="0"/>
                <a:cs typeface="Arial" panose="020B0604020202020204" pitchFamily="34" charset="0"/>
              </a:defRPr>
            </a:lvl1pPr>
            <a:lvl2pPr marL="742950" indent="-285750" eaLnBrk="0" hangingPunct="0">
              <a:defRPr sz="2200" b="1">
                <a:solidFill>
                  <a:srgbClr val="0000FF"/>
                </a:solidFill>
                <a:latin typeface=".VnCentury Schoolbook" panose="020B7200000000000000" pitchFamily="34" charset="0"/>
                <a:cs typeface="Arial" panose="020B0604020202020204" pitchFamily="34" charset="0"/>
              </a:defRPr>
            </a:lvl2pPr>
            <a:lvl3pPr marL="1143000" indent="-228600" eaLnBrk="0" hangingPunct="0">
              <a:defRPr sz="2200" b="1">
                <a:solidFill>
                  <a:srgbClr val="0000FF"/>
                </a:solidFill>
                <a:latin typeface=".VnCentury Schoolbook" panose="020B7200000000000000" pitchFamily="34" charset="0"/>
                <a:cs typeface="Arial" panose="020B0604020202020204" pitchFamily="34" charset="0"/>
              </a:defRPr>
            </a:lvl3pPr>
            <a:lvl4pPr marL="1600200" indent="-228600" eaLnBrk="0" hangingPunct="0">
              <a:defRPr sz="2200" b="1">
                <a:solidFill>
                  <a:srgbClr val="0000FF"/>
                </a:solidFill>
                <a:latin typeface=".VnCentury Schoolbook" panose="020B7200000000000000" pitchFamily="34" charset="0"/>
                <a:cs typeface="Arial" panose="020B0604020202020204" pitchFamily="34" charset="0"/>
              </a:defRPr>
            </a:lvl4pPr>
            <a:lvl5pPr marL="2057400" indent="-228600" eaLnBrk="0" hangingPunct="0">
              <a:defRPr sz="2200" b="1">
                <a:solidFill>
                  <a:srgbClr val="0000FF"/>
                </a:solidFill>
                <a:latin typeface=".VnCentury Schoolbook" panose="020B7200000000000000" pitchFamily="34" charset="0"/>
                <a:cs typeface="Arial" panose="020B0604020202020204" pitchFamily="34" charset="0"/>
              </a:defRPr>
            </a:lvl5pPr>
            <a:lvl6pPr marL="2514600" indent="-228600" eaLnBrk="0" fontAlgn="base" hangingPunct="0">
              <a:spcBef>
                <a:spcPct val="0"/>
              </a:spcBef>
              <a:spcAft>
                <a:spcPct val="0"/>
              </a:spcAft>
              <a:defRPr sz="2200" b="1">
                <a:solidFill>
                  <a:srgbClr val="0000FF"/>
                </a:solidFill>
                <a:latin typeface=".VnCentury Schoolbook" panose="020B7200000000000000" pitchFamily="34" charset="0"/>
                <a:cs typeface="Arial" panose="020B0604020202020204" pitchFamily="34" charset="0"/>
              </a:defRPr>
            </a:lvl6pPr>
            <a:lvl7pPr marL="2971800" indent="-228600" eaLnBrk="0" fontAlgn="base" hangingPunct="0">
              <a:spcBef>
                <a:spcPct val="0"/>
              </a:spcBef>
              <a:spcAft>
                <a:spcPct val="0"/>
              </a:spcAft>
              <a:defRPr sz="2200" b="1">
                <a:solidFill>
                  <a:srgbClr val="0000FF"/>
                </a:solidFill>
                <a:latin typeface=".VnCentury Schoolbook" panose="020B7200000000000000" pitchFamily="34" charset="0"/>
                <a:cs typeface="Arial" panose="020B0604020202020204" pitchFamily="34" charset="0"/>
              </a:defRPr>
            </a:lvl7pPr>
            <a:lvl8pPr marL="3429000" indent="-228600" eaLnBrk="0" fontAlgn="base" hangingPunct="0">
              <a:spcBef>
                <a:spcPct val="0"/>
              </a:spcBef>
              <a:spcAft>
                <a:spcPct val="0"/>
              </a:spcAft>
              <a:defRPr sz="2200" b="1">
                <a:solidFill>
                  <a:srgbClr val="0000FF"/>
                </a:solidFill>
                <a:latin typeface=".VnCentury Schoolbook" panose="020B7200000000000000" pitchFamily="34" charset="0"/>
                <a:cs typeface="Arial" panose="020B0604020202020204" pitchFamily="34" charset="0"/>
              </a:defRPr>
            </a:lvl8pPr>
            <a:lvl9pPr marL="3886200" indent="-228600" eaLnBrk="0" fontAlgn="base" hangingPunct="0">
              <a:spcBef>
                <a:spcPct val="0"/>
              </a:spcBef>
              <a:spcAft>
                <a:spcPct val="0"/>
              </a:spcAft>
              <a:defRPr sz="2200" b="1">
                <a:solidFill>
                  <a:srgbClr val="0000FF"/>
                </a:solidFill>
                <a:latin typeface=".VnCentury Schoolbook" panose="020B7200000000000000" pitchFamily="34" charset="0"/>
                <a:cs typeface="Arial" panose="020B0604020202020204" pitchFamily="34" charset="0"/>
              </a:defRPr>
            </a:lvl9pPr>
          </a:lstStyle>
          <a:p>
            <a:pPr eaLnBrk="1" hangingPunct="1"/>
            <a:fld id="{5E42BC4A-1EBF-45EA-AF8C-2ABDDC30BA19}" type="slidenum">
              <a:rPr lang="en-US" altLang="vi-VN" sz="1200" b="0">
                <a:solidFill>
                  <a:srgbClr val="000000"/>
                </a:solidFill>
                <a:latin typeface="Calibri" panose="020F0502020204030204" pitchFamily="34" charset="0"/>
              </a:rPr>
              <a:pPr eaLnBrk="1" hangingPunct="1"/>
              <a:t>1</a:t>
            </a:fld>
            <a:endParaRPr lang="en-US" altLang="vi-VN" sz="1200" b="0">
              <a:solidFill>
                <a:srgbClr val="000000"/>
              </a:solidFill>
              <a:latin typeface="Calibri" panose="020F0502020204030204" pitchFamily="34" charset="0"/>
            </a:endParaRPr>
          </a:p>
        </p:txBody>
      </p:sp>
    </p:spTree>
    <p:extLst>
      <p:ext uri="{BB962C8B-B14F-4D97-AF65-F5344CB8AC3E}">
        <p14:creationId xmlns:p14="http://schemas.microsoft.com/office/powerpoint/2010/main" val="142806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66FC33-1FF7-4A5B-9CC9-C0C342A0C9ED}" type="slidenum">
              <a:rPr lang="en-US" smtClean="0"/>
              <a:t>18</a:t>
            </a:fld>
            <a:endParaRPr lang="en-US"/>
          </a:p>
        </p:txBody>
      </p:sp>
    </p:spTree>
    <p:extLst>
      <p:ext uri="{BB962C8B-B14F-4D97-AF65-F5344CB8AC3E}">
        <p14:creationId xmlns:p14="http://schemas.microsoft.com/office/powerpoint/2010/main" val="98280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83653D-4B19-48EC-AD86-457A0EBC51B3}" type="datetimeFigureOut">
              <a:rPr lang="en-US" smtClean="0"/>
              <a:t>09/06/2024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394722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83653D-4B19-48EC-AD86-457A0EBC51B3}" type="datetimeFigureOut">
              <a:rPr lang="en-US" smtClean="0"/>
              <a:t>09/06/2024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304416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83653D-4B19-48EC-AD86-457A0EBC51B3}" type="datetimeFigureOut">
              <a:rPr lang="en-US" smtClean="0"/>
              <a:t>09/06/2024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1065789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1"/>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noProof="1"/>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9B058CE-1F2E-4C0C-BE87-AD323482DD6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80477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3FC9FD0-EDE2-4150-B47B-6B2C74DAD27C}"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075601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1"/>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19B78A-6DAC-45E5-BCB1-63AF93F01D03}"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832156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7E9D055-AD60-4A01-8594-E21759628722}"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2751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1"/>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FDBAC667-8C11-46F3-981A-51154940A2C5}"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340238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D54999F-8B1E-4372-94EB-A19CC247982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35055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CFE683D8-9539-4A6A-BE45-1A054976ED4A}"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213789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noProof="1"/>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6511D59-1661-4AB5-A7E7-09F8F3538B2B}"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580865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83653D-4B19-48EC-AD86-457A0EBC51B3}" type="datetimeFigureOut">
              <a:rPr lang="en-US" smtClean="0"/>
              <a:t>09/06/2024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174928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1"/>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FE237D9F-7CDD-470E-BBF2-669327DA853C}"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47757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EACC10B-C6FE-4EAD-8734-1D06BC748875}"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757730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C34D6BF-CAB2-49FD-B064-C886BD0D35A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6192339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3052"/>
            <a:ext cx="8229600" cy="5853113"/>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32BA5E5-BB3C-4BC0-B606-443E702AC338}"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7649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83653D-4B19-48EC-AD86-457A0EBC51B3}" type="datetimeFigureOut">
              <a:rPr lang="en-US" smtClean="0"/>
              <a:t>09/06/2024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318943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83653D-4B19-48EC-AD86-457A0EBC51B3}" type="datetimeFigureOut">
              <a:rPr lang="en-US" smtClean="0"/>
              <a:t>09/06/2024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346548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83653D-4B19-48EC-AD86-457A0EBC51B3}" type="datetimeFigureOut">
              <a:rPr lang="en-US" smtClean="0"/>
              <a:t>09/06/2024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19010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83653D-4B19-48EC-AD86-457A0EBC51B3}" type="datetimeFigureOut">
              <a:rPr lang="en-US" smtClean="0"/>
              <a:t>09/06/2024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5981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83653D-4B19-48EC-AD86-457A0EBC51B3}" type="datetimeFigureOut">
              <a:rPr lang="en-US" smtClean="0"/>
              <a:t>09/06/2024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3573916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83653D-4B19-48EC-AD86-457A0EBC51B3}" type="datetimeFigureOut">
              <a:rPr lang="en-US" smtClean="0"/>
              <a:t>09/06/2024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2196310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83653D-4B19-48EC-AD86-457A0EBC51B3}" type="datetimeFigureOut">
              <a:rPr lang="en-US" smtClean="0"/>
              <a:t>09/06/2024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DF26A6-031A-4896-9284-1C492DACF00C}" type="slidenum">
              <a:rPr lang="en-US" smtClean="0"/>
              <a:t>‹#›</a:t>
            </a:fld>
            <a:endParaRPr lang="en-US"/>
          </a:p>
        </p:txBody>
      </p:sp>
    </p:spTree>
    <p:extLst>
      <p:ext uri="{BB962C8B-B14F-4D97-AF65-F5344CB8AC3E}">
        <p14:creationId xmlns:p14="http://schemas.microsoft.com/office/powerpoint/2010/main" val="415192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3653D-4B19-48EC-AD86-457A0EBC51B3}" type="datetimeFigureOut">
              <a:rPr lang="en-US" smtClean="0"/>
              <a:t>09/06/2024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F26A6-031A-4896-9284-1C492DACF00C}" type="slidenum">
              <a:rPr lang="en-US" smtClean="0"/>
              <a:t>‹#›</a:t>
            </a:fld>
            <a:endParaRPr lang="en-US"/>
          </a:p>
        </p:txBody>
      </p:sp>
    </p:spTree>
    <p:extLst>
      <p:ext uri="{BB962C8B-B14F-4D97-AF65-F5344CB8AC3E}">
        <p14:creationId xmlns:p14="http://schemas.microsoft.com/office/powerpoint/2010/main" val="4061228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ea typeface="SimSun" pitchFamily="2" charset="-122"/>
              </a:defRPr>
            </a:lvl1pPr>
          </a:lstStyle>
          <a:p>
            <a:pPr fontAlgn="base">
              <a:spcBef>
                <a:spcPct val="0"/>
              </a:spcBef>
              <a:spcAft>
                <a:spcPct val="0"/>
              </a:spcAft>
            </a:pPr>
            <a:fld id="{E431A880-DDC3-458C-9096-E8D0E8E5E4FE}" type="slidenum">
              <a:rPr lang="en-US" altLang="zh-CN">
                <a:solidFill>
                  <a:srgbClr val="000000"/>
                </a:solidFill>
              </a:rPr>
              <a:pPr fontAlgn="base">
                <a:spcBef>
                  <a:spcPct val="0"/>
                </a:spcBef>
                <a:spcAft>
                  <a:spcPct val="0"/>
                </a:spcAft>
              </a:pPr>
              <a:t>‹#›</a:t>
            </a:fld>
            <a:endParaRPr lang="en-US" altLang="zh-CN">
              <a:solidFill>
                <a:srgbClr val="000000"/>
              </a:solidFill>
            </a:endParaRPr>
          </a:p>
        </p:txBody>
      </p:sp>
    </p:spTree>
    <p:extLst>
      <p:ext uri="{BB962C8B-B14F-4D97-AF65-F5344CB8AC3E}">
        <p14:creationId xmlns:p14="http://schemas.microsoft.com/office/powerpoint/2010/main" val="1699822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3.wmf"/><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upload.wikimedia.org/wikipedia/vi/5/59/Kim_Lan.jpeg"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2"/>
          <p:cNvGrpSpPr>
            <a:grpSpLocks noChangeAspect="1"/>
          </p:cNvGrpSpPr>
          <p:nvPr/>
        </p:nvGrpSpPr>
        <p:grpSpPr bwMode="auto">
          <a:xfrm>
            <a:off x="5147020" y="3377301"/>
            <a:ext cx="4235714" cy="3375025"/>
            <a:chOff x="0" y="0"/>
            <a:chExt cx="5460" cy="3810"/>
          </a:xfrm>
        </p:grpSpPr>
        <p:sp>
          <p:nvSpPr>
            <p:cNvPr id="11" name="AutoShape 3"/>
            <p:cNvSpPr>
              <a:spLocks noChangeAspect="1" noChangeArrowheads="1"/>
            </p:cNvSpPr>
            <p:nvPr/>
          </p:nvSpPr>
          <p:spPr bwMode="auto">
            <a:xfrm>
              <a:off x="0" y="0"/>
              <a:ext cx="5460" cy="3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en-US" altLang="en-US">
                <a:solidFill>
                  <a:prstClr val="black"/>
                </a:solidFill>
                <a:latin typeface="Arial" panose="020B0604020202020204" pitchFamily="34" charset="0"/>
                <a:ea typeface="宋体" panose="02010600030101010101" pitchFamily="2" charset="-122"/>
                <a:cs typeface="Arial" panose="020B0604020202020204" pitchFamily="34" charset="0"/>
              </a:endParaRPr>
            </a:p>
          </p:txBody>
        </p:sp>
        <p:sp>
          <p:nvSpPr>
            <p:cNvPr id="16" name="Freeform 4"/>
            <p:cNvSpPr>
              <a:spLocks/>
            </p:cNvSpPr>
            <p:nvPr/>
          </p:nvSpPr>
          <p:spPr bwMode="auto">
            <a:xfrm>
              <a:off x="1120" y="906"/>
              <a:ext cx="3220" cy="1998"/>
            </a:xfrm>
            <a:custGeom>
              <a:avLst/>
              <a:gdLst>
                <a:gd name="T0" fmla="*/ 648 w 3220"/>
                <a:gd name="T1" fmla="*/ 48 h 1998"/>
                <a:gd name="T2" fmla="*/ 807 w 3220"/>
                <a:gd name="T3" fmla="*/ 100 h 1998"/>
                <a:gd name="T4" fmla="*/ 952 w 3220"/>
                <a:gd name="T5" fmla="*/ 104 h 1998"/>
                <a:gd name="T6" fmla="*/ 1091 w 3220"/>
                <a:gd name="T7" fmla="*/ 88 h 1998"/>
                <a:gd name="T8" fmla="*/ 1219 w 3220"/>
                <a:gd name="T9" fmla="*/ 68 h 1998"/>
                <a:gd name="T10" fmla="*/ 1339 w 3220"/>
                <a:gd name="T11" fmla="*/ 64 h 1998"/>
                <a:gd name="T12" fmla="*/ 1452 w 3220"/>
                <a:gd name="T13" fmla="*/ 96 h 1998"/>
                <a:gd name="T14" fmla="*/ 1560 w 3220"/>
                <a:gd name="T15" fmla="*/ 187 h 1998"/>
                <a:gd name="T16" fmla="*/ 1665 w 3220"/>
                <a:gd name="T17" fmla="*/ 195 h 1998"/>
                <a:gd name="T18" fmla="*/ 1759 w 3220"/>
                <a:gd name="T19" fmla="*/ 100 h 1998"/>
                <a:gd name="T20" fmla="*/ 1842 w 3220"/>
                <a:gd name="T21" fmla="*/ 44 h 1998"/>
                <a:gd name="T22" fmla="*/ 1918 w 3220"/>
                <a:gd name="T23" fmla="*/ 20 h 1998"/>
                <a:gd name="T24" fmla="*/ 1984 w 3220"/>
                <a:gd name="T25" fmla="*/ 16 h 1998"/>
                <a:gd name="T26" fmla="*/ 2049 w 3220"/>
                <a:gd name="T27" fmla="*/ 32 h 1998"/>
                <a:gd name="T28" fmla="*/ 2114 w 3220"/>
                <a:gd name="T29" fmla="*/ 52 h 1998"/>
                <a:gd name="T30" fmla="*/ 2188 w 3220"/>
                <a:gd name="T31" fmla="*/ 72 h 1998"/>
                <a:gd name="T32" fmla="*/ 2271 w 3220"/>
                <a:gd name="T33" fmla="*/ 92 h 1998"/>
                <a:gd name="T34" fmla="*/ 2365 w 3220"/>
                <a:gd name="T35" fmla="*/ 96 h 1998"/>
                <a:gd name="T36" fmla="*/ 2475 w 3220"/>
                <a:gd name="T37" fmla="*/ 88 h 1998"/>
                <a:gd name="T38" fmla="*/ 2600 w 3220"/>
                <a:gd name="T39" fmla="*/ 56 h 1998"/>
                <a:gd name="T40" fmla="*/ 2680 w 3220"/>
                <a:gd name="T41" fmla="*/ 68 h 1998"/>
                <a:gd name="T42" fmla="*/ 2714 w 3220"/>
                <a:gd name="T43" fmla="*/ 159 h 1998"/>
                <a:gd name="T44" fmla="*/ 2762 w 3220"/>
                <a:gd name="T45" fmla="*/ 251 h 1998"/>
                <a:gd name="T46" fmla="*/ 2811 w 3220"/>
                <a:gd name="T47" fmla="*/ 315 h 1998"/>
                <a:gd name="T48" fmla="*/ 3220 w 3220"/>
                <a:gd name="T49" fmla="*/ 1903 h 1998"/>
                <a:gd name="T50" fmla="*/ 1819 w 3220"/>
                <a:gd name="T51" fmla="*/ 1907 h 1998"/>
                <a:gd name="T52" fmla="*/ 1842 w 3220"/>
                <a:gd name="T53" fmla="*/ 1934 h 1998"/>
                <a:gd name="T54" fmla="*/ 1862 w 3220"/>
                <a:gd name="T55" fmla="*/ 1966 h 1998"/>
                <a:gd name="T56" fmla="*/ 1850 w 3220"/>
                <a:gd name="T57" fmla="*/ 1994 h 1998"/>
                <a:gd name="T58" fmla="*/ 1776 w 3220"/>
                <a:gd name="T59" fmla="*/ 1998 h 1998"/>
                <a:gd name="T60" fmla="*/ 1643 w 3220"/>
                <a:gd name="T61" fmla="*/ 1998 h 1998"/>
                <a:gd name="T62" fmla="*/ 1501 w 3220"/>
                <a:gd name="T63" fmla="*/ 1998 h 1998"/>
                <a:gd name="T64" fmla="*/ 1404 w 3220"/>
                <a:gd name="T65" fmla="*/ 1998 h 1998"/>
                <a:gd name="T66" fmla="*/ 1356 w 3220"/>
                <a:gd name="T67" fmla="*/ 1994 h 1998"/>
                <a:gd name="T68" fmla="*/ 1336 w 3220"/>
                <a:gd name="T69" fmla="*/ 1966 h 1998"/>
                <a:gd name="T70" fmla="*/ 1353 w 3220"/>
                <a:gd name="T71" fmla="*/ 1934 h 1998"/>
                <a:gd name="T72" fmla="*/ 1376 w 3220"/>
                <a:gd name="T73" fmla="*/ 1907 h 1998"/>
                <a:gd name="T74" fmla="*/ 0 w 3220"/>
                <a:gd name="T75" fmla="*/ 1903 h 1998"/>
                <a:gd name="T76" fmla="*/ 375 w 3220"/>
                <a:gd name="T77" fmla="*/ 299 h 1998"/>
                <a:gd name="T78" fmla="*/ 421 w 3220"/>
                <a:gd name="T79" fmla="*/ 255 h 1998"/>
                <a:gd name="T80" fmla="*/ 463 w 3220"/>
                <a:gd name="T81" fmla="*/ 191 h 1998"/>
                <a:gd name="T82" fmla="*/ 495 w 3220"/>
                <a:gd name="T83" fmla="*/ 116 h 1998"/>
                <a:gd name="T84" fmla="*/ 549 w 3220"/>
                <a:gd name="T85" fmla="*/ 84 h 199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20"/>
                <a:gd name="T130" fmla="*/ 0 h 1998"/>
                <a:gd name="T131" fmla="*/ 3220 w 3220"/>
                <a:gd name="T132" fmla="*/ 1998 h 199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20" h="1998">
                  <a:moveTo>
                    <a:pt x="563" y="0"/>
                  </a:moveTo>
                  <a:lnTo>
                    <a:pt x="648" y="48"/>
                  </a:lnTo>
                  <a:lnTo>
                    <a:pt x="728" y="80"/>
                  </a:lnTo>
                  <a:lnTo>
                    <a:pt x="807" y="100"/>
                  </a:lnTo>
                  <a:lnTo>
                    <a:pt x="881" y="108"/>
                  </a:lnTo>
                  <a:lnTo>
                    <a:pt x="952" y="104"/>
                  </a:lnTo>
                  <a:lnTo>
                    <a:pt x="1023" y="100"/>
                  </a:lnTo>
                  <a:lnTo>
                    <a:pt x="1091" y="88"/>
                  </a:lnTo>
                  <a:lnTo>
                    <a:pt x="1157" y="76"/>
                  </a:lnTo>
                  <a:lnTo>
                    <a:pt x="1219" y="68"/>
                  </a:lnTo>
                  <a:lnTo>
                    <a:pt x="1279" y="64"/>
                  </a:lnTo>
                  <a:lnTo>
                    <a:pt x="1339" y="64"/>
                  </a:lnTo>
                  <a:lnTo>
                    <a:pt x="1395" y="76"/>
                  </a:lnTo>
                  <a:lnTo>
                    <a:pt x="1452" y="96"/>
                  </a:lnTo>
                  <a:lnTo>
                    <a:pt x="1506" y="131"/>
                  </a:lnTo>
                  <a:lnTo>
                    <a:pt x="1560" y="187"/>
                  </a:lnTo>
                  <a:lnTo>
                    <a:pt x="1611" y="259"/>
                  </a:lnTo>
                  <a:lnTo>
                    <a:pt x="1665" y="195"/>
                  </a:lnTo>
                  <a:lnTo>
                    <a:pt x="1714" y="139"/>
                  </a:lnTo>
                  <a:lnTo>
                    <a:pt x="1759" y="100"/>
                  </a:lnTo>
                  <a:lnTo>
                    <a:pt x="1802" y="64"/>
                  </a:lnTo>
                  <a:lnTo>
                    <a:pt x="1842" y="44"/>
                  </a:lnTo>
                  <a:lnTo>
                    <a:pt x="1881" y="28"/>
                  </a:lnTo>
                  <a:lnTo>
                    <a:pt x="1918" y="20"/>
                  </a:lnTo>
                  <a:lnTo>
                    <a:pt x="1952" y="16"/>
                  </a:lnTo>
                  <a:lnTo>
                    <a:pt x="1984" y="16"/>
                  </a:lnTo>
                  <a:lnTo>
                    <a:pt x="2015" y="24"/>
                  </a:lnTo>
                  <a:lnTo>
                    <a:pt x="2049" y="32"/>
                  </a:lnTo>
                  <a:lnTo>
                    <a:pt x="2080" y="40"/>
                  </a:lnTo>
                  <a:lnTo>
                    <a:pt x="2114" y="52"/>
                  </a:lnTo>
                  <a:lnTo>
                    <a:pt x="2151" y="64"/>
                  </a:lnTo>
                  <a:lnTo>
                    <a:pt x="2188" y="72"/>
                  </a:lnTo>
                  <a:lnTo>
                    <a:pt x="2228" y="84"/>
                  </a:lnTo>
                  <a:lnTo>
                    <a:pt x="2271" y="92"/>
                  </a:lnTo>
                  <a:lnTo>
                    <a:pt x="2316" y="96"/>
                  </a:lnTo>
                  <a:lnTo>
                    <a:pt x="2365" y="96"/>
                  </a:lnTo>
                  <a:lnTo>
                    <a:pt x="2419" y="96"/>
                  </a:lnTo>
                  <a:lnTo>
                    <a:pt x="2475" y="88"/>
                  </a:lnTo>
                  <a:lnTo>
                    <a:pt x="2535" y="76"/>
                  </a:lnTo>
                  <a:lnTo>
                    <a:pt x="2600" y="56"/>
                  </a:lnTo>
                  <a:lnTo>
                    <a:pt x="2671" y="32"/>
                  </a:lnTo>
                  <a:lnTo>
                    <a:pt x="2680" y="68"/>
                  </a:lnTo>
                  <a:lnTo>
                    <a:pt x="2697" y="112"/>
                  </a:lnTo>
                  <a:lnTo>
                    <a:pt x="2714" y="159"/>
                  </a:lnTo>
                  <a:lnTo>
                    <a:pt x="2737" y="207"/>
                  </a:lnTo>
                  <a:lnTo>
                    <a:pt x="2762" y="251"/>
                  </a:lnTo>
                  <a:lnTo>
                    <a:pt x="2788" y="291"/>
                  </a:lnTo>
                  <a:lnTo>
                    <a:pt x="2811" y="315"/>
                  </a:lnTo>
                  <a:lnTo>
                    <a:pt x="2836" y="326"/>
                  </a:lnTo>
                  <a:lnTo>
                    <a:pt x="3220" y="1903"/>
                  </a:lnTo>
                  <a:lnTo>
                    <a:pt x="1813" y="1903"/>
                  </a:lnTo>
                  <a:lnTo>
                    <a:pt x="1819" y="1907"/>
                  </a:lnTo>
                  <a:lnTo>
                    <a:pt x="1827" y="1918"/>
                  </a:lnTo>
                  <a:lnTo>
                    <a:pt x="1842" y="1934"/>
                  </a:lnTo>
                  <a:lnTo>
                    <a:pt x="1853" y="1950"/>
                  </a:lnTo>
                  <a:lnTo>
                    <a:pt x="1862" y="1966"/>
                  </a:lnTo>
                  <a:lnTo>
                    <a:pt x="1862" y="1982"/>
                  </a:lnTo>
                  <a:lnTo>
                    <a:pt x="1850" y="1994"/>
                  </a:lnTo>
                  <a:lnTo>
                    <a:pt x="1822" y="1998"/>
                  </a:lnTo>
                  <a:lnTo>
                    <a:pt x="1776" y="1998"/>
                  </a:lnTo>
                  <a:lnTo>
                    <a:pt x="1714" y="1998"/>
                  </a:lnTo>
                  <a:lnTo>
                    <a:pt x="1643" y="1998"/>
                  </a:lnTo>
                  <a:lnTo>
                    <a:pt x="1569" y="1998"/>
                  </a:lnTo>
                  <a:lnTo>
                    <a:pt x="1501" y="1998"/>
                  </a:lnTo>
                  <a:lnTo>
                    <a:pt x="1444" y="1998"/>
                  </a:lnTo>
                  <a:lnTo>
                    <a:pt x="1404" y="1998"/>
                  </a:lnTo>
                  <a:lnTo>
                    <a:pt x="1390" y="1998"/>
                  </a:lnTo>
                  <a:lnTo>
                    <a:pt x="1356" y="1994"/>
                  </a:lnTo>
                  <a:lnTo>
                    <a:pt x="1339" y="1982"/>
                  </a:lnTo>
                  <a:lnTo>
                    <a:pt x="1336" y="1966"/>
                  </a:lnTo>
                  <a:lnTo>
                    <a:pt x="1341" y="1950"/>
                  </a:lnTo>
                  <a:lnTo>
                    <a:pt x="1353" y="1934"/>
                  </a:lnTo>
                  <a:lnTo>
                    <a:pt x="1367" y="1918"/>
                  </a:lnTo>
                  <a:lnTo>
                    <a:pt x="1376" y="1907"/>
                  </a:lnTo>
                  <a:lnTo>
                    <a:pt x="1381" y="1903"/>
                  </a:lnTo>
                  <a:lnTo>
                    <a:pt x="0" y="1903"/>
                  </a:lnTo>
                  <a:lnTo>
                    <a:pt x="355" y="307"/>
                  </a:lnTo>
                  <a:lnTo>
                    <a:pt x="375" y="299"/>
                  </a:lnTo>
                  <a:lnTo>
                    <a:pt x="398" y="283"/>
                  </a:lnTo>
                  <a:lnTo>
                    <a:pt x="421" y="255"/>
                  </a:lnTo>
                  <a:lnTo>
                    <a:pt x="443" y="227"/>
                  </a:lnTo>
                  <a:lnTo>
                    <a:pt x="463" y="191"/>
                  </a:lnTo>
                  <a:lnTo>
                    <a:pt x="480" y="155"/>
                  </a:lnTo>
                  <a:lnTo>
                    <a:pt x="495" y="116"/>
                  </a:lnTo>
                  <a:lnTo>
                    <a:pt x="506" y="80"/>
                  </a:lnTo>
                  <a:lnTo>
                    <a:pt x="549" y="84"/>
                  </a:lnTo>
                  <a:lnTo>
                    <a:pt x="5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17" name="Freeform 5"/>
            <p:cNvSpPr>
              <a:spLocks/>
            </p:cNvSpPr>
            <p:nvPr/>
          </p:nvSpPr>
          <p:spPr bwMode="auto">
            <a:xfrm>
              <a:off x="1190" y="1121"/>
              <a:ext cx="401" cy="1512"/>
            </a:xfrm>
            <a:custGeom>
              <a:avLst/>
              <a:gdLst>
                <a:gd name="T0" fmla="*/ 315 w 401"/>
                <a:gd name="T1" fmla="*/ 111 h 1512"/>
                <a:gd name="T2" fmla="*/ 0 w 401"/>
                <a:gd name="T3" fmla="*/ 1512 h 1512"/>
                <a:gd name="T4" fmla="*/ 20 w 401"/>
                <a:gd name="T5" fmla="*/ 1496 h 1512"/>
                <a:gd name="T6" fmla="*/ 43 w 401"/>
                <a:gd name="T7" fmla="*/ 1473 h 1512"/>
                <a:gd name="T8" fmla="*/ 65 w 401"/>
                <a:gd name="T9" fmla="*/ 1441 h 1512"/>
                <a:gd name="T10" fmla="*/ 91 w 401"/>
                <a:gd name="T11" fmla="*/ 1409 h 1512"/>
                <a:gd name="T12" fmla="*/ 114 w 401"/>
                <a:gd name="T13" fmla="*/ 1373 h 1512"/>
                <a:gd name="T14" fmla="*/ 136 w 401"/>
                <a:gd name="T15" fmla="*/ 1341 h 1512"/>
                <a:gd name="T16" fmla="*/ 156 w 401"/>
                <a:gd name="T17" fmla="*/ 1305 h 1512"/>
                <a:gd name="T18" fmla="*/ 170 w 401"/>
                <a:gd name="T19" fmla="*/ 1274 h 1512"/>
                <a:gd name="T20" fmla="*/ 401 w 401"/>
                <a:gd name="T21" fmla="*/ 0 h 1512"/>
                <a:gd name="T22" fmla="*/ 395 w 401"/>
                <a:gd name="T23" fmla="*/ 12 h 1512"/>
                <a:gd name="T24" fmla="*/ 386 w 401"/>
                <a:gd name="T25" fmla="*/ 28 h 1512"/>
                <a:gd name="T26" fmla="*/ 375 w 401"/>
                <a:gd name="T27" fmla="*/ 44 h 1512"/>
                <a:gd name="T28" fmla="*/ 367 w 401"/>
                <a:gd name="T29" fmla="*/ 60 h 1512"/>
                <a:gd name="T30" fmla="*/ 352 w 401"/>
                <a:gd name="T31" fmla="*/ 76 h 1512"/>
                <a:gd name="T32" fmla="*/ 341 w 401"/>
                <a:gd name="T33" fmla="*/ 87 h 1512"/>
                <a:gd name="T34" fmla="*/ 330 w 401"/>
                <a:gd name="T35" fmla="*/ 99 h 1512"/>
                <a:gd name="T36" fmla="*/ 315 w 401"/>
                <a:gd name="T37" fmla="*/ 111 h 15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1"/>
                <a:gd name="T58" fmla="*/ 0 h 1512"/>
                <a:gd name="T59" fmla="*/ 401 w 401"/>
                <a:gd name="T60" fmla="*/ 1512 h 15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1" h="1512">
                  <a:moveTo>
                    <a:pt x="315" y="111"/>
                  </a:moveTo>
                  <a:lnTo>
                    <a:pt x="0" y="1512"/>
                  </a:lnTo>
                  <a:lnTo>
                    <a:pt x="20" y="1496"/>
                  </a:lnTo>
                  <a:lnTo>
                    <a:pt x="43" y="1473"/>
                  </a:lnTo>
                  <a:lnTo>
                    <a:pt x="65" y="1441"/>
                  </a:lnTo>
                  <a:lnTo>
                    <a:pt x="91" y="1409"/>
                  </a:lnTo>
                  <a:lnTo>
                    <a:pt x="114" y="1373"/>
                  </a:lnTo>
                  <a:lnTo>
                    <a:pt x="136" y="1341"/>
                  </a:lnTo>
                  <a:lnTo>
                    <a:pt x="156" y="1305"/>
                  </a:lnTo>
                  <a:lnTo>
                    <a:pt x="170" y="1274"/>
                  </a:lnTo>
                  <a:lnTo>
                    <a:pt x="401" y="0"/>
                  </a:lnTo>
                  <a:lnTo>
                    <a:pt x="395" y="12"/>
                  </a:lnTo>
                  <a:lnTo>
                    <a:pt x="386" y="28"/>
                  </a:lnTo>
                  <a:lnTo>
                    <a:pt x="375" y="44"/>
                  </a:lnTo>
                  <a:lnTo>
                    <a:pt x="367" y="60"/>
                  </a:lnTo>
                  <a:lnTo>
                    <a:pt x="352" y="76"/>
                  </a:lnTo>
                  <a:lnTo>
                    <a:pt x="341" y="87"/>
                  </a:lnTo>
                  <a:lnTo>
                    <a:pt x="330" y="99"/>
                  </a:lnTo>
                  <a:lnTo>
                    <a:pt x="315" y="111"/>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18" name="Freeform 6"/>
            <p:cNvSpPr>
              <a:spLocks/>
            </p:cNvSpPr>
            <p:nvPr/>
          </p:nvSpPr>
          <p:spPr bwMode="auto">
            <a:xfrm>
              <a:off x="1176" y="2527"/>
              <a:ext cx="1481" cy="199"/>
            </a:xfrm>
            <a:custGeom>
              <a:avLst/>
              <a:gdLst>
                <a:gd name="T0" fmla="*/ 11 w 1481"/>
                <a:gd name="T1" fmla="*/ 147 h 199"/>
                <a:gd name="T2" fmla="*/ 43 w 1481"/>
                <a:gd name="T3" fmla="*/ 115 h 199"/>
                <a:gd name="T4" fmla="*/ 77 w 1481"/>
                <a:gd name="T5" fmla="*/ 75 h 199"/>
                <a:gd name="T6" fmla="*/ 108 w 1481"/>
                <a:gd name="T7" fmla="*/ 40 h 199"/>
                <a:gd name="T8" fmla="*/ 273 w 1481"/>
                <a:gd name="T9" fmla="*/ 75 h 199"/>
                <a:gd name="T10" fmla="*/ 529 w 1481"/>
                <a:gd name="T11" fmla="*/ 123 h 199"/>
                <a:gd name="T12" fmla="*/ 728 w 1481"/>
                <a:gd name="T13" fmla="*/ 115 h 199"/>
                <a:gd name="T14" fmla="*/ 881 w 1481"/>
                <a:gd name="T15" fmla="*/ 79 h 199"/>
                <a:gd name="T16" fmla="*/ 1009 w 1481"/>
                <a:gd name="T17" fmla="*/ 36 h 199"/>
                <a:gd name="T18" fmla="*/ 1125 w 1481"/>
                <a:gd name="T19" fmla="*/ 4 h 199"/>
                <a:gd name="T20" fmla="*/ 1250 w 1481"/>
                <a:gd name="T21" fmla="*/ 8 h 199"/>
                <a:gd name="T22" fmla="*/ 1395 w 1481"/>
                <a:gd name="T23" fmla="*/ 67 h 199"/>
                <a:gd name="T24" fmla="*/ 1469 w 1481"/>
                <a:gd name="T25" fmla="*/ 131 h 199"/>
                <a:gd name="T26" fmla="*/ 1441 w 1481"/>
                <a:gd name="T27" fmla="*/ 151 h 199"/>
                <a:gd name="T28" fmla="*/ 1415 w 1481"/>
                <a:gd name="T29" fmla="*/ 175 h 199"/>
                <a:gd name="T30" fmla="*/ 1393 w 1481"/>
                <a:gd name="T31" fmla="*/ 191 h 199"/>
                <a:gd name="T32" fmla="*/ 1367 w 1481"/>
                <a:gd name="T33" fmla="*/ 175 h 199"/>
                <a:gd name="T34" fmla="*/ 1319 w 1481"/>
                <a:gd name="T35" fmla="*/ 139 h 199"/>
                <a:gd name="T36" fmla="*/ 1265 w 1481"/>
                <a:gd name="T37" fmla="*/ 115 h 199"/>
                <a:gd name="T38" fmla="*/ 1208 w 1481"/>
                <a:gd name="T39" fmla="*/ 103 h 199"/>
                <a:gd name="T40" fmla="*/ 1145 w 1481"/>
                <a:gd name="T41" fmla="*/ 99 h 199"/>
                <a:gd name="T42" fmla="*/ 1080 w 1481"/>
                <a:gd name="T43" fmla="*/ 103 h 199"/>
                <a:gd name="T44" fmla="*/ 1017 w 1481"/>
                <a:gd name="T45" fmla="*/ 123 h 199"/>
                <a:gd name="T46" fmla="*/ 955 w 1481"/>
                <a:gd name="T47" fmla="*/ 147 h 199"/>
                <a:gd name="T48" fmla="*/ 890 w 1481"/>
                <a:gd name="T49" fmla="*/ 163 h 199"/>
                <a:gd name="T50" fmla="*/ 782 w 1481"/>
                <a:gd name="T51" fmla="*/ 163 h 199"/>
                <a:gd name="T52" fmla="*/ 645 w 1481"/>
                <a:gd name="T53" fmla="*/ 163 h 199"/>
                <a:gd name="T54" fmla="*/ 495 w 1481"/>
                <a:gd name="T55" fmla="*/ 163 h 199"/>
                <a:gd name="T56" fmla="*/ 341 w 1481"/>
                <a:gd name="T57" fmla="*/ 159 h 199"/>
                <a:gd name="T58" fmla="*/ 202 w 1481"/>
                <a:gd name="T59" fmla="*/ 159 h 199"/>
                <a:gd name="T60" fmla="*/ 88 w 1481"/>
                <a:gd name="T61" fmla="*/ 159 h 199"/>
                <a:gd name="T62" fmla="*/ 17 w 1481"/>
                <a:gd name="T63" fmla="*/ 159 h 19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81"/>
                <a:gd name="T97" fmla="*/ 0 h 199"/>
                <a:gd name="T98" fmla="*/ 1481 w 1481"/>
                <a:gd name="T99" fmla="*/ 199 h 19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81" h="199">
                  <a:moveTo>
                    <a:pt x="0" y="159"/>
                  </a:moveTo>
                  <a:lnTo>
                    <a:pt x="11" y="147"/>
                  </a:lnTo>
                  <a:lnTo>
                    <a:pt x="26" y="135"/>
                  </a:lnTo>
                  <a:lnTo>
                    <a:pt x="43" y="115"/>
                  </a:lnTo>
                  <a:lnTo>
                    <a:pt x="60" y="95"/>
                  </a:lnTo>
                  <a:lnTo>
                    <a:pt x="77" y="75"/>
                  </a:lnTo>
                  <a:lnTo>
                    <a:pt x="94" y="55"/>
                  </a:lnTo>
                  <a:lnTo>
                    <a:pt x="108" y="40"/>
                  </a:lnTo>
                  <a:lnTo>
                    <a:pt x="117" y="28"/>
                  </a:lnTo>
                  <a:lnTo>
                    <a:pt x="273" y="75"/>
                  </a:lnTo>
                  <a:lnTo>
                    <a:pt x="409" y="107"/>
                  </a:lnTo>
                  <a:lnTo>
                    <a:pt x="529" y="123"/>
                  </a:lnTo>
                  <a:lnTo>
                    <a:pt x="634" y="123"/>
                  </a:lnTo>
                  <a:lnTo>
                    <a:pt x="728" y="115"/>
                  </a:lnTo>
                  <a:lnTo>
                    <a:pt x="810" y="99"/>
                  </a:lnTo>
                  <a:lnTo>
                    <a:pt x="881" y="79"/>
                  </a:lnTo>
                  <a:lnTo>
                    <a:pt x="949" y="55"/>
                  </a:lnTo>
                  <a:lnTo>
                    <a:pt x="1009" y="36"/>
                  </a:lnTo>
                  <a:lnTo>
                    <a:pt x="1069" y="16"/>
                  </a:lnTo>
                  <a:lnTo>
                    <a:pt x="1125" y="4"/>
                  </a:lnTo>
                  <a:lnTo>
                    <a:pt x="1185" y="0"/>
                  </a:lnTo>
                  <a:lnTo>
                    <a:pt x="1250" y="8"/>
                  </a:lnTo>
                  <a:lnTo>
                    <a:pt x="1319" y="28"/>
                  </a:lnTo>
                  <a:lnTo>
                    <a:pt x="1395" y="67"/>
                  </a:lnTo>
                  <a:lnTo>
                    <a:pt x="1481" y="123"/>
                  </a:lnTo>
                  <a:lnTo>
                    <a:pt x="1469" y="131"/>
                  </a:lnTo>
                  <a:lnTo>
                    <a:pt x="1455" y="143"/>
                  </a:lnTo>
                  <a:lnTo>
                    <a:pt x="1441" y="151"/>
                  </a:lnTo>
                  <a:lnTo>
                    <a:pt x="1427" y="163"/>
                  </a:lnTo>
                  <a:lnTo>
                    <a:pt x="1415" y="175"/>
                  </a:lnTo>
                  <a:lnTo>
                    <a:pt x="1404" y="183"/>
                  </a:lnTo>
                  <a:lnTo>
                    <a:pt x="1393" y="191"/>
                  </a:lnTo>
                  <a:lnTo>
                    <a:pt x="1387" y="199"/>
                  </a:lnTo>
                  <a:lnTo>
                    <a:pt x="1367" y="175"/>
                  </a:lnTo>
                  <a:lnTo>
                    <a:pt x="1344" y="155"/>
                  </a:lnTo>
                  <a:lnTo>
                    <a:pt x="1319" y="139"/>
                  </a:lnTo>
                  <a:lnTo>
                    <a:pt x="1293" y="127"/>
                  </a:lnTo>
                  <a:lnTo>
                    <a:pt x="1265" y="115"/>
                  </a:lnTo>
                  <a:lnTo>
                    <a:pt x="1236" y="107"/>
                  </a:lnTo>
                  <a:lnTo>
                    <a:pt x="1208" y="103"/>
                  </a:lnTo>
                  <a:lnTo>
                    <a:pt x="1177" y="99"/>
                  </a:lnTo>
                  <a:lnTo>
                    <a:pt x="1145" y="99"/>
                  </a:lnTo>
                  <a:lnTo>
                    <a:pt x="1114" y="99"/>
                  </a:lnTo>
                  <a:lnTo>
                    <a:pt x="1080" y="103"/>
                  </a:lnTo>
                  <a:lnTo>
                    <a:pt x="1049" y="111"/>
                  </a:lnTo>
                  <a:lnTo>
                    <a:pt x="1017" y="123"/>
                  </a:lnTo>
                  <a:lnTo>
                    <a:pt x="986" y="131"/>
                  </a:lnTo>
                  <a:lnTo>
                    <a:pt x="955" y="147"/>
                  </a:lnTo>
                  <a:lnTo>
                    <a:pt x="926" y="163"/>
                  </a:lnTo>
                  <a:lnTo>
                    <a:pt x="890" y="163"/>
                  </a:lnTo>
                  <a:lnTo>
                    <a:pt x="838" y="163"/>
                  </a:lnTo>
                  <a:lnTo>
                    <a:pt x="782" y="163"/>
                  </a:lnTo>
                  <a:lnTo>
                    <a:pt x="716" y="163"/>
                  </a:lnTo>
                  <a:lnTo>
                    <a:pt x="645" y="163"/>
                  </a:lnTo>
                  <a:lnTo>
                    <a:pt x="571" y="163"/>
                  </a:lnTo>
                  <a:lnTo>
                    <a:pt x="495" y="163"/>
                  </a:lnTo>
                  <a:lnTo>
                    <a:pt x="418" y="159"/>
                  </a:lnTo>
                  <a:lnTo>
                    <a:pt x="341" y="159"/>
                  </a:lnTo>
                  <a:lnTo>
                    <a:pt x="267" y="159"/>
                  </a:lnTo>
                  <a:lnTo>
                    <a:pt x="202" y="159"/>
                  </a:lnTo>
                  <a:lnTo>
                    <a:pt x="139" y="159"/>
                  </a:lnTo>
                  <a:lnTo>
                    <a:pt x="88" y="159"/>
                  </a:lnTo>
                  <a:lnTo>
                    <a:pt x="45" y="159"/>
                  </a:lnTo>
                  <a:lnTo>
                    <a:pt x="17" y="159"/>
                  </a:lnTo>
                  <a:lnTo>
                    <a:pt x="0" y="159"/>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19" name="Freeform 7"/>
            <p:cNvSpPr>
              <a:spLocks/>
            </p:cNvSpPr>
            <p:nvPr/>
          </p:nvSpPr>
          <p:spPr bwMode="auto">
            <a:xfrm>
              <a:off x="2739" y="2416"/>
              <a:ext cx="1475" cy="307"/>
            </a:xfrm>
            <a:custGeom>
              <a:avLst/>
              <a:gdLst>
                <a:gd name="T0" fmla="*/ 0 w 1475"/>
                <a:gd name="T1" fmla="*/ 227 h 307"/>
                <a:gd name="T2" fmla="*/ 96 w 1475"/>
                <a:gd name="T3" fmla="*/ 140 h 307"/>
                <a:gd name="T4" fmla="*/ 190 w 1475"/>
                <a:gd name="T5" fmla="*/ 76 h 307"/>
                <a:gd name="T6" fmla="*/ 284 w 1475"/>
                <a:gd name="T7" fmla="*/ 32 h 307"/>
                <a:gd name="T8" fmla="*/ 375 w 1475"/>
                <a:gd name="T9" fmla="*/ 8 h 307"/>
                <a:gd name="T10" fmla="*/ 466 w 1475"/>
                <a:gd name="T11" fmla="*/ 0 h 307"/>
                <a:gd name="T12" fmla="*/ 554 w 1475"/>
                <a:gd name="T13" fmla="*/ 4 h 307"/>
                <a:gd name="T14" fmla="*/ 642 w 1475"/>
                <a:gd name="T15" fmla="*/ 16 h 307"/>
                <a:gd name="T16" fmla="*/ 727 w 1475"/>
                <a:gd name="T17" fmla="*/ 36 h 307"/>
                <a:gd name="T18" fmla="*/ 809 w 1475"/>
                <a:gd name="T19" fmla="*/ 60 h 307"/>
                <a:gd name="T20" fmla="*/ 889 w 1475"/>
                <a:gd name="T21" fmla="*/ 84 h 307"/>
                <a:gd name="T22" fmla="*/ 969 w 1475"/>
                <a:gd name="T23" fmla="*/ 108 h 307"/>
                <a:gd name="T24" fmla="*/ 1043 w 1475"/>
                <a:gd name="T25" fmla="*/ 128 h 307"/>
                <a:gd name="T26" fmla="*/ 1116 w 1475"/>
                <a:gd name="T27" fmla="*/ 140 h 307"/>
                <a:gd name="T28" fmla="*/ 1185 w 1475"/>
                <a:gd name="T29" fmla="*/ 140 h 307"/>
                <a:gd name="T30" fmla="*/ 1253 w 1475"/>
                <a:gd name="T31" fmla="*/ 124 h 307"/>
                <a:gd name="T32" fmla="*/ 1315 w 1475"/>
                <a:gd name="T33" fmla="*/ 96 h 307"/>
                <a:gd name="T34" fmla="*/ 1330 w 1475"/>
                <a:gd name="T35" fmla="*/ 112 h 307"/>
                <a:gd name="T36" fmla="*/ 1344 w 1475"/>
                <a:gd name="T37" fmla="*/ 132 h 307"/>
                <a:gd name="T38" fmla="*/ 1361 w 1475"/>
                <a:gd name="T39" fmla="*/ 155 h 307"/>
                <a:gd name="T40" fmla="*/ 1384 w 1475"/>
                <a:gd name="T41" fmla="*/ 183 h 307"/>
                <a:gd name="T42" fmla="*/ 1403 w 1475"/>
                <a:gd name="T43" fmla="*/ 211 h 307"/>
                <a:gd name="T44" fmla="*/ 1426 w 1475"/>
                <a:gd name="T45" fmla="*/ 235 h 307"/>
                <a:gd name="T46" fmla="*/ 1449 w 1475"/>
                <a:gd name="T47" fmla="*/ 259 h 307"/>
                <a:gd name="T48" fmla="*/ 1475 w 1475"/>
                <a:gd name="T49" fmla="*/ 275 h 307"/>
                <a:gd name="T50" fmla="*/ 702 w 1475"/>
                <a:gd name="T51" fmla="*/ 275 h 307"/>
                <a:gd name="T52" fmla="*/ 684 w 1475"/>
                <a:gd name="T53" fmla="*/ 255 h 307"/>
                <a:gd name="T54" fmla="*/ 662 w 1475"/>
                <a:gd name="T55" fmla="*/ 235 h 307"/>
                <a:gd name="T56" fmla="*/ 630 w 1475"/>
                <a:gd name="T57" fmla="*/ 215 h 307"/>
                <a:gd name="T58" fmla="*/ 599 w 1475"/>
                <a:gd name="T59" fmla="*/ 203 h 307"/>
                <a:gd name="T60" fmla="*/ 559 w 1475"/>
                <a:gd name="T61" fmla="*/ 187 h 307"/>
                <a:gd name="T62" fmla="*/ 520 w 1475"/>
                <a:gd name="T63" fmla="*/ 179 h 307"/>
                <a:gd name="T64" fmla="*/ 474 w 1475"/>
                <a:gd name="T65" fmla="*/ 175 h 307"/>
                <a:gd name="T66" fmla="*/ 432 w 1475"/>
                <a:gd name="T67" fmla="*/ 171 h 307"/>
                <a:gd name="T68" fmla="*/ 383 w 1475"/>
                <a:gd name="T69" fmla="*/ 171 h 307"/>
                <a:gd name="T70" fmla="*/ 338 w 1475"/>
                <a:gd name="T71" fmla="*/ 179 h 307"/>
                <a:gd name="T72" fmla="*/ 292 w 1475"/>
                <a:gd name="T73" fmla="*/ 187 h 307"/>
                <a:gd name="T74" fmla="*/ 250 w 1475"/>
                <a:gd name="T75" fmla="*/ 199 h 307"/>
                <a:gd name="T76" fmla="*/ 207 w 1475"/>
                <a:gd name="T77" fmla="*/ 219 h 307"/>
                <a:gd name="T78" fmla="*/ 167 w 1475"/>
                <a:gd name="T79" fmla="*/ 243 h 307"/>
                <a:gd name="T80" fmla="*/ 133 w 1475"/>
                <a:gd name="T81" fmla="*/ 271 h 307"/>
                <a:gd name="T82" fmla="*/ 102 w 1475"/>
                <a:gd name="T83" fmla="*/ 307 h 307"/>
                <a:gd name="T84" fmla="*/ 93 w 1475"/>
                <a:gd name="T85" fmla="*/ 295 h 307"/>
                <a:gd name="T86" fmla="*/ 82 w 1475"/>
                <a:gd name="T87" fmla="*/ 283 h 307"/>
                <a:gd name="T88" fmla="*/ 71 w 1475"/>
                <a:gd name="T89" fmla="*/ 275 h 307"/>
                <a:gd name="T90" fmla="*/ 59 w 1475"/>
                <a:gd name="T91" fmla="*/ 263 h 307"/>
                <a:gd name="T92" fmla="*/ 45 w 1475"/>
                <a:gd name="T93" fmla="*/ 251 h 307"/>
                <a:gd name="T94" fmla="*/ 34 w 1475"/>
                <a:gd name="T95" fmla="*/ 243 h 307"/>
                <a:gd name="T96" fmla="*/ 17 w 1475"/>
                <a:gd name="T97" fmla="*/ 235 h 307"/>
                <a:gd name="T98" fmla="*/ 0 w 1475"/>
                <a:gd name="T99" fmla="*/ 227 h 3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75"/>
                <a:gd name="T151" fmla="*/ 0 h 307"/>
                <a:gd name="T152" fmla="*/ 1475 w 1475"/>
                <a:gd name="T153" fmla="*/ 307 h 30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75" h="307">
                  <a:moveTo>
                    <a:pt x="0" y="227"/>
                  </a:moveTo>
                  <a:lnTo>
                    <a:pt x="96" y="140"/>
                  </a:lnTo>
                  <a:lnTo>
                    <a:pt x="190" y="76"/>
                  </a:lnTo>
                  <a:lnTo>
                    <a:pt x="284" y="32"/>
                  </a:lnTo>
                  <a:lnTo>
                    <a:pt x="375" y="8"/>
                  </a:lnTo>
                  <a:lnTo>
                    <a:pt x="466" y="0"/>
                  </a:lnTo>
                  <a:lnTo>
                    <a:pt x="554" y="4"/>
                  </a:lnTo>
                  <a:lnTo>
                    <a:pt x="642" y="16"/>
                  </a:lnTo>
                  <a:lnTo>
                    <a:pt x="727" y="36"/>
                  </a:lnTo>
                  <a:lnTo>
                    <a:pt x="809" y="60"/>
                  </a:lnTo>
                  <a:lnTo>
                    <a:pt x="889" y="84"/>
                  </a:lnTo>
                  <a:lnTo>
                    <a:pt x="969" y="108"/>
                  </a:lnTo>
                  <a:lnTo>
                    <a:pt x="1043" y="128"/>
                  </a:lnTo>
                  <a:lnTo>
                    <a:pt x="1116" y="140"/>
                  </a:lnTo>
                  <a:lnTo>
                    <a:pt x="1185" y="140"/>
                  </a:lnTo>
                  <a:lnTo>
                    <a:pt x="1253" y="124"/>
                  </a:lnTo>
                  <a:lnTo>
                    <a:pt x="1315" y="96"/>
                  </a:lnTo>
                  <a:lnTo>
                    <a:pt x="1330" y="112"/>
                  </a:lnTo>
                  <a:lnTo>
                    <a:pt x="1344" y="132"/>
                  </a:lnTo>
                  <a:lnTo>
                    <a:pt x="1361" y="155"/>
                  </a:lnTo>
                  <a:lnTo>
                    <a:pt x="1384" y="183"/>
                  </a:lnTo>
                  <a:lnTo>
                    <a:pt x="1403" y="211"/>
                  </a:lnTo>
                  <a:lnTo>
                    <a:pt x="1426" y="235"/>
                  </a:lnTo>
                  <a:lnTo>
                    <a:pt x="1449" y="259"/>
                  </a:lnTo>
                  <a:lnTo>
                    <a:pt x="1475" y="275"/>
                  </a:lnTo>
                  <a:lnTo>
                    <a:pt x="702" y="275"/>
                  </a:lnTo>
                  <a:lnTo>
                    <a:pt x="684" y="255"/>
                  </a:lnTo>
                  <a:lnTo>
                    <a:pt x="662" y="235"/>
                  </a:lnTo>
                  <a:lnTo>
                    <a:pt x="630" y="215"/>
                  </a:lnTo>
                  <a:lnTo>
                    <a:pt x="599" y="203"/>
                  </a:lnTo>
                  <a:lnTo>
                    <a:pt x="559" y="187"/>
                  </a:lnTo>
                  <a:lnTo>
                    <a:pt x="520" y="179"/>
                  </a:lnTo>
                  <a:lnTo>
                    <a:pt x="474" y="175"/>
                  </a:lnTo>
                  <a:lnTo>
                    <a:pt x="432" y="171"/>
                  </a:lnTo>
                  <a:lnTo>
                    <a:pt x="383" y="171"/>
                  </a:lnTo>
                  <a:lnTo>
                    <a:pt x="338" y="179"/>
                  </a:lnTo>
                  <a:lnTo>
                    <a:pt x="292" y="187"/>
                  </a:lnTo>
                  <a:lnTo>
                    <a:pt x="250" y="199"/>
                  </a:lnTo>
                  <a:lnTo>
                    <a:pt x="207" y="219"/>
                  </a:lnTo>
                  <a:lnTo>
                    <a:pt x="167" y="243"/>
                  </a:lnTo>
                  <a:lnTo>
                    <a:pt x="133" y="271"/>
                  </a:lnTo>
                  <a:lnTo>
                    <a:pt x="102" y="307"/>
                  </a:lnTo>
                  <a:lnTo>
                    <a:pt x="93" y="295"/>
                  </a:lnTo>
                  <a:lnTo>
                    <a:pt x="82" y="283"/>
                  </a:lnTo>
                  <a:lnTo>
                    <a:pt x="71" y="275"/>
                  </a:lnTo>
                  <a:lnTo>
                    <a:pt x="59" y="263"/>
                  </a:lnTo>
                  <a:lnTo>
                    <a:pt x="45" y="251"/>
                  </a:lnTo>
                  <a:lnTo>
                    <a:pt x="34" y="243"/>
                  </a:lnTo>
                  <a:lnTo>
                    <a:pt x="17" y="235"/>
                  </a:lnTo>
                  <a:lnTo>
                    <a:pt x="0" y="227"/>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0" name="Freeform 8"/>
            <p:cNvSpPr>
              <a:spLocks/>
            </p:cNvSpPr>
            <p:nvPr/>
          </p:nvSpPr>
          <p:spPr bwMode="auto">
            <a:xfrm>
              <a:off x="2730" y="2305"/>
              <a:ext cx="1324" cy="334"/>
            </a:xfrm>
            <a:custGeom>
              <a:avLst/>
              <a:gdLst>
                <a:gd name="T0" fmla="*/ 0 w 1324"/>
                <a:gd name="T1" fmla="*/ 235 h 334"/>
                <a:gd name="T2" fmla="*/ 74 w 1324"/>
                <a:gd name="T3" fmla="*/ 143 h 334"/>
                <a:gd name="T4" fmla="*/ 156 w 1324"/>
                <a:gd name="T5" fmla="*/ 76 h 334"/>
                <a:gd name="T6" fmla="*/ 241 w 1324"/>
                <a:gd name="T7" fmla="*/ 32 h 334"/>
                <a:gd name="T8" fmla="*/ 329 w 1324"/>
                <a:gd name="T9" fmla="*/ 8 h 334"/>
                <a:gd name="T10" fmla="*/ 423 w 1324"/>
                <a:gd name="T11" fmla="*/ 0 h 334"/>
                <a:gd name="T12" fmla="*/ 517 w 1324"/>
                <a:gd name="T13" fmla="*/ 4 h 334"/>
                <a:gd name="T14" fmla="*/ 611 w 1324"/>
                <a:gd name="T15" fmla="*/ 20 h 334"/>
                <a:gd name="T16" fmla="*/ 705 w 1324"/>
                <a:gd name="T17" fmla="*/ 40 h 334"/>
                <a:gd name="T18" fmla="*/ 796 w 1324"/>
                <a:gd name="T19" fmla="*/ 68 h 334"/>
                <a:gd name="T20" fmla="*/ 884 w 1324"/>
                <a:gd name="T21" fmla="*/ 99 h 334"/>
                <a:gd name="T22" fmla="*/ 969 w 1324"/>
                <a:gd name="T23" fmla="*/ 127 h 334"/>
                <a:gd name="T24" fmla="*/ 1048 w 1324"/>
                <a:gd name="T25" fmla="*/ 151 h 334"/>
                <a:gd name="T26" fmla="*/ 1122 w 1324"/>
                <a:gd name="T27" fmla="*/ 167 h 334"/>
                <a:gd name="T28" fmla="*/ 1191 w 1324"/>
                <a:gd name="T29" fmla="*/ 175 h 334"/>
                <a:gd name="T30" fmla="*/ 1250 w 1324"/>
                <a:gd name="T31" fmla="*/ 167 h 334"/>
                <a:gd name="T32" fmla="*/ 1299 w 1324"/>
                <a:gd name="T33" fmla="*/ 147 h 334"/>
                <a:gd name="T34" fmla="*/ 1324 w 1324"/>
                <a:gd name="T35" fmla="*/ 199 h 334"/>
                <a:gd name="T36" fmla="*/ 1264 w 1324"/>
                <a:gd name="T37" fmla="*/ 227 h 334"/>
                <a:gd name="T38" fmla="*/ 1202 w 1324"/>
                <a:gd name="T39" fmla="*/ 235 h 334"/>
                <a:gd name="T40" fmla="*/ 1134 w 1324"/>
                <a:gd name="T41" fmla="*/ 231 h 334"/>
                <a:gd name="T42" fmla="*/ 1063 w 1324"/>
                <a:gd name="T43" fmla="*/ 219 h 334"/>
                <a:gd name="T44" fmla="*/ 989 w 1324"/>
                <a:gd name="T45" fmla="*/ 199 h 334"/>
                <a:gd name="T46" fmla="*/ 912 w 1324"/>
                <a:gd name="T47" fmla="*/ 171 h 334"/>
                <a:gd name="T48" fmla="*/ 832 w 1324"/>
                <a:gd name="T49" fmla="*/ 147 h 334"/>
                <a:gd name="T50" fmla="*/ 747 w 1324"/>
                <a:gd name="T51" fmla="*/ 119 h 334"/>
                <a:gd name="T52" fmla="*/ 662 w 1324"/>
                <a:gd name="T53" fmla="*/ 99 h 334"/>
                <a:gd name="T54" fmla="*/ 574 w 1324"/>
                <a:gd name="T55" fmla="*/ 87 h 334"/>
                <a:gd name="T56" fmla="*/ 483 w 1324"/>
                <a:gd name="T57" fmla="*/ 83 h 334"/>
                <a:gd name="T58" fmla="*/ 389 w 1324"/>
                <a:gd name="T59" fmla="*/ 95 h 334"/>
                <a:gd name="T60" fmla="*/ 295 w 1324"/>
                <a:gd name="T61" fmla="*/ 123 h 334"/>
                <a:gd name="T62" fmla="*/ 199 w 1324"/>
                <a:gd name="T63" fmla="*/ 171 h 334"/>
                <a:gd name="T64" fmla="*/ 99 w 1324"/>
                <a:gd name="T65" fmla="*/ 239 h 334"/>
                <a:gd name="T66" fmla="*/ 0 w 1324"/>
                <a:gd name="T67" fmla="*/ 334 h 334"/>
                <a:gd name="T68" fmla="*/ 3 w 1324"/>
                <a:gd name="T69" fmla="*/ 314 h 334"/>
                <a:gd name="T70" fmla="*/ 3 w 1324"/>
                <a:gd name="T71" fmla="*/ 290 h 334"/>
                <a:gd name="T72" fmla="*/ 3 w 1324"/>
                <a:gd name="T73" fmla="*/ 263 h 334"/>
                <a:gd name="T74" fmla="*/ 0 w 1324"/>
                <a:gd name="T75" fmla="*/ 235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4"/>
                <a:gd name="T115" fmla="*/ 0 h 334"/>
                <a:gd name="T116" fmla="*/ 1324 w 132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4" h="334">
                  <a:moveTo>
                    <a:pt x="0" y="235"/>
                  </a:moveTo>
                  <a:lnTo>
                    <a:pt x="74" y="143"/>
                  </a:lnTo>
                  <a:lnTo>
                    <a:pt x="156" y="76"/>
                  </a:lnTo>
                  <a:lnTo>
                    <a:pt x="241" y="32"/>
                  </a:lnTo>
                  <a:lnTo>
                    <a:pt x="329" y="8"/>
                  </a:lnTo>
                  <a:lnTo>
                    <a:pt x="423" y="0"/>
                  </a:lnTo>
                  <a:lnTo>
                    <a:pt x="517" y="4"/>
                  </a:lnTo>
                  <a:lnTo>
                    <a:pt x="611" y="20"/>
                  </a:lnTo>
                  <a:lnTo>
                    <a:pt x="705" y="40"/>
                  </a:lnTo>
                  <a:lnTo>
                    <a:pt x="796" y="68"/>
                  </a:lnTo>
                  <a:lnTo>
                    <a:pt x="884" y="99"/>
                  </a:lnTo>
                  <a:lnTo>
                    <a:pt x="969" y="127"/>
                  </a:lnTo>
                  <a:lnTo>
                    <a:pt x="1048" y="151"/>
                  </a:lnTo>
                  <a:lnTo>
                    <a:pt x="1122" y="167"/>
                  </a:lnTo>
                  <a:lnTo>
                    <a:pt x="1191" y="175"/>
                  </a:lnTo>
                  <a:lnTo>
                    <a:pt x="1250" y="167"/>
                  </a:lnTo>
                  <a:lnTo>
                    <a:pt x="1299" y="147"/>
                  </a:lnTo>
                  <a:lnTo>
                    <a:pt x="1324" y="199"/>
                  </a:lnTo>
                  <a:lnTo>
                    <a:pt x="1264" y="227"/>
                  </a:lnTo>
                  <a:lnTo>
                    <a:pt x="1202" y="235"/>
                  </a:lnTo>
                  <a:lnTo>
                    <a:pt x="1134" y="231"/>
                  </a:lnTo>
                  <a:lnTo>
                    <a:pt x="1063" y="219"/>
                  </a:lnTo>
                  <a:lnTo>
                    <a:pt x="989" y="199"/>
                  </a:lnTo>
                  <a:lnTo>
                    <a:pt x="912" y="171"/>
                  </a:lnTo>
                  <a:lnTo>
                    <a:pt x="832" y="147"/>
                  </a:lnTo>
                  <a:lnTo>
                    <a:pt x="747" y="119"/>
                  </a:lnTo>
                  <a:lnTo>
                    <a:pt x="662" y="99"/>
                  </a:lnTo>
                  <a:lnTo>
                    <a:pt x="574" y="87"/>
                  </a:lnTo>
                  <a:lnTo>
                    <a:pt x="483" y="83"/>
                  </a:lnTo>
                  <a:lnTo>
                    <a:pt x="389" y="95"/>
                  </a:lnTo>
                  <a:lnTo>
                    <a:pt x="295" y="123"/>
                  </a:lnTo>
                  <a:lnTo>
                    <a:pt x="199" y="171"/>
                  </a:lnTo>
                  <a:lnTo>
                    <a:pt x="99" y="239"/>
                  </a:lnTo>
                  <a:lnTo>
                    <a:pt x="0" y="334"/>
                  </a:lnTo>
                  <a:lnTo>
                    <a:pt x="3" y="314"/>
                  </a:lnTo>
                  <a:lnTo>
                    <a:pt x="3" y="290"/>
                  </a:lnTo>
                  <a:lnTo>
                    <a:pt x="3" y="263"/>
                  </a:lnTo>
                  <a:lnTo>
                    <a:pt x="0" y="235"/>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1" name="Freeform 9"/>
            <p:cNvSpPr>
              <a:spLocks/>
            </p:cNvSpPr>
            <p:nvPr/>
          </p:nvSpPr>
          <p:spPr bwMode="auto">
            <a:xfrm>
              <a:off x="2922" y="2627"/>
              <a:ext cx="466" cy="68"/>
            </a:xfrm>
            <a:custGeom>
              <a:avLst/>
              <a:gdLst>
                <a:gd name="T0" fmla="*/ 466 w 466"/>
                <a:gd name="T1" fmla="*/ 68 h 68"/>
                <a:gd name="T2" fmla="*/ 0 w 466"/>
                <a:gd name="T3" fmla="*/ 68 h 68"/>
                <a:gd name="T4" fmla="*/ 23 w 466"/>
                <a:gd name="T5" fmla="*/ 52 h 68"/>
                <a:gd name="T6" fmla="*/ 49 w 466"/>
                <a:gd name="T7" fmla="*/ 36 h 68"/>
                <a:gd name="T8" fmla="*/ 77 w 466"/>
                <a:gd name="T9" fmla="*/ 24 h 68"/>
                <a:gd name="T10" fmla="*/ 108 w 466"/>
                <a:gd name="T11" fmla="*/ 16 h 68"/>
                <a:gd name="T12" fmla="*/ 140 w 466"/>
                <a:gd name="T13" fmla="*/ 8 h 68"/>
                <a:gd name="T14" fmla="*/ 171 w 466"/>
                <a:gd name="T15" fmla="*/ 4 h 68"/>
                <a:gd name="T16" fmla="*/ 205 w 466"/>
                <a:gd name="T17" fmla="*/ 0 h 68"/>
                <a:gd name="T18" fmla="*/ 239 w 466"/>
                <a:gd name="T19" fmla="*/ 0 h 68"/>
                <a:gd name="T20" fmla="*/ 273 w 466"/>
                <a:gd name="T21" fmla="*/ 4 h 68"/>
                <a:gd name="T22" fmla="*/ 304 w 466"/>
                <a:gd name="T23" fmla="*/ 8 h 68"/>
                <a:gd name="T24" fmla="*/ 336 w 466"/>
                <a:gd name="T25" fmla="*/ 12 h 68"/>
                <a:gd name="T26" fmla="*/ 367 w 466"/>
                <a:gd name="T27" fmla="*/ 20 h 68"/>
                <a:gd name="T28" fmla="*/ 395 w 466"/>
                <a:gd name="T29" fmla="*/ 28 h 68"/>
                <a:gd name="T30" fmla="*/ 421 w 466"/>
                <a:gd name="T31" fmla="*/ 40 h 68"/>
                <a:gd name="T32" fmla="*/ 446 w 466"/>
                <a:gd name="T33" fmla="*/ 52 h 68"/>
                <a:gd name="T34" fmla="*/ 466 w 466"/>
                <a:gd name="T35" fmla="*/ 68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6"/>
                <a:gd name="T55" fmla="*/ 0 h 68"/>
                <a:gd name="T56" fmla="*/ 466 w 466"/>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6" h="68">
                  <a:moveTo>
                    <a:pt x="466" y="68"/>
                  </a:moveTo>
                  <a:lnTo>
                    <a:pt x="0" y="68"/>
                  </a:lnTo>
                  <a:lnTo>
                    <a:pt x="23" y="52"/>
                  </a:lnTo>
                  <a:lnTo>
                    <a:pt x="49" y="36"/>
                  </a:lnTo>
                  <a:lnTo>
                    <a:pt x="77" y="24"/>
                  </a:lnTo>
                  <a:lnTo>
                    <a:pt x="108" y="16"/>
                  </a:lnTo>
                  <a:lnTo>
                    <a:pt x="140" y="8"/>
                  </a:lnTo>
                  <a:lnTo>
                    <a:pt x="171" y="4"/>
                  </a:lnTo>
                  <a:lnTo>
                    <a:pt x="205" y="0"/>
                  </a:lnTo>
                  <a:lnTo>
                    <a:pt x="239" y="0"/>
                  </a:lnTo>
                  <a:lnTo>
                    <a:pt x="273" y="4"/>
                  </a:lnTo>
                  <a:lnTo>
                    <a:pt x="304" y="8"/>
                  </a:lnTo>
                  <a:lnTo>
                    <a:pt x="336" y="12"/>
                  </a:lnTo>
                  <a:lnTo>
                    <a:pt x="367" y="20"/>
                  </a:lnTo>
                  <a:lnTo>
                    <a:pt x="395" y="28"/>
                  </a:lnTo>
                  <a:lnTo>
                    <a:pt x="421" y="40"/>
                  </a:lnTo>
                  <a:lnTo>
                    <a:pt x="446" y="52"/>
                  </a:lnTo>
                  <a:lnTo>
                    <a:pt x="466" y="68"/>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2" name="Freeform 10"/>
            <p:cNvSpPr>
              <a:spLocks/>
            </p:cNvSpPr>
            <p:nvPr/>
          </p:nvSpPr>
          <p:spPr bwMode="auto">
            <a:xfrm>
              <a:off x="2225" y="2656"/>
              <a:ext cx="253" cy="28"/>
            </a:xfrm>
            <a:custGeom>
              <a:avLst/>
              <a:gdLst>
                <a:gd name="T0" fmla="*/ 0 w 253"/>
                <a:gd name="T1" fmla="*/ 24 h 28"/>
                <a:gd name="T2" fmla="*/ 31 w 253"/>
                <a:gd name="T3" fmla="*/ 12 h 28"/>
                <a:gd name="T4" fmla="*/ 65 w 253"/>
                <a:gd name="T5" fmla="*/ 8 h 28"/>
                <a:gd name="T6" fmla="*/ 102 w 253"/>
                <a:gd name="T7" fmla="*/ 4 h 28"/>
                <a:gd name="T8" fmla="*/ 139 w 253"/>
                <a:gd name="T9" fmla="*/ 0 h 28"/>
                <a:gd name="T10" fmla="*/ 173 w 253"/>
                <a:gd name="T11" fmla="*/ 4 h 28"/>
                <a:gd name="T12" fmla="*/ 205 w 253"/>
                <a:gd name="T13" fmla="*/ 8 h 28"/>
                <a:gd name="T14" fmla="*/ 230 w 253"/>
                <a:gd name="T15" fmla="*/ 16 h 28"/>
                <a:gd name="T16" fmla="*/ 253 w 253"/>
                <a:gd name="T17" fmla="*/ 28 h 28"/>
                <a:gd name="T18" fmla="*/ 0 w 253"/>
                <a:gd name="T19" fmla="*/ 24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3"/>
                <a:gd name="T31" fmla="*/ 0 h 28"/>
                <a:gd name="T32" fmla="*/ 253 w 253"/>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3" h="28">
                  <a:moveTo>
                    <a:pt x="0" y="24"/>
                  </a:moveTo>
                  <a:lnTo>
                    <a:pt x="31" y="12"/>
                  </a:lnTo>
                  <a:lnTo>
                    <a:pt x="65" y="8"/>
                  </a:lnTo>
                  <a:lnTo>
                    <a:pt x="102" y="4"/>
                  </a:lnTo>
                  <a:lnTo>
                    <a:pt x="139" y="0"/>
                  </a:lnTo>
                  <a:lnTo>
                    <a:pt x="173" y="4"/>
                  </a:lnTo>
                  <a:lnTo>
                    <a:pt x="205" y="8"/>
                  </a:lnTo>
                  <a:lnTo>
                    <a:pt x="230" y="16"/>
                  </a:lnTo>
                  <a:lnTo>
                    <a:pt x="253" y="28"/>
                  </a:lnTo>
                  <a:lnTo>
                    <a:pt x="0" y="2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3" name="Freeform 11"/>
            <p:cNvSpPr>
              <a:spLocks/>
            </p:cNvSpPr>
            <p:nvPr/>
          </p:nvSpPr>
          <p:spPr bwMode="auto">
            <a:xfrm>
              <a:off x="3829" y="1087"/>
              <a:ext cx="469" cy="1664"/>
            </a:xfrm>
            <a:custGeom>
              <a:avLst/>
              <a:gdLst>
                <a:gd name="T0" fmla="*/ 0 w 469"/>
                <a:gd name="T1" fmla="*/ 0 h 1664"/>
                <a:gd name="T2" fmla="*/ 242 w 469"/>
                <a:gd name="T3" fmla="*/ 1377 h 1664"/>
                <a:gd name="T4" fmla="*/ 253 w 469"/>
                <a:gd name="T5" fmla="*/ 1397 h 1664"/>
                <a:gd name="T6" fmla="*/ 273 w 469"/>
                <a:gd name="T7" fmla="*/ 1429 h 1664"/>
                <a:gd name="T8" fmla="*/ 299 w 469"/>
                <a:gd name="T9" fmla="*/ 1469 h 1664"/>
                <a:gd name="T10" fmla="*/ 327 w 469"/>
                <a:gd name="T11" fmla="*/ 1509 h 1664"/>
                <a:gd name="T12" fmla="*/ 358 w 469"/>
                <a:gd name="T13" fmla="*/ 1552 h 1664"/>
                <a:gd name="T14" fmla="*/ 395 w 469"/>
                <a:gd name="T15" fmla="*/ 1596 h 1664"/>
                <a:gd name="T16" fmla="*/ 432 w 469"/>
                <a:gd name="T17" fmla="*/ 1632 h 1664"/>
                <a:gd name="T18" fmla="*/ 469 w 469"/>
                <a:gd name="T19" fmla="*/ 1664 h 1664"/>
                <a:gd name="T20" fmla="*/ 111 w 469"/>
                <a:gd name="T21" fmla="*/ 191 h 1664"/>
                <a:gd name="T22" fmla="*/ 100 w 469"/>
                <a:gd name="T23" fmla="*/ 175 h 1664"/>
                <a:gd name="T24" fmla="*/ 85 w 469"/>
                <a:gd name="T25" fmla="*/ 151 h 1664"/>
                <a:gd name="T26" fmla="*/ 68 w 469"/>
                <a:gd name="T27" fmla="*/ 128 h 1664"/>
                <a:gd name="T28" fmla="*/ 51 w 469"/>
                <a:gd name="T29" fmla="*/ 100 h 1664"/>
                <a:gd name="T30" fmla="*/ 37 w 469"/>
                <a:gd name="T31" fmla="*/ 72 h 1664"/>
                <a:gd name="T32" fmla="*/ 23 w 469"/>
                <a:gd name="T33" fmla="*/ 48 h 1664"/>
                <a:gd name="T34" fmla="*/ 9 w 469"/>
                <a:gd name="T35" fmla="*/ 20 h 1664"/>
                <a:gd name="T36" fmla="*/ 0 w 469"/>
                <a:gd name="T37" fmla="*/ 0 h 16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9"/>
                <a:gd name="T58" fmla="*/ 0 h 1664"/>
                <a:gd name="T59" fmla="*/ 469 w 469"/>
                <a:gd name="T60" fmla="*/ 1664 h 16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9" h="1664">
                  <a:moveTo>
                    <a:pt x="0" y="0"/>
                  </a:moveTo>
                  <a:lnTo>
                    <a:pt x="242" y="1377"/>
                  </a:lnTo>
                  <a:lnTo>
                    <a:pt x="253" y="1397"/>
                  </a:lnTo>
                  <a:lnTo>
                    <a:pt x="273" y="1429"/>
                  </a:lnTo>
                  <a:lnTo>
                    <a:pt x="299" y="1469"/>
                  </a:lnTo>
                  <a:lnTo>
                    <a:pt x="327" y="1509"/>
                  </a:lnTo>
                  <a:lnTo>
                    <a:pt x="358" y="1552"/>
                  </a:lnTo>
                  <a:lnTo>
                    <a:pt x="395" y="1596"/>
                  </a:lnTo>
                  <a:lnTo>
                    <a:pt x="432" y="1632"/>
                  </a:lnTo>
                  <a:lnTo>
                    <a:pt x="469" y="1664"/>
                  </a:lnTo>
                  <a:lnTo>
                    <a:pt x="111" y="191"/>
                  </a:lnTo>
                  <a:lnTo>
                    <a:pt x="100" y="175"/>
                  </a:lnTo>
                  <a:lnTo>
                    <a:pt x="85" y="151"/>
                  </a:lnTo>
                  <a:lnTo>
                    <a:pt x="68" y="128"/>
                  </a:lnTo>
                  <a:lnTo>
                    <a:pt x="51" y="100"/>
                  </a:lnTo>
                  <a:lnTo>
                    <a:pt x="37" y="72"/>
                  </a:lnTo>
                  <a:lnTo>
                    <a:pt x="23" y="48"/>
                  </a:lnTo>
                  <a:lnTo>
                    <a:pt x="9" y="20"/>
                  </a:lnTo>
                  <a:lnTo>
                    <a:pt x="0" y="0"/>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4" name="Freeform 12"/>
            <p:cNvSpPr>
              <a:spLocks/>
            </p:cNvSpPr>
            <p:nvPr/>
          </p:nvSpPr>
          <p:spPr bwMode="auto">
            <a:xfrm>
              <a:off x="1400" y="987"/>
              <a:ext cx="974" cy="1472"/>
            </a:xfrm>
            <a:custGeom>
              <a:avLst/>
              <a:gdLst>
                <a:gd name="T0" fmla="*/ 244 w 974"/>
                <a:gd name="T1" fmla="*/ 0 h 1472"/>
                <a:gd name="T2" fmla="*/ 273 w 974"/>
                <a:gd name="T3" fmla="*/ 7 h 1472"/>
                <a:gd name="T4" fmla="*/ 68 w 974"/>
                <a:gd name="T5" fmla="*/ 1162 h 1472"/>
                <a:gd name="T6" fmla="*/ 91 w 974"/>
                <a:gd name="T7" fmla="*/ 1225 h 1472"/>
                <a:gd name="T8" fmla="*/ 122 w 974"/>
                <a:gd name="T9" fmla="*/ 1277 h 1472"/>
                <a:gd name="T10" fmla="*/ 156 w 974"/>
                <a:gd name="T11" fmla="*/ 1321 h 1472"/>
                <a:gd name="T12" fmla="*/ 199 w 974"/>
                <a:gd name="T13" fmla="*/ 1349 h 1472"/>
                <a:gd name="T14" fmla="*/ 244 w 974"/>
                <a:gd name="T15" fmla="*/ 1369 h 1472"/>
                <a:gd name="T16" fmla="*/ 292 w 974"/>
                <a:gd name="T17" fmla="*/ 1381 h 1472"/>
                <a:gd name="T18" fmla="*/ 344 w 974"/>
                <a:gd name="T19" fmla="*/ 1389 h 1472"/>
                <a:gd name="T20" fmla="*/ 398 w 974"/>
                <a:gd name="T21" fmla="*/ 1385 h 1472"/>
                <a:gd name="T22" fmla="*/ 452 w 974"/>
                <a:gd name="T23" fmla="*/ 1377 h 1472"/>
                <a:gd name="T24" fmla="*/ 508 w 974"/>
                <a:gd name="T25" fmla="*/ 1369 h 1472"/>
                <a:gd name="T26" fmla="*/ 562 w 974"/>
                <a:gd name="T27" fmla="*/ 1353 h 1472"/>
                <a:gd name="T28" fmla="*/ 616 w 974"/>
                <a:gd name="T29" fmla="*/ 1337 h 1472"/>
                <a:gd name="T30" fmla="*/ 670 w 974"/>
                <a:gd name="T31" fmla="*/ 1321 h 1472"/>
                <a:gd name="T32" fmla="*/ 719 w 974"/>
                <a:gd name="T33" fmla="*/ 1305 h 1472"/>
                <a:gd name="T34" fmla="*/ 767 w 974"/>
                <a:gd name="T35" fmla="*/ 1289 h 1472"/>
                <a:gd name="T36" fmla="*/ 810 w 974"/>
                <a:gd name="T37" fmla="*/ 1277 h 1472"/>
                <a:gd name="T38" fmla="*/ 830 w 974"/>
                <a:gd name="T39" fmla="*/ 1281 h 1472"/>
                <a:gd name="T40" fmla="*/ 849 w 974"/>
                <a:gd name="T41" fmla="*/ 1285 h 1472"/>
                <a:gd name="T42" fmla="*/ 869 w 974"/>
                <a:gd name="T43" fmla="*/ 1285 h 1472"/>
                <a:gd name="T44" fmla="*/ 889 w 974"/>
                <a:gd name="T45" fmla="*/ 1289 h 1472"/>
                <a:gd name="T46" fmla="*/ 906 w 974"/>
                <a:gd name="T47" fmla="*/ 1297 h 1472"/>
                <a:gd name="T48" fmla="*/ 926 w 974"/>
                <a:gd name="T49" fmla="*/ 1301 h 1472"/>
                <a:gd name="T50" fmla="*/ 949 w 974"/>
                <a:gd name="T51" fmla="*/ 1309 h 1472"/>
                <a:gd name="T52" fmla="*/ 974 w 974"/>
                <a:gd name="T53" fmla="*/ 1317 h 1472"/>
                <a:gd name="T54" fmla="*/ 898 w 974"/>
                <a:gd name="T55" fmla="*/ 1317 h 1472"/>
                <a:gd name="T56" fmla="*/ 824 w 974"/>
                <a:gd name="T57" fmla="*/ 1325 h 1472"/>
                <a:gd name="T58" fmla="*/ 758 w 974"/>
                <a:gd name="T59" fmla="*/ 1337 h 1472"/>
                <a:gd name="T60" fmla="*/ 699 w 974"/>
                <a:gd name="T61" fmla="*/ 1353 h 1472"/>
                <a:gd name="T62" fmla="*/ 642 w 974"/>
                <a:gd name="T63" fmla="*/ 1373 h 1472"/>
                <a:gd name="T64" fmla="*/ 588 w 974"/>
                <a:gd name="T65" fmla="*/ 1393 h 1472"/>
                <a:gd name="T66" fmla="*/ 534 w 974"/>
                <a:gd name="T67" fmla="*/ 1412 h 1472"/>
                <a:gd name="T68" fmla="*/ 483 w 974"/>
                <a:gd name="T69" fmla="*/ 1432 h 1472"/>
                <a:gd name="T70" fmla="*/ 432 w 974"/>
                <a:gd name="T71" fmla="*/ 1448 h 1472"/>
                <a:gd name="T72" fmla="*/ 381 w 974"/>
                <a:gd name="T73" fmla="*/ 1464 h 1472"/>
                <a:gd name="T74" fmla="*/ 327 w 974"/>
                <a:gd name="T75" fmla="*/ 1472 h 1472"/>
                <a:gd name="T76" fmla="*/ 270 w 974"/>
                <a:gd name="T77" fmla="*/ 1472 h 1472"/>
                <a:gd name="T78" fmla="*/ 210 w 974"/>
                <a:gd name="T79" fmla="*/ 1468 h 1472"/>
                <a:gd name="T80" fmla="*/ 145 w 974"/>
                <a:gd name="T81" fmla="*/ 1452 h 1472"/>
                <a:gd name="T82" fmla="*/ 76 w 974"/>
                <a:gd name="T83" fmla="*/ 1424 h 1472"/>
                <a:gd name="T84" fmla="*/ 0 w 974"/>
                <a:gd name="T85" fmla="*/ 1389 h 1472"/>
                <a:gd name="T86" fmla="*/ 244 w 974"/>
                <a:gd name="T87" fmla="*/ 0 h 147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974"/>
                <a:gd name="T133" fmla="*/ 0 h 1472"/>
                <a:gd name="T134" fmla="*/ 974 w 974"/>
                <a:gd name="T135" fmla="*/ 1472 h 147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974" h="1472">
                  <a:moveTo>
                    <a:pt x="244" y="0"/>
                  </a:moveTo>
                  <a:lnTo>
                    <a:pt x="273" y="7"/>
                  </a:lnTo>
                  <a:lnTo>
                    <a:pt x="68" y="1162"/>
                  </a:lnTo>
                  <a:lnTo>
                    <a:pt x="91" y="1225"/>
                  </a:lnTo>
                  <a:lnTo>
                    <a:pt x="122" y="1277"/>
                  </a:lnTo>
                  <a:lnTo>
                    <a:pt x="156" y="1321"/>
                  </a:lnTo>
                  <a:lnTo>
                    <a:pt x="199" y="1349"/>
                  </a:lnTo>
                  <a:lnTo>
                    <a:pt x="244" y="1369"/>
                  </a:lnTo>
                  <a:lnTo>
                    <a:pt x="292" y="1381"/>
                  </a:lnTo>
                  <a:lnTo>
                    <a:pt x="344" y="1389"/>
                  </a:lnTo>
                  <a:lnTo>
                    <a:pt x="398" y="1385"/>
                  </a:lnTo>
                  <a:lnTo>
                    <a:pt x="452" y="1377"/>
                  </a:lnTo>
                  <a:lnTo>
                    <a:pt x="508" y="1369"/>
                  </a:lnTo>
                  <a:lnTo>
                    <a:pt x="562" y="1353"/>
                  </a:lnTo>
                  <a:lnTo>
                    <a:pt x="616" y="1337"/>
                  </a:lnTo>
                  <a:lnTo>
                    <a:pt x="670" y="1321"/>
                  </a:lnTo>
                  <a:lnTo>
                    <a:pt x="719" y="1305"/>
                  </a:lnTo>
                  <a:lnTo>
                    <a:pt x="767" y="1289"/>
                  </a:lnTo>
                  <a:lnTo>
                    <a:pt x="810" y="1277"/>
                  </a:lnTo>
                  <a:lnTo>
                    <a:pt x="830" y="1281"/>
                  </a:lnTo>
                  <a:lnTo>
                    <a:pt x="849" y="1285"/>
                  </a:lnTo>
                  <a:lnTo>
                    <a:pt x="869" y="1285"/>
                  </a:lnTo>
                  <a:lnTo>
                    <a:pt x="889" y="1289"/>
                  </a:lnTo>
                  <a:lnTo>
                    <a:pt x="906" y="1297"/>
                  </a:lnTo>
                  <a:lnTo>
                    <a:pt x="926" y="1301"/>
                  </a:lnTo>
                  <a:lnTo>
                    <a:pt x="949" y="1309"/>
                  </a:lnTo>
                  <a:lnTo>
                    <a:pt x="974" y="1317"/>
                  </a:lnTo>
                  <a:lnTo>
                    <a:pt x="898" y="1317"/>
                  </a:lnTo>
                  <a:lnTo>
                    <a:pt x="824" y="1325"/>
                  </a:lnTo>
                  <a:lnTo>
                    <a:pt x="758" y="1337"/>
                  </a:lnTo>
                  <a:lnTo>
                    <a:pt x="699" y="1353"/>
                  </a:lnTo>
                  <a:lnTo>
                    <a:pt x="642" y="1373"/>
                  </a:lnTo>
                  <a:lnTo>
                    <a:pt x="588" y="1393"/>
                  </a:lnTo>
                  <a:lnTo>
                    <a:pt x="534" y="1412"/>
                  </a:lnTo>
                  <a:lnTo>
                    <a:pt x="483" y="1432"/>
                  </a:lnTo>
                  <a:lnTo>
                    <a:pt x="432" y="1448"/>
                  </a:lnTo>
                  <a:lnTo>
                    <a:pt x="381" y="1464"/>
                  </a:lnTo>
                  <a:lnTo>
                    <a:pt x="327" y="1472"/>
                  </a:lnTo>
                  <a:lnTo>
                    <a:pt x="270" y="1472"/>
                  </a:lnTo>
                  <a:lnTo>
                    <a:pt x="210" y="1468"/>
                  </a:lnTo>
                  <a:lnTo>
                    <a:pt x="145" y="1452"/>
                  </a:lnTo>
                  <a:lnTo>
                    <a:pt x="76" y="1424"/>
                  </a:lnTo>
                  <a:lnTo>
                    <a:pt x="0" y="1389"/>
                  </a:lnTo>
                  <a:lnTo>
                    <a:pt x="24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5" name="Freeform 13"/>
            <p:cNvSpPr>
              <a:spLocks/>
            </p:cNvSpPr>
            <p:nvPr/>
          </p:nvSpPr>
          <p:spPr bwMode="auto">
            <a:xfrm>
              <a:off x="1498" y="1413"/>
              <a:ext cx="682" cy="928"/>
            </a:xfrm>
            <a:custGeom>
              <a:avLst/>
              <a:gdLst>
                <a:gd name="T0" fmla="*/ 131 w 682"/>
                <a:gd name="T1" fmla="*/ 0 h 928"/>
                <a:gd name="T2" fmla="*/ 122 w 682"/>
                <a:gd name="T3" fmla="*/ 56 h 928"/>
                <a:gd name="T4" fmla="*/ 105 w 682"/>
                <a:gd name="T5" fmla="*/ 152 h 928"/>
                <a:gd name="T6" fmla="*/ 83 w 682"/>
                <a:gd name="T7" fmla="*/ 271 h 928"/>
                <a:gd name="T8" fmla="*/ 60 w 682"/>
                <a:gd name="T9" fmla="*/ 402 h 928"/>
                <a:gd name="T10" fmla="*/ 37 w 682"/>
                <a:gd name="T11" fmla="*/ 526 h 928"/>
                <a:gd name="T12" fmla="*/ 17 w 682"/>
                <a:gd name="T13" fmla="*/ 633 h 928"/>
                <a:gd name="T14" fmla="*/ 6 w 682"/>
                <a:gd name="T15" fmla="*/ 709 h 928"/>
                <a:gd name="T16" fmla="*/ 0 w 682"/>
                <a:gd name="T17" fmla="*/ 737 h 928"/>
                <a:gd name="T18" fmla="*/ 23 w 682"/>
                <a:gd name="T19" fmla="*/ 796 h 928"/>
                <a:gd name="T20" fmla="*/ 54 w 682"/>
                <a:gd name="T21" fmla="*/ 844 h 928"/>
                <a:gd name="T22" fmla="*/ 91 w 682"/>
                <a:gd name="T23" fmla="*/ 880 h 928"/>
                <a:gd name="T24" fmla="*/ 134 w 682"/>
                <a:gd name="T25" fmla="*/ 904 h 928"/>
                <a:gd name="T26" fmla="*/ 182 w 682"/>
                <a:gd name="T27" fmla="*/ 920 h 928"/>
                <a:gd name="T28" fmla="*/ 233 w 682"/>
                <a:gd name="T29" fmla="*/ 928 h 928"/>
                <a:gd name="T30" fmla="*/ 287 w 682"/>
                <a:gd name="T31" fmla="*/ 928 h 928"/>
                <a:gd name="T32" fmla="*/ 341 w 682"/>
                <a:gd name="T33" fmla="*/ 924 h 928"/>
                <a:gd name="T34" fmla="*/ 398 w 682"/>
                <a:gd name="T35" fmla="*/ 916 h 928"/>
                <a:gd name="T36" fmla="*/ 452 w 682"/>
                <a:gd name="T37" fmla="*/ 904 h 928"/>
                <a:gd name="T38" fmla="*/ 503 w 682"/>
                <a:gd name="T39" fmla="*/ 892 h 928"/>
                <a:gd name="T40" fmla="*/ 549 w 682"/>
                <a:gd name="T41" fmla="*/ 876 h 928"/>
                <a:gd name="T42" fmla="*/ 594 w 682"/>
                <a:gd name="T43" fmla="*/ 864 h 928"/>
                <a:gd name="T44" fmla="*/ 631 w 682"/>
                <a:gd name="T45" fmla="*/ 856 h 928"/>
                <a:gd name="T46" fmla="*/ 659 w 682"/>
                <a:gd name="T47" fmla="*/ 848 h 928"/>
                <a:gd name="T48" fmla="*/ 682 w 682"/>
                <a:gd name="T49" fmla="*/ 844 h 928"/>
                <a:gd name="T50" fmla="*/ 617 w 682"/>
                <a:gd name="T51" fmla="*/ 832 h 928"/>
                <a:gd name="T52" fmla="*/ 554 w 682"/>
                <a:gd name="T53" fmla="*/ 816 h 928"/>
                <a:gd name="T54" fmla="*/ 495 w 682"/>
                <a:gd name="T55" fmla="*/ 796 h 928"/>
                <a:gd name="T56" fmla="*/ 438 w 682"/>
                <a:gd name="T57" fmla="*/ 769 h 928"/>
                <a:gd name="T58" fmla="*/ 387 w 682"/>
                <a:gd name="T59" fmla="*/ 741 h 928"/>
                <a:gd name="T60" fmla="*/ 338 w 682"/>
                <a:gd name="T61" fmla="*/ 705 h 928"/>
                <a:gd name="T62" fmla="*/ 296 w 682"/>
                <a:gd name="T63" fmla="*/ 665 h 928"/>
                <a:gd name="T64" fmla="*/ 259 w 682"/>
                <a:gd name="T65" fmla="*/ 617 h 928"/>
                <a:gd name="T66" fmla="*/ 222 w 682"/>
                <a:gd name="T67" fmla="*/ 566 h 928"/>
                <a:gd name="T68" fmla="*/ 193 w 682"/>
                <a:gd name="T69" fmla="*/ 506 h 928"/>
                <a:gd name="T70" fmla="*/ 171 w 682"/>
                <a:gd name="T71" fmla="*/ 442 h 928"/>
                <a:gd name="T72" fmla="*/ 151 w 682"/>
                <a:gd name="T73" fmla="*/ 367 h 928"/>
                <a:gd name="T74" fmla="*/ 137 w 682"/>
                <a:gd name="T75" fmla="*/ 287 h 928"/>
                <a:gd name="T76" fmla="*/ 128 w 682"/>
                <a:gd name="T77" fmla="*/ 199 h 928"/>
                <a:gd name="T78" fmla="*/ 128 w 682"/>
                <a:gd name="T79" fmla="*/ 104 h 928"/>
                <a:gd name="T80" fmla="*/ 131 w 682"/>
                <a:gd name="T81" fmla="*/ 0 h 92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82"/>
                <a:gd name="T124" fmla="*/ 0 h 928"/>
                <a:gd name="T125" fmla="*/ 682 w 682"/>
                <a:gd name="T126" fmla="*/ 928 h 92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82" h="928">
                  <a:moveTo>
                    <a:pt x="131" y="0"/>
                  </a:moveTo>
                  <a:lnTo>
                    <a:pt x="122" y="56"/>
                  </a:lnTo>
                  <a:lnTo>
                    <a:pt x="105" y="152"/>
                  </a:lnTo>
                  <a:lnTo>
                    <a:pt x="83" y="271"/>
                  </a:lnTo>
                  <a:lnTo>
                    <a:pt x="60" y="402"/>
                  </a:lnTo>
                  <a:lnTo>
                    <a:pt x="37" y="526"/>
                  </a:lnTo>
                  <a:lnTo>
                    <a:pt x="17" y="633"/>
                  </a:lnTo>
                  <a:lnTo>
                    <a:pt x="6" y="709"/>
                  </a:lnTo>
                  <a:lnTo>
                    <a:pt x="0" y="737"/>
                  </a:lnTo>
                  <a:lnTo>
                    <a:pt x="23" y="796"/>
                  </a:lnTo>
                  <a:lnTo>
                    <a:pt x="54" y="844"/>
                  </a:lnTo>
                  <a:lnTo>
                    <a:pt x="91" y="880"/>
                  </a:lnTo>
                  <a:lnTo>
                    <a:pt x="134" y="904"/>
                  </a:lnTo>
                  <a:lnTo>
                    <a:pt x="182" y="920"/>
                  </a:lnTo>
                  <a:lnTo>
                    <a:pt x="233" y="928"/>
                  </a:lnTo>
                  <a:lnTo>
                    <a:pt x="287" y="928"/>
                  </a:lnTo>
                  <a:lnTo>
                    <a:pt x="341" y="924"/>
                  </a:lnTo>
                  <a:lnTo>
                    <a:pt x="398" y="916"/>
                  </a:lnTo>
                  <a:lnTo>
                    <a:pt x="452" y="904"/>
                  </a:lnTo>
                  <a:lnTo>
                    <a:pt x="503" y="892"/>
                  </a:lnTo>
                  <a:lnTo>
                    <a:pt x="549" y="876"/>
                  </a:lnTo>
                  <a:lnTo>
                    <a:pt x="594" y="864"/>
                  </a:lnTo>
                  <a:lnTo>
                    <a:pt x="631" y="856"/>
                  </a:lnTo>
                  <a:lnTo>
                    <a:pt x="659" y="848"/>
                  </a:lnTo>
                  <a:lnTo>
                    <a:pt x="682" y="844"/>
                  </a:lnTo>
                  <a:lnTo>
                    <a:pt x="617" y="832"/>
                  </a:lnTo>
                  <a:lnTo>
                    <a:pt x="554" y="816"/>
                  </a:lnTo>
                  <a:lnTo>
                    <a:pt x="495" y="796"/>
                  </a:lnTo>
                  <a:lnTo>
                    <a:pt x="438" y="769"/>
                  </a:lnTo>
                  <a:lnTo>
                    <a:pt x="387" y="741"/>
                  </a:lnTo>
                  <a:lnTo>
                    <a:pt x="338" y="705"/>
                  </a:lnTo>
                  <a:lnTo>
                    <a:pt x="296" y="665"/>
                  </a:lnTo>
                  <a:lnTo>
                    <a:pt x="259" y="617"/>
                  </a:lnTo>
                  <a:lnTo>
                    <a:pt x="222" y="566"/>
                  </a:lnTo>
                  <a:lnTo>
                    <a:pt x="193" y="506"/>
                  </a:lnTo>
                  <a:lnTo>
                    <a:pt x="171" y="442"/>
                  </a:lnTo>
                  <a:lnTo>
                    <a:pt x="151" y="367"/>
                  </a:lnTo>
                  <a:lnTo>
                    <a:pt x="137" y="287"/>
                  </a:lnTo>
                  <a:lnTo>
                    <a:pt x="128" y="199"/>
                  </a:lnTo>
                  <a:lnTo>
                    <a:pt x="128" y="104"/>
                  </a:lnTo>
                  <a:lnTo>
                    <a:pt x="13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6" name="Freeform 14"/>
            <p:cNvSpPr>
              <a:spLocks/>
            </p:cNvSpPr>
            <p:nvPr/>
          </p:nvSpPr>
          <p:spPr bwMode="auto">
            <a:xfrm>
              <a:off x="1652" y="957"/>
              <a:ext cx="1058" cy="1532"/>
            </a:xfrm>
            <a:custGeom>
              <a:avLst/>
              <a:gdLst>
                <a:gd name="T0" fmla="*/ 268 w 1058"/>
                <a:gd name="T1" fmla="*/ 923 h 1532"/>
                <a:gd name="T2" fmla="*/ 140 w 1058"/>
                <a:gd name="T3" fmla="*/ 871 h 1532"/>
                <a:gd name="T4" fmla="*/ 60 w 1058"/>
                <a:gd name="T5" fmla="*/ 780 h 1532"/>
                <a:gd name="T6" fmla="*/ 18 w 1058"/>
                <a:gd name="T7" fmla="*/ 656 h 1532"/>
                <a:gd name="T8" fmla="*/ 0 w 1058"/>
                <a:gd name="T9" fmla="*/ 517 h 1532"/>
                <a:gd name="T10" fmla="*/ 6 w 1058"/>
                <a:gd name="T11" fmla="*/ 370 h 1532"/>
                <a:gd name="T12" fmla="*/ 23 w 1058"/>
                <a:gd name="T13" fmla="*/ 231 h 1532"/>
                <a:gd name="T14" fmla="*/ 43 w 1058"/>
                <a:gd name="T15" fmla="*/ 103 h 1532"/>
                <a:gd name="T16" fmla="*/ 57 w 1058"/>
                <a:gd name="T17" fmla="*/ 0 h 1532"/>
                <a:gd name="T18" fmla="*/ 89 w 1058"/>
                <a:gd name="T19" fmla="*/ 20 h 1532"/>
                <a:gd name="T20" fmla="*/ 117 w 1058"/>
                <a:gd name="T21" fmla="*/ 36 h 1532"/>
                <a:gd name="T22" fmla="*/ 148 w 1058"/>
                <a:gd name="T23" fmla="*/ 52 h 1532"/>
                <a:gd name="T24" fmla="*/ 180 w 1058"/>
                <a:gd name="T25" fmla="*/ 59 h 1532"/>
                <a:gd name="T26" fmla="*/ 211 w 1058"/>
                <a:gd name="T27" fmla="*/ 71 h 1532"/>
                <a:gd name="T28" fmla="*/ 245 w 1058"/>
                <a:gd name="T29" fmla="*/ 79 h 1532"/>
                <a:gd name="T30" fmla="*/ 276 w 1058"/>
                <a:gd name="T31" fmla="*/ 83 h 1532"/>
                <a:gd name="T32" fmla="*/ 307 w 1058"/>
                <a:gd name="T33" fmla="*/ 87 h 1532"/>
                <a:gd name="T34" fmla="*/ 361 w 1058"/>
                <a:gd name="T35" fmla="*/ 87 h 1532"/>
                <a:gd name="T36" fmla="*/ 415 w 1058"/>
                <a:gd name="T37" fmla="*/ 87 h 1532"/>
                <a:gd name="T38" fmla="*/ 469 w 1058"/>
                <a:gd name="T39" fmla="*/ 83 h 1532"/>
                <a:gd name="T40" fmla="*/ 521 w 1058"/>
                <a:gd name="T41" fmla="*/ 75 h 1532"/>
                <a:gd name="T42" fmla="*/ 575 w 1058"/>
                <a:gd name="T43" fmla="*/ 67 h 1532"/>
                <a:gd name="T44" fmla="*/ 626 w 1058"/>
                <a:gd name="T45" fmla="*/ 59 h 1532"/>
                <a:gd name="T46" fmla="*/ 677 w 1058"/>
                <a:gd name="T47" fmla="*/ 55 h 1532"/>
                <a:gd name="T48" fmla="*/ 725 w 1058"/>
                <a:gd name="T49" fmla="*/ 52 h 1532"/>
                <a:gd name="T50" fmla="*/ 773 w 1058"/>
                <a:gd name="T51" fmla="*/ 52 h 1532"/>
                <a:gd name="T52" fmla="*/ 819 w 1058"/>
                <a:gd name="T53" fmla="*/ 59 h 1532"/>
                <a:gd name="T54" fmla="*/ 864 w 1058"/>
                <a:gd name="T55" fmla="*/ 67 h 1532"/>
                <a:gd name="T56" fmla="*/ 907 w 1058"/>
                <a:gd name="T57" fmla="*/ 83 h 1532"/>
                <a:gd name="T58" fmla="*/ 950 w 1058"/>
                <a:gd name="T59" fmla="*/ 111 h 1532"/>
                <a:gd name="T60" fmla="*/ 987 w 1058"/>
                <a:gd name="T61" fmla="*/ 143 h 1532"/>
                <a:gd name="T62" fmla="*/ 1024 w 1058"/>
                <a:gd name="T63" fmla="*/ 187 h 1532"/>
                <a:gd name="T64" fmla="*/ 1058 w 1058"/>
                <a:gd name="T65" fmla="*/ 239 h 1532"/>
                <a:gd name="T66" fmla="*/ 1058 w 1058"/>
                <a:gd name="T67" fmla="*/ 1532 h 1532"/>
                <a:gd name="T68" fmla="*/ 1001 w 1058"/>
                <a:gd name="T69" fmla="*/ 1472 h 1532"/>
                <a:gd name="T70" fmla="*/ 944 w 1058"/>
                <a:gd name="T71" fmla="*/ 1425 h 1532"/>
                <a:gd name="T72" fmla="*/ 887 w 1058"/>
                <a:gd name="T73" fmla="*/ 1389 h 1532"/>
                <a:gd name="T74" fmla="*/ 830 w 1058"/>
                <a:gd name="T75" fmla="*/ 1365 h 1532"/>
                <a:gd name="T76" fmla="*/ 776 w 1058"/>
                <a:gd name="T77" fmla="*/ 1345 h 1532"/>
                <a:gd name="T78" fmla="*/ 725 w 1058"/>
                <a:gd name="T79" fmla="*/ 1333 h 1532"/>
                <a:gd name="T80" fmla="*/ 674 w 1058"/>
                <a:gd name="T81" fmla="*/ 1321 h 1532"/>
                <a:gd name="T82" fmla="*/ 626 w 1058"/>
                <a:gd name="T83" fmla="*/ 1309 h 1532"/>
                <a:gd name="T84" fmla="*/ 583 w 1058"/>
                <a:gd name="T85" fmla="*/ 1293 h 1532"/>
                <a:gd name="T86" fmla="*/ 540 w 1058"/>
                <a:gd name="T87" fmla="*/ 1277 h 1532"/>
                <a:gd name="T88" fmla="*/ 501 w 1058"/>
                <a:gd name="T89" fmla="*/ 1250 h 1532"/>
                <a:gd name="T90" fmla="*/ 467 w 1058"/>
                <a:gd name="T91" fmla="*/ 1214 h 1532"/>
                <a:gd name="T92" fmla="*/ 435 w 1058"/>
                <a:gd name="T93" fmla="*/ 1166 h 1532"/>
                <a:gd name="T94" fmla="*/ 410 w 1058"/>
                <a:gd name="T95" fmla="*/ 1106 h 1532"/>
                <a:gd name="T96" fmla="*/ 390 w 1058"/>
                <a:gd name="T97" fmla="*/ 1027 h 1532"/>
                <a:gd name="T98" fmla="*/ 373 w 1058"/>
                <a:gd name="T99" fmla="*/ 927 h 1532"/>
                <a:gd name="T100" fmla="*/ 359 w 1058"/>
                <a:gd name="T101" fmla="*/ 927 h 1532"/>
                <a:gd name="T102" fmla="*/ 344 w 1058"/>
                <a:gd name="T103" fmla="*/ 927 h 1532"/>
                <a:gd name="T104" fmla="*/ 330 w 1058"/>
                <a:gd name="T105" fmla="*/ 927 h 1532"/>
                <a:gd name="T106" fmla="*/ 316 w 1058"/>
                <a:gd name="T107" fmla="*/ 927 h 1532"/>
                <a:gd name="T108" fmla="*/ 305 w 1058"/>
                <a:gd name="T109" fmla="*/ 927 h 1532"/>
                <a:gd name="T110" fmla="*/ 290 w 1058"/>
                <a:gd name="T111" fmla="*/ 927 h 1532"/>
                <a:gd name="T112" fmla="*/ 279 w 1058"/>
                <a:gd name="T113" fmla="*/ 923 h 1532"/>
                <a:gd name="T114" fmla="*/ 268 w 1058"/>
                <a:gd name="T115" fmla="*/ 923 h 153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58"/>
                <a:gd name="T175" fmla="*/ 0 h 1532"/>
                <a:gd name="T176" fmla="*/ 1058 w 1058"/>
                <a:gd name="T177" fmla="*/ 1532 h 153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58" h="1532">
                  <a:moveTo>
                    <a:pt x="268" y="923"/>
                  </a:moveTo>
                  <a:lnTo>
                    <a:pt x="140" y="871"/>
                  </a:lnTo>
                  <a:lnTo>
                    <a:pt x="60" y="780"/>
                  </a:lnTo>
                  <a:lnTo>
                    <a:pt x="18" y="656"/>
                  </a:lnTo>
                  <a:lnTo>
                    <a:pt x="0" y="517"/>
                  </a:lnTo>
                  <a:lnTo>
                    <a:pt x="6" y="370"/>
                  </a:lnTo>
                  <a:lnTo>
                    <a:pt x="23" y="231"/>
                  </a:lnTo>
                  <a:lnTo>
                    <a:pt x="43" y="103"/>
                  </a:lnTo>
                  <a:lnTo>
                    <a:pt x="57" y="0"/>
                  </a:lnTo>
                  <a:lnTo>
                    <a:pt x="89" y="20"/>
                  </a:lnTo>
                  <a:lnTo>
                    <a:pt x="117" y="36"/>
                  </a:lnTo>
                  <a:lnTo>
                    <a:pt x="148" y="52"/>
                  </a:lnTo>
                  <a:lnTo>
                    <a:pt x="180" y="59"/>
                  </a:lnTo>
                  <a:lnTo>
                    <a:pt x="211" y="71"/>
                  </a:lnTo>
                  <a:lnTo>
                    <a:pt x="245" y="79"/>
                  </a:lnTo>
                  <a:lnTo>
                    <a:pt x="276" y="83"/>
                  </a:lnTo>
                  <a:lnTo>
                    <a:pt x="307" y="87"/>
                  </a:lnTo>
                  <a:lnTo>
                    <a:pt x="361" y="87"/>
                  </a:lnTo>
                  <a:lnTo>
                    <a:pt x="415" y="87"/>
                  </a:lnTo>
                  <a:lnTo>
                    <a:pt x="469" y="83"/>
                  </a:lnTo>
                  <a:lnTo>
                    <a:pt x="521" y="75"/>
                  </a:lnTo>
                  <a:lnTo>
                    <a:pt x="575" y="67"/>
                  </a:lnTo>
                  <a:lnTo>
                    <a:pt x="626" y="59"/>
                  </a:lnTo>
                  <a:lnTo>
                    <a:pt x="677" y="55"/>
                  </a:lnTo>
                  <a:lnTo>
                    <a:pt x="725" y="52"/>
                  </a:lnTo>
                  <a:lnTo>
                    <a:pt x="773" y="52"/>
                  </a:lnTo>
                  <a:lnTo>
                    <a:pt x="819" y="59"/>
                  </a:lnTo>
                  <a:lnTo>
                    <a:pt x="864" y="67"/>
                  </a:lnTo>
                  <a:lnTo>
                    <a:pt x="907" y="83"/>
                  </a:lnTo>
                  <a:lnTo>
                    <a:pt x="950" y="111"/>
                  </a:lnTo>
                  <a:lnTo>
                    <a:pt x="987" y="143"/>
                  </a:lnTo>
                  <a:lnTo>
                    <a:pt x="1024" y="187"/>
                  </a:lnTo>
                  <a:lnTo>
                    <a:pt x="1058" y="239"/>
                  </a:lnTo>
                  <a:lnTo>
                    <a:pt x="1058" y="1532"/>
                  </a:lnTo>
                  <a:lnTo>
                    <a:pt x="1001" y="1472"/>
                  </a:lnTo>
                  <a:lnTo>
                    <a:pt x="944" y="1425"/>
                  </a:lnTo>
                  <a:lnTo>
                    <a:pt x="887" y="1389"/>
                  </a:lnTo>
                  <a:lnTo>
                    <a:pt x="830" y="1365"/>
                  </a:lnTo>
                  <a:lnTo>
                    <a:pt x="776" y="1345"/>
                  </a:lnTo>
                  <a:lnTo>
                    <a:pt x="725" y="1333"/>
                  </a:lnTo>
                  <a:lnTo>
                    <a:pt x="674" y="1321"/>
                  </a:lnTo>
                  <a:lnTo>
                    <a:pt x="626" y="1309"/>
                  </a:lnTo>
                  <a:lnTo>
                    <a:pt x="583" y="1293"/>
                  </a:lnTo>
                  <a:lnTo>
                    <a:pt x="540" y="1277"/>
                  </a:lnTo>
                  <a:lnTo>
                    <a:pt x="501" y="1250"/>
                  </a:lnTo>
                  <a:lnTo>
                    <a:pt x="467" y="1214"/>
                  </a:lnTo>
                  <a:lnTo>
                    <a:pt x="435" y="1166"/>
                  </a:lnTo>
                  <a:lnTo>
                    <a:pt x="410" y="1106"/>
                  </a:lnTo>
                  <a:lnTo>
                    <a:pt x="390" y="1027"/>
                  </a:lnTo>
                  <a:lnTo>
                    <a:pt x="373" y="927"/>
                  </a:lnTo>
                  <a:lnTo>
                    <a:pt x="359" y="927"/>
                  </a:lnTo>
                  <a:lnTo>
                    <a:pt x="344" y="927"/>
                  </a:lnTo>
                  <a:lnTo>
                    <a:pt x="330" y="927"/>
                  </a:lnTo>
                  <a:lnTo>
                    <a:pt x="316" y="927"/>
                  </a:lnTo>
                  <a:lnTo>
                    <a:pt x="305" y="927"/>
                  </a:lnTo>
                  <a:lnTo>
                    <a:pt x="290" y="927"/>
                  </a:lnTo>
                  <a:lnTo>
                    <a:pt x="279" y="923"/>
                  </a:lnTo>
                  <a:lnTo>
                    <a:pt x="268" y="9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7" name="Freeform 15"/>
            <p:cNvSpPr>
              <a:spLocks/>
            </p:cNvSpPr>
            <p:nvPr/>
          </p:nvSpPr>
          <p:spPr bwMode="auto">
            <a:xfrm>
              <a:off x="1666" y="1710"/>
              <a:ext cx="457" cy="501"/>
            </a:xfrm>
            <a:custGeom>
              <a:avLst/>
              <a:gdLst>
                <a:gd name="T0" fmla="*/ 0 w 457"/>
                <a:gd name="T1" fmla="*/ 0 h 501"/>
                <a:gd name="T2" fmla="*/ 23 w 457"/>
                <a:gd name="T3" fmla="*/ 44 h 501"/>
                <a:gd name="T4" fmla="*/ 51 w 457"/>
                <a:gd name="T5" fmla="*/ 84 h 501"/>
                <a:gd name="T6" fmla="*/ 85 w 457"/>
                <a:gd name="T7" fmla="*/ 119 h 501"/>
                <a:gd name="T8" fmla="*/ 125 w 457"/>
                <a:gd name="T9" fmla="*/ 147 h 501"/>
                <a:gd name="T10" fmla="*/ 173 w 457"/>
                <a:gd name="T11" fmla="*/ 175 h 501"/>
                <a:gd name="T12" fmla="*/ 222 w 457"/>
                <a:gd name="T13" fmla="*/ 191 h 501"/>
                <a:gd name="T14" fmla="*/ 278 w 457"/>
                <a:gd name="T15" fmla="*/ 203 h 501"/>
                <a:gd name="T16" fmla="*/ 335 w 457"/>
                <a:gd name="T17" fmla="*/ 203 h 501"/>
                <a:gd name="T18" fmla="*/ 338 w 457"/>
                <a:gd name="T19" fmla="*/ 235 h 501"/>
                <a:gd name="T20" fmla="*/ 344 w 457"/>
                <a:gd name="T21" fmla="*/ 275 h 501"/>
                <a:gd name="T22" fmla="*/ 352 w 457"/>
                <a:gd name="T23" fmla="*/ 310 h 501"/>
                <a:gd name="T24" fmla="*/ 364 w 457"/>
                <a:gd name="T25" fmla="*/ 350 h 501"/>
                <a:gd name="T26" fmla="*/ 378 w 457"/>
                <a:gd name="T27" fmla="*/ 394 h 501"/>
                <a:gd name="T28" fmla="*/ 401 w 457"/>
                <a:gd name="T29" fmla="*/ 430 h 501"/>
                <a:gd name="T30" fmla="*/ 426 w 457"/>
                <a:gd name="T31" fmla="*/ 470 h 501"/>
                <a:gd name="T32" fmla="*/ 457 w 457"/>
                <a:gd name="T33" fmla="*/ 501 h 501"/>
                <a:gd name="T34" fmla="*/ 412 w 457"/>
                <a:gd name="T35" fmla="*/ 489 h 501"/>
                <a:gd name="T36" fmla="*/ 369 w 457"/>
                <a:gd name="T37" fmla="*/ 478 h 501"/>
                <a:gd name="T38" fmla="*/ 329 w 457"/>
                <a:gd name="T39" fmla="*/ 462 h 501"/>
                <a:gd name="T40" fmla="*/ 290 w 457"/>
                <a:gd name="T41" fmla="*/ 442 h 501"/>
                <a:gd name="T42" fmla="*/ 250 w 457"/>
                <a:gd name="T43" fmla="*/ 418 h 501"/>
                <a:gd name="T44" fmla="*/ 216 w 457"/>
                <a:gd name="T45" fmla="*/ 394 h 501"/>
                <a:gd name="T46" fmla="*/ 182 w 457"/>
                <a:gd name="T47" fmla="*/ 366 h 501"/>
                <a:gd name="T48" fmla="*/ 150 w 457"/>
                <a:gd name="T49" fmla="*/ 334 h 501"/>
                <a:gd name="T50" fmla="*/ 122 w 457"/>
                <a:gd name="T51" fmla="*/ 302 h 501"/>
                <a:gd name="T52" fmla="*/ 94 w 457"/>
                <a:gd name="T53" fmla="*/ 267 h 501"/>
                <a:gd name="T54" fmla="*/ 71 w 457"/>
                <a:gd name="T55" fmla="*/ 231 h 501"/>
                <a:gd name="T56" fmla="*/ 51 w 457"/>
                <a:gd name="T57" fmla="*/ 187 h 501"/>
                <a:gd name="T58" fmla="*/ 34 w 457"/>
                <a:gd name="T59" fmla="*/ 147 h 501"/>
                <a:gd name="T60" fmla="*/ 20 w 457"/>
                <a:gd name="T61" fmla="*/ 99 h 501"/>
                <a:gd name="T62" fmla="*/ 8 w 457"/>
                <a:gd name="T63" fmla="*/ 52 h 501"/>
                <a:gd name="T64" fmla="*/ 0 w 457"/>
                <a:gd name="T65" fmla="*/ 0 h 50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57"/>
                <a:gd name="T100" fmla="*/ 0 h 501"/>
                <a:gd name="T101" fmla="*/ 457 w 457"/>
                <a:gd name="T102" fmla="*/ 501 h 50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57" h="501">
                  <a:moveTo>
                    <a:pt x="0" y="0"/>
                  </a:moveTo>
                  <a:lnTo>
                    <a:pt x="23" y="44"/>
                  </a:lnTo>
                  <a:lnTo>
                    <a:pt x="51" y="84"/>
                  </a:lnTo>
                  <a:lnTo>
                    <a:pt x="85" y="119"/>
                  </a:lnTo>
                  <a:lnTo>
                    <a:pt x="125" y="147"/>
                  </a:lnTo>
                  <a:lnTo>
                    <a:pt x="173" y="175"/>
                  </a:lnTo>
                  <a:lnTo>
                    <a:pt x="222" y="191"/>
                  </a:lnTo>
                  <a:lnTo>
                    <a:pt x="278" y="203"/>
                  </a:lnTo>
                  <a:lnTo>
                    <a:pt x="335" y="203"/>
                  </a:lnTo>
                  <a:lnTo>
                    <a:pt x="338" y="235"/>
                  </a:lnTo>
                  <a:lnTo>
                    <a:pt x="344" y="275"/>
                  </a:lnTo>
                  <a:lnTo>
                    <a:pt x="352" y="310"/>
                  </a:lnTo>
                  <a:lnTo>
                    <a:pt x="364" y="350"/>
                  </a:lnTo>
                  <a:lnTo>
                    <a:pt x="378" y="394"/>
                  </a:lnTo>
                  <a:lnTo>
                    <a:pt x="401" y="430"/>
                  </a:lnTo>
                  <a:lnTo>
                    <a:pt x="426" y="470"/>
                  </a:lnTo>
                  <a:lnTo>
                    <a:pt x="457" y="501"/>
                  </a:lnTo>
                  <a:lnTo>
                    <a:pt x="412" y="489"/>
                  </a:lnTo>
                  <a:lnTo>
                    <a:pt x="369" y="478"/>
                  </a:lnTo>
                  <a:lnTo>
                    <a:pt x="329" y="462"/>
                  </a:lnTo>
                  <a:lnTo>
                    <a:pt x="290" y="442"/>
                  </a:lnTo>
                  <a:lnTo>
                    <a:pt x="250" y="418"/>
                  </a:lnTo>
                  <a:lnTo>
                    <a:pt x="216" y="394"/>
                  </a:lnTo>
                  <a:lnTo>
                    <a:pt x="182" y="366"/>
                  </a:lnTo>
                  <a:lnTo>
                    <a:pt x="150" y="334"/>
                  </a:lnTo>
                  <a:lnTo>
                    <a:pt x="122" y="302"/>
                  </a:lnTo>
                  <a:lnTo>
                    <a:pt x="94" y="267"/>
                  </a:lnTo>
                  <a:lnTo>
                    <a:pt x="71" y="231"/>
                  </a:lnTo>
                  <a:lnTo>
                    <a:pt x="51" y="187"/>
                  </a:lnTo>
                  <a:lnTo>
                    <a:pt x="34" y="147"/>
                  </a:lnTo>
                  <a:lnTo>
                    <a:pt x="20" y="99"/>
                  </a:lnTo>
                  <a:lnTo>
                    <a:pt x="8" y="52"/>
                  </a:lnTo>
                  <a:lnTo>
                    <a:pt x="0" y="0"/>
                  </a:ln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8" name="Freeform 16"/>
            <p:cNvSpPr>
              <a:spLocks/>
            </p:cNvSpPr>
            <p:nvPr/>
          </p:nvSpPr>
          <p:spPr bwMode="auto">
            <a:xfrm>
              <a:off x="1680" y="958"/>
              <a:ext cx="307" cy="923"/>
            </a:xfrm>
            <a:custGeom>
              <a:avLst/>
              <a:gdLst>
                <a:gd name="T0" fmla="*/ 307 w 307"/>
                <a:gd name="T1" fmla="*/ 87 h 923"/>
                <a:gd name="T2" fmla="*/ 276 w 307"/>
                <a:gd name="T3" fmla="*/ 83 h 923"/>
                <a:gd name="T4" fmla="*/ 245 w 307"/>
                <a:gd name="T5" fmla="*/ 79 h 923"/>
                <a:gd name="T6" fmla="*/ 211 w 307"/>
                <a:gd name="T7" fmla="*/ 71 h 923"/>
                <a:gd name="T8" fmla="*/ 180 w 307"/>
                <a:gd name="T9" fmla="*/ 59 h 923"/>
                <a:gd name="T10" fmla="*/ 148 w 307"/>
                <a:gd name="T11" fmla="*/ 52 h 923"/>
                <a:gd name="T12" fmla="*/ 117 w 307"/>
                <a:gd name="T13" fmla="*/ 36 h 923"/>
                <a:gd name="T14" fmla="*/ 89 w 307"/>
                <a:gd name="T15" fmla="*/ 20 h 923"/>
                <a:gd name="T16" fmla="*/ 57 w 307"/>
                <a:gd name="T17" fmla="*/ 0 h 923"/>
                <a:gd name="T18" fmla="*/ 43 w 307"/>
                <a:gd name="T19" fmla="*/ 103 h 923"/>
                <a:gd name="T20" fmla="*/ 23 w 307"/>
                <a:gd name="T21" fmla="*/ 231 h 923"/>
                <a:gd name="T22" fmla="*/ 6 w 307"/>
                <a:gd name="T23" fmla="*/ 370 h 923"/>
                <a:gd name="T24" fmla="*/ 0 w 307"/>
                <a:gd name="T25" fmla="*/ 517 h 923"/>
                <a:gd name="T26" fmla="*/ 18 w 307"/>
                <a:gd name="T27" fmla="*/ 656 h 923"/>
                <a:gd name="T28" fmla="*/ 60 w 307"/>
                <a:gd name="T29" fmla="*/ 780 h 923"/>
                <a:gd name="T30" fmla="*/ 140 w 307"/>
                <a:gd name="T31" fmla="*/ 871 h 923"/>
                <a:gd name="T32" fmla="*/ 268 w 307"/>
                <a:gd name="T33" fmla="*/ 923 h 923"/>
                <a:gd name="T34" fmla="*/ 307 w 307"/>
                <a:gd name="T35" fmla="*/ 87 h 9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7"/>
                <a:gd name="T55" fmla="*/ 0 h 923"/>
                <a:gd name="T56" fmla="*/ 307 w 307"/>
                <a:gd name="T57" fmla="*/ 923 h 9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7" h="923">
                  <a:moveTo>
                    <a:pt x="307" y="87"/>
                  </a:moveTo>
                  <a:lnTo>
                    <a:pt x="276" y="83"/>
                  </a:lnTo>
                  <a:lnTo>
                    <a:pt x="245" y="79"/>
                  </a:lnTo>
                  <a:lnTo>
                    <a:pt x="211" y="71"/>
                  </a:lnTo>
                  <a:lnTo>
                    <a:pt x="180" y="59"/>
                  </a:lnTo>
                  <a:lnTo>
                    <a:pt x="148" y="52"/>
                  </a:lnTo>
                  <a:lnTo>
                    <a:pt x="117" y="36"/>
                  </a:lnTo>
                  <a:lnTo>
                    <a:pt x="89" y="20"/>
                  </a:lnTo>
                  <a:lnTo>
                    <a:pt x="57" y="0"/>
                  </a:lnTo>
                  <a:lnTo>
                    <a:pt x="43" y="103"/>
                  </a:lnTo>
                  <a:lnTo>
                    <a:pt x="23" y="231"/>
                  </a:lnTo>
                  <a:lnTo>
                    <a:pt x="6" y="370"/>
                  </a:lnTo>
                  <a:lnTo>
                    <a:pt x="0" y="517"/>
                  </a:lnTo>
                  <a:lnTo>
                    <a:pt x="18" y="656"/>
                  </a:lnTo>
                  <a:lnTo>
                    <a:pt x="60" y="780"/>
                  </a:lnTo>
                  <a:lnTo>
                    <a:pt x="140" y="871"/>
                  </a:lnTo>
                  <a:lnTo>
                    <a:pt x="268" y="923"/>
                  </a:lnTo>
                  <a:lnTo>
                    <a:pt x="307" y="87"/>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29" name="Freeform 17"/>
            <p:cNvSpPr>
              <a:spLocks/>
            </p:cNvSpPr>
            <p:nvPr/>
          </p:nvSpPr>
          <p:spPr bwMode="auto">
            <a:xfrm>
              <a:off x="3082" y="945"/>
              <a:ext cx="964" cy="1500"/>
            </a:xfrm>
            <a:custGeom>
              <a:avLst/>
              <a:gdLst>
                <a:gd name="T0" fmla="*/ 0 w 964"/>
                <a:gd name="T1" fmla="*/ 0 h 1500"/>
                <a:gd name="T2" fmla="*/ 0 w 964"/>
                <a:gd name="T3" fmla="*/ 1333 h 1500"/>
                <a:gd name="T4" fmla="*/ 66 w 964"/>
                <a:gd name="T5" fmla="*/ 1325 h 1500"/>
                <a:gd name="T6" fmla="*/ 131 w 964"/>
                <a:gd name="T7" fmla="*/ 1321 h 1500"/>
                <a:gd name="T8" fmla="*/ 199 w 964"/>
                <a:gd name="T9" fmla="*/ 1329 h 1500"/>
                <a:gd name="T10" fmla="*/ 268 w 964"/>
                <a:gd name="T11" fmla="*/ 1341 h 1500"/>
                <a:gd name="T12" fmla="*/ 336 w 964"/>
                <a:gd name="T13" fmla="*/ 1357 h 1500"/>
                <a:gd name="T14" fmla="*/ 404 w 964"/>
                <a:gd name="T15" fmla="*/ 1377 h 1500"/>
                <a:gd name="T16" fmla="*/ 469 w 964"/>
                <a:gd name="T17" fmla="*/ 1397 h 1500"/>
                <a:gd name="T18" fmla="*/ 535 w 964"/>
                <a:gd name="T19" fmla="*/ 1417 h 1500"/>
                <a:gd name="T20" fmla="*/ 600 w 964"/>
                <a:gd name="T21" fmla="*/ 1441 h 1500"/>
                <a:gd name="T22" fmla="*/ 660 w 964"/>
                <a:gd name="T23" fmla="*/ 1460 h 1500"/>
                <a:gd name="T24" fmla="*/ 719 w 964"/>
                <a:gd name="T25" fmla="*/ 1476 h 1500"/>
                <a:gd name="T26" fmla="*/ 776 w 964"/>
                <a:gd name="T27" fmla="*/ 1492 h 1500"/>
                <a:gd name="T28" fmla="*/ 830 w 964"/>
                <a:gd name="T29" fmla="*/ 1500 h 1500"/>
                <a:gd name="T30" fmla="*/ 879 w 964"/>
                <a:gd name="T31" fmla="*/ 1500 h 1500"/>
                <a:gd name="T32" fmla="*/ 924 w 964"/>
                <a:gd name="T33" fmla="*/ 1496 h 1500"/>
                <a:gd name="T34" fmla="*/ 964 w 964"/>
                <a:gd name="T35" fmla="*/ 1480 h 1500"/>
                <a:gd name="T36" fmla="*/ 708 w 964"/>
                <a:gd name="T37" fmla="*/ 16 h 1500"/>
                <a:gd name="T38" fmla="*/ 651 w 964"/>
                <a:gd name="T39" fmla="*/ 40 h 1500"/>
                <a:gd name="T40" fmla="*/ 594 w 964"/>
                <a:gd name="T41" fmla="*/ 55 h 1500"/>
                <a:gd name="T42" fmla="*/ 540 w 964"/>
                <a:gd name="T43" fmla="*/ 67 h 1500"/>
                <a:gd name="T44" fmla="*/ 484 w 964"/>
                <a:gd name="T45" fmla="*/ 75 h 1500"/>
                <a:gd name="T46" fmla="*/ 432 w 964"/>
                <a:gd name="T47" fmla="*/ 75 h 1500"/>
                <a:gd name="T48" fmla="*/ 378 w 964"/>
                <a:gd name="T49" fmla="*/ 75 h 1500"/>
                <a:gd name="T50" fmla="*/ 330 w 964"/>
                <a:gd name="T51" fmla="*/ 71 h 1500"/>
                <a:gd name="T52" fmla="*/ 282 w 964"/>
                <a:gd name="T53" fmla="*/ 63 h 1500"/>
                <a:gd name="T54" fmla="*/ 236 w 964"/>
                <a:gd name="T55" fmla="*/ 55 h 1500"/>
                <a:gd name="T56" fmla="*/ 194 w 964"/>
                <a:gd name="T57" fmla="*/ 47 h 1500"/>
                <a:gd name="T58" fmla="*/ 151 w 964"/>
                <a:gd name="T59" fmla="*/ 36 h 1500"/>
                <a:gd name="T60" fmla="*/ 114 w 964"/>
                <a:gd name="T61" fmla="*/ 28 h 1500"/>
                <a:gd name="T62" fmla="*/ 80 w 964"/>
                <a:gd name="T63" fmla="*/ 16 h 1500"/>
                <a:gd name="T64" fmla="*/ 52 w 964"/>
                <a:gd name="T65" fmla="*/ 8 h 1500"/>
                <a:gd name="T66" fmla="*/ 23 w 964"/>
                <a:gd name="T67" fmla="*/ 4 h 1500"/>
                <a:gd name="T68" fmla="*/ 0 w 964"/>
                <a:gd name="T69" fmla="*/ 0 h 15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64"/>
                <a:gd name="T106" fmla="*/ 0 h 1500"/>
                <a:gd name="T107" fmla="*/ 964 w 964"/>
                <a:gd name="T108" fmla="*/ 1500 h 150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64" h="1500">
                  <a:moveTo>
                    <a:pt x="0" y="0"/>
                  </a:moveTo>
                  <a:lnTo>
                    <a:pt x="0" y="1333"/>
                  </a:lnTo>
                  <a:lnTo>
                    <a:pt x="66" y="1325"/>
                  </a:lnTo>
                  <a:lnTo>
                    <a:pt x="131" y="1321"/>
                  </a:lnTo>
                  <a:lnTo>
                    <a:pt x="199" y="1329"/>
                  </a:lnTo>
                  <a:lnTo>
                    <a:pt x="268" y="1341"/>
                  </a:lnTo>
                  <a:lnTo>
                    <a:pt x="336" y="1357"/>
                  </a:lnTo>
                  <a:lnTo>
                    <a:pt x="404" y="1377"/>
                  </a:lnTo>
                  <a:lnTo>
                    <a:pt x="469" y="1397"/>
                  </a:lnTo>
                  <a:lnTo>
                    <a:pt x="535" y="1417"/>
                  </a:lnTo>
                  <a:lnTo>
                    <a:pt x="600" y="1441"/>
                  </a:lnTo>
                  <a:lnTo>
                    <a:pt x="660" y="1460"/>
                  </a:lnTo>
                  <a:lnTo>
                    <a:pt x="719" y="1476"/>
                  </a:lnTo>
                  <a:lnTo>
                    <a:pt x="776" y="1492"/>
                  </a:lnTo>
                  <a:lnTo>
                    <a:pt x="830" y="1500"/>
                  </a:lnTo>
                  <a:lnTo>
                    <a:pt x="879" y="1500"/>
                  </a:lnTo>
                  <a:lnTo>
                    <a:pt x="924" y="1496"/>
                  </a:lnTo>
                  <a:lnTo>
                    <a:pt x="964" y="1480"/>
                  </a:lnTo>
                  <a:lnTo>
                    <a:pt x="708" y="16"/>
                  </a:lnTo>
                  <a:lnTo>
                    <a:pt x="651" y="40"/>
                  </a:lnTo>
                  <a:lnTo>
                    <a:pt x="594" y="55"/>
                  </a:lnTo>
                  <a:lnTo>
                    <a:pt x="540" y="67"/>
                  </a:lnTo>
                  <a:lnTo>
                    <a:pt x="484" y="75"/>
                  </a:lnTo>
                  <a:lnTo>
                    <a:pt x="432" y="75"/>
                  </a:lnTo>
                  <a:lnTo>
                    <a:pt x="378" y="75"/>
                  </a:lnTo>
                  <a:lnTo>
                    <a:pt x="330" y="71"/>
                  </a:lnTo>
                  <a:lnTo>
                    <a:pt x="282" y="63"/>
                  </a:lnTo>
                  <a:lnTo>
                    <a:pt x="236" y="55"/>
                  </a:lnTo>
                  <a:lnTo>
                    <a:pt x="194" y="47"/>
                  </a:lnTo>
                  <a:lnTo>
                    <a:pt x="151" y="36"/>
                  </a:lnTo>
                  <a:lnTo>
                    <a:pt x="114" y="28"/>
                  </a:lnTo>
                  <a:lnTo>
                    <a:pt x="80" y="16"/>
                  </a:lnTo>
                  <a:lnTo>
                    <a:pt x="52" y="8"/>
                  </a:lnTo>
                  <a:lnTo>
                    <a:pt x="23" y="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30" name="Freeform 18"/>
            <p:cNvSpPr>
              <a:spLocks/>
            </p:cNvSpPr>
            <p:nvPr/>
          </p:nvSpPr>
          <p:spPr bwMode="auto">
            <a:xfrm>
              <a:off x="2739" y="949"/>
              <a:ext cx="341" cy="1548"/>
            </a:xfrm>
            <a:custGeom>
              <a:avLst/>
              <a:gdLst>
                <a:gd name="T0" fmla="*/ 0 w 341"/>
                <a:gd name="T1" fmla="*/ 258 h 1548"/>
                <a:gd name="T2" fmla="*/ 54 w 341"/>
                <a:gd name="T3" fmla="*/ 191 h 1548"/>
                <a:gd name="T4" fmla="*/ 103 w 341"/>
                <a:gd name="T5" fmla="*/ 135 h 1548"/>
                <a:gd name="T6" fmla="*/ 148 w 341"/>
                <a:gd name="T7" fmla="*/ 91 h 1548"/>
                <a:gd name="T8" fmla="*/ 191 w 341"/>
                <a:gd name="T9" fmla="*/ 55 h 1548"/>
                <a:gd name="T10" fmla="*/ 231 w 341"/>
                <a:gd name="T11" fmla="*/ 32 h 1548"/>
                <a:gd name="T12" fmla="*/ 270 w 341"/>
                <a:gd name="T13" fmla="*/ 12 h 1548"/>
                <a:gd name="T14" fmla="*/ 307 w 341"/>
                <a:gd name="T15" fmla="*/ 4 h 1548"/>
                <a:gd name="T16" fmla="*/ 341 w 341"/>
                <a:gd name="T17" fmla="*/ 0 h 1548"/>
                <a:gd name="T18" fmla="*/ 341 w 341"/>
                <a:gd name="T19" fmla="*/ 1333 h 1548"/>
                <a:gd name="T20" fmla="*/ 302 w 341"/>
                <a:gd name="T21" fmla="*/ 1341 h 1548"/>
                <a:gd name="T22" fmla="*/ 262 w 341"/>
                <a:gd name="T23" fmla="*/ 1353 h 1548"/>
                <a:gd name="T24" fmla="*/ 219 w 341"/>
                <a:gd name="T25" fmla="*/ 1373 h 1548"/>
                <a:gd name="T26" fmla="*/ 177 w 341"/>
                <a:gd name="T27" fmla="*/ 1393 h 1548"/>
                <a:gd name="T28" fmla="*/ 134 w 341"/>
                <a:gd name="T29" fmla="*/ 1421 h 1548"/>
                <a:gd name="T30" fmla="*/ 89 w 341"/>
                <a:gd name="T31" fmla="*/ 1456 h 1548"/>
                <a:gd name="T32" fmla="*/ 46 w 341"/>
                <a:gd name="T33" fmla="*/ 1500 h 1548"/>
                <a:gd name="T34" fmla="*/ 0 w 341"/>
                <a:gd name="T35" fmla="*/ 1548 h 1548"/>
                <a:gd name="T36" fmla="*/ 0 w 341"/>
                <a:gd name="T37" fmla="*/ 258 h 15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1"/>
                <a:gd name="T58" fmla="*/ 0 h 1548"/>
                <a:gd name="T59" fmla="*/ 341 w 341"/>
                <a:gd name="T60" fmla="*/ 1548 h 154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1" h="1548">
                  <a:moveTo>
                    <a:pt x="0" y="258"/>
                  </a:moveTo>
                  <a:lnTo>
                    <a:pt x="54" y="191"/>
                  </a:lnTo>
                  <a:lnTo>
                    <a:pt x="103" y="135"/>
                  </a:lnTo>
                  <a:lnTo>
                    <a:pt x="148" y="91"/>
                  </a:lnTo>
                  <a:lnTo>
                    <a:pt x="191" y="55"/>
                  </a:lnTo>
                  <a:lnTo>
                    <a:pt x="231" y="32"/>
                  </a:lnTo>
                  <a:lnTo>
                    <a:pt x="270" y="12"/>
                  </a:lnTo>
                  <a:lnTo>
                    <a:pt x="307" y="4"/>
                  </a:lnTo>
                  <a:lnTo>
                    <a:pt x="341" y="0"/>
                  </a:lnTo>
                  <a:lnTo>
                    <a:pt x="341" y="1333"/>
                  </a:lnTo>
                  <a:lnTo>
                    <a:pt x="302" y="1341"/>
                  </a:lnTo>
                  <a:lnTo>
                    <a:pt x="262" y="1353"/>
                  </a:lnTo>
                  <a:lnTo>
                    <a:pt x="219" y="1373"/>
                  </a:lnTo>
                  <a:lnTo>
                    <a:pt x="177" y="1393"/>
                  </a:lnTo>
                  <a:lnTo>
                    <a:pt x="134" y="1421"/>
                  </a:lnTo>
                  <a:lnTo>
                    <a:pt x="89" y="1456"/>
                  </a:lnTo>
                  <a:lnTo>
                    <a:pt x="46" y="1500"/>
                  </a:lnTo>
                  <a:lnTo>
                    <a:pt x="0" y="1548"/>
                  </a:lnTo>
                  <a:lnTo>
                    <a:pt x="0" y="258"/>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31" name="Freeform 19"/>
            <p:cNvSpPr>
              <a:spLocks/>
            </p:cNvSpPr>
            <p:nvPr/>
          </p:nvSpPr>
          <p:spPr bwMode="auto">
            <a:xfrm>
              <a:off x="826" y="0"/>
              <a:ext cx="1694" cy="2082"/>
            </a:xfrm>
            <a:custGeom>
              <a:avLst/>
              <a:gdLst>
                <a:gd name="T0" fmla="*/ 2124 w 1513"/>
                <a:gd name="T1" fmla="*/ 0 h 2076"/>
                <a:gd name="T2" fmla="*/ 1710 w 1513"/>
                <a:gd name="T3" fmla="*/ 106 h 2076"/>
                <a:gd name="T4" fmla="*/ 1310 w 1513"/>
                <a:gd name="T5" fmla="*/ 290 h 2076"/>
                <a:gd name="T6" fmla="*/ 949 w 1513"/>
                <a:gd name="T7" fmla="*/ 537 h 2076"/>
                <a:gd name="T8" fmla="*/ 631 w 1513"/>
                <a:gd name="T9" fmla="*/ 816 h 2076"/>
                <a:gd name="T10" fmla="*/ 368 w 1513"/>
                <a:gd name="T11" fmla="*/ 1131 h 2076"/>
                <a:gd name="T12" fmla="*/ 168 w 1513"/>
                <a:gd name="T13" fmla="*/ 1462 h 2076"/>
                <a:gd name="T14" fmla="*/ 40 w 1513"/>
                <a:gd name="T15" fmla="*/ 1790 h 2076"/>
                <a:gd name="T16" fmla="*/ 0 w 1513"/>
                <a:gd name="T17" fmla="*/ 2094 h 2076"/>
                <a:gd name="T18" fmla="*/ 19 w 1513"/>
                <a:gd name="T19" fmla="*/ 2048 h 2076"/>
                <a:gd name="T20" fmla="*/ 40 w 1513"/>
                <a:gd name="T21" fmla="*/ 1964 h 2076"/>
                <a:gd name="T22" fmla="*/ 62 w 1513"/>
                <a:gd name="T23" fmla="*/ 1936 h 2076"/>
                <a:gd name="T24" fmla="*/ 49 w 1513"/>
                <a:gd name="T25" fmla="*/ 1836 h 2076"/>
                <a:gd name="T26" fmla="*/ 113 w 1513"/>
                <a:gd name="T27" fmla="*/ 1698 h 2076"/>
                <a:gd name="T28" fmla="*/ 301 w 1513"/>
                <a:gd name="T29" fmla="*/ 1595 h 2076"/>
                <a:gd name="T30" fmla="*/ 652 w 1513"/>
                <a:gd name="T31" fmla="*/ 1584 h 2076"/>
                <a:gd name="T32" fmla="*/ 702 w 1513"/>
                <a:gd name="T33" fmla="*/ 1519 h 2076"/>
                <a:gd name="T34" fmla="*/ 890 w 1513"/>
                <a:gd name="T35" fmla="*/ 1302 h 2076"/>
                <a:gd name="T36" fmla="*/ 1127 w 1513"/>
                <a:gd name="T37" fmla="*/ 1066 h 2076"/>
                <a:gd name="T38" fmla="*/ 1338 w 1513"/>
                <a:gd name="T39" fmla="*/ 930 h 2076"/>
                <a:gd name="T40" fmla="*/ 1400 w 1513"/>
                <a:gd name="T41" fmla="*/ 933 h 2076"/>
                <a:gd name="T42" fmla="*/ 1333 w 1513"/>
                <a:gd name="T43" fmla="*/ 892 h 2076"/>
                <a:gd name="T44" fmla="*/ 1246 w 1513"/>
                <a:gd name="T45" fmla="*/ 884 h 2076"/>
                <a:gd name="T46" fmla="*/ 1134 w 1513"/>
                <a:gd name="T47" fmla="*/ 900 h 2076"/>
                <a:gd name="T48" fmla="*/ 1020 w 1513"/>
                <a:gd name="T49" fmla="*/ 947 h 2076"/>
                <a:gd name="T50" fmla="*/ 1056 w 1513"/>
                <a:gd name="T51" fmla="*/ 917 h 2076"/>
                <a:gd name="T52" fmla="*/ 1142 w 1513"/>
                <a:gd name="T53" fmla="*/ 860 h 2076"/>
                <a:gd name="T54" fmla="*/ 1256 w 1513"/>
                <a:gd name="T55" fmla="*/ 811 h 2076"/>
                <a:gd name="T56" fmla="*/ 1375 w 1513"/>
                <a:gd name="T57" fmla="*/ 797 h 2076"/>
                <a:gd name="T58" fmla="*/ 1438 w 1513"/>
                <a:gd name="T59" fmla="*/ 800 h 2076"/>
                <a:gd name="T60" fmla="*/ 1444 w 1513"/>
                <a:gd name="T61" fmla="*/ 697 h 2076"/>
                <a:gd name="T62" fmla="*/ 1518 w 1513"/>
                <a:gd name="T63" fmla="*/ 534 h 2076"/>
                <a:gd name="T64" fmla="*/ 1729 w 1513"/>
                <a:gd name="T65" fmla="*/ 309 h 2076"/>
                <a:gd name="T66" fmla="*/ 2124 w 1513"/>
                <a:gd name="T67" fmla="*/ 0 h 20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13"/>
                <a:gd name="T103" fmla="*/ 0 h 2076"/>
                <a:gd name="T104" fmla="*/ 1513 w 1513"/>
                <a:gd name="T105" fmla="*/ 2076 h 20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13" h="2076">
                  <a:moveTo>
                    <a:pt x="1513" y="0"/>
                  </a:moveTo>
                  <a:lnTo>
                    <a:pt x="1513" y="0"/>
                  </a:lnTo>
                  <a:lnTo>
                    <a:pt x="1361" y="43"/>
                  </a:lnTo>
                  <a:lnTo>
                    <a:pt x="1218" y="106"/>
                  </a:lnTo>
                  <a:lnTo>
                    <a:pt x="1071" y="192"/>
                  </a:lnTo>
                  <a:lnTo>
                    <a:pt x="933" y="287"/>
                  </a:lnTo>
                  <a:lnTo>
                    <a:pt x="801" y="398"/>
                  </a:lnTo>
                  <a:lnTo>
                    <a:pt x="676" y="531"/>
                  </a:lnTo>
                  <a:lnTo>
                    <a:pt x="558" y="667"/>
                  </a:lnTo>
                  <a:lnTo>
                    <a:pt x="450" y="810"/>
                  </a:lnTo>
                  <a:lnTo>
                    <a:pt x="350" y="962"/>
                  </a:lnTo>
                  <a:lnTo>
                    <a:pt x="263" y="1122"/>
                  </a:lnTo>
                  <a:lnTo>
                    <a:pt x="183" y="1284"/>
                  </a:lnTo>
                  <a:lnTo>
                    <a:pt x="120" y="1450"/>
                  </a:lnTo>
                  <a:lnTo>
                    <a:pt x="67" y="1610"/>
                  </a:lnTo>
                  <a:lnTo>
                    <a:pt x="29" y="1775"/>
                  </a:lnTo>
                  <a:lnTo>
                    <a:pt x="6" y="1927"/>
                  </a:lnTo>
                  <a:lnTo>
                    <a:pt x="0" y="2076"/>
                  </a:lnTo>
                  <a:lnTo>
                    <a:pt x="13" y="2030"/>
                  </a:lnTo>
                  <a:lnTo>
                    <a:pt x="22" y="1981"/>
                  </a:lnTo>
                  <a:lnTo>
                    <a:pt x="29" y="1946"/>
                  </a:lnTo>
                  <a:lnTo>
                    <a:pt x="44" y="1918"/>
                  </a:lnTo>
                  <a:lnTo>
                    <a:pt x="35" y="1878"/>
                  </a:lnTo>
                  <a:lnTo>
                    <a:pt x="35" y="1821"/>
                  </a:lnTo>
                  <a:lnTo>
                    <a:pt x="49" y="1756"/>
                  </a:lnTo>
                  <a:lnTo>
                    <a:pt x="80" y="1683"/>
                  </a:lnTo>
                  <a:lnTo>
                    <a:pt x="133" y="1626"/>
                  </a:lnTo>
                  <a:lnTo>
                    <a:pt x="214" y="1580"/>
                  </a:lnTo>
                  <a:lnTo>
                    <a:pt x="323" y="1555"/>
                  </a:lnTo>
                  <a:lnTo>
                    <a:pt x="464" y="1569"/>
                  </a:lnTo>
                  <a:lnTo>
                    <a:pt x="500" y="1507"/>
                  </a:lnTo>
                  <a:lnTo>
                    <a:pt x="558" y="1409"/>
                  </a:lnTo>
                  <a:lnTo>
                    <a:pt x="634" y="1290"/>
                  </a:lnTo>
                  <a:lnTo>
                    <a:pt x="718" y="1165"/>
                  </a:lnTo>
                  <a:lnTo>
                    <a:pt x="803" y="1057"/>
                  </a:lnTo>
                  <a:lnTo>
                    <a:pt x="888" y="965"/>
                  </a:lnTo>
                  <a:lnTo>
                    <a:pt x="953" y="921"/>
                  </a:lnTo>
                  <a:lnTo>
                    <a:pt x="997" y="924"/>
                  </a:lnTo>
                  <a:lnTo>
                    <a:pt x="977" y="900"/>
                  </a:lnTo>
                  <a:lnTo>
                    <a:pt x="950" y="883"/>
                  </a:lnTo>
                  <a:lnTo>
                    <a:pt x="919" y="875"/>
                  </a:lnTo>
                  <a:lnTo>
                    <a:pt x="888" y="875"/>
                  </a:lnTo>
                  <a:lnTo>
                    <a:pt x="850" y="878"/>
                  </a:lnTo>
                  <a:lnTo>
                    <a:pt x="808" y="891"/>
                  </a:lnTo>
                  <a:lnTo>
                    <a:pt x="767" y="913"/>
                  </a:lnTo>
                  <a:lnTo>
                    <a:pt x="727" y="938"/>
                  </a:lnTo>
                  <a:lnTo>
                    <a:pt x="752" y="908"/>
                  </a:lnTo>
                  <a:lnTo>
                    <a:pt x="779" y="878"/>
                  </a:lnTo>
                  <a:lnTo>
                    <a:pt x="814" y="854"/>
                  </a:lnTo>
                  <a:lnTo>
                    <a:pt x="852" y="826"/>
                  </a:lnTo>
                  <a:lnTo>
                    <a:pt x="895" y="805"/>
                  </a:lnTo>
                  <a:lnTo>
                    <a:pt x="937" y="794"/>
                  </a:lnTo>
                  <a:lnTo>
                    <a:pt x="980" y="791"/>
                  </a:lnTo>
                  <a:lnTo>
                    <a:pt x="1024" y="794"/>
                  </a:lnTo>
                  <a:lnTo>
                    <a:pt x="1022" y="748"/>
                  </a:lnTo>
                  <a:lnTo>
                    <a:pt x="1029" y="691"/>
                  </a:lnTo>
                  <a:lnTo>
                    <a:pt x="1049" y="612"/>
                  </a:lnTo>
                  <a:lnTo>
                    <a:pt x="1082" y="528"/>
                  </a:lnTo>
                  <a:lnTo>
                    <a:pt x="1142" y="425"/>
                  </a:lnTo>
                  <a:lnTo>
                    <a:pt x="1232" y="306"/>
                  </a:lnTo>
                  <a:lnTo>
                    <a:pt x="1350" y="163"/>
                  </a:lnTo>
                  <a:lnTo>
                    <a:pt x="1513" y="0"/>
                  </a:lnTo>
                </a:path>
              </a:pathLst>
            </a:custGeom>
            <a:noFill/>
            <a:ln w="1905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32" name="Freeform 20"/>
            <p:cNvSpPr>
              <a:spLocks/>
            </p:cNvSpPr>
            <p:nvPr/>
          </p:nvSpPr>
          <p:spPr bwMode="auto">
            <a:xfrm>
              <a:off x="840" y="0"/>
              <a:ext cx="1680" cy="2076"/>
            </a:xfrm>
            <a:custGeom>
              <a:avLst/>
              <a:gdLst>
                <a:gd name="T0" fmla="*/ 2071 w 1513"/>
                <a:gd name="T1" fmla="*/ 0 h 2076"/>
                <a:gd name="T2" fmla="*/ 1863 w 1513"/>
                <a:gd name="T3" fmla="*/ 43 h 2076"/>
                <a:gd name="T4" fmla="*/ 1667 w 1513"/>
                <a:gd name="T5" fmla="*/ 106 h 2076"/>
                <a:gd name="T6" fmla="*/ 1466 w 1513"/>
                <a:gd name="T7" fmla="*/ 192 h 2076"/>
                <a:gd name="T8" fmla="*/ 1277 w 1513"/>
                <a:gd name="T9" fmla="*/ 287 h 2076"/>
                <a:gd name="T10" fmla="*/ 1096 w 1513"/>
                <a:gd name="T11" fmla="*/ 398 h 2076"/>
                <a:gd name="T12" fmla="*/ 926 w 1513"/>
                <a:gd name="T13" fmla="*/ 531 h 2076"/>
                <a:gd name="T14" fmla="*/ 764 w 1513"/>
                <a:gd name="T15" fmla="*/ 667 h 2076"/>
                <a:gd name="T16" fmla="*/ 616 w 1513"/>
                <a:gd name="T17" fmla="*/ 810 h 2076"/>
                <a:gd name="T18" fmla="*/ 480 w 1513"/>
                <a:gd name="T19" fmla="*/ 962 h 2076"/>
                <a:gd name="T20" fmla="*/ 360 w 1513"/>
                <a:gd name="T21" fmla="*/ 1122 h 2076"/>
                <a:gd name="T22" fmla="*/ 250 w 1513"/>
                <a:gd name="T23" fmla="*/ 1284 h 2076"/>
                <a:gd name="T24" fmla="*/ 164 w 1513"/>
                <a:gd name="T25" fmla="*/ 1450 h 2076"/>
                <a:gd name="T26" fmla="*/ 91 w 1513"/>
                <a:gd name="T27" fmla="*/ 1610 h 2076"/>
                <a:gd name="T28" fmla="*/ 40 w 1513"/>
                <a:gd name="T29" fmla="*/ 1775 h 2076"/>
                <a:gd name="T30" fmla="*/ 9 w 1513"/>
                <a:gd name="T31" fmla="*/ 1927 h 2076"/>
                <a:gd name="T32" fmla="*/ 0 w 1513"/>
                <a:gd name="T33" fmla="*/ 2076 h 2076"/>
                <a:gd name="T34" fmla="*/ 18 w 1513"/>
                <a:gd name="T35" fmla="*/ 2030 h 2076"/>
                <a:gd name="T36" fmla="*/ 30 w 1513"/>
                <a:gd name="T37" fmla="*/ 1981 h 2076"/>
                <a:gd name="T38" fmla="*/ 40 w 1513"/>
                <a:gd name="T39" fmla="*/ 1946 h 2076"/>
                <a:gd name="T40" fmla="*/ 60 w 1513"/>
                <a:gd name="T41" fmla="*/ 1918 h 2076"/>
                <a:gd name="T42" fmla="*/ 48 w 1513"/>
                <a:gd name="T43" fmla="*/ 1878 h 2076"/>
                <a:gd name="T44" fmla="*/ 48 w 1513"/>
                <a:gd name="T45" fmla="*/ 1821 h 2076"/>
                <a:gd name="T46" fmla="*/ 67 w 1513"/>
                <a:gd name="T47" fmla="*/ 1756 h 2076"/>
                <a:gd name="T48" fmla="*/ 110 w 1513"/>
                <a:gd name="T49" fmla="*/ 1683 h 2076"/>
                <a:gd name="T50" fmla="*/ 182 w 1513"/>
                <a:gd name="T51" fmla="*/ 1626 h 2076"/>
                <a:gd name="T52" fmla="*/ 293 w 1513"/>
                <a:gd name="T53" fmla="*/ 1580 h 2076"/>
                <a:gd name="T54" fmla="*/ 443 w 1513"/>
                <a:gd name="T55" fmla="*/ 1555 h 2076"/>
                <a:gd name="T56" fmla="*/ 635 w 1513"/>
                <a:gd name="T57" fmla="*/ 1569 h 2076"/>
                <a:gd name="T58" fmla="*/ 684 w 1513"/>
                <a:gd name="T59" fmla="*/ 1507 h 2076"/>
                <a:gd name="T60" fmla="*/ 764 w 1513"/>
                <a:gd name="T61" fmla="*/ 1409 h 2076"/>
                <a:gd name="T62" fmla="*/ 868 w 1513"/>
                <a:gd name="T63" fmla="*/ 1290 h 2076"/>
                <a:gd name="T64" fmla="*/ 983 w 1513"/>
                <a:gd name="T65" fmla="*/ 1165 h 2076"/>
                <a:gd name="T66" fmla="*/ 1099 w 1513"/>
                <a:gd name="T67" fmla="*/ 1057 h 2076"/>
                <a:gd name="T68" fmla="*/ 1216 w 1513"/>
                <a:gd name="T69" fmla="*/ 965 h 2076"/>
                <a:gd name="T70" fmla="*/ 1305 w 1513"/>
                <a:gd name="T71" fmla="*/ 921 h 2076"/>
                <a:gd name="T72" fmla="*/ 1365 w 1513"/>
                <a:gd name="T73" fmla="*/ 924 h 2076"/>
                <a:gd name="T74" fmla="*/ 1338 w 1513"/>
                <a:gd name="T75" fmla="*/ 900 h 2076"/>
                <a:gd name="T76" fmla="*/ 1300 w 1513"/>
                <a:gd name="T77" fmla="*/ 883 h 2076"/>
                <a:gd name="T78" fmla="*/ 1258 w 1513"/>
                <a:gd name="T79" fmla="*/ 875 h 2076"/>
                <a:gd name="T80" fmla="*/ 1216 w 1513"/>
                <a:gd name="T81" fmla="*/ 875 h 2076"/>
                <a:gd name="T82" fmla="*/ 1164 w 1513"/>
                <a:gd name="T83" fmla="*/ 878 h 2076"/>
                <a:gd name="T84" fmla="*/ 1106 w 1513"/>
                <a:gd name="T85" fmla="*/ 891 h 2076"/>
                <a:gd name="T86" fmla="*/ 1050 w 1513"/>
                <a:gd name="T87" fmla="*/ 913 h 2076"/>
                <a:gd name="T88" fmla="*/ 995 w 1513"/>
                <a:gd name="T89" fmla="*/ 938 h 2076"/>
                <a:gd name="T90" fmla="*/ 1029 w 1513"/>
                <a:gd name="T91" fmla="*/ 908 h 2076"/>
                <a:gd name="T92" fmla="*/ 1066 w 1513"/>
                <a:gd name="T93" fmla="*/ 878 h 2076"/>
                <a:gd name="T94" fmla="*/ 1115 w 1513"/>
                <a:gd name="T95" fmla="*/ 854 h 2076"/>
                <a:gd name="T96" fmla="*/ 1166 w 1513"/>
                <a:gd name="T97" fmla="*/ 826 h 2076"/>
                <a:gd name="T98" fmla="*/ 1226 w 1513"/>
                <a:gd name="T99" fmla="*/ 805 h 2076"/>
                <a:gd name="T100" fmla="*/ 1282 w 1513"/>
                <a:gd name="T101" fmla="*/ 794 h 2076"/>
                <a:gd name="T102" fmla="*/ 1341 w 1513"/>
                <a:gd name="T103" fmla="*/ 791 h 2076"/>
                <a:gd name="T104" fmla="*/ 1401 w 1513"/>
                <a:gd name="T105" fmla="*/ 794 h 2076"/>
                <a:gd name="T106" fmla="*/ 1399 w 1513"/>
                <a:gd name="T107" fmla="*/ 748 h 2076"/>
                <a:gd name="T108" fmla="*/ 1409 w 1513"/>
                <a:gd name="T109" fmla="*/ 691 h 2076"/>
                <a:gd name="T110" fmla="*/ 1437 w 1513"/>
                <a:gd name="T111" fmla="*/ 612 h 2076"/>
                <a:gd name="T112" fmla="*/ 1481 w 1513"/>
                <a:gd name="T113" fmla="*/ 528 h 2076"/>
                <a:gd name="T114" fmla="*/ 1563 w 1513"/>
                <a:gd name="T115" fmla="*/ 425 h 2076"/>
                <a:gd name="T116" fmla="*/ 1687 w 1513"/>
                <a:gd name="T117" fmla="*/ 306 h 2076"/>
                <a:gd name="T118" fmla="*/ 1848 w 1513"/>
                <a:gd name="T119" fmla="*/ 163 h 2076"/>
                <a:gd name="T120" fmla="*/ 2071 w 1513"/>
                <a:gd name="T121" fmla="*/ 0 h 20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13"/>
                <a:gd name="T184" fmla="*/ 0 h 2076"/>
                <a:gd name="T185" fmla="*/ 1513 w 1513"/>
                <a:gd name="T186" fmla="*/ 2076 h 20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13" h="2076">
                  <a:moveTo>
                    <a:pt x="1513" y="0"/>
                  </a:moveTo>
                  <a:lnTo>
                    <a:pt x="1361" y="43"/>
                  </a:lnTo>
                  <a:lnTo>
                    <a:pt x="1218" y="106"/>
                  </a:lnTo>
                  <a:lnTo>
                    <a:pt x="1071" y="192"/>
                  </a:lnTo>
                  <a:lnTo>
                    <a:pt x="933" y="287"/>
                  </a:lnTo>
                  <a:lnTo>
                    <a:pt x="801" y="398"/>
                  </a:lnTo>
                  <a:lnTo>
                    <a:pt x="676" y="531"/>
                  </a:lnTo>
                  <a:lnTo>
                    <a:pt x="558" y="667"/>
                  </a:lnTo>
                  <a:lnTo>
                    <a:pt x="450" y="810"/>
                  </a:lnTo>
                  <a:lnTo>
                    <a:pt x="350" y="962"/>
                  </a:lnTo>
                  <a:lnTo>
                    <a:pt x="263" y="1122"/>
                  </a:lnTo>
                  <a:lnTo>
                    <a:pt x="183" y="1284"/>
                  </a:lnTo>
                  <a:lnTo>
                    <a:pt x="120" y="1450"/>
                  </a:lnTo>
                  <a:lnTo>
                    <a:pt x="67" y="1610"/>
                  </a:lnTo>
                  <a:lnTo>
                    <a:pt x="29" y="1775"/>
                  </a:lnTo>
                  <a:lnTo>
                    <a:pt x="6" y="1927"/>
                  </a:lnTo>
                  <a:lnTo>
                    <a:pt x="0" y="2076"/>
                  </a:lnTo>
                  <a:lnTo>
                    <a:pt x="13" y="2030"/>
                  </a:lnTo>
                  <a:lnTo>
                    <a:pt x="22" y="1981"/>
                  </a:lnTo>
                  <a:lnTo>
                    <a:pt x="29" y="1946"/>
                  </a:lnTo>
                  <a:lnTo>
                    <a:pt x="44" y="1918"/>
                  </a:lnTo>
                  <a:lnTo>
                    <a:pt x="35" y="1878"/>
                  </a:lnTo>
                  <a:lnTo>
                    <a:pt x="35" y="1821"/>
                  </a:lnTo>
                  <a:lnTo>
                    <a:pt x="49" y="1756"/>
                  </a:lnTo>
                  <a:lnTo>
                    <a:pt x="80" y="1683"/>
                  </a:lnTo>
                  <a:lnTo>
                    <a:pt x="133" y="1626"/>
                  </a:lnTo>
                  <a:lnTo>
                    <a:pt x="214" y="1580"/>
                  </a:lnTo>
                  <a:lnTo>
                    <a:pt x="323" y="1555"/>
                  </a:lnTo>
                  <a:lnTo>
                    <a:pt x="464" y="1569"/>
                  </a:lnTo>
                  <a:lnTo>
                    <a:pt x="500" y="1507"/>
                  </a:lnTo>
                  <a:lnTo>
                    <a:pt x="558" y="1409"/>
                  </a:lnTo>
                  <a:lnTo>
                    <a:pt x="634" y="1290"/>
                  </a:lnTo>
                  <a:lnTo>
                    <a:pt x="718" y="1165"/>
                  </a:lnTo>
                  <a:lnTo>
                    <a:pt x="803" y="1057"/>
                  </a:lnTo>
                  <a:lnTo>
                    <a:pt x="888" y="965"/>
                  </a:lnTo>
                  <a:lnTo>
                    <a:pt x="953" y="921"/>
                  </a:lnTo>
                  <a:lnTo>
                    <a:pt x="997" y="924"/>
                  </a:lnTo>
                  <a:lnTo>
                    <a:pt x="977" y="900"/>
                  </a:lnTo>
                  <a:lnTo>
                    <a:pt x="950" y="883"/>
                  </a:lnTo>
                  <a:lnTo>
                    <a:pt x="919" y="875"/>
                  </a:lnTo>
                  <a:lnTo>
                    <a:pt x="888" y="875"/>
                  </a:lnTo>
                  <a:lnTo>
                    <a:pt x="850" y="878"/>
                  </a:lnTo>
                  <a:lnTo>
                    <a:pt x="808" y="891"/>
                  </a:lnTo>
                  <a:lnTo>
                    <a:pt x="767" y="913"/>
                  </a:lnTo>
                  <a:lnTo>
                    <a:pt x="727" y="938"/>
                  </a:lnTo>
                  <a:lnTo>
                    <a:pt x="752" y="908"/>
                  </a:lnTo>
                  <a:lnTo>
                    <a:pt x="779" y="878"/>
                  </a:lnTo>
                  <a:lnTo>
                    <a:pt x="814" y="854"/>
                  </a:lnTo>
                  <a:lnTo>
                    <a:pt x="852" y="826"/>
                  </a:lnTo>
                  <a:lnTo>
                    <a:pt x="895" y="805"/>
                  </a:lnTo>
                  <a:lnTo>
                    <a:pt x="937" y="794"/>
                  </a:lnTo>
                  <a:lnTo>
                    <a:pt x="980" y="791"/>
                  </a:lnTo>
                  <a:lnTo>
                    <a:pt x="1024" y="794"/>
                  </a:lnTo>
                  <a:lnTo>
                    <a:pt x="1022" y="748"/>
                  </a:lnTo>
                  <a:lnTo>
                    <a:pt x="1029" y="691"/>
                  </a:lnTo>
                  <a:lnTo>
                    <a:pt x="1049" y="612"/>
                  </a:lnTo>
                  <a:lnTo>
                    <a:pt x="1082" y="528"/>
                  </a:lnTo>
                  <a:lnTo>
                    <a:pt x="1142" y="425"/>
                  </a:lnTo>
                  <a:lnTo>
                    <a:pt x="1232" y="306"/>
                  </a:lnTo>
                  <a:lnTo>
                    <a:pt x="1350" y="163"/>
                  </a:lnTo>
                  <a:lnTo>
                    <a:pt x="1513" y="0"/>
                  </a:lnTo>
                  <a:close/>
                </a:path>
              </a:pathLst>
            </a:cu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33" name="Freeform 21"/>
            <p:cNvSpPr>
              <a:spLocks/>
            </p:cNvSpPr>
            <p:nvPr/>
          </p:nvSpPr>
          <p:spPr bwMode="auto">
            <a:xfrm>
              <a:off x="616" y="1846"/>
              <a:ext cx="476" cy="569"/>
            </a:xfrm>
            <a:custGeom>
              <a:avLst/>
              <a:gdLst>
                <a:gd name="T0" fmla="*/ 622 w 395"/>
                <a:gd name="T1" fmla="*/ 569 h 569"/>
                <a:gd name="T2" fmla="*/ 657 w 395"/>
                <a:gd name="T3" fmla="*/ 566 h 569"/>
                <a:gd name="T4" fmla="*/ 688 w 395"/>
                <a:gd name="T5" fmla="*/ 547 h 569"/>
                <a:gd name="T6" fmla="*/ 692 w 395"/>
                <a:gd name="T7" fmla="*/ 512 h 569"/>
                <a:gd name="T8" fmla="*/ 692 w 395"/>
                <a:gd name="T9" fmla="*/ 466 h 569"/>
                <a:gd name="T10" fmla="*/ 664 w 395"/>
                <a:gd name="T11" fmla="*/ 368 h 569"/>
                <a:gd name="T12" fmla="*/ 640 w 395"/>
                <a:gd name="T13" fmla="*/ 295 h 569"/>
                <a:gd name="T14" fmla="*/ 609 w 395"/>
                <a:gd name="T15" fmla="*/ 241 h 569"/>
                <a:gd name="T16" fmla="*/ 587 w 395"/>
                <a:gd name="T17" fmla="*/ 208 h 569"/>
                <a:gd name="T18" fmla="*/ 558 w 395"/>
                <a:gd name="T19" fmla="*/ 189 h 569"/>
                <a:gd name="T20" fmla="*/ 527 w 395"/>
                <a:gd name="T21" fmla="*/ 179 h 569"/>
                <a:gd name="T22" fmla="*/ 495 w 395"/>
                <a:gd name="T23" fmla="*/ 170 h 569"/>
                <a:gd name="T24" fmla="*/ 469 w 395"/>
                <a:gd name="T25" fmla="*/ 170 h 569"/>
                <a:gd name="T26" fmla="*/ 469 w 395"/>
                <a:gd name="T27" fmla="*/ 168 h 569"/>
                <a:gd name="T28" fmla="*/ 469 w 395"/>
                <a:gd name="T29" fmla="*/ 154 h 569"/>
                <a:gd name="T30" fmla="*/ 469 w 395"/>
                <a:gd name="T31" fmla="*/ 141 h 569"/>
                <a:gd name="T32" fmla="*/ 469 w 395"/>
                <a:gd name="T33" fmla="*/ 119 h 569"/>
                <a:gd name="T34" fmla="*/ 507 w 395"/>
                <a:gd name="T35" fmla="*/ 114 h 569"/>
                <a:gd name="T36" fmla="*/ 539 w 395"/>
                <a:gd name="T37" fmla="*/ 97 h 569"/>
                <a:gd name="T38" fmla="*/ 566 w 395"/>
                <a:gd name="T39" fmla="*/ 73 h 569"/>
                <a:gd name="T40" fmla="*/ 571 w 395"/>
                <a:gd name="T41" fmla="*/ 49 h 569"/>
                <a:gd name="T42" fmla="*/ 566 w 395"/>
                <a:gd name="T43" fmla="*/ 27 h 569"/>
                <a:gd name="T44" fmla="*/ 539 w 395"/>
                <a:gd name="T45" fmla="*/ 8 h 569"/>
                <a:gd name="T46" fmla="*/ 507 w 395"/>
                <a:gd name="T47" fmla="*/ 0 h 569"/>
                <a:gd name="T48" fmla="*/ 469 w 395"/>
                <a:gd name="T49" fmla="*/ 0 h 569"/>
                <a:gd name="T50" fmla="*/ 225 w 395"/>
                <a:gd name="T51" fmla="*/ 0 h 569"/>
                <a:gd name="T52" fmla="*/ 184 w 395"/>
                <a:gd name="T53" fmla="*/ 0 h 569"/>
                <a:gd name="T54" fmla="*/ 155 w 395"/>
                <a:gd name="T55" fmla="*/ 8 h 569"/>
                <a:gd name="T56" fmla="*/ 134 w 395"/>
                <a:gd name="T57" fmla="*/ 27 h 569"/>
                <a:gd name="T58" fmla="*/ 125 w 395"/>
                <a:gd name="T59" fmla="*/ 49 h 569"/>
                <a:gd name="T60" fmla="*/ 134 w 395"/>
                <a:gd name="T61" fmla="*/ 73 h 569"/>
                <a:gd name="T62" fmla="*/ 155 w 395"/>
                <a:gd name="T63" fmla="*/ 97 h 569"/>
                <a:gd name="T64" fmla="*/ 184 w 395"/>
                <a:gd name="T65" fmla="*/ 114 h 569"/>
                <a:gd name="T66" fmla="*/ 225 w 395"/>
                <a:gd name="T67" fmla="*/ 119 h 569"/>
                <a:gd name="T68" fmla="*/ 225 w 395"/>
                <a:gd name="T69" fmla="*/ 141 h 569"/>
                <a:gd name="T70" fmla="*/ 225 w 395"/>
                <a:gd name="T71" fmla="*/ 154 h 569"/>
                <a:gd name="T72" fmla="*/ 225 w 395"/>
                <a:gd name="T73" fmla="*/ 168 h 569"/>
                <a:gd name="T74" fmla="*/ 225 w 395"/>
                <a:gd name="T75" fmla="*/ 170 h 569"/>
                <a:gd name="T76" fmla="*/ 194 w 395"/>
                <a:gd name="T77" fmla="*/ 170 h 569"/>
                <a:gd name="T78" fmla="*/ 169 w 395"/>
                <a:gd name="T79" fmla="*/ 179 h 569"/>
                <a:gd name="T80" fmla="*/ 136 w 395"/>
                <a:gd name="T81" fmla="*/ 189 h 569"/>
                <a:gd name="T82" fmla="*/ 108 w 395"/>
                <a:gd name="T83" fmla="*/ 208 h 569"/>
                <a:gd name="T84" fmla="*/ 86 w 395"/>
                <a:gd name="T85" fmla="*/ 241 h 569"/>
                <a:gd name="T86" fmla="*/ 54 w 395"/>
                <a:gd name="T87" fmla="*/ 295 h 569"/>
                <a:gd name="T88" fmla="*/ 33 w 395"/>
                <a:gd name="T89" fmla="*/ 368 h 569"/>
                <a:gd name="T90" fmla="*/ 0 w 395"/>
                <a:gd name="T91" fmla="*/ 466 h 569"/>
                <a:gd name="T92" fmla="*/ 0 w 395"/>
                <a:gd name="T93" fmla="*/ 512 h 569"/>
                <a:gd name="T94" fmla="*/ 16 w 395"/>
                <a:gd name="T95" fmla="*/ 547 h 569"/>
                <a:gd name="T96" fmla="*/ 35 w 395"/>
                <a:gd name="T97" fmla="*/ 566 h 569"/>
                <a:gd name="T98" fmla="*/ 74 w 395"/>
                <a:gd name="T99" fmla="*/ 569 h 569"/>
                <a:gd name="T100" fmla="*/ 622 w 395"/>
                <a:gd name="T101" fmla="*/ 569 h 56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95"/>
                <a:gd name="T154" fmla="*/ 0 h 569"/>
                <a:gd name="T155" fmla="*/ 395 w 395"/>
                <a:gd name="T156" fmla="*/ 569 h 56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95" h="569">
                  <a:moveTo>
                    <a:pt x="355" y="569"/>
                  </a:moveTo>
                  <a:lnTo>
                    <a:pt x="375" y="566"/>
                  </a:lnTo>
                  <a:lnTo>
                    <a:pt x="393" y="547"/>
                  </a:lnTo>
                  <a:lnTo>
                    <a:pt x="395" y="512"/>
                  </a:lnTo>
                  <a:lnTo>
                    <a:pt x="395" y="466"/>
                  </a:lnTo>
                  <a:lnTo>
                    <a:pt x="379" y="368"/>
                  </a:lnTo>
                  <a:lnTo>
                    <a:pt x="366" y="295"/>
                  </a:lnTo>
                  <a:lnTo>
                    <a:pt x="348" y="241"/>
                  </a:lnTo>
                  <a:lnTo>
                    <a:pt x="335" y="208"/>
                  </a:lnTo>
                  <a:lnTo>
                    <a:pt x="319" y="189"/>
                  </a:lnTo>
                  <a:lnTo>
                    <a:pt x="301" y="179"/>
                  </a:lnTo>
                  <a:lnTo>
                    <a:pt x="283" y="170"/>
                  </a:lnTo>
                  <a:lnTo>
                    <a:pt x="268" y="170"/>
                  </a:lnTo>
                  <a:lnTo>
                    <a:pt x="268" y="168"/>
                  </a:lnTo>
                  <a:lnTo>
                    <a:pt x="268" y="154"/>
                  </a:lnTo>
                  <a:lnTo>
                    <a:pt x="268" y="141"/>
                  </a:lnTo>
                  <a:lnTo>
                    <a:pt x="268" y="119"/>
                  </a:lnTo>
                  <a:lnTo>
                    <a:pt x="290" y="114"/>
                  </a:lnTo>
                  <a:lnTo>
                    <a:pt x="308" y="97"/>
                  </a:lnTo>
                  <a:lnTo>
                    <a:pt x="324" y="73"/>
                  </a:lnTo>
                  <a:lnTo>
                    <a:pt x="326" y="49"/>
                  </a:lnTo>
                  <a:lnTo>
                    <a:pt x="324" y="27"/>
                  </a:lnTo>
                  <a:lnTo>
                    <a:pt x="308" y="8"/>
                  </a:lnTo>
                  <a:lnTo>
                    <a:pt x="290" y="0"/>
                  </a:lnTo>
                  <a:lnTo>
                    <a:pt x="268" y="0"/>
                  </a:lnTo>
                  <a:lnTo>
                    <a:pt x="129" y="0"/>
                  </a:lnTo>
                  <a:lnTo>
                    <a:pt x="105" y="0"/>
                  </a:lnTo>
                  <a:lnTo>
                    <a:pt x="89" y="8"/>
                  </a:lnTo>
                  <a:lnTo>
                    <a:pt x="76" y="27"/>
                  </a:lnTo>
                  <a:lnTo>
                    <a:pt x="71" y="49"/>
                  </a:lnTo>
                  <a:lnTo>
                    <a:pt x="76" y="73"/>
                  </a:lnTo>
                  <a:lnTo>
                    <a:pt x="89" y="97"/>
                  </a:lnTo>
                  <a:lnTo>
                    <a:pt x="105" y="114"/>
                  </a:lnTo>
                  <a:lnTo>
                    <a:pt x="129" y="119"/>
                  </a:lnTo>
                  <a:lnTo>
                    <a:pt x="129" y="141"/>
                  </a:lnTo>
                  <a:lnTo>
                    <a:pt x="129" y="154"/>
                  </a:lnTo>
                  <a:lnTo>
                    <a:pt x="129" y="168"/>
                  </a:lnTo>
                  <a:lnTo>
                    <a:pt x="129" y="170"/>
                  </a:lnTo>
                  <a:lnTo>
                    <a:pt x="111" y="170"/>
                  </a:lnTo>
                  <a:lnTo>
                    <a:pt x="96" y="179"/>
                  </a:lnTo>
                  <a:lnTo>
                    <a:pt x="78" y="189"/>
                  </a:lnTo>
                  <a:lnTo>
                    <a:pt x="62" y="208"/>
                  </a:lnTo>
                  <a:lnTo>
                    <a:pt x="49" y="241"/>
                  </a:lnTo>
                  <a:lnTo>
                    <a:pt x="31" y="295"/>
                  </a:lnTo>
                  <a:lnTo>
                    <a:pt x="18" y="368"/>
                  </a:lnTo>
                  <a:lnTo>
                    <a:pt x="0" y="466"/>
                  </a:lnTo>
                  <a:lnTo>
                    <a:pt x="0" y="512"/>
                  </a:lnTo>
                  <a:lnTo>
                    <a:pt x="9" y="547"/>
                  </a:lnTo>
                  <a:lnTo>
                    <a:pt x="20" y="566"/>
                  </a:lnTo>
                  <a:lnTo>
                    <a:pt x="42" y="569"/>
                  </a:lnTo>
                  <a:lnTo>
                    <a:pt x="355" y="5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sp>
          <p:nvSpPr>
            <p:cNvPr id="34" name="Freeform 22"/>
            <p:cNvSpPr>
              <a:spLocks/>
            </p:cNvSpPr>
            <p:nvPr/>
          </p:nvSpPr>
          <p:spPr bwMode="auto">
            <a:xfrm>
              <a:off x="1302" y="2335"/>
              <a:ext cx="1404" cy="318"/>
            </a:xfrm>
            <a:custGeom>
              <a:avLst/>
              <a:gdLst>
                <a:gd name="T0" fmla="*/ 120 w 1404"/>
                <a:gd name="T1" fmla="*/ 99 h 318"/>
                <a:gd name="T2" fmla="*/ 205 w 1404"/>
                <a:gd name="T3" fmla="*/ 131 h 318"/>
                <a:gd name="T4" fmla="*/ 282 w 1404"/>
                <a:gd name="T5" fmla="*/ 151 h 318"/>
                <a:gd name="T6" fmla="*/ 350 w 1404"/>
                <a:gd name="T7" fmla="*/ 163 h 318"/>
                <a:gd name="T8" fmla="*/ 415 w 1404"/>
                <a:gd name="T9" fmla="*/ 163 h 318"/>
                <a:gd name="T10" fmla="*/ 481 w 1404"/>
                <a:gd name="T11" fmla="*/ 151 h 318"/>
                <a:gd name="T12" fmla="*/ 546 w 1404"/>
                <a:gd name="T13" fmla="*/ 131 h 318"/>
                <a:gd name="T14" fmla="*/ 617 w 1404"/>
                <a:gd name="T15" fmla="*/ 103 h 318"/>
                <a:gd name="T16" fmla="*/ 694 w 1404"/>
                <a:gd name="T17" fmla="*/ 67 h 318"/>
                <a:gd name="T18" fmla="*/ 793 w 1404"/>
                <a:gd name="T19" fmla="*/ 36 h 318"/>
                <a:gd name="T20" fmla="*/ 910 w 1404"/>
                <a:gd name="T21" fmla="*/ 12 h 318"/>
                <a:gd name="T22" fmla="*/ 1029 w 1404"/>
                <a:gd name="T23" fmla="*/ 0 h 318"/>
                <a:gd name="T24" fmla="*/ 1149 w 1404"/>
                <a:gd name="T25" fmla="*/ 12 h 318"/>
                <a:gd name="T26" fmla="*/ 1254 w 1404"/>
                <a:gd name="T27" fmla="*/ 51 h 318"/>
                <a:gd name="T28" fmla="*/ 1339 w 1404"/>
                <a:gd name="T29" fmla="*/ 123 h 318"/>
                <a:gd name="T30" fmla="*/ 1393 w 1404"/>
                <a:gd name="T31" fmla="*/ 235 h 318"/>
                <a:gd name="T32" fmla="*/ 1396 w 1404"/>
                <a:gd name="T33" fmla="*/ 310 h 318"/>
                <a:gd name="T34" fmla="*/ 1379 w 1404"/>
                <a:gd name="T35" fmla="*/ 314 h 318"/>
                <a:gd name="T36" fmla="*/ 1345 w 1404"/>
                <a:gd name="T37" fmla="*/ 290 h 318"/>
                <a:gd name="T38" fmla="*/ 1294 w 1404"/>
                <a:gd name="T39" fmla="*/ 243 h 318"/>
                <a:gd name="T40" fmla="*/ 1234 w 1404"/>
                <a:gd name="T41" fmla="*/ 203 h 318"/>
                <a:gd name="T42" fmla="*/ 1168 w 1404"/>
                <a:gd name="T43" fmla="*/ 175 h 318"/>
                <a:gd name="T44" fmla="*/ 1092 w 1404"/>
                <a:gd name="T45" fmla="*/ 159 h 318"/>
                <a:gd name="T46" fmla="*/ 1006 w 1404"/>
                <a:gd name="T47" fmla="*/ 159 h 318"/>
                <a:gd name="T48" fmla="*/ 910 w 1404"/>
                <a:gd name="T49" fmla="*/ 179 h 318"/>
                <a:gd name="T50" fmla="*/ 799 w 1404"/>
                <a:gd name="T51" fmla="*/ 215 h 318"/>
                <a:gd name="T52" fmla="*/ 694 w 1404"/>
                <a:gd name="T53" fmla="*/ 262 h 318"/>
                <a:gd name="T54" fmla="*/ 592 w 1404"/>
                <a:gd name="T55" fmla="*/ 282 h 318"/>
                <a:gd name="T56" fmla="*/ 481 w 1404"/>
                <a:gd name="T57" fmla="*/ 286 h 318"/>
                <a:gd name="T58" fmla="*/ 370 w 1404"/>
                <a:gd name="T59" fmla="*/ 282 h 318"/>
                <a:gd name="T60" fmla="*/ 262 w 1404"/>
                <a:gd name="T61" fmla="*/ 266 h 318"/>
                <a:gd name="T62" fmla="*/ 165 w 1404"/>
                <a:gd name="T63" fmla="*/ 247 h 318"/>
                <a:gd name="T64" fmla="*/ 83 w 1404"/>
                <a:gd name="T65" fmla="*/ 227 h 318"/>
                <a:gd name="T66" fmla="*/ 20 w 1404"/>
                <a:gd name="T67" fmla="*/ 211 h 318"/>
                <a:gd name="T68" fmla="*/ 17 w 1404"/>
                <a:gd name="T69" fmla="*/ 175 h 318"/>
                <a:gd name="T70" fmla="*/ 60 w 1404"/>
                <a:gd name="T71" fmla="*/ 103 h 31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04"/>
                <a:gd name="T109" fmla="*/ 0 h 318"/>
                <a:gd name="T110" fmla="*/ 1404 w 1404"/>
                <a:gd name="T111" fmla="*/ 318 h 31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04" h="318">
                  <a:moveTo>
                    <a:pt x="74" y="79"/>
                  </a:moveTo>
                  <a:lnTo>
                    <a:pt x="120" y="99"/>
                  </a:lnTo>
                  <a:lnTo>
                    <a:pt x="165" y="115"/>
                  </a:lnTo>
                  <a:lnTo>
                    <a:pt x="205" y="131"/>
                  </a:lnTo>
                  <a:lnTo>
                    <a:pt x="245" y="143"/>
                  </a:lnTo>
                  <a:lnTo>
                    <a:pt x="282" y="151"/>
                  </a:lnTo>
                  <a:lnTo>
                    <a:pt x="316" y="159"/>
                  </a:lnTo>
                  <a:lnTo>
                    <a:pt x="350" y="163"/>
                  </a:lnTo>
                  <a:lnTo>
                    <a:pt x="384" y="163"/>
                  </a:lnTo>
                  <a:lnTo>
                    <a:pt x="415" y="163"/>
                  </a:lnTo>
                  <a:lnTo>
                    <a:pt x="447" y="159"/>
                  </a:lnTo>
                  <a:lnTo>
                    <a:pt x="481" y="151"/>
                  </a:lnTo>
                  <a:lnTo>
                    <a:pt x="512" y="143"/>
                  </a:lnTo>
                  <a:lnTo>
                    <a:pt x="546" y="131"/>
                  </a:lnTo>
                  <a:lnTo>
                    <a:pt x="580" y="119"/>
                  </a:lnTo>
                  <a:lnTo>
                    <a:pt x="617" y="103"/>
                  </a:lnTo>
                  <a:lnTo>
                    <a:pt x="654" y="87"/>
                  </a:lnTo>
                  <a:lnTo>
                    <a:pt x="694" y="67"/>
                  </a:lnTo>
                  <a:lnTo>
                    <a:pt x="742" y="51"/>
                  </a:lnTo>
                  <a:lnTo>
                    <a:pt x="793" y="36"/>
                  </a:lnTo>
                  <a:lnTo>
                    <a:pt x="850" y="24"/>
                  </a:lnTo>
                  <a:lnTo>
                    <a:pt x="910" y="12"/>
                  </a:lnTo>
                  <a:lnTo>
                    <a:pt x="970" y="4"/>
                  </a:lnTo>
                  <a:lnTo>
                    <a:pt x="1029" y="0"/>
                  </a:lnTo>
                  <a:lnTo>
                    <a:pt x="1089" y="4"/>
                  </a:lnTo>
                  <a:lnTo>
                    <a:pt x="1149" y="12"/>
                  </a:lnTo>
                  <a:lnTo>
                    <a:pt x="1203" y="28"/>
                  </a:lnTo>
                  <a:lnTo>
                    <a:pt x="1254" y="51"/>
                  </a:lnTo>
                  <a:lnTo>
                    <a:pt x="1299" y="83"/>
                  </a:lnTo>
                  <a:lnTo>
                    <a:pt x="1339" y="123"/>
                  </a:lnTo>
                  <a:lnTo>
                    <a:pt x="1370" y="175"/>
                  </a:lnTo>
                  <a:lnTo>
                    <a:pt x="1393" y="235"/>
                  </a:lnTo>
                  <a:lnTo>
                    <a:pt x="1404" y="310"/>
                  </a:lnTo>
                  <a:lnTo>
                    <a:pt x="1396" y="310"/>
                  </a:lnTo>
                  <a:lnTo>
                    <a:pt x="1387" y="314"/>
                  </a:lnTo>
                  <a:lnTo>
                    <a:pt x="1379" y="314"/>
                  </a:lnTo>
                  <a:lnTo>
                    <a:pt x="1370" y="318"/>
                  </a:lnTo>
                  <a:lnTo>
                    <a:pt x="1345" y="290"/>
                  </a:lnTo>
                  <a:lnTo>
                    <a:pt x="1319" y="266"/>
                  </a:lnTo>
                  <a:lnTo>
                    <a:pt x="1294" y="243"/>
                  </a:lnTo>
                  <a:lnTo>
                    <a:pt x="1265" y="223"/>
                  </a:lnTo>
                  <a:lnTo>
                    <a:pt x="1234" y="203"/>
                  </a:lnTo>
                  <a:lnTo>
                    <a:pt x="1203" y="187"/>
                  </a:lnTo>
                  <a:lnTo>
                    <a:pt x="1168" y="175"/>
                  </a:lnTo>
                  <a:lnTo>
                    <a:pt x="1132" y="167"/>
                  </a:lnTo>
                  <a:lnTo>
                    <a:pt x="1092" y="159"/>
                  </a:lnTo>
                  <a:lnTo>
                    <a:pt x="1052" y="159"/>
                  </a:lnTo>
                  <a:lnTo>
                    <a:pt x="1006" y="159"/>
                  </a:lnTo>
                  <a:lnTo>
                    <a:pt x="961" y="167"/>
                  </a:lnTo>
                  <a:lnTo>
                    <a:pt x="910" y="179"/>
                  </a:lnTo>
                  <a:lnTo>
                    <a:pt x="856" y="195"/>
                  </a:lnTo>
                  <a:lnTo>
                    <a:pt x="799" y="215"/>
                  </a:lnTo>
                  <a:lnTo>
                    <a:pt x="739" y="243"/>
                  </a:lnTo>
                  <a:lnTo>
                    <a:pt x="694" y="262"/>
                  </a:lnTo>
                  <a:lnTo>
                    <a:pt x="643" y="274"/>
                  </a:lnTo>
                  <a:lnTo>
                    <a:pt x="592" y="282"/>
                  </a:lnTo>
                  <a:lnTo>
                    <a:pt x="538" y="286"/>
                  </a:lnTo>
                  <a:lnTo>
                    <a:pt x="481" y="286"/>
                  </a:lnTo>
                  <a:lnTo>
                    <a:pt x="427" y="286"/>
                  </a:lnTo>
                  <a:lnTo>
                    <a:pt x="370" y="282"/>
                  </a:lnTo>
                  <a:lnTo>
                    <a:pt x="316" y="274"/>
                  </a:lnTo>
                  <a:lnTo>
                    <a:pt x="262" y="266"/>
                  </a:lnTo>
                  <a:lnTo>
                    <a:pt x="211" y="258"/>
                  </a:lnTo>
                  <a:lnTo>
                    <a:pt x="165" y="247"/>
                  </a:lnTo>
                  <a:lnTo>
                    <a:pt x="120" y="235"/>
                  </a:lnTo>
                  <a:lnTo>
                    <a:pt x="83" y="227"/>
                  </a:lnTo>
                  <a:lnTo>
                    <a:pt x="49" y="219"/>
                  </a:lnTo>
                  <a:lnTo>
                    <a:pt x="20" y="211"/>
                  </a:lnTo>
                  <a:lnTo>
                    <a:pt x="0" y="203"/>
                  </a:lnTo>
                  <a:lnTo>
                    <a:pt x="17" y="175"/>
                  </a:lnTo>
                  <a:lnTo>
                    <a:pt x="40" y="139"/>
                  </a:lnTo>
                  <a:lnTo>
                    <a:pt x="60" y="103"/>
                  </a:lnTo>
                  <a:lnTo>
                    <a:pt x="74" y="79"/>
                  </a:lnTo>
                  <a:close/>
                </a:path>
              </a:pathLst>
            </a:cu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prstClr val="black"/>
                </a:solidFill>
                <a:latin typeface="Trebuchet MS" panose="020B0603020202020204"/>
                <a:ea typeface="宋体" panose="02010600030101010101" pitchFamily="2" charset="-122"/>
                <a:cs typeface="Arial" panose="020B0604020202020204" pitchFamily="34" charset="0"/>
              </a:endParaRPr>
            </a:p>
          </p:txBody>
        </p:sp>
      </p:grpSp>
      <p:grpSp>
        <p:nvGrpSpPr>
          <p:cNvPr id="35" name="Group 27"/>
          <p:cNvGrpSpPr>
            <a:grpSpLocks/>
          </p:cNvGrpSpPr>
          <p:nvPr/>
        </p:nvGrpSpPr>
        <p:grpSpPr bwMode="auto">
          <a:xfrm rot="-637170">
            <a:off x="6598855" y="4271086"/>
            <a:ext cx="1820466" cy="1646566"/>
            <a:chOff x="336" y="2040"/>
            <a:chExt cx="1200" cy="2016"/>
          </a:xfrm>
        </p:grpSpPr>
        <p:pic>
          <p:nvPicPr>
            <p:cNvPr id="36" name="Picture 28" descr="p3012_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925410">
              <a:off x="636" y="2328"/>
              <a:ext cx="900" cy="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29" descr="p3012_8"/>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53848">
              <a:off x="480" y="2040"/>
              <a:ext cx="900" cy="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0" descr="p3012_8"/>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407644">
              <a:off x="336" y="2544"/>
              <a:ext cx="900" cy="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AutoShape 3"/>
          <p:cNvSpPr>
            <a:spLocks noChangeArrowheads="1"/>
          </p:cNvSpPr>
          <p:nvPr/>
        </p:nvSpPr>
        <p:spPr bwMode="auto">
          <a:xfrm>
            <a:off x="4968991" y="3661571"/>
            <a:ext cx="247220" cy="299242"/>
          </a:xfrm>
          <a:prstGeom prst="irregularSeal1">
            <a:avLst/>
          </a:prstGeom>
          <a:gradFill rotWithShape="1">
            <a:gsLst>
              <a:gs pos="0">
                <a:srgbClr val="E6F8A6">
                  <a:alpha val="62000"/>
                </a:srgbClr>
              </a:gs>
              <a:gs pos="100000">
                <a:srgbClr val="FF0066"/>
              </a:gs>
            </a:gsLst>
            <a:lin ang="5400000" scaled="1"/>
          </a:gradFill>
          <a:ln>
            <a:noFill/>
          </a:ln>
          <a:effectLst/>
          <a:extLst>
            <a:ext uri="{91240B29-F687-4F45-9708-019B960494DF}">
              <a14:hiddenLine xmlns:a14="http://schemas.microsoft.com/office/drawing/2010/main" w="9525">
                <a:solidFill>
                  <a:srgbClr val="00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41" name="AutoShape 5"/>
          <p:cNvSpPr>
            <a:spLocks noChangeArrowheads="1"/>
          </p:cNvSpPr>
          <p:nvPr/>
        </p:nvSpPr>
        <p:spPr bwMode="auto">
          <a:xfrm>
            <a:off x="929384" y="3999539"/>
            <a:ext cx="232569" cy="286484"/>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42" name="AutoShape 8"/>
          <p:cNvSpPr>
            <a:spLocks noChangeArrowheads="1"/>
          </p:cNvSpPr>
          <p:nvPr/>
        </p:nvSpPr>
        <p:spPr bwMode="auto">
          <a:xfrm>
            <a:off x="3533279" y="739608"/>
            <a:ext cx="232569" cy="286484"/>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43" name="AutoShape 10"/>
          <p:cNvSpPr>
            <a:spLocks noChangeArrowheads="1"/>
          </p:cNvSpPr>
          <p:nvPr/>
        </p:nvSpPr>
        <p:spPr bwMode="auto">
          <a:xfrm>
            <a:off x="4976852" y="60518"/>
            <a:ext cx="212745" cy="293302"/>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ffectLst/>
          <a:extLst>
            <a:ext uri="{91240B29-F687-4F45-9708-019B960494DF}">
              <a14:hiddenLine xmlns:a14="http://schemas.microsoft.com/office/drawing/2010/main" w="9525">
                <a:solidFill>
                  <a:srgbClr val="FF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44" name="AutoShape 14"/>
          <p:cNvSpPr>
            <a:spLocks noChangeArrowheads="1"/>
          </p:cNvSpPr>
          <p:nvPr/>
        </p:nvSpPr>
        <p:spPr bwMode="auto">
          <a:xfrm>
            <a:off x="5612251" y="1490161"/>
            <a:ext cx="222497" cy="321282"/>
          </a:xfrm>
          <a:prstGeom prst="star5">
            <a:avLst/>
          </a:prstGeom>
          <a:gradFill rotWithShape="1">
            <a:gsLst>
              <a:gs pos="0">
                <a:schemeClr val="accent1"/>
              </a:gs>
              <a:gs pos="100000">
                <a:srgbClr val="FF0066"/>
              </a:gs>
            </a:gsLst>
            <a:path path="shape">
              <a:fillToRect l="50000" t="50000" r="50000" b="50000"/>
            </a:path>
          </a:gradFill>
          <a:ln>
            <a:noFill/>
          </a:ln>
          <a:effectLst/>
          <a:extLst>
            <a:ext uri="{91240B29-F687-4F45-9708-019B960494DF}">
              <a14:hiddenLine xmlns:a14="http://schemas.microsoft.com/office/drawing/2010/main" w="952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45" name="AutoShape 19"/>
          <p:cNvSpPr>
            <a:spLocks noChangeArrowheads="1"/>
          </p:cNvSpPr>
          <p:nvPr/>
        </p:nvSpPr>
        <p:spPr bwMode="auto">
          <a:xfrm>
            <a:off x="5174536" y="4333091"/>
            <a:ext cx="307649" cy="389712"/>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46" name="AutoShape 20"/>
          <p:cNvSpPr>
            <a:spLocks noChangeArrowheads="1"/>
          </p:cNvSpPr>
          <p:nvPr/>
        </p:nvSpPr>
        <p:spPr bwMode="auto">
          <a:xfrm>
            <a:off x="1528812" y="4387923"/>
            <a:ext cx="284760" cy="3943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47" name="AutoShape 21"/>
          <p:cNvSpPr>
            <a:spLocks noChangeArrowheads="1"/>
          </p:cNvSpPr>
          <p:nvPr/>
        </p:nvSpPr>
        <p:spPr bwMode="auto">
          <a:xfrm>
            <a:off x="4721988" y="4452904"/>
            <a:ext cx="276101" cy="403406"/>
          </a:xfrm>
          <a:prstGeom prst="star4">
            <a:avLst>
              <a:gd name="adj" fmla="val 12500"/>
            </a:avLst>
          </a:prstGeom>
          <a:gradFill rotWithShape="1">
            <a:gsLst>
              <a:gs pos="0">
                <a:srgbClr val="000082"/>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48" name="AutoShape 22"/>
          <p:cNvSpPr>
            <a:spLocks noChangeArrowheads="1"/>
          </p:cNvSpPr>
          <p:nvPr/>
        </p:nvSpPr>
        <p:spPr bwMode="auto">
          <a:xfrm>
            <a:off x="5569250" y="3890001"/>
            <a:ext cx="232569" cy="286484"/>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49" name="AutoShape 4"/>
          <p:cNvSpPr>
            <a:spLocks noChangeArrowheads="1"/>
          </p:cNvSpPr>
          <p:nvPr/>
        </p:nvSpPr>
        <p:spPr bwMode="auto">
          <a:xfrm>
            <a:off x="854648" y="2653376"/>
            <a:ext cx="211511" cy="315482"/>
          </a:xfrm>
          <a:prstGeom prst="irregularSeal1">
            <a:avLst/>
          </a:prstGeom>
          <a:gradFill rotWithShape="1">
            <a:gsLst>
              <a:gs pos="0">
                <a:srgbClr val="FF0066"/>
              </a:gs>
              <a:gs pos="100000">
                <a:srgbClr val="FF0000">
                  <a:alpha val="3998"/>
                </a:srgb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51" name="AutoShape 9"/>
          <p:cNvSpPr>
            <a:spLocks noChangeArrowheads="1"/>
          </p:cNvSpPr>
          <p:nvPr/>
        </p:nvSpPr>
        <p:spPr bwMode="auto">
          <a:xfrm>
            <a:off x="1960649" y="1999660"/>
            <a:ext cx="383520" cy="455614"/>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52" name="AutoShape 11"/>
          <p:cNvSpPr>
            <a:spLocks noChangeArrowheads="1"/>
          </p:cNvSpPr>
          <p:nvPr/>
        </p:nvSpPr>
        <p:spPr bwMode="auto">
          <a:xfrm>
            <a:off x="2987936" y="1898520"/>
            <a:ext cx="211509" cy="315482"/>
          </a:xfrm>
          <a:prstGeom prst="irregularSeal1">
            <a:avLst/>
          </a:prstGeom>
          <a:gradFill rotWithShape="1">
            <a:gsLst>
              <a:gs pos="0">
                <a:srgbClr val="FF0066"/>
              </a:gs>
              <a:gs pos="100000">
                <a:srgbClr val="FF0000">
                  <a:alpha val="3998"/>
                </a:srgb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53" name="AutoShape 13"/>
          <p:cNvSpPr>
            <a:spLocks noChangeArrowheads="1"/>
          </p:cNvSpPr>
          <p:nvPr/>
        </p:nvSpPr>
        <p:spPr bwMode="auto">
          <a:xfrm>
            <a:off x="1553713" y="898120"/>
            <a:ext cx="293000" cy="294602"/>
          </a:xfrm>
          <a:prstGeom prst="star4">
            <a:avLst>
              <a:gd name="adj" fmla="val 12500"/>
            </a:avLst>
          </a:prstGeom>
          <a:solidFill>
            <a:srgbClr val="FF0000"/>
          </a:solidFill>
          <a:ln>
            <a:noFill/>
          </a:ln>
          <a:effectLst/>
          <a:extLs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endParaRPr lang="vi-VN" altLang="en-US" sz="1500">
              <a:solidFill>
                <a:srgbClr val="FFFFFF"/>
              </a:solidFill>
              <a:ea typeface="宋体" panose="02010600030101010101" pitchFamily="2" charset="-122"/>
              <a:cs typeface="Arial" panose="020B0604020202020204" pitchFamily="34" charset="0"/>
            </a:endParaRPr>
          </a:p>
        </p:txBody>
      </p:sp>
      <p:sp>
        <p:nvSpPr>
          <p:cNvPr id="54" name="AutoShape 17"/>
          <p:cNvSpPr>
            <a:spLocks noChangeArrowheads="1"/>
          </p:cNvSpPr>
          <p:nvPr/>
        </p:nvSpPr>
        <p:spPr bwMode="auto">
          <a:xfrm>
            <a:off x="2144136" y="3907385"/>
            <a:ext cx="340907" cy="512564"/>
          </a:xfrm>
          <a:prstGeom prst="star5">
            <a:avLst/>
          </a:prstGeom>
          <a:gradFill rotWithShape="1">
            <a:gsLst>
              <a:gs pos="0">
                <a:srgbClr val="1907FD"/>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vi-VN" sz="1350">
              <a:solidFill>
                <a:srgbClr val="FFFFFF"/>
              </a:solidFill>
              <a:latin typeface="Arial" panose="020B0604020202020204" pitchFamily="34" charset="0"/>
              <a:ea typeface="宋体" panose="02010600030101010101" pitchFamily="2" charset="-122"/>
              <a:cs typeface="Arial" panose="020B0604020202020204" pitchFamily="34" charset="0"/>
            </a:endParaRPr>
          </a:p>
        </p:txBody>
      </p:sp>
      <p:pic>
        <p:nvPicPr>
          <p:cNvPr id="57" name="Picture 4"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V="1">
            <a:off x="342738" y="3124200"/>
            <a:ext cx="2645198" cy="3511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198008" y="636510"/>
            <a:ext cx="6993523" cy="2646878"/>
          </a:xfrm>
          <a:prstGeom prst="rect">
            <a:avLst/>
          </a:prstGeom>
          <a:noFill/>
        </p:spPr>
        <p:txBody>
          <a:bodyPr wrap="square" rtlCol="0">
            <a:spAutoFit/>
          </a:bodyPr>
          <a:lstStyle/>
          <a:p>
            <a:r>
              <a:rPr lang="en-US" sz="16600" b="1" dirty="0">
                <a:ln>
                  <a:solidFill>
                    <a:schemeClr val="tx1"/>
                  </a:solidFill>
                </a:ln>
                <a:solidFill>
                  <a:srgbClr val="FF0000"/>
                </a:solidFill>
                <a:latin typeface="Tahoma" pitchFamily="34" charset="0"/>
                <a:ea typeface="Tahoma" pitchFamily="34" charset="0"/>
                <a:cs typeface="Tahoma" pitchFamily="34" charset="0"/>
              </a:rPr>
              <a:t>LÀNG </a:t>
            </a:r>
          </a:p>
        </p:txBody>
      </p:sp>
      <p:sp>
        <p:nvSpPr>
          <p:cNvPr id="4" name="TextBox 3"/>
          <p:cNvSpPr txBox="1"/>
          <p:nvPr/>
        </p:nvSpPr>
        <p:spPr>
          <a:xfrm>
            <a:off x="4221835" y="3283388"/>
            <a:ext cx="2824855" cy="707886"/>
          </a:xfrm>
          <a:prstGeom prst="rect">
            <a:avLst/>
          </a:prstGeom>
          <a:noFill/>
        </p:spPr>
        <p:txBody>
          <a:bodyPr wrap="square" rtlCol="0">
            <a:spAutoFit/>
          </a:bodyPr>
          <a:lstStyle/>
          <a:p>
            <a:r>
              <a:rPr lang="en-US" sz="4000" b="1" dirty="0">
                <a:ln>
                  <a:solidFill>
                    <a:schemeClr val="tx1"/>
                  </a:solidFill>
                </a:ln>
                <a:solidFill>
                  <a:srgbClr val="00B050"/>
                </a:solidFill>
              </a:rPr>
              <a:t>( Kim Lân )</a:t>
            </a:r>
          </a:p>
        </p:txBody>
      </p:sp>
      <p:sp>
        <p:nvSpPr>
          <p:cNvPr id="2" name="TextBox 1"/>
          <p:cNvSpPr txBox="1"/>
          <p:nvPr/>
        </p:nvSpPr>
        <p:spPr>
          <a:xfrm>
            <a:off x="1960648" y="228600"/>
            <a:ext cx="4649783"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TIẾT 64,65 – VĂN BẢN </a:t>
            </a:r>
          </a:p>
        </p:txBody>
      </p:sp>
    </p:spTree>
    <p:custDataLst>
      <p:tags r:id="rId1"/>
    </p:custDataLst>
    <p:extLst>
      <p:ext uri="{BB962C8B-B14F-4D97-AF65-F5344CB8AC3E}">
        <p14:creationId xmlns:p14="http://schemas.microsoft.com/office/powerpoint/2010/main" val="85597366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7" presetClass="entr" presetSubtype="4"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additive="base">
                                        <p:cTn id="12" dur="5000" fill="hold"/>
                                        <p:tgtEl>
                                          <p:spTgt spid="35"/>
                                        </p:tgtEl>
                                        <p:attrNameLst>
                                          <p:attrName>ppt_x</p:attrName>
                                        </p:attrNameLst>
                                      </p:cBhvr>
                                      <p:tavLst>
                                        <p:tav tm="0">
                                          <p:val>
                                            <p:strVal val="#ppt_x"/>
                                          </p:val>
                                        </p:tav>
                                        <p:tav tm="100000">
                                          <p:val>
                                            <p:strVal val="#ppt_x"/>
                                          </p:val>
                                        </p:tav>
                                      </p:tavLst>
                                    </p:anim>
                                    <p:anim calcmode="lin" valueType="num">
                                      <p:cBhvr additive="base">
                                        <p:cTn id="13" dur="5000" fill="hold"/>
                                        <p:tgtEl>
                                          <p:spTgt spid="35"/>
                                        </p:tgtEl>
                                        <p:attrNameLst>
                                          <p:attrName>ppt_y</p:attrName>
                                        </p:attrNameLst>
                                      </p:cBhvr>
                                      <p:tavLst>
                                        <p:tav tm="0">
                                          <p:val>
                                            <p:strVal val="1+#ppt_h/2"/>
                                          </p:val>
                                        </p:tav>
                                        <p:tav tm="100000">
                                          <p:val>
                                            <p:strVal val="#ppt_y"/>
                                          </p:val>
                                        </p:tav>
                                      </p:tavLst>
                                    </p:anim>
                                  </p:childTnLst>
                                </p:cTn>
                              </p:par>
                              <p:par>
                                <p:cTn id="14" presetID="23" presetClass="entr" presetSubtype="528" repeatCount="indefinite" fill="hold" grpId="0" nodeType="withEffect">
                                  <p:stCondLst>
                                    <p:cond delay="500"/>
                                  </p:stCondLst>
                                  <p:childTnLst>
                                    <p:set>
                                      <p:cBhvr>
                                        <p:cTn id="15" dur="1" fill="hold">
                                          <p:stCondLst>
                                            <p:cond delay="0"/>
                                          </p:stCondLst>
                                        </p:cTn>
                                        <p:tgtEl>
                                          <p:spTgt spid="40"/>
                                        </p:tgtEl>
                                        <p:attrNameLst>
                                          <p:attrName>style.visibility</p:attrName>
                                        </p:attrNameLst>
                                      </p:cBhvr>
                                      <p:to>
                                        <p:strVal val="visible"/>
                                      </p:to>
                                    </p:set>
                                    <p:anim calcmode="lin" valueType="num">
                                      <p:cBhvr>
                                        <p:cTn id="16" dur="1000" fill="hold"/>
                                        <p:tgtEl>
                                          <p:spTgt spid="40"/>
                                        </p:tgtEl>
                                        <p:attrNameLst>
                                          <p:attrName>ppt_w</p:attrName>
                                        </p:attrNameLst>
                                      </p:cBhvr>
                                      <p:tavLst>
                                        <p:tav tm="0">
                                          <p:val>
                                            <p:fltVal val="0"/>
                                          </p:val>
                                        </p:tav>
                                        <p:tav tm="100000">
                                          <p:val>
                                            <p:strVal val="#ppt_w"/>
                                          </p:val>
                                        </p:tav>
                                      </p:tavLst>
                                    </p:anim>
                                    <p:anim calcmode="lin" valueType="num">
                                      <p:cBhvr>
                                        <p:cTn id="17" dur="1000" fill="hold"/>
                                        <p:tgtEl>
                                          <p:spTgt spid="40"/>
                                        </p:tgtEl>
                                        <p:attrNameLst>
                                          <p:attrName>ppt_h</p:attrName>
                                        </p:attrNameLst>
                                      </p:cBhvr>
                                      <p:tavLst>
                                        <p:tav tm="0">
                                          <p:val>
                                            <p:fltVal val="0"/>
                                          </p:val>
                                        </p:tav>
                                        <p:tav tm="100000">
                                          <p:val>
                                            <p:strVal val="#ppt_h"/>
                                          </p:val>
                                        </p:tav>
                                      </p:tavLst>
                                    </p:anim>
                                    <p:anim calcmode="lin" valueType="num">
                                      <p:cBhvr>
                                        <p:cTn id="18" dur="1000" fill="hold"/>
                                        <p:tgtEl>
                                          <p:spTgt spid="40"/>
                                        </p:tgtEl>
                                        <p:attrNameLst>
                                          <p:attrName>ppt_x</p:attrName>
                                        </p:attrNameLst>
                                      </p:cBhvr>
                                      <p:tavLst>
                                        <p:tav tm="0">
                                          <p:val>
                                            <p:fltVal val="0.5"/>
                                          </p:val>
                                        </p:tav>
                                        <p:tav tm="100000">
                                          <p:val>
                                            <p:strVal val="#ppt_x"/>
                                          </p:val>
                                        </p:tav>
                                      </p:tavLst>
                                    </p:anim>
                                    <p:anim calcmode="lin" valueType="num">
                                      <p:cBhvr>
                                        <p:cTn id="19" dur="1000" fill="hold"/>
                                        <p:tgtEl>
                                          <p:spTgt spid="40"/>
                                        </p:tgtEl>
                                        <p:attrNameLst>
                                          <p:attrName>ppt_y</p:attrName>
                                        </p:attrNameLst>
                                      </p:cBhvr>
                                      <p:tavLst>
                                        <p:tav tm="0">
                                          <p:val>
                                            <p:fltVal val="0.5"/>
                                          </p:val>
                                        </p:tav>
                                        <p:tav tm="100000">
                                          <p:val>
                                            <p:strVal val="#ppt_y"/>
                                          </p:val>
                                        </p:tav>
                                      </p:tavLst>
                                    </p:anim>
                                  </p:childTnLst>
                                </p:cTn>
                              </p:par>
                              <p:par>
                                <p:cTn id="20" presetID="23" presetClass="entr" presetSubtype="528" repeatCount="indefinite" fill="hold"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1000" fill="hold"/>
                                        <p:tgtEl>
                                          <p:spTgt spid="41"/>
                                        </p:tgtEl>
                                        <p:attrNameLst>
                                          <p:attrName>ppt_w</p:attrName>
                                        </p:attrNameLst>
                                      </p:cBhvr>
                                      <p:tavLst>
                                        <p:tav tm="0">
                                          <p:val>
                                            <p:fltVal val="0"/>
                                          </p:val>
                                        </p:tav>
                                        <p:tav tm="100000">
                                          <p:val>
                                            <p:strVal val="#ppt_w"/>
                                          </p:val>
                                        </p:tav>
                                      </p:tavLst>
                                    </p:anim>
                                    <p:anim calcmode="lin" valueType="num">
                                      <p:cBhvr>
                                        <p:cTn id="23" dur="1000" fill="hold"/>
                                        <p:tgtEl>
                                          <p:spTgt spid="41"/>
                                        </p:tgtEl>
                                        <p:attrNameLst>
                                          <p:attrName>ppt_h</p:attrName>
                                        </p:attrNameLst>
                                      </p:cBhvr>
                                      <p:tavLst>
                                        <p:tav tm="0">
                                          <p:val>
                                            <p:fltVal val="0"/>
                                          </p:val>
                                        </p:tav>
                                        <p:tav tm="100000">
                                          <p:val>
                                            <p:strVal val="#ppt_h"/>
                                          </p:val>
                                        </p:tav>
                                      </p:tavLst>
                                    </p:anim>
                                    <p:anim calcmode="lin" valueType="num">
                                      <p:cBhvr>
                                        <p:cTn id="24" dur="1000" fill="hold"/>
                                        <p:tgtEl>
                                          <p:spTgt spid="41"/>
                                        </p:tgtEl>
                                        <p:attrNameLst>
                                          <p:attrName>ppt_x</p:attrName>
                                        </p:attrNameLst>
                                      </p:cBhvr>
                                      <p:tavLst>
                                        <p:tav tm="0">
                                          <p:val>
                                            <p:fltVal val="0.5"/>
                                          </p:val>
                                        </p:tav>
                                        <p:tav tm="100000">
                                          <p:val>
                                            <p:strVal val="#ppt_x"/>
                                          </p:val>
                                        </p:tav>
                                      </p:tavLst>
                                    </p:anim>
                                    <p:anim calcmode="lin" valueType="num">
                                      <p:cBhvr>
                                        <p:cTn id="25" dur="1000" fill="hold"/>
                                        <p:tgtEl>
                                          <p:spTgt spid="41"/>
                                        </p:tgtEl>
                                        <p:attrNameLst>
                                          <p:attrName>ppt_y</p:attrName>
                                        </p:attrNameLst>
                                      </p:cBhvr>
                                      <p:tavLst>
                                        <p:tav tm="0">
                                          <p:val>
                                            <p:fltVal val="0.5"/>
                                          </p:val>
                                        </p:tav>
                                        <p:tav tm="100000">
                                          <p:val>
                                            <p:strVal val="#ppt_y"/>
                                          </p:val>
                                        </p:tav>
                                      </p:tavLst>
                                    </p:anim>
                                  </p:childTnLst>
                                </p:cTn>
                              </p:par>
                              <p:par>
                                <p:cTn id="26" presetID="23" presetClass="entr" presetSubtype="528" repeatCount="indefinite" fill="hold" nodeType="with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p:cTn id="28" dur="1000" fill="hold"/>
                                        <p:tgtEl>
                                          <p:spTgt spid="42"/>
                                        </p:tgtEl>
                                        <p:attrNameLst>
                                          <p:attrName>ppt_w</p:attrName>
                                        </p:attrNameLst>
                                      </p:cBhvr>
                                      <p:tavLst>
                                        <p:tav tm="0">
                                          <p:val>
                                            <p:fltVal val="0"/>
                                          </p:val>
                                        </p:tav>
                                        <p:tav tm="100000">
                                          <p:val>
                                            <p:strVal val="#ppt_w"/>
                                          </p:val>
                                        </p:tav>
                                      </p:tavLst>
                                    </p:anim>
                                    <p:anim calcmode="lin" valueType="num">
                                      <p:cBhvr>
                                        <p:cTn id="29" dur="1000" fill="hold"/>
                                        <p:tgtEl>
                                          <p:spTgt spid="42"/>
                                        </p:tgtEl>
                                        <p:attrNameLst>
                                          <p:attrName>ppt_h</p:attrName>
                                        </p:attrNameLst>
                                      </p:cBhvr>
                                      <p:tavLst>
                                        <p:tav tm="0">
                                          <p:val>
                                            <p:fltVal val="0"/>
                                          </p:val>
                                        </p:tav>
                                        <p:tav tm="100000">
                                          <p:val>
                                            <p:strVal val="#ppt_h"/>
                                          </p:val>
                                        </p:tav>
                                      </p:tavLst>
                                    </p:anim>
                                    <p:anim calcmode="lin" valueType="num">
                                      <p:cBhvr>
                                        <p:cTn id="30" dur="1000" fill="hold"/>
                                        <p:tgtEl>
                                          <p:spTgt spid="42"/>
                                        </p:tgtEl>
                                        <p:attrNameLst>
                                          <p:attrName>ppt_x</p:attrName>
                                        </p:attrNameLst>
                                      </p:cBhvr>
                                      <p:tavLst>
                                        <p:tav tm="0">
                                          <p:val>
                                            <p:fltVal val="0.5"/>
                                          </p:val>
                                        </p:tav>
                                        <p:tav tm="100000">
                                          <p:val>
                                            <p:strVal val="#ppt_x"/>
                                          </p:val>
                                        </p:tav>
                                      </p:tavLst>
                                    </p:anim>
                                    <p:anim calcmode="lin" valueType="num">
                                      <p:cBhvr>
                                        <p:cTn id="31" dur="1000" fill="hold"/>
                                        <p:tgtEl>
                                          <p:spTgt spid="42"/>
                                        </p:tgtEl>
                                        <p:attrNameLst>
                                          <p:attrName>ppt_y</p:attrName>
                                        </p:attrNameLst>
                                      </p:cBhvr>
                                      <p:tavLst>
                                        <p:tav tm="0">
                                          <p:val>
                                            <p:fltVal val="0.5"/>
                                          </p:val>
                                        </p:tav>
                                        <p:tav tm="100000">
                                          <p:val>
                                            <p:strVal val="#ppt_y"/>
                                          </p:val>
                                        </p:tav>
                                      </p:tavLst>
                                    </p:anim>
                                  </p:childTnLst>
                                </p:cTn>
                              </p:par>
                              <p:par>
                                <p:cTn id="32" presetID="23" presetClass="entr" presetSubtype="528" repeatCount="indefinite" fill="hold" grpId="0" nodeType="withEffect">
                                  <p:stCondLst>
                                    <p:cond delay="1500"/>
                                  </p:stCondLst>
                                  <p:childTnLst>
                                    <p:set>
                                      <p:cBhvr>
                                        <p:cTn id="33" dur="1" fill="hold">
                                          <p:stCondLst>
                                            <p:cond delay="0"/>
                                          </p:stCondLst>
                                        </p:cTn>
                                        <p:tgtEl>
                                          <p:spTgt spid="43"/>
                                        </p:tgtEl>
                                        <p:attrNameLst>
                                          <p:attrName>style.visibility</p:attrName>
                                        </p:attrNameLst>
                                      </p:cBhvr>
                                      <p:to>
                                        <p:strVal val="visible"/>
                                      </p:to>
                                    </p:set>
                                    <p:anim calcmode="lin" valueType="num">
                                      <p:cBhvr>
                                        <p:cTn id="34" dur="1000" fill="hold"/>
                                        <p:tgtEl>
                                          <p:spTgt spid="43"/>
                                        </p:tgtEl>
                                        <p:attrNameLst>
                                          <p:attrName>ppt_w</p:attrName>
                                        </p:attrNameLst>
                                      </p:cBhvr>
                                      <p:tavLst>
                                        <p:tav tm="0">
                                          <p:val>
                                            <p:fltVal val="0"/>
                                          </p:val>
                                        </p:tav>
                                        <p:tav tm="100000">
                                          <p:val>
                                            <p:strVal val="#ppt_w"/>
                                          </p:val>
                                        </p:tav>
                                      </p:tavLst>
                                    </p:anim>
                                    <p:anim calcmode="lin" valueType="num">
                                      <p:cBhvr>
                                        <p:cTn id="35" dur="1000" fill="hold"/>
                                        <p:tgtEl>
                                          <p:spTgt spid="43"/>
                                        </p:tgtEl>
                                        <p:attrNameLst>
                                          <p:attrName>ppt_h</p:attrName>
                                        </p:attrNameLst>
                                      </p:cBhvr>
                                      <p:tavLst>
                                        <p:tav tm="0">
                                          <p:val>
                                            <p:fltVal val="0"/>
                                          </p:val>
                                        </p:tav>
                                        <p:tav tm="100000">
                                          <p:val>
                                            <p:strVal val="#ppt_h"/>
                                          </p:val>
                                        </p:tav>
                                      </p:tavLst>
                                    </p:anim>
                                    <p:anim calcmode="lin" valueType="num">
                                      <p:cBhvr>
                                        <p:cTn id="36" dur="1000" fill="hold"/>
                                        <p:tgtEl>
                                          <p:spTgt spid="43"/>
                                        </p:tgtEl>
                                        <p:attrNameLst>
                                          <p:attrName>ppt_x</p:attrName>
                                        </p:attrNameLst>
                                      </p:cBhvr>
                                      <p:tavLst>
                                        <p:tav tm="0">
                                          <p:val>
                                            <p:fltVal val="0.5"/>
                                          </p:val>
                                        </p:tav>
                                        <p:tav tm="100000">
                                          <p:val>
                                            <p:strVal val="#ppt_x"/>
                                          </p:val>
                                        </p:tav>
                                      </p:tavLst>
                                    </p:anim>
                                    <p:anim calcmode="lin" valueType="num">
                                      <p:cBhvr>
                                        <p:cTn id="37" dur="1000" fill="hold"/>
                                        <p:tgtEl>
                                          <p:spTgt spid="43"/>
                                        </p:tgtEl>
                                        <p:attrNameLst>
                                          <p:attrName>ppt_y</p:attrName>
                                        </p:attrNameLst>
                                      </p:cBhvr>
                                      <p:tavLst>
                                        <p:tav tm="0">
                                          <p:val>
                                            <p:fltVal val="0.5"/>
                                          </p:val>
                                        </p:tav>
                                        <p:tav tm="100000">
                                          <p:val>
                                            <p:strVal val="#ppt_y"/>
                                          </p:val>
                                        </p:tav>
                                      </p:tavLst>
                                    </p:anim>
                                  </p:childTnLst>
                                </p:cTn>
                              </p:par>
                              <p:par>
                                <p:cTn id="38" presetID="23" presetClass="entr" presetSubtype="528" repeatCount="indefinite" fill="hold" nodeType="with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p:cTn id="40" dur="1000" fill="hold"/>
                                        <p:tgtEl>
                                          <p:spTgt spid="44"/>
                                        </p:tgtEl>
                                        <p:attrNameLst>
                                          <p:attrName>ppt_w</p:attrName>
                                        </p:attrNameLst>
                                      </p:cBhvr>
                                      <p:tavLst>
                                        <p:tav tm="0">
                                          <p:val>
                                            <p:fltVal val="0"/>
                                          </p:val>
                                        </p:tav>
                                        <p:tav tm="100000">
                                          <p:val>
                                            <p:strVal val="#ppt_w"/>
                                          </p:val>
                                        </p:tav>
                                      </p:tavLst>
                                    </p:anim>
                                    <p:anim calcmode="lin" valueType="num">
                                      <p:cBhvr>
                                        <p:cTn id="41" dur="1000" fill="hold"/>
                                        <p:tgtEl>
                                          <p:spTgt spid="44"/>
                                        </p:tgtEl>
                                        <p:attrNameLst>
                                          <p:attrName>ppt_h</p:attrName>
                                        </p:attrNameLst>
                                      </p:cBhvr>
                                      <p:tavLst>
                                        <p:tav tm="0">
                                          <p:val>
                                            <p:fltVal val="0"/>
                                          </p:val>
                                        </p:tav>
                                        <p:tav tm="100000">
                                          <p:val>
                                            <p:strVal val="#ppt_h"/>
                                          </p:val>
                                        </p:tav>
                                      </p:tavLst>
                                    </p:anim>
                                    <p:anim calcmode="lin" valueType="num">
                                      <p:cBhvr>
                                        <p:cTn id="42" dur="1000" fill="hold"/>
                                        <p:tgtEl>
                                          <p:spTgt spid="44"/>
                                        </p:tgtEl>
                                        <p:attrNameLst>
                                          <p:attrName>ppt_x</p:attrName>
                                        </p:attrNameLst>
                                      </p:cBhvr>
                                      <p:tavLst>
                                        <p:tav tm="0">
                                          <p:val>
                                            <p:fltVal val="0.5"/>
                                          </p:val>
                                        </p:tav>
                                        <p:tav tm="100000">
                                          <p:val>
                                            <p:strVal val="#ppt_x"/>
                                          </p:val>
                                        </p:tav>
                                      </p:tavLst>
                                    </p:anim>
                                    <p:anim calcmode="lin" valueType="num">
                                      <p:cBhvr>
                                        <p:cTn id="43" dur="1000" fill="hold"/>
                                        <p:tgtEl>
                                          <p:spTgt spid="44"/>
                                        </p:tgtEl>
                                        <p:attrNameLst>
                                          <p:attrName>ppt_y</p:attrName>
                                        </p:attrNameLst>
                                      </p:cBhvr>
                                      <p:tavLst>
                                        <p:tav tm="0">
                                          <p:val>
                                            <p:fltVal val="0.5"/>
                                          </p:val>
                                        </p:tav>
                                        <p:tav tm="100000">
                                          <p:val>
                                            <p:strVal val="#ppt_y"/>
                                          </p:val>
                                        </p:tav>
                                      </p:tavLst>
                                    </p:anim>
                                  </p:childTnLst>
                                </p:cTn>
                              </p:par>
                              <p:par>
                                <p:cTn id="44" presetID="23" presetClass="entr" presetSubtype="528" repeatCount="indefinite"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p:cTn id="46" dur="1000" fill="hold"/>
                                        <p:tgtEl>
                                          <p:spTgt spid="45"/>
                                        </p:tgtEl>
                                        <p:attrNameLst>
                                          <p:attrName>ppt_w</p:attrName>
                                        </p:attrNameLst>
                                      </p:cBhvr>
                                      <p:tavLst>
                                        <p:tav tm="0">
                                          <p:val>
                                            <p:fltVal val="0"/>
                                          </p:val>
                                        </p:tav>
                                        <p:tav tm="100000">
                                          <p:val>
                                            <p:strVal val="#ppt_w"/>
                                          </p:val>
                                        </p:tav>
                                      </p:tavLst>
                                    </p:anim>
                                    <p:anim calcmode="lin" valueType="num">
                                      <p:cBhvr>
                                        <p:cTn id="47" dur="1000" fill="hold"/>
                                        <p:tgtEl>
                                          <p:spTgt spid="45"/>
                                        </p:tgtEl>
                                        <p:attrNameLst>
                                          <p:attrName>ppt_h</p:attrName>
                                        </p:attrNameLst>
                                      </p:cBhvr>
                                      <p:tavLst>
                                        <p:tav tm="0">
                                          <p:val>
                                            <p:fltVal val="0"/>
                                          </p:val>
                                        </p:tav>
                                        <p:tav tm="100000">
                                          <p:val>
                                            <p:strVal val="#ppt_h"/>
                                          </p:val>
                                        </p:tav>
                                      </p:tavLst>
                                    </p:anim>
                                    <p:anim calcmode="lin" valueType="num">
                                      <p:cBhvr>
                                        <p:cTn id="48" dur="1000" fill="hold"/>
                                        <p:tgtEl>
                                          <p:spTgt spid="45"/>
                                        </p:tgtEl>
                                        <p:attrNameLst>
                                          <p:attrName>ppt_x</p:attrName>
                                        </p:attrNameLst>
                                      </p:cBhvr>
                                      <p:tavLst>
                                        <p:tav tm="0">
                                          <p:val>
                                            <p:fltVal val="0.5"/>
                                          </p:val>
                                        </p:tav>
                                        <p:tav tm="100000">
                                          <p:val>
                                            <p:strVal val="#ppt_x"/>
                                          </p:val>
                                        </p:tav>
                                      </p:tavLst>
                                    </p:anim>
                                    <p:anim calcmode="lin" valueType="num">
                                      <p:cBhvr>
                                        <p:cTn id="49" dur="1000" fill="hold"/>
                                        <p:tgtEl>
                                          <p:spTgt spid="45"/>
                                        </p:tgtEl>
                                        <p:attrNameLst>
                                          <p:attrName>ppt_y</p:attrName>
                                        </p:attrNameLst>
                                      </p:cBhvr>
                                      <p:tavLst>
                                        <p:tav tm="0">
                                          <p:val>
                                            <p:fltVal val="0.5"/>
                                          </p:val>
                                        </p:tav>
                                        <p:tav tm="100000">
                                          <p:val>
                                            <p:strVal val="#ppt_y"/>
                                          </p:val>
                                        </p:tav>
                                      </p:tavLst>
                                    </p:anim>
                                  </p:childTnLst>
                                </p:cTn>
                              </p:par>
                              <p:par>
                                <p:cTn id="50" presetID="23" presetClass="entr" presetSubtype="528" repeatCount="indefinite" fill="hold" grpId="0"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1000" fill="hold"/>
                                        <p:tgtEl>
                                          <p:spTgt spid="46"/>
                                        </p:tgtEl>
                                        <p:attrNameLst>
                                          <p:attrName>ppt_w</p:attrName>
                                        </p:attrNameLst>
                                      </p:cBhvr>
                                      <p:tavLst>
                                        <p:tav tm="0">
                                          <p:val>
                                            <p:fltVal val="0"/>
                                          </p:val>
                                        </p:tav>
                                        <p:tav tm="100000">
                                          <p:val>
                                            <p:strVal val="#ppt_w"/>
                                          </p:val>
                                        </p:tav>
                                      </p:tavLst>
                                    </p:anim>
                                    <p:anim calcmode="lin" valueType="num">
                                      <p:cBhvr>
                                        <p:cTn id="53" dur="1000" fill="hold"/>
                                        <p:tgtEl>
                                          <p:spTgt spid="46"/>
                                        </p:tgtEl>
                                        <p:attrNameLst>
                                          <p:attrName>ppt_h</p:attrName>
                                        </p:attrNameLst>
                                      </p:cBhvr>
                                      <p:tavLst>
                                        <p:tav tm="0">
                                          <p:val>
                                            <p:fltVal val="0"/>
                                          </p:val>
                                        </p:tav>
                                        <p:tav tm="100000">
                                          <p:val>
                                            <p:strVal val="#ppt_h"/>
                                          </p:val>
                                        </p:tav>
                                      </p:tavLst>
                                    </p:anim>
                                    <p:anim calcmode="lin" valueType="num">
                                      <p:cBhvr>
                                        <p:cTn id="54" dur="1000" fill="hold"/>
                                        <p:tgtEl>
                                          <p:spTgt spid="46"/>
                                        </p:tgtEl>
                                        <p:attrNameLst>
                                          <p:attrName>ppt_x</p:attrName>
                                        </p:attrNameLst>
                                      </p:cBhvr>
                                      <p:tavLst>
                                        <p:tav tm="0">
                                          <p:val>
                                            <p:fltVal val="0.5"/>
                                          </p:val>
                                        </p:tav>
                                        <p:tav tm="100000">
                                          <p:val>
                                            <p:strVal val="#ppt_x"/>
                                          </p:val>
                                        </p:tav>
                                      </p:tavLst>
                                    </p:anim>
                                    <p:anim calcmode="lin" valueType="num">
                                      <p:cBhvr>
                                        <p:cTn id="55" dur="1000" fill="hold"/>
                                        <p:tgtEl>
                                          <p:spTgt spid="46"/>
                                        </p:tgtEl>
                                        <p:attrNameLst>
                                          <p:attrName>ppt_y</p:attrName>
                                        </p:attrNameLst>
                                      </p:cBhvr>
                                      <p:tavLst>
                                        <p:tav tm="0">
                                          <p:val>
                                            <p:fltVal val="0.5"/>
                                          </p:val>
                                        </p:tav>
                                        <p:tav tm="100000">
                                          <p:val>
                                            <p:strVal val="#ppt_y"/>
                                          </p:val>
                                        </p:tav>
                                      </p:tavLst>
                                    </p:anim>
                                  </p:childTnLst>
                                </p:cTn>
                              </p:par>
                              <p:par>
                                <p:cTn id="56" presetID="23" presetClass="entr" presetSubtype="528" repeatCount="indefinite" fill="hold" grpId="0" nodeType="withEffect">
                                  <p:stCondLst>
                                    <p:cond delay="1500"/>
                                  </p:stCondLst>
                                  <p:childTnLst>
                                    <p:set>
                                      <p:cBhvr>
                                        <p:cTn id="57" dur="1" fill="hold">
                                          <p:stCondLst>
                                            <p:cond delay="0"/>
                                          </p:stCondLst>
                                        </p:cTn>
                                        <p:tgtEl>
                                          <p:spTgt spid="47"/>
                                        </p:tgtEl>
                                        <p:attrNameLst>
                                          <p:attrName>style.visibility</p:attrName>
                                        </p:attrNameLst>
                                      </p:cBhvr>
                                      <p:to>
                                        <p:strVal val="visible"/>
                                      </p:to>
                                    </p:set>
                                    <p:anim calcmode="lin" valueType="num">
                                      <p:cBhvr>
                                        <p:cTn id="58" dur="1000" fill="hold"/>
                                        <p:tgtEl>
                                          <p:spTgt spid="47"/>
                                        </p:tgtEl>
                                        <p:attrNameLst>
                                          <p:attrName>ppt_w</p:attrName>
                                        </p:attrNameLst>
                                      </p:cBhvr>
                                      <p:tavLst>
                                        <p:tav tm="0">
                                          <p:val>
                                            <p:fltVal val="0"/>
                                          </p:val>
                                        </p:tav>
                                        <p:tav tm="100000">
                                          <p:val>
                                            <p:strVal val="#ppt_w"/>
                                          </p:val>
                                        </p:tav>
                                      </p:tavLst>
                                    </p:anim>
                                    <p:anim calcmode="lin" valueType="num">
                                      <p:cBhvr>
                                        <p:cTn id="59" dur="1000" fill="hold"/>
                                        <p:tgtEl>
                                          <p:spTgt spid="47"/>
                                        </p:tgtEl>
                                        <p:attrNameLst>
                                          <p:attrName>ppt_h</p:attrName>
                                        </p:attrNameLst>
                                      </p:cBhvr>
                                      <p:tavLst>
                                        <p:tav tm="0">
                                          <p:val>
                                            <p:fltVal val="0"/>
                                          </p:val>
                                        </p:tav>
                                        <p:tav tm="100000">
                                          <p:val>
                                            <p:strVal val="#ppt_h"/>
                                          </p:val>
                                        </p:tav>
                                      </p:tavLst>
                                    </p:anim>
                                    <p:anim calcmode="lin" valueType="num">
                                      <p:cBhvr>
                                        <p:cTn id="60" dur="1000" fill="hold"/>
                                        <p:tgtEl>
                                          <p:spTgt spid="47"/>
                                        </p:tgtEl>
                                        <p:attrNameLst>
                                          <p:attrName>ppt_x</p:attrName>
                                        </p:attrNameLst>
                                      </p:cBhvr>
                                      <p:tavLst>
                                        <p:tav tm="0">
                                          <p:val>
                                            <p:fltVal val="0.5"/>
                                          </p:val>
                                        </p:tav>
                                        <p:tav tm="100000">
                                          <p:val>
                                            <p:strVal val="#ppt_x"/>
                                          </p:val>
                                        </p:tav>
                                      </p:tavLst>
                                    </p:anim>
                                    <p:anim calcmode="lin" valueType="num">
                                      <p:cBhvr>
                                        <p:cTn id="61" dur="1000" fill="hold"/>
                                        <p:tgtEl>
                                          <p:spTgt spid="47"/>
                                        </p:tgtEl>
                                        <p:attrNameLst>
                                          <p:attrName>ppt_y</p:attrName>
                                        </p:attrNameLst>
                                      </p:cBhvr>
                                      <p:tavLst>
                                        <p:tav tm="0">
                                          <p:val>
                                            <p:fltVal val="0.5"/>
                                          </p:val>
                                        </p:tav>
                                        <p:tav tm="100000">
                                          <p:val>
                                            <p:strVal val="#ppt_y"/>
                                          </p:val>
                                        </p:tav>
                                      </p:tavLst>
                                    </p:anim>
                                  </p:childTnLst>
                                </p:cTn>
                              </p:par>
                              <p:par>
                                <p:cTn id="62" presetID="23" presetClass="entr" presetSubtype="528" repeatCount="indefinite" fill="hold" nodeType="withEffect">
                                  <p:stCondLst>
                                    <p:cond delay="1500"/>
                                  </p:stCondLst>
                                  <p:childTnLst>
                                    <p:set>
                                      <p:cBhvr>
                                        <p:cTn id="63" dur="1" fill="hold">
                                          <p:stCondLst>
                                            <p:cond delay="0"/>
                                          </p:stCondLst>
                                        </p:cTn>
                                        <p:tgtEl>
                                          <p:spTgt spid="48"/>
                                        </p:tgtEl>
                                        <p:attrNameLst>
                                          <p:attrName>style.visibility</p:attrName>
                                        </p:attrNameLst>
                                      </p:cBhvr>
                                      <p:to>
                                        <p:strVal val="visible"/>
                                      </p:to>
                                    </p:set>
                                    <p:anim calcmode="lin" valueType="num">
                                      <p:cBhvr>
                                        <p:cTn id="64" dur="1000" fill="hold"/>
                                        <p:tgtEl>
                                          <p:spTgt spid="48"/>
                                        </p:tgtEl>
                                        <p:attrNameLst>
                                          <p:attrName>ppt_w</p:attrName>
                                        </p:attrNameLst>
                                      </p:cBhvr>
                                      <p:tavLst>
                                        <p:tav tm="0">
                                          <p:val>
                                            <p:fltVal val="0"/>
                                          </p:val>
                                        </p:tav>
                                        <p:tav tm="100000">
                                          <p:val>
                                            <p:strVal val="#ppt_w"/>
                                          </p:val>
                                        </p:tav>
                                      </p:tavLst>
                                    </p:anim>
                                    <p:anim calcmode="lin" valueType="num">
                                      <p:cBhvr>
                                        <p:cTn id="65" dur="1000" fill="hold"/>
                                        <p:tgtEl>
                                          <p:spTgt spid="48"/>
                                        </p:tgtEl>
                                        <p:attrNameLst>
                                          <p:attrName>ppt_h</p:attrName>
                                        </p:attrNameLst>
                                      </p:cBhvr>
                                      <p:tavLst>
                                        <p:tav tm="0">
                                          <p:val>
                                            <p:fltVal val="0"/>
                                          </p:val>
                                        </p:tav>
                                        <p:tav tm="100000">
                                          <p:val>
                                            <p:strVal val="#ppt_h"/>
                                          </p:val>
                                        </p:tav>
                                      </p:tavLst>
                                    </p:anim>
                                    <p:anim calcmode="lin" valueType="num">
                                      <p:cBhvr>
                                        <p:cTn id="66" dur="1000" fill="hold"/>
                                        <p:tgtEl>
                                          <p:spTgt spid="48"/>
                                        </p:tgtEl>
                                        <p:attrNameLst>
                                          <p:attrName>ppt_x</p:attrName>
                                        </p:attrNameLst>
                                      </p:cBhvr>
                                      <p:tavLst>
                                        <p:tav tm="0">
                                          <p:val>
                                            <p:fltVal val="0.5"/>
                                          </p:val>
                                        </p:tav>
                                        <p:tav tm="100000">
                                          <p:val>
                                            <p:strVal val="#ppt_x"/>
                                          </p:val>
                                        </p:tav>
                                      </p:tavLst>
                                    </p:anim>
                                    <p:anim calcmode="lin" valueType="num">
                                      <p:cBhvr>
                                        <p:cTn id="67" dur="1000" fill="hold"/>
                                        <p:tgtEl>
                                          <p:spTgt spid="48"/>
                                        </p:tgtEl>
                                        <p:attrNameLst>
                                          <p:attrName>ppt_y</p:attrName>
                                        </p:attrNameLst>
                                      </p:cBhvr>
                                      <p:tavLst>
                                        <p:tav tm="0">
                                          <p:val>
                                            <p:fltVal val="0.5"/>
                                          </p:val>
                                        </p:tav>
                                        <p:tav tm="100000">
                                          <p:val>
                                            <p:strVal val="#ppt_y"/>
                                          </p:val>
                                        </p:tav>
                                      </p:tavLst>
                                    </p:anim>
                                  </p:childTnLst>
                                </p:cTn>
                              </p:par>
                              <p:par>
                                <p:cTn id="68" presetID="23" presetClass="entr" presetSubtype="528" repeatCount="indefinite"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 calcmode="lin" valueType="num">
                                      <p:cBhvr>
                                        <p:cTn id="70" dur="1000" fill="hold"/>
                                        <p:tgtEl>
                                          <p:spTgt spid="49"/>
                                        </p:tgtEl>
                                        <p:attrNameLst>
                                          <p:attrName>ppt_w</p:attrName>
                                        </p:attrNameLst>
                                      </p:cBhvr>
                                      <p:tavLst>
                                        <p:tav tm="0">
                                          <p:val>
                                            <p:fltVal val="0"/>
                                          </p:val>
                                        </p:tav>
                                        <p:tav tm="100000">
                                          <p:val>
                                            <p:strVal val="#ppt_w"/>
                                          </p:val>
                                        </p:tav>
                                      </p:tavLst>
                                    </p:anim>
                                    <p:anim calcmode="lin" valueType="num">
                                      <p:cBhvr>
                                        <p:cTn id="71" dur="1000" fill="hold"/>
                                        <p:tgtEl>
                                          <p:spTgt spid="49"/>
                                        </p:tgtEl>
                                        <p:attrNameLst>
                                          <p:attrName>ppt_h</p:attrName>
                                        </p:attrNameLst>
                                      </p:cBhvr>
                                      <p:tavLst>
                                        <p:tav tm="0">
                                          <p:val>
                                            <p:fltVal val="0"/>
                                          </p:val>
                                        </p:tav>
                                        <p:tav tm="100000">
                                          <p:val>
                                            <p:strVal val="#ppt_h"/>
                                          </p:val>
                                        </p:tav>
                                      </p:tavLst>
                                    </p:anim>
                                    <p:anim calcmode="lin" valueType="num">
                                      <p:cBhvr>
                                        <p:cTn id="72" dur="1000" fill="hold"/>
                                        <p:tgtEl>
                                          <p:spTgt spid="49"/>
                                        </p:tgtEl>
                                        <p:attrNameLst>
                                          <p:attrName>ppt_x</p:attrName>
                                        </p:attrNameLst>
                                      </p:cBhvr>
                                      <p:tavLst>
                                        <p:tav tm="0">
                                          <p:val>
                                            <p:fltVal val="0.5"/>
                                          </p:val>
                                        </p:tav>
                                        <p:tav tm="100000">
                                          <p:val>
                                            <p:strVal val="#ppt_x"/>
                                          </p:val>
                                        </p:tav>
                                      </p:tavLst>
                                    </p:anim>
                                    <p:anim calcmode="lin" valueType="num">
                                      <p:cBhvr>
                                        <p:cTn id="73" dur="1000" fill="hold"/>
                                        <p:tgtEl>
                                          <p:spTgt spid="49"/>
                                        </p:tgtEl>
                                        <p:attrNameLst>
                                          <p:attrName>ppt_y</p:attrName>
                                        </p:attrNameLst>
                                      </p:cBhvr>
                                      <p:tavLst>
                                        <p:tav tm="0">
                                          <p:val>
                                            <p:fltVal val="0.5"/>
                                          </p:val>
                                        </p:tav>
                                        <p:tav tm="100000">
                                          <p:val>
                                            <p:strVal val="#ppt_y"/>
                                          </p:val>
                                        </p:tav>
                                      </p:tavLst>
                                    </p:anim>
                                  </p:childTnLst>
                                </p:cTn>
                              </p:par>
                              <p:par>
                                <p:cTn id="74" presetID="23" presetClass="entr" presetSubtype="528" repeatCount="indefinite" fill="hold" nodeType="withEffect">
                                  <p:stCondLst>
                                    <p:cond delay="0"/>
                                  </p:stCondLst>
                                  <p:childTnLst>
                                    <p:set>
                                      <p:cBhvr>
                                        <p:cTn id="75" dur="1" fill="hold">
                                          <p:stCondLst>
                                            <p:cond delay="0"/>
                                          </p:stCondLst>
                                        </p:cTn>
                                        <p:tgtEl>
                                          <p:spTgt spid="51"/>
                                        </p:tgtEl>
                                        <p:attrNameLst>
                                          <p:attrName>style.visibility</p:attrName>
                                        </p:attrNameLst>
                                      </p:cBhvr>
                                      <p:to>
                                        <p:strVal val="visible"/>
                                      </p:to>
                                    </p:set>
                                    <p:anim calcmode="lin" valueType="num">
                                      <p:cBhvr>
                                        <p:cTn id="76" dur="1000" fill="hold"/>
                                        <p:tgtEl>
                                          <p:spTgt spid="51"/>
                                        </p:tgtEl>
                                        <p:attrNameLst>
                                          <p:attrName>ppt_w</p:attrName>
                                        </p:attrNameLst>
                                      </p:cBhvr>
                                      <p:tavLst>
                                        <p:tav tm="0">
                                          <p:val>
                                            <p:fltVal val="0"/>
                                          </p:val>
                                        </p:tav>
                                        <p:tav tm="100000">
                                          <p:val>
                                            <p:strVal val="#ppt_w"/>
                                          </p:val>
                                        </p:tav>
                                      </p:tavLst>
                                    </p:anim>
                                    <p:anim calcmode="lin" valueType="num">
                                      <p:cBhvr>
                                        <p:cTn id="77" dur="1000" fill="hold"/>
                                        <p:tgtEl>
                                          <p:spTgt spid="51"/>
                                        </p:tgtEl>
                                        <p:attrNameLst>
                                          <p:attrName>ppt_h</p:attrName>
                                        </p:attrNameLst>
                                      </p:cBhvr>
                                      <p:tavLst>
                                        <p:tav tm="0">
                                          <p:val>
                                            <p:fltVal val="0"/>
                                          </p:val>
                                        </p:tav>
                                        <p:tav tm="100000">
                                          <p:val>
                                            <p:strVal val="#ppt_h"/>
                                          </p:val>
                                        </p:tav>
                                      </p:tavLst>
                                    </p:anim>
                                    <p:anim calcmode="lin" valueType="num">
                                      <p:cBhvr>
                                        <p:cTn id="78" dur="1000" fill="hold"/>
                                        <p:tgtEl>
                                          <p:spTgt spid="51"/>
                                        </p:tgtEl>
                                        <p:attrNameLst>
                                          <p:attrName>ppt_x</p:attrName>
                                        </p:attrNameLst>
                                      </p:cBhvr>
                                      <p:tavLst>
                                        <p:tav tm="0">
                                          <p:val>
                                            <p:fltVal val="0.5"/>
                                          </p:val>
                                        </p:tav>
                                        <p:tav tm="100000">
                                          <p:val>
                                            <p:strVal val="#ppt_x"/>
                                          </p:val>
                                        </p:tav>
                                      </p:tavLst>
                                    </p:anim>
                                    <p:anim calcmode="lin" valueType="num">
                                      <p:cBhvr>
                                        <p:cTn id="79" dur="1000" fill="hold"/>
                                        <p:tgtEl>
                                          <p:spTgt spid="51"/>
                                        </p:tgtEl>
                                        <p:attrNameLst>
                                          <p:attrName>ppt_y</p:attrName>
                                        </p:attrNameLst>
                                      </p:cBhvr>
                                      <p:tavLst>
                                        <p:tav tm="0">
                                          <p:val>
                                            <p:fltVal val="0.5"/>
                                          </p:val>
                                        </p:tav>
                                        <p:tav tm="100000">
                                          <p:val>
                                            <p:strVal val="#ppt_y"/>
                                          </p:val>
                                        </p:tav>
                                      </p:tavLst>
                                    </p:anim>
                                  </p:childTnLst>
                                </p:cTn>
                              </p:par>
                              <p:par>
                                <p:cTn id="80" presetID="23" presetClass="entr" presetSubtype="528" repeatCount="indefinite" fill="hold" grpId="0" nodeType="withEffect">
                                  <p:stCondLst>
                                    <p:cond delay="1000"/>
                                  </p:stCondLst>
                                  <p:childTnLst>
                                    <p:set>
                                      <p:cBhvr>
                                        <p:cTn id="81" dur="1" fill="hold">
                                          <p:stCondLst>
                                            <p:cond delay="0"/>
                                          </p:stCondLst>
                                        </p:cTn>
                                        <p:tgtEl>
                                          <p:spTgt spid="52"/>
                                        </p:tgtEl>
                                        <p:attrNameLst>
                                          <p:attrName>style.visibility</p:attrName>
                                        </p:attrNameLst>
                                      </p:cBhvr>
                                      <p:to>
                                        <p:strVal val="visible"/>
                                      </p:to>
                                    </p:set>
                                    <p:anim calcmode="lin" valueType="num">
                                      <p:cBhvr>
                                        <p:cTn id="82" dur="1000" fill="hold"/>
                                        <p:tgtEl>
                                          <p:spTgt spid="52"/>
                                        </p:tgtEl>
                                        <p:attrNameLst>
                                          <p:attrName>ppt_w</p:attrName>
                                        </p:attrNameLst>
                                      </p:cBhvr>
                                      <p:tavLst>
                                        <p:tav tm="0">
                                          <p:val>
                                            <p:fltVal val="0"/>
                                          </p:val>
                                        </p:tav>
                                        <p:tav tm="100000">
                                          <p:val>
                                            <p:strVal val="#ppt_w"/>
                                          </p:val>
                                        </p:tav>
                                      </p:tavLst>
                                    </p:anim>
                                    <p:anim calcmode="lin" valueType="num">
                                      <p:cBhvr>
                                        <p:cTn id="83" dur="1000" fill="hold"/>
                                        <p:tgtEl>
                                          <p:spTgt spid="52"/>
                                        </p:tgtEl>
                                        <p:attrNameLst>
                                          <p:attrName>ppt_h</p:attrName>
                                        </p:attrNameLst>
                                      </p:cBhvr>
                                      <p:tavLst>
                                        <p:tav tm="0">
                                          <p:val>
                                            <p:fltVal val="0"/>
                                          </p:val>
                                        </p:tav>
                                        <p:tav tm="100000">
                                          <p:val>
                                            <p:strVal val="#ppt_h"/>
                                          </p:val>
                                        </p:tav>
                                      </p:tavLst>
                                    </p:anim>
                                    <p:anim calcmode="lin" valueType="num">
                                      <p:cBhvr>
                                        <p:cTn id="84" dur="1000" fill="hold"/>
                                        <p:tgtEl>
                                          <p:spTgt spid="52"/>
                                        </p:tgtEl>
                                        <p:attrNameLst>
                                          <p:attrName>ppt_x</p:attrName>
                                        </p:attrNameLst>
                                      </p:cBhvr>
                                      <p:tavLst>
                                        <p:tav tm="0">
                                          <p:val>
                                            <p:fltVal val="0.5"/>
                                          </p:val>
                                        </p:tav>
                                        <p:tav tm="100000">
                                          <p:val>
                                            <p:strVal val="#ppt_x"/>
                                          </p:val>
                                        </p:tav>
                                      </p:tavLst>
                                    </p:anim>
                                    <p:anim calcmode="lin" valueType="num">
                                      <p:cBhvr>
                                        <p:cTn id="85" dur="1000" fill="hold"/>
                                        <p:tgtEl>
                                          <p:spTgt spid="52"/>
                                        </p:tgtEl>
                                        <p:attrNameLst>
                                          <p:attrName>ppt_y</p:attrName>
                                        </p:attrNameLst>
                                      </p:cBhvr>
                                      <p:tavLst>
                                        <p:tav tm="0">
                                          <p:val>
                                            <p:fltVal val="0.5"/>
                                          </p:val>
                                        </p:tav>
                                        <p:tav tm="100000">
                                          <p:val>
                                            <p:strVal val="#ppt_y"/>
                                          </p:val>
                                        </p:tav>
                                      </p:tavLst>
                                    </p:anim>
                                  </p:childTnLst>
                                </p:cTn>
                              </p:par>
                              <p:par>
                                <p:cTn id="86" presetID="23" presetClass="entr" presetSubtype="528" repeatCount="indefinite" fill="hold" grpId="0" nodeType="withEffect">
                                  <p:stCondLst>
                                    <p:cond delay="0"/>
                                  </p:stCondLst>
                                  <p:childTnLst>
                                    <p:set>
                                      <p:cBhvr>
                                        <p:cTn id="87" dur="1" fill="hold">
                                          <p:stCondLst>
                                            <p:cond delay="0"/>
                                          </p:stCondLst>
                                        </p:cTn>
                                        <p:tgtEl>
                                          <p:spTgt spid="53"/>
                                        </p:tgtEl>
                                        <p:attrNameLst>
                                          <p:attrName>style.visibility</p:attrName>
                                        </p:attrNameLst>
                                      </p:cBhvr>
                                      <p:to>
                                        <p:strVal val="visible"/>
                                      </p:to>
                                    </p:set>
                                    <p:anim calcmode="lin" valueType="num">
                                      <p:cBhvr>
                                        <p:cTn id="88" dur="1000" fill="hold"/>
                                        <p:tgtEl>
                                          <p:spTgt spid="53"/>
                                        </p:tgtEl>
                                        <p:attrNameLst>
                                          <p:attrName>ppt_w</p:attrName>
                                        </p:attrNameLst>
                                      </p:cBhvr>
                                      <p:tavLst>
                                        <p:tav tm="0">
                                          <p:val>
                                            <p:fltVal val="0"/>
                                          </p:val>
                                        </p:tav>
                                        <p:tav tm="100000">
                                          <p:val>
                                            <p:strVal val="#ppt_w"/>
                                          </p:val>
                                        </p:tav>
                                      </p:tavLst>
                                    </p:anim>
                                    <p:anim calcmode="lin" valueType="num">
                                      <p:cBhvr>
                                        <p:cTn id="89" dur="1000" fill="hold"/>
                                        <p:tgtEl>
                                          <p:spTgt spid="53"/>
                                        </p:tgtEl>
                                        <p:attrNameLst>
                                          <p:attrName>ppt_h</p:attrName>
                                        </p:attrNameLst>
                                      </p:cBhvr>
                                      <p:tavLst>
                                        <p:tav tm="0">
                                          <p:val>
                                            <p:fltVal val="0"/>
                                          </p:val>
                                        </p:tav>
                                        <p:tav tm="100000">
                                          <p:val>
                                            <p:strVal val="#ppt_h"/>
                                          </p:val>
                                        </p:tav>
                                      </p:tavLst>
                                    </p:anim>
                                    <p:anim calcmode="lin" valueType="num">
                                      <p:cBhvr>
                                        <p:cTn id="90" dur="1000" fill="hold"/>
                                        <p:tgtEl>
                                          <p:spTgt spid="53"/>
                                        </p:tgtEl>
                                        <p:attrNameLst>
                                          <p:attrName>ppt_x</p:attrName>
                                        </p:attrNameLst>
                                      </p:cBhvr>
                                      <p:tavLst>
                                        <p:tav tm="0">
                                          <p:val>
                                            <p:fltVal val="0.5"/>
                                          </p:val>
                                        </p:tav>
                                        <p:tav tm="100000">
                                          <p:val>
                                            <p:strVal val="#ppt_x"/>
                                          </p:val>
                                        </p:tav>
                                      </p:tavLst>
                                    </p:anim>
                                    <p:anim calcmode="lin" valueType="num">
                                      <p:cBhvr>
                                        <p:cTn id="91" dur="1000" fill="hold"/>
                                        <p:tgtEl>
                                          <p:spTgt spid="53"/>
                                        </p:tgtEl>
                                        <p:attrNameLst>
                                          <p:attrName>ppt_y</p:attrName>
                                        </p:attrNameLst>
                                      </p:cBhvr>
                                      <p:tavLst>
                                        <p:tav tm="0">
                                          <p:val>
                                            <p:fltVal val="0.5"/>
                                          </p:val>
                                        </p:tav>
                                        <p:tav tm="100000">
                                          <p:val>
                                            <p:strVal val="#ppt_y"/>
                                          </p:val>
                                        </p:tav>
                                      </p:tavLst>
                                    </p:anim>
                                  </p:childTnLst>
                                </p:cTn>
                              </p:par>
                              <p:par>
                                <p:cTn id="92" presetID="23" presetClass="entr" presetSubtype="528" repeatCount="indefinite" fill="hold" nodeType="withEffect">
                                  <p:stCondLst>
                                    <p:cond delay="500"/>
                                  </p:stCondLst>
                                  <p:childTnLst>
                                    <p:set>
                                      <p:cBhvr>
                                        <p:cTn id="93" dur="1" fill="hold">
                                          <p:stCondLst>
                                            <p:cond delay="0"/>
                                          </p:stCondLst>
                                        </p:cTn>
                                        <p:tgtEl>
                                          <p:spTgt spid="54"/>
                                        </p:tgtEl>
                                        <p:attrNameLst>
                                          <p:attrName>style.visibility</p:attrName>
                                        </p:attrNameLst>
                                      </p:cBhvr>
                                      <p:to>
                                        <p:strVal val="visible"/>
                                      </p:to>
                                    </p:set>
                                    <p:anim calcmode="lin" valueType="num">
                                      <p:cBhvr>
                                        <p:cTn id="94" dur="1000" fill="hold"/>
                                        <p:tgtEl>
                                          <p:spTgt spid="54"/>
                                        </p:tgtEl>
                                        <p:attrNameLst>
                                          <p:attrName>ppt_w</p:attrName>
                                        </p:attrNameLst>
                                      </p:cBhvr>
                                      <p:tavLst>
                                        <p:tav tm="0">
                                          <p:val>
                                            <p:fltVal val="0"/>
                                          </p:val>
                                        </p:tav>
                                        <p:tav tm="100000">
                                          <p:val>
                                            <p:strVal val="#ppt_w"/>
                                          </p:val>
                                        </p:tav>
                                      </p:tavLst>
                                    </p:anim>
                                    <p:anim calcmode="lin" valueType="num">
                                      <p:cBhvr>
                                        <p:cTn id="95" dur="1000" fill="hold"/>
                                        <p:tgtEl>
                                          <p:spTgt spid="54"/>
                                        </p:tgtEl>
                                        <p:attrNameLst>
                                          <p:attrName>ppt_h</p:attrName>
                                        </p:attrNameLst>
                                      </p:cBhvr>
                                      <p:tavLst>
                                        <p:tav tm="0">
                                          <p:val>
                                            <p:fltVal val="0"/>
                                          </p:val>
                                        </p:tav>
                                        <p:tav tm="100000">
                                          <p:val>
                                            <p:strVal val="#ppt_h"/>
                                          </p:val>
                                        </p:tav>
                                      </p:tavLst>
                                    </p:anim>
                                    <p:anim calcmode="lin" valueType="num">
                                      <p:cBhvr>
                                        <p:cTn id="96" dur="1000" fill="hold"/>
                                        <p:tgtEl>
                                          <p:spTgt spid="54"/>
                                        </p:tgtEl>
                                        <p:attrNameLst>
                                          <p:attrName>ppt_x</p:attrName>
                                        </p:attrNameLst>
                                      </p:cBhvr>
                                      <p:tavLst>
                                        <p:tav tm="0">
                                          <p:val>
                                            <p:fltVal val="0.5"/>
                                          </p:val>
                                        </p:tav>
                                        <p:tav tm="100000">
                                          <p:val>
                                            <p:strVal val="#ppt_x"/>
                                          </p:val>
                                        </p:tav>
                                      </p:tavLst>
                                    </p:anim>
                                    <p:anim calcmode="lin" valueType="num">
                                      <p:cBhvr>
                                        <p:cTn id="97" dur="1000" fill="hold"/>
                                        <p:tgtEl>
                                          <p:spTgt spid="54"/>
                                        </p:tgtEl>
                                        <p:attrNameLst>
                                          <p:attrName>ppt_y</p:attrName>
                                        </p:attrNameLst>
                                      </p:cBhvr>
                                      <p:tavLst>
                                        <p:tav tm="0">
                                          <p:val>
                                            <p:fltVal val="0.5"/>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3"/>
                                        </p:tgtEl>
                                        <p:attrNameLst>
                                          <p:attrName>style.visibility</p:attrName>
                                        </p:attrNameLst>
                                      </p:cBhvr>
                                      <p:to>
                                        <p:strVal val="visible"/>
                                      </p:to>
                                    </p:set>
                                    <p:anim calcmode="lin" valueType="num">
                                      <p:cBhvr additive="base">
                                        <p:cTn id="102" dur="500" fill="hold"/>
                                        <p:tgtEl>
                                          <p:spTgt spid="3"/>
                                        </p:tgtEl>
                                        <p:attrNameLst>
                                          <p:attrName>ppt_x</p:attrName>
                                        </p:attrNameLst>
                                      </p:cBhvr>
                                      <p:tavLst>
                                        <p:tav tm="0">
                                          <p:val>
                                            <p:strVal val="#ppt_x"/>
                                          </p:val>
                                        </p:tav>
                                        <p:tav tm="100000">
                                          <p:val>
                                            <p:strVal val="#ppt_x"/>
                                          </p:val>
                                        </p:tav>
                                      </p:tavLst>
                                    </p:anim>
                                    <p:anim calcmode="lin" valueType="num">
                                      <p:cBhvr additive="base">
                                        <p:cTn id="10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4"/>
                                        </p:tgtEl>
                                        <p:attrNameLst>
                                          <p:attrName>style.visibility</p:attrName>
                                        </p:attrNameLst>
                                      </p:cBhvr>
                                      <p:to>
                                        <p:strVal val="visible"/>
                                      </p:to>
                                    </p:set>
                                    <p:anim calcmode="lin" valueType="num">
                                      <p:cBhvr additive="base">
                                        <p:cTn id="108" dur="500" fill="hold"/>
                                        <p:tgtEl>
                                          <p:spTgt spid="4"/>
                                        </p:tgtEl>
                                        <p:attrNameLst>
                                          <p:attrName>ppt_x</p:attrName>
                                        </p:attrNameLst>
                                      </p:cBhvr>
                                      <p:tavLst>
                                        <p:tav tm="0">
                                          <p:val>
                                            <p:strVal val="#ppt_x"/>
                                          </p:val>
                                        </p:tav>
                                        <p:tav tm="100000">
                                          <p:val>
                                            <p:strVal val="#ppt_x"/>
                                          </p:val>
                                        </p:tav>
                                      </p:tavLst>
                                    </p:anim>
                                    <p:anim calcmode="lin" valueType="num">
                                      <p:cBhvr additive="base">
                                        <p:cTn id="10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3" grpId="0" animBg="1"/>
      <p:bldP spid="46" grpId="0" animBg="1"/>
      <p:bldP spid="47" grpId="0" animBg="1"/>
      <p:bldP spid="49" grpId="0" animBg="1"/>
      <p:bldP spid="52" grpId="0" animBg="1"/>
      <p:bldP spid="53" grpId="0" animBg="1"/>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598" y="2269837"/>
            <a:ext cx="7467602" cy="830997"/>
          </a:xfrm>
          <a:prstGeom prst="rect">
            <a:avLst/>
          </a:prstGeom>
          <a:noFill/>
        </p:spPr>
        <p:txBody>
          <a:bodyPr wrap="square" rtlCol="0">
            <a:spAutoFit/>
          </a:bodyPr>
          <a:lstStyle/>
          <a:p>
            <a:endParaRPr lang="fr-FR" sz="2400" i="1" dirty="0">
              <a:latin typeface="Times New Roman" panose="02020603050405020304" pitchFamily="18" charset="0"/>
              <a:cs typeface="Times New Roman" panose="02020603050405020304" pitchFamily="18" charset="0"/>
            </a:endParaRPr>
          </a:p>
          <a:p>
            <a:r>
              <a:rPr lang="fr-FR" sz="2400" b="1" i="1" dirty="0">
                <a:latin typeface="Times New Roman" panose="02020603050405020304" pitchFamily="18" charset="0"/>
                <a:cs typeface="Times New Roman" panose="02020603050405020304" pitchFamily="18" charset="0"/>
              </a:rPr>
              <a:t>=&gt; </a:t>
            </a:r>
            <a:r>
              <a:rPr lang="fr-FR" sz="2400" b="1" i="1" dirty="0" err="1">
                <a:latin typeface="Times New Roman" panose="02020603050405020304" pitchFamily="18" charset="0"/>
                <a:cs typeface="Times New Roman" panose="02020603050405020304" pitchFamily="18" charset="0"/>
              </a:rPr>
              <a:t>cuộc</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sống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tạm</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bợ</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khó</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khăn</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vất</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vả</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nhưng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nền</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nếp</a:t>
            </a:r>
            <a:endParaRPr lang="en-US" sz="24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53218" y="2988222"/>
            <a:ext cx="8890782" cy="1569660"/>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Mối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quan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tâm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nhất</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của</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Hai:  </a:t>
            </a:r>
            <a:r>
              <a:rPr lang="fr-FR" sz="2400" dirty="0" err="1">
                <a:latin typeface="Times New Roman" panose="02020603050405020304" pitchFamily="18" charset="0"/>
                <a:cs typeface="Times New Roman" panose="02020603050405020304" pitchFamily="18" charset="0"/>
              </a:rPr>
              <a:t>quan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tâm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đến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làng,quan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tâm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đến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kháng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chiến</a:t>
            </a:r>
            <a:r>
              <a:rPr lang="fr-FR"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nl-NL" sz="2400" dirty="0"/>
              <a:t> </a:t>
            </a:r>
            <a:endParaRPr lang="en-US" sz="2400" dirty="0"/>
          </a:p>
          <a:p>
            <a:endParaRPr lang="en-US" sz="2400" dirty="0"/>
          </a:p>
        </p:txBody>
      </p:sp>
      <p:sp>
        <p:nvSpPr>
          <p:cNvPr id="6" name="TextBox 5"/>
          <p:cNvSpPr txBox="1"/>
          <p:nvPr/>
        </p:nvSpPr>
        <p:spPr>
          <a:xfrm>
            <a:off x="228600" y="34636"/>
            <a:ext cx="6019800" cy="1138773"/>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3. </a:t>
            </a:r>
            <a:r>
              <a:rPr lang="nl-NL" sz="2400" b="1" i="1" u="sng" dirty="0">
                <a:latin typeface="Times New Roman" panose="02020603050405020304" pitchFamily="18" charset="0"/>
                <a:cs typeface="Times New Roman" panose="02020603050405020304" pitchFamily="18" charset="0"/>
              </a:rPr>
              <a:t>Phân tích</a:t>
            </a:r>
            <a:endParaRPr lang="en-US" sz="2400" dirty="0">
              <a:latin typeface="Times New Roman" panose="02020603050405020304" pitchFamily="18" charset="0"/>
              <a:cs typeface="Times New Roman" panose="02020603050405020304" pitchFamily="18" charset="0"/>
            </a:endParaRPr>
          </a:p>
          <a:p>
            <a:r>
              <a:rPr lang="nl-NL" sz="2400" b="1" i="1" dirty="0">
                <a:latin typeface="Times New Roman" panose="02020603050405020304" pitchFamily="18" charset="0"/>
                <a:cs typeface="Times New Roman" panose="02020603050405020304" pitchFamily="18" charset="0"/>
              </a:rPr>
              <a:t> a. </a:t>
            </a:r>
            <a:r>
              <a:rPr lang="nl-NL" sz="2400" b="1" i="1" u="sng" dirty="0">
                <a:latin typeface="Times New Roman" panose="02020603050405020304" pitchFamily="18" charset="0"/>
                <a:cs typeface="Times New Roman" panose="02020603050405020304" pitchFamily="18" charset="0"/>
              </a:rPr>
              <a:t>Cuộc sống ông Hai nơi tản cư.</a:t>
            </a:r>
            <a:endParaRPr lang="en-US" sz="2400" dirty="0">
              <a:latin typeface="Times New Roman" panose="02020603050405020304" pitchFamily="18" charset="0"/>
              <a:cs typeface="Times New Roman" panose="02020603050405020304" pitchFamily="18" charset="0"/>
            </a:endParaRPr>
          </a:p>
          <a:p>
            <a:endParaRPr lang="en-US" sz="2000" dirty="0"/>
          </a:p>
        </p:txBody>
      </p:sp>
      <p:sp>
        <p:nvSpPr>
          <p:cNvPr id="7" name="TextBox 6"/>
          <p:cNvSpPr txBox="1"/>
          <p:nvPr/>
        </p:nvSpPr>
        <p:spPr>
          <a:xfrm>
            <a:off x="235527" y="763850"/>
            <a:ext cx="8686802" cy="1938992"/>
          </a:xfrm>
          <a:prstGeom prst="rect">
            <a:avLst/>
          </a:prstGeom>
          <a:noFill/>
        </p:spPr>
        <p:txBody>
          <a:bodyPr wrap="square" rtlCol="0">
            <a:spAutoFit/>
          </a:bodyPr>
          <a:lstStyle/>
          <a:p>
            <a:pPr algn="just"/>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Cuộc</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sống</a:t>
            </a:r>
            <a:r>
              <a:rPr lang="fr-FR" sz="2400" b="1"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Nơi</a:t>
            </a:r>
            <a:r>
              <a:rPr lang="fr-FR" sz="2400" dirty="0">
                <a:latin typeface="Times New Roman" panose="02020603050405020304" pitchFamily="18" charset="0"/>
                <a:cs typeface="Times New Roman" panose="02020603050405020304" pitchFamily="18" charset="0"/>
              </a:rPr>
              <a:t> ở : </a:t>
            </a:r>
            <a:r>
              <a:rPr lang="fr-FR" sz="2400" dirty="0" err="1">
                <a:latin typeface="Times New Roman" panose="02020603050405020304" pitchFamily="18" charset="0"/>
                <a:cs typeface="Times New Roman" panose="02020603050405020304" pitchFamily="18" charset="0"/>
              </a:rPr>
              <a:t>Chật</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chội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xa</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quê</a:t>
            </a:r>
            <a:r>
              <a:rPr lang="fr-FR" sz="2400" dirty="0">
                <a:latin typeface="Times New Roman" panose="02020603050405020304" pitchFamily="18" charset="0"/>
                <a:cs typeface="Times New Roman" panose="02020603050405020304" pitchFamily="18" charset="0"/>
              </a:rPr>
              <a:t>, ở </a:t>
            </a:r>
            <a:r>
              <a:rPr lang="fr-FR" sz="2400" dirty="0" err="1">
                <a:latin typeface="Times New Roman" panose="02020603050405020304" pitchFamily="18" charset="0"/>
                <a:cs typeface="Times New Roman" panose="02020603050405020304" pitchFamily="18" charset="0"/>
              </a:rPr>
              <a:t>nhờ</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nhà</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người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khác</a:t>
            </a:r>
            <a:endParaRPr lang="en-US" sz="2400" dirty="0">
              <a:latin typeface="Times New Roman" panose="02020603050405020304" pitchFamily="18" charset="0"/>
              <a:cs typeface="Times New Roman" panose="02020603050405020304" pitchFamily="18" charset="0"/>
            </a:endParaRPr>
          </a:p>
          <a:p>
            <a:pPr marL="342900" indent="-342900" algn="just">
              <a:buFontTx/>
              <a:buChar char="-"/>
            </a:pPr>
            <a:r>
              <a:rPr lang="fr-FR" sz="2400" dirty="0" err="1">
                <a:latin typeface="Times New Roman" panose="02020603050405020304" pitchFamily="18" charset="0"/>
                <a:cs typeface="Times New Roman" panose="02020603050405020304" pitchFamily="18" charset="0"/>
              </a:rPr>
              <a:t>Công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việc</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Mọi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người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đều</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chăm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chỉ</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việc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kiếm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sống</a:t>
            </a:r>
            <a:r>
              <a:rPr lang="fr-FR" sz="2400" dirty="0">
                <a:latin typeface="Times New Roman" panose="02020603050405020304" pitchFamily="18" charset="0"/>
                <a:cs typeface="Times New Roman" panose="02020603050405020304" pitchFamily="18" charset="0"/>
              </a:rPr>
              <a:t> : </a:t>
            </a:r>
          </a:p>
          <a:p>
            <a:pPr algn="just"/>
            <a:r>
              <a:rPr lang="fr-FR" sz="2400" dirty="0">
                <a:latin typeface="Times New Roman" panose="02020603050405020304" pitchFamily="18" charset="0"/>
                <a:cs typeface="Times New Roman" panose="02020603050405020304" pitchFamily="18" charset="0"/>
              </a:rPr>
              <a:t>+</a:t>
            </a:r>
            <a:r>
              <a:rPr lang="fr-FR" sz="2400" dirty="0" err="1">
                <a:latin typeface="Times New Roman" panose="02020603050405020304" pitchFamily="18" charset="0"/>
                <a:cs typeface="Times New Roman" panose="02020603050405020304" pitchFamily="18" charset="0"/>
              </a:rPr>
              <a:t>Vợ</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và</a:t>
            </a:r>
            <a:r>
              <a:rPr lang="fr-FR" sz="2400" dirty="0">
                <a:latin typeface="Times New Roman" panose="02020603050405020304" pitchFamily="18" charset="0"/>
                <a:cs typeface="Times New Roman" panose="02020603050405020304" pitchFamily="18" charset="0"/>
              </a:rPr>
              <a:t> con </a:t>
            </a:r>
            <a:r>
              <a:rPr lang="fr-FR" sz="2400" dirty="0" err="1">
                <a:latin typeface="Times New Roman" panose="02020603050405020304" pitchFamily="18" charset="0"/>
                <a:cs typeface="Times New Roman" panose="02020603050405020304" pitchFamily="18" charset="0"/>
              </a:rPr>
              <a:t>gái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lớn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chạy</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chợ</a:t>
            </a:r>
            <a:r>
              <a:rPr lang="fr-FR" sz="2400" dirty="0">
                <a:latin typeface="Times New Roman" panose="02020603050405020304" pitchFamily="18" charset="0"/>
                <a:cs typeface="Times New Roman" panose="02020603050405020304" pitchFamily="18" charset="0"/>
              </a:rPr>
              <a:t>, 2 </a:t>
            </a:r>
            <a:r>
              <a:rPr lang="fr-FR" sz="2400" dirty="0" err="1">
                <a:latin typeface="Times New Roman" panose="02020603050405020304" pitchFamily="18" charset="0"/>
                <a:cs typeface="Times New Roman" panose="02020603050405020304" pitchFamily="18" charset="0"/>
              </a:rPr>
              <a:t>đứa</a:t>
            </a:r>
            <a:r>
              <a:rPr lang="fr-FR" sz="2400" dirty="0">
                <a:latin typeface="Times New Roman" panose="02020603050405020304" pitchFamily="18" charset="0"/>
                <a:cs typeface="Times New Roman" panose="02020603050405020304" pitchFamily="18" charset="0"/>
              </a:rPr>
              <a:t> con </a:t>
            </a:r>
            <a:r>
              <a:rPr lang="fr-FR" sz="2400" dirty="0" err="1">
                <a:latin typeface="Times New Roman" panose="02020603050405020304" pitchFamily="18" charset="0"/>
                <a:cs typeface="Times New Roman" panose="02020603050405020304" pitchFamily="18" charset="0"/>
              </a:rPr>
              <a:t>nhỏ</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trông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vườn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rau</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Hai </a:t>
            </a:r>
            <a:r>
              <a:rPr lang="fr-FR" sz="2400" dirty="0" err="1">
                <a:latin typeface="Times New Roman" panose="02020603050405020304" pitchFamily="18" charset="0"/>
                <a:cs typeface="Times New Roman" panose="02020603050405020304" pitchFamily="18" charset="0"/>
              </a:rPr>
              <a:t>vỡ</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đất</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để</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trồng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trọt</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28599" y="3729740"/>
            <a:ext cx="8534402" cy="1938992"/>
          </a:xfrm>
          <a:prstGeom prst="rect">
            <a:avLst/>
          </a:prstGeom>
          <a:noFill/>
        </p:spPr>
        <p:txBody>
          <a:bodyPr wrap="square" rtlCol="0">
            <a:spAutoFit/>
          </a:bodyPr>
          <a:lstStyle/>
          <a:p>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Quan</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tâm</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đến</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làng</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quê</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Kể</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chuyện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về</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khoe</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Nghĩ</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về</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nhớ</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những</a:t>
            </a:r>
            <a:r>
              <a:rPr lang="fr-FR" sz="2400" dirty="0">
                <a:latin typeface="Times New Roman" panose="02020603050405020304" pitchFamily="18" charset="0"/>
                <a:cs typeface="Times New Roman" panose="02020603050405020304" pitchFamily="18" charset="0"/>
              </a:rPr>
              <a:t> ngày </a:t>
            </a:r>
            <a:r>
              <a:rPr lang="fr-FR" sz="2400" dirty="0" err="1">
                <a:latin typeface="Times New Roman" panose="02020603050405020304" pitchFamily="18" charset="0"/>
                <a:cs typeface="Times New Roman" panose="02020603050405020304" pitchFamily="18" charset="0"/>
              </a:rPr>
              <a:t>kháng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chiến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cùng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anh</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em</a:t>
            </a:r>
            <a:r>
              <a:rPr lang="fr-FR" sz="2400" dirty="0">
                <a:latin typeface="Times New Roman" panose="02020603050405020304" pitchFamily="18" charset="0"/>
                <a:cs typeface="Times New Roman" panose="02020603050405020304" pitchFamily="18" charset="0"/>
              </a:rPr>
              <a:t>, -&gt;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thấy</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vui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thế</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thấy</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mình</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như</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trẻ</a:t>
            </a:r>
            <a:r>
              <a:rPr lang="fr-FR" sz="2400" dirty="0">
                <a:latin typeface="Times New Roman" panose="02020603050405020304" pitchFamily="18" charset="0"/>
                <a:cs typeface="Times New Roman" panose="02020603050405020304" pitchFamily="18" charset="0"/>
              </a:rPr>
              <a:t> ra.</a:t>
            </a:r>
            <a:endParaRPr lang="en-US" sz="2400" dirty="0">
              <a:latin typeface="Times New Roman" panose="02020603050405020304" pitchFamily="18" charset="0"/>
              <a:cs typeface="Times New Roman" panose="02020603050405020304" pitchFamily="18" charset="0"/>
            </a:endParaRPr>
          </a:p>
          <a:p>
            <a:pPr marL="342900" indent="-342900">
              <a:buFontTx/>
              <a:buChar char="-"/>
            </a:pPr>
            <a:r>
              <a:rPr lang="fr-FR" sz="2400" dirty="0" err="1">
                <a:latin typeface="Times New Roman" panose="02020603050405020304" pitchFamily="18" charset="0"/>
                <a:cs typeface="Times New Roman" panose="02020603050405020304" pitchFamily="18" charset="0"/>
              </a:rPr>
              <a:t>Muốn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về</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 Chao </a:t>
            </a:r>
            <a:r>
              <a:rPr lang="fr-FR" sz="2400" dirty="0" err="1">
                <a:latin typeface="Times New Roman" panose="02020603050405020304" pitchFamily="18" charset="0"/>
                <a:cs typeface="Times New Roman" panose="02020603050405020304" pitchFamily="18" charset="0"/>
              </a:rPr>
              <a:t>ôi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nhớ</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nhớ</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quá</a:t>
            </a:r>
            <a:r>
              <a:rPr lang="fr-F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p>
        </p:txBody>
      </p:sp>
      <p:sp>
        <p:nvSpPr>
          <p:cNvPr id="9" name="TextBox 8"/>
          <p:cNvSpPr txBox="1"/>
          <p:nvPr/>
        </p:nvSpPr>
        <p:spPr>
          <a:xfrm>
            <a:off x="76200" y="5334000"/>
            <a:ext cx="9067800" cy="1138773"/>
          </a:xfrm>
          <a:prstGeom prst="rect">
            <a:avLst/>
          </a:prstGeom>
          <a:noFill/>
        </p:spPr>
        <p:txBody>
          <a:bodyPr wrap="square" rtlCol="0">
            <a:spAutoFit/>
          </a:bodyPr>
          <a:lstStyle/>
          <a:p>
            <a:r>
              <a:rPr lang="fr-FR" sz="2400" b="1" dirty="0">
                <a:latin typeface="Times New Roman" panose="02020603050405020304" pitchFamily="18" charset="0"/>
                <a:cs typeface="Times New Roman" panose="02020603050405020304" pitchFamily="18" charset="0"/>
              </a:rPr>
              <a:t>=&gt; </a:t>
            </a:r>
            <a:r>
              <a:rPr lang="fr-FR" sz="2400" b="1" i="1" dirty="0" err="1">
                <a:latin typeface="Times New Roman" panose="02020603050405020304" pitchFamily="18" charset="0"/>
                <a:cs typeface="Times New Roman" panose="02020603050405020304" pitchFamily="18" charset="0"/>
              </a:rPr>
              <a:t>Tình</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cảm</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yêu</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quí</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gắn</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bó</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tự</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hào</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về</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làng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quê</a:t>
            </a:r>
            <a:endParaRPr lang="en-US" sz="2400" b="1" i="1" dirty="0">
              <a:latin typeface="Times New Roman" panose="02020603050405020304" pitchFamily="18" charset="0"/>
              <a:cs typeface="Times New Roman" panose="02020603050405020304" pitchFamily="18" charset="0"/>
            </a:endParaRPr>
          </a:p>
          <a:p>
            <a:endParaRPr lang="en-US" sz="2400" dirty="0"/>
          </a:p>
          <a:p>
            <a:endParaRPr lang="en-US" sz="2000" dirty="0"/>
          </a:p>
        </p:txBody>
      </p:sp>
    </p:spTree>
    <p:extLst>
      <p:ext uri="{BB962C8B-B14F-4D97-AF65-F5344CB8AC3E}">
        <p14:creationId xmlns:p14="http://schemas.microsoft.com/office/powerpoint/2010/main" val="138831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776" y="135523"/>
            <a:ext cx="4648200" cy="430887"/>
          </a:xfrm>
          <a:prstGeom prst="rect">
            <a:avLst/>
          </a:prstGeom>
          <a:noFill/>
        </p:spPr>
        <p:txBody>
          <a:bodyPr wrap="square" rtlCol="0">
            <a:spAutoFit/>
          </a:bodyPr>
          <a:lstStyle/>
          <a:p>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Quan</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tâm</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đến</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kháng</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chiến</a:t>
            </a:r>
            <a:r>
              <a:rPr lang="fr-FR" sz="2200" b="1" dirty="0">
                <a:latin typeface="Times New Roman" panose="02020603050405020304" pitchFamily="18" charset="0"/>
                <a:cs typeface="Times New Roman" panose="02020603050405020304" pitchFamily="18" charset="0"/>
              </a:rPr>
              <a:t>:</a:t>
            </a:r>
            <a:endParaRPr lang="en-US" sz="22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61776" y="531183"/>
            <a:ext cx="8686800" cy="1107996"/>
          </a:xfrm>
          <a:prstGeom prst="rect">
            <a:avLst/>
          </a:prstGeom>
          <a:noFill/>
        </p:spPr>
        <p:txBody>
          <a:bodyPr wrap="square" rtlCol="0">
            <a:spAutoFit/>
          </a:bodyPr>
          <a:lstStyle/>
          <a:p>
            <a:pPr algn="just"/>
            <a:r>
              <a:rPr lang="fr-FR" sz="2200"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Nắng</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này</a:t>
            </a:r>
            <a:r>
              <a:rPr lang="fr-FR" sz="2200" i="1" dirty="0">
                <a:latin typeface="Times New Roman" panose="02020603050405020304" pitchFamily="18" charset="0"/>
                <a:cs typeface="Times New Roman" panose="02020603050405020304" pitchFamily="18" charset="0"/>
              </a:rPr>
              <a:t> là </a:t>
            </a:r>
            <a:r>
              <a:rPr lang="fr-FR" sz="2200" i="1" dirty="0" err="1">
                <a:latin typeface="Times New Roman" panose="02020603050405020304" pitchFamily="18" charset="0"/>
                <a:cs typeface="Times New Roman" panose="02020603050405020304" pitchFamily="18" charset="0"/>
              </a:rPr>
              <a:t>bỏ</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mẹ</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chúng</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nó</a:t>
            </a:r>
            <a:r>
              <a:rPr lang="fr-FR" sz="2200" dirty="0">
                <a:latin typeface="Times New Roman" panose="02020603050405020304" pitchFamily="18" charset="0"/>
                <a:cs typeface="Times New Roman" panose="02020603050405020304" pitchFamily="18" charset="0"/>
              </a:rPr>
              <a:t>! « ( </a:t>
            </a:r>
            <a:r>
              <a:rPr lang="fr-FR" sz="2200" dirty="0" err="1">
                <a:latin typeface="Times New Roman" panose="02020603050405020304" pitchFamily="18" charset="0"/>
                <a:cs typeface="Times New Roman" panose="02020603050405020304" pitchFamily="18" charset="0"/>
              </a:rPr>
              <a:t>mong</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nắng</a:t>
            </a:r>
            <a:r>
              <a:rPr lang="fr-FR" sz="2200" dirty="0">
                <a:latin typeface="Times New Roman" panose="02020603050405020304" pitchFamily="18" charset="0"/>
                <a:cs typeface="Times New Roman" panose="02020603050405020304" pitchFamily="18" charset="0"/>
              </a:rPr>
              <a:t> to, </a:t>
            </a:r>
            <a:r>
              <a:rPr lang="fr-FR" sz="2200" dirty="0" err="1">
                <a:latin typeface="Times New Roman" panose="02020603050405020304" pitchFamily="18" charset="0"/>
                <a:cs typeface="Times New Roman" panose="02020603050405020304" pitchFamily="18" charset="0"/>
              </a:rPr>
              <a:t>Tây</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chết</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mệt</a:t>
            </a:r>
            <a:r>
              <a:rPr lang="fr-FR"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Vào</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phòng</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thông</a:t>
            </a:r>
            <a:r>
              <a:rPr lang="fr-FR" sz="2200" dirty="0">
                <a:latin typeface="Times New Roman" panose="02020603050405020304" pitchFamily="18" charset="0"/>
                <a:cs typeface="Times New Roman" panose="02020603050405020304" pitchFamily="18" charset="0"/>
              </a:rPr>
              <a:t> tin </a:t>
            </a:r>
            <a:r>
              <a:rPr lang="fr-FR" sz="2200" dirty="0" err="1">
                <a:latin typeface="Times New Roman" panose="02020603050405020304" pitchFamily="18" charset="0"/>
                <a:cs typeface="Times New Roman" panose="02020603050405020304" pitchFamily="18" charset="0"/>
              </a:rPr>
              <a:t>nghe</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lỏm</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đọc</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báo</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để</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biết</a:t>
            </a:r>
            <a:r>
              <a:rPr lang="fr-FR" sz="2200" dirty="0">
                <a:latin typeface="Times New Roman" panose="02020603050405020304" pitchFamily="18" charset="0"/>
                <a:cs typeface="Times New Roman" panose="02020603050405020304" pitchFamily="18" charset="0"/>
              </a:rPr>
              <a:t> tin </a:t>
            </a:r>
            <a:r>
              <a:rPr lang="fr-FR" sz="2200" dirty="0" err="1">
                <a:latin typeface="Times New Roman" panose="02020603050405020304" pitchFamily="18" charset="0"/>
                <a:cs typeface="Times New Roman" panose="02020603050405020304" pitchFamily="18" charset="0"/>
              </a:rPr>
              <a:t>tức</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kháng</a:t>
            </a:r>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chiến</a:t>
            </a:r>
            <a:endParaRPr lang="en-US" sz="2200" dirty="0">
              <a:latin typeface="Times New Roman" panose="02020603050405020304" pitchFamily="18" charset="0"/>
              <a:cs typeface="Times New Roman" panose="02020603050405020304" pitchFamily="18" charset="0"/>
            </a:endParaRPr>
          </a:p>
          <a:p>
            <a:pPr algn="just"/>
            <a:r>
              <a:rPr lang="fr-FR" sz="2200" dirty="0">
                <a:latin typeface="Times New Roman" panose="02020603050405020304" pitchFamily="18" charset="0"/>
                <a:cs typeface="Times New Roman" panose="02020603050405020304" pitchFamily="18" charset="0"/>
              </a:rPr>
              <a:t>- </a:t>
            </a:r>
            <a:r>
              <a:rPr lang="fr-FR" sz="2200" dirty="0" err="1">
                <a:latin typeface="Times New Roman" panose="02020603050405020304" pitchFamily="18" charset="0"/>
                <a:cs typeface="Times New Roman" panose="02020603050405020304" pitchFamily="18" charset="0"/>
              </a:rPr>
              <a:t>Nhiều</a:t>
            </a:r>
            <a:r>
              <a:rPr lang="fr-FR" sz="2200" dirty="0">
                <a:latin typeface="Times New Roman" panose="02020603050405020304" pitchFamily="18" charset="0"/>
                <a:cs typeface="Times New Roman" panose="02020603050405020304" pitchFamily="18" charset="0"/>
              </a:rPr>
              <a:t> tin </a:t>
            </a:r>
            <a:r>
              <a:rPr lang="fr-FR" sz="2200" dirty="0" err="1">
                <a:latin typeface="Times New Roman" panose="02020603050405020304" pitchFamily="18" charset="0"/>
                <a:cs typeface="Times New Roman" panose="02020603050405020304" pitchFamily="18" charset="0"/>
              </a:rPr>
              <a:t>hay</a:t>
            </a:r>
            <a:r>
              <a:rPr lang="fr-FR" sz="2200" dirty="0">
                <a:latin typeface="Times New Roman" panose="02020603050405020304" pitchFamily="18" charset="0"/>
                <a:cs typeface="Times New Roman" panose="02020603050405020304" pitchFamily="18" charset="0"/>
              </a:rPr>
              <a:t> </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Ruột</a:t>
            </a:r>
            <a:r>
              <a:rPr lang="fr-FR" sz="2200" i="1" dirty="0">
                <a:latin typeface="Times New Roman" panose="02020603050405020304" pitchFamily="18" charset="0"/>
                <a:cs typeface="Times New Roman" panose="02020603050405020304" pitchFamily="18" charset="0"/>
              </a:rPr>
              <a:t> gan </a:t>
            </a:r>
            <a:r>
              <a:rPr lang="fr-FR" sz="2200" i="1" dirty="0" err="1">
                <a:latin typeface="Times New Roman" panose="02020603050405020304" pitchFamily="18" charset="0"/>
                <a:cs typeface="Times New Roman" panose="02020603050405020304" pitchFamily="18" charset="0"/>
              </a:rPr>
              <a:t>ông</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lão</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cứ</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múa</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cả</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lên</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vui</a:t>
            </a:r>
            <a:r>
              <a:rPr lang="fr-FR" sz="2200" i="1" dirty="0">
                <a:latin typeface="Times New Roman" panose="02020603050405020304" pitchFamily="18" charset="0"/>
                <a:cs typeface="Times New Roman" panose="02020603050405020304" pitchFamily="18" charset="0"/>
              </a:rPr>
              <a:t> </a:t>
            </a:r>
            <a:r>
              <a:rPr lang="fr-FR" sz="2200" i="1" dirty="0" err="1">
                <a:latin typeface="Times New Roman" panose="02020603050405020304" pitchFamily="18" charset="0"/>
                <a:cs typeface="Times New Roman" panose="02020603050405020304" pitchFamily="18" charset="0"/>
              </a:rPr>
              <a:t>quá</a:t>
            </a:r>
            <a:r>
              <a:rPr lang="fr-FR" sz="2200" i="1" dirty="0">
                <a:latin typeface="Times New Roman" panose="02020603050405020304" pitchFamily="18" charset="0"/>
                <a:cs typeface="Times New Roman" panose="02020603050405020304" pitchFamily="18" charset="0"/>
              </a:rPr>
              <a:t>! </a:t>
            </a:r>
            <a:r>
              <a:rPr lang="fr-FR"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61775" y="1632955"/>
            <a:ext cx="8686801" cy="3447098"/>
          </a:xfrm>
          <a:prstGeom prst="rect">
            <a:avLst/>
          </a:prstGeom>
          <a:noFill/>
        </p:spPr>
        <p:txBody>
          <a:bodyPr wrap="square" rtlCol="0">
            <a:spAutoFit/>
          </a:bodyPr>
          <a:lstStyle/>
          <a:p>
            <a:pPr algn="just" fontAlgn="base">
              <a:spcBef>
                <a:spcPct val="0"/>
              </a:spcBef>
              <a:spcAft>
                <a:spcPct val="0"/>
              </a:spcAft>
            </a:pPr>
            <a:r>
              <a:rPr lang="en-US" sz="2400" i="1" dirty="0">
                <a:solidFill>
                  <a:srgbClr val="000000"/>
                </a:solidFill>
                <a:latin typeface="Times New Roman" pitchFamily="18" charset="0"/>
              </a:rPr>
              <a:t>-&gt; </a:t>
            </a:r>
            <a:r>
              <a:rPr lang="en-US" sz="2400" i="1" dirty="0" err="1">
                <a:solidFill>
                  <a:srgbClr val="000000"/>
                </a:solidFill>
                <a:latin typeface="Times New Roman" pitchFamily="18" charset="0"/>
              </a:rPr>
              <a:t>Tâm</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trạng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rất</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phấn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chấn,vui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sướng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tự</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h</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o</a:t>
            </a:r>
            <a:r>
              <a:rPr lang="en-US" sz="2400" i="1" dirty="0">
                <a:solidFill>
                  <a:srgbClr val="000000"/>
                </a:solidFill>
                <a:latin typeface="Times New Roman" pitchFamily="18" charset="0"/>
              </a:rPr>
              <a:t>. </a:t>
            </a:r>
            <a:r>
              <a:rPr lang="fr-FR" sz="2400" i="1" dirty="0" err="1">
                <a:latin typeface="Times New Roman" panose="02020603050405020304" pitchFamily="18" charset="0"/>
                <a:cs typeface="Times New Roman" panose="02020603050405020304" pitchFamily="18" charset="0"/>
              </a:rPr>
              <a:t>Tình</a:t>
            </a:r>
            <a:r>
              <a:rPr lang="fr-FR" sz="2400" i="1" dirty="0">
                <a:latin typeface="Times New Roman" panose="02020603050405020304" pitchFamily="18" charset="0"/>
                <a:cs typeface="Times New Roman" panose="02020603050405020304" pitchFamily="18" charset="0"/>
              </a:rPr>
              <a:t>  </a:t>
            </a:r>
            <a:r>
              <a:rPr lang="fr-FR" sz="2400" i="1" dirty="0" err="1">
                <a:latin typeface="Times New Roman" panose="02020603050405020304" pitchFamily="18" charset="0"/>
                <a:cs typeface="Times New Roman" panose="02020603050405020304" pitchFamily="18" charset="0"/>
              </a:rPr>
              <a:t>thần</a:t>
            </a:r>
            <a:r>
              <a:rPr lang="fr-FR" sz="2400" i="1" dirty="0">
                <a:latin typeface="Times New Roman" panose="02020603050405020304" pitchFamily="18" charset="0"/>
                <a:cs typeface="Times New Roman" panose="02020603050405020304" pitchFamily="18" charset="0"/>
              </a:rPr>
              <a:t> </a:t>
            </a:r>
            <a:r>
              <a:rPr lang="fr-FR" sz="2400" i="1" dirty="0" err="1">
                <a:latin typeface="Times New Roman" panose="02020603050405020304" pitchFamily="18" charset="0"/>
                <a:cs typeface="Times New Roman" panose="02020603050405020304" pitchFamily="18" charset="0"/>
              </a:rPr>
              <a:t>kháng</a:t>
            </a:r>
            <a:r>
              <a:rPr lang="fr-FR" sz="2400" i="1" dirty="0">
                <a:latin typeface="Times New Roman" panose="02020603050405020304" pitchFamily="18" charset="0"/>
                <a:cs typeface="Times New Roman" panose="02020603050405020304" pitchFamily="18" charset="0"/>
              </a:rPr>
              <a:t> </a:t>
            </a:r>
            <a:r>
              <a:rPr lang="fr-FR" sz="2400" i="1" dirty="0" err="1">
                <a:latin typeface="Times New Roman" panose="02020603050405020304" pitchFamily="18" charset="0"/>
                <a:cs typeface="Times New Roman" panose="02020603050405020304" pitchFamily="18" charset="0"/>
              </a:rPr>
              <a:t>chiến</a:t>
            </a:r>
            <a:r>
              <a:rPr lang="fr-FR" sz="2400" i="1" dirty="0">
                <a:latin typeface="Times New Roman" panose="02020603050405020304" pitchFamily="18" charset="0"/>
                <a:cs typeface="Times New Roman" panose="02020603050405020304" pitchFamily="18" charset="0"/>
              </a:rPr>
              <a:t> </a:t>
            </a:r>
            <a:r>
              <a:rPr lang="fr-FR" sz="2400" i="1" dirty="0" err="1">
                <a:latin typeface="Times New Roman" panose="02020603050405020304" pitchFamily="18" charset="0"/>
                <a:cs typeface="Times New Roman" panose="02020603050405020304" pitchFamily="18" charset="0"/>
              </a:rPr>
              <a:t>hình</a:t>
            </a:r>
            <a:r>
              <a:rPr lang="fr-FR" sz="2400" i="1" dirty="0">
                <a:latin typeface="Times New Roman" panose="02020603050405020304" pitchFamily="18" charset="0"/>
                <a:cs typeface="Times New Roman" panose="02020603050405020304" pitchFamily="18" charset="0"/>
              </a:rPr>
              <a:t> </a:t>
            </a:r>
            <a:r>
              <a:rPr lang="fr-FR" sz="2400" i="1" dirty="0" err="1">
                <a:latin typeface="Times New Roman" panose="02020603050405020304" pitchFamily="18" charset="0"/>
                <a:cs typeface="Times New Roman" panose="02020603050405020304" pitchFamily="18" charset="0"/>
              </a:rPr>
              <a:t>ảnh</a:t>
            </a:r>
            <a:r>
              <a:rPr lang="fr-FR" sz="2400" i="1" dirty="0">
                <a:latin typeface="Times New Roman" panose="02020603050405020304" pitchFamily="18" charset="0"/>
                <a:cs typeface="Times New Roman" panose="02020603050405020304" pitchFamily="18" charset="0"/>
              </a:rPr>
              <a:t> </a:t>
            </a:r>
            <a:r>
              <a:rPr lang="en-US" sz="2400" i="1" dirty="0" err="1">
                <a:solidFill>
                  <a:srgbClr val="000000"/>
                </a:solidFill>
                <a:latin typeface="Times New Roman" pitchFamily="18" charset="0"/>
              </a:rPr>
              <a:t>l</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quê</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luôn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thường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trực</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trong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trái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tim</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ông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Ông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a:t>
            </a:r>
            <a:r>
              <a:rPr lang="en-US" sz="2400" i="1" dirty="0" err="1">
                <a:solidFill>
                  <a:srgbClr val="000000"/>
                </a:solidFill>
                <a:latin typeface="Times New Roman" pitchFamily="18" charset="0"/>
                <a:cs typeface="Times New Roman" pitchFamily="18" charset="0"/>
              </a:rPr>
              <a:t>à</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người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luôn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yêu</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quí</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tự</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hào</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và</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gắn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bó</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với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quê</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có</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trách</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nhiệm</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với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cuộc</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kháng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chiến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của</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ng</a:t>
            </a:r>
            <a:r>
              <a:rPr lang="en-US" sz="2400" i="1" dirty="0">
                <a:solidFill>
                  <a:srgbClr val="000000"/>
                </a:solidFill>
                <a:latin typeface="Times New Roman" pitchFamily="18" charset="0"/>
              </a:rPr>
              <a:t>.</a:t>
            </a:r>
          </a:p>
          <a:p>
            <a:pPr algn="just" fontAlgn="base">
              <a:spcBef>
                <a:spcPct val="0"/>
              </a:spcBef>
              <a:spcAft>
                <a:spcPct val="0"/>
              </a:spcAft>
            </a:pPr>
            <a:r>
              <a:rPr lang="en-US" sz="2400" i="1" dirty="0">
                <a:solidFill>
                  <a:srgbClr val="000000"/>
                </a:solidFill>
                <a:latin typeface="Times New Roman" pitchFamily="18" charset="0"/>
              </a:rPr>
              <a:t>=&gt;</a:t>
            </a:r>
            <a:r>
              <a:rPr lang="en-US" sz="2400" i="1" dirty="0" err="1">
                <a:solidFill>
                  <a:srgbClr val="000000"/>
                </a:solidFill>
                <a:latin typeface="Times New Roman" pitchFamily="18" charset="0"/>
              </a:rPr>
              <a:t>Tình</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yêu</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l</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ng</a:t>
            </a:r>
            <a:r>
              <a:rPr lang="en-US" sz="2400" i="1" dirty="0">
                <a:solidFill>
                  <a:srgbClr val="000000"/>
                </a:solidFill>
                <a:latin typeface="Times New Roman" pitchFamily="18" charset="0"/>
              </a:rPr>
              <a:t> , </a:t>
            </a:r>
            <a:r>
              <a:rPr lang="en-US" sz="2400" i="1" dirty="0" err="1">
                <a:solidFill>
                  <a:srgbClr val="000000"/>
                </a:solidFill>
                <a:latin typeface="Times New Roman" pitchFamily="18" charset="0"/>
              </a:rPr>
              <a:t>niềm</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tự</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h</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o</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của</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người</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nông</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dân</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trước</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th</a:t>
            </a:r>
            <a:r>
              <a:rPr lang="en-US" sz="2400" i="1" dirty="0" err="1">
                <a:solidFill>
                  <a:srgbClr val="000000"/>
                </a:solidFill>
                <a:latin typeface="Times New Roman" pitchFamily="18" charset="0"/>
                <a:cs typeface="Times New Roman" pitchFamily="18" charset="0"/>
              </a:rPr>
              <a:t>à</a:t>
            </a:r>
            <a:r>
              <a:rPr lang="en-US" sz="2400" i="1" dirty="0" err="1">
                <a:solidFill>
                  <a:srgbClr val="000000"/>
                </a:solidFill>
                <a:latin typeface="Times New Roman" pitchFamily="18" charset="0"/>
              </a:rPr>
              <a:t>nh</a:t>
            </a:r>
            <a:r>
              <a:rPr lang="en-US" sz="2400" i="1" dirty="0">
                <a:solidFill>
                  <a:srgbClr val="000000"/>
                </a:solidFill>
                <a:latin typeface="Times New Roman" pitchFamily="18" charset="0"/>
              </a:rPr>
              <a:t> </a:t>
            </a:r>
            <a:r>
              <a:rPr lang="en-US" sz="2400" i="1" dirty="0" err="1">
                <a:solidFill>
                  <a:srgbClr val="000000"/>
                </a:solidFill>
                <a:latin typeface="Times New Roman" pitchFamily="18" charset="0"/>
              </a:rPr>
              <a:t>quả</a:t>
            </a:r>
            <a:r>
              <a:rPr lang="en-US" sz="2400" i="1" dirty="0">
                <a:solidFill>
                  <a:srgbClr val="000000"/>
                </a:solidFill>
                <a:latin typeface="Times New Roman" pitchFamily="18" charset="0"/>
              </a:rPr>
              <a:t> CM</a:t>
            </a:r>
          </a:p>
          <a:p>
            <a:pPr algn="just" fontAlgn="base">
              <a:spcBef>
                <a:spcPts val="600"/>
              </a:spcBef>
              <a:spcAft>
                <a:spcPts val="600"/>
              </a:spcAft>
            </a:pPr>
            <a:endParaRPr lang="en-GB" sz="2400" i="1" dirty="0">
              <a:solidFill>
                <a:srgbClr val="FF0000"/>
              </a:solidFill>
              <a:latin typeface="Times New Roman" pitchFamily="18" charset="0"/>
              <a:cs typeface="Times New Roman" pitchFamily="18" charset="0"/>
            </a:endParaRPr>
          </a:p>
          <a:p>
            <a:pPr algn="just"/>
            <a:r>
              <a:rPr lang="fr-FR"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endParaRPr lang="en-US" dirty="0"/>
          </a:p>
        </p:txBody>
      </p:sp>
      <p:sp>
        <p:nvSpPr>
          <p:cNvPr id="7" name="TextBox 6"/>
          <p:cNvSpPr txBox="1"/>
          <p:nvPr/>
        </p:nvSpPr>
        <p:spPr>
          <a:xfrm>
            <a:off x="94950" y="3733800"/>
            <a:ext cx="8753626" cy="830997"/>
          </a:xfrm>
          <a:prstGeom prst="rect">
            <a:avLst/>
          </a:prstGeom>
          <a:noFill/>
        </p:spPr>
        <p:txBody>
          <a:bodyPr wrap="square" rtlCol="0">
            <a:spAutoFit/>
          </a:bodyPr>
          <a:lstStyle/>
          <a:p>
            <a:r>
              <a:rPr lang="en-US" sz="2400" dirty="0"/>
              <a:t> - </a:t>
            </a:r>
            <a:r>
              <a:rPr lang="en-US" sz="2400" dirty="0">
                <a:latin typeface="Times New Roman" panose="02020603050405020304" pitchFamily="18" charset="0"/>
                <a:cs typeface="Times New Roman" panose="02020603050405020304" pitchFamily="18" charset="0"/>
              </a:rPr>
              <a:t>NT: </a:t>
            </a:r>
            <a:r>
              <a:rPr lang="fr-FR" sz="2400" dirty="0" err="1">
                <a:latin typeface="Times New Roman" panose="02020603050405020304" pitchFamily="18" charset="0"/>
                <a:cs typeface="Times New Roman" panose="02020603050405020304" pitchFamily="18" charset="0"/>
              </a:rPr>
              <a:t>Ngôn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ngữ</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quần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chúng</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ngôn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ngữ</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đối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thoại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và</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độc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thoại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của</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nhân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vật</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28599" y="4427041"/>
            <a:ext cx="8820449" cy="1877437"/>
          </a:xfrm>
          <a:prstGeom prst="rect">
            <a:avLst/>
          </a:prstGeom>
          <a:noFill/>
        </p:spPr>
        <p:txBody>
          <a:bodyPr wrap="square" rtlCol="0">
            <a:spAutoFit/>
          </a:bodyPr>
          <a:lstStyle/>
          <a:p>
            <a:pPr algn="just"/>
            <a:r>
              <a:rPr lang="nl-NL" sz="2400" dirty="0">
                <a:solidFill>
                  <a:srgbClr val="0070C0"/>
                </a:solidFill>
                <a:latin typeface="Times New Roman" panose="02020603050405020304" pitchFamily="18" charset="0"/>
                <a:cs typeface="Times New Roman" panose="02020603050405020304" pitchFamily="18" charset="0"/>
              </a:rPr>
              <a:t>     Cuộc sống ở nơi tản cư của gia đình ông Hai còn vất vả khó khăn nhưng rất nền nếp. Ông luôn nhớ về làng và theo dõi tin tức kháng chiến.  Đó là  niềm tự hào và tình yêu với làng quê gắn liền với tinh thần  yêu nước kháng chiến của ông Hai .</a:t>
            </a:r>
            <a:endParaRPr lang="en-US" sz="2400" dirty="0">
              <a:solidFill>
                <a:srgbClr val="0070C0"/>
              </a:solidFill>
              <a:latin typeface="Times New Roman" panose="02020603050405020304" pitchFamily="18" charset="0"/>
              <a:cs typeface="Times New Roman" panose="02020603050405020304" pitchFamily="18" charset="0"/>
            </a:endParaRPr>
          </a:p>
          <a:p>
            <a:endParaRPr lang="en-US" sz="2000" dirty="0">
              <a:solidFill>
                <a:srgbClr val="0070C0"/>
              </a:solidFill>
            </a:endParaRPr>
          </a:p>
        </p:txBody>
      </p:sp>
    </p:spTree>
    <p:extLst>
      <p:ext uri="{BB962C8B-B14F-4D97-AF65-F5344CB8AC3E}">
        <p14:creationId xmlns:p14="http://schemas.microsoft.com/office/powerpoint/2010/main" val="208284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0" y="0"/>
            <a:ext cx="9144000" cy="6858000"/>
          </a:xfrm>
          <a:prstGeom prst="rect">
            <a:avLst/>
          </a:prstGeom>
          <a:solidFill>
            <a:schemeClr val="bg1"/>
          </a:solidFill>
          <a:ln w="76200">
            <a:solidFill>
              <a:schemeClr val="bg1"/>
            </a:solidFill>
            <a:miter lim="800000"/>
            <a:headEnd/>
            <a:tailEnd/>
          </a:ln>
        </p:spPr>
        <p:txBody>
          <a:bodyPr wrap="none" anchor="ctr"/>
          <a:lstStyle/>
          <a:p>
            <a:pPr algn="ctr" fontAlgn="base">
              <a:spcBef>
                <a:spcPct val="0"/>
              </a:spcBef>
              <a:spcAft>
                <a:spcPct val="0"/>
              </a:spcAft>
            </a:pPr>
            <a:endParaRPr lang="en-US" altLang="en-US">
              <a:solidFill>
                <a:srgbClr val="000000"/>
              </a:solidFill>
            </a:endParaRPr>
          </a:p>
        </p:txBody>
      </p:sp>
      <p:sp>
        <p:nvSpPr>
          <p:cNvPr id="4" name="Text Box 9"/>
          <p:cNvSpPr txBox="1">
            <a:spLocks noChangeArrowheads="1"/>
          </p:cNvSpPr>
          <p:nvPr/>
        </p:nvSpPr>
        <p:spPr bwMode="auto">
          <a:xfrm>
            <a:off x="3124200" y="1066800"/>
            <a:ext cx="2895600" cy="523875"/>
          </a:xfrm>
          <a:prstGeom prst="rect">
            <a:avLst/>
          </a:prstGeom>
          <a:solidFill>
            <a:schemeClr val="bg1"/>
          </a:solidFill>
          <a:ln w="9525">
            <a:solidFill>
              <a:srgbClr val="CC0000"/>
            </a:solidFill>
            <a:miter lim="800000"/>
            <a:headEnd/>
            <a:tailEnd/>
          </a:ln>
        </p:spPr>
        <p:txBody>
          <a:bodyPr>
            <a:spAutoFit/>
          </a:bodyPr>
          <a:lstStyle/>
          <a:p>
            <a:pPr algn="ctr" fontAlgn="base">
              <a:spcBef>
                <a:spcPct val="50000"/>
              </a:spcBef>
              <a:spcAft>
                <a:spcPct val="0"/>
              </a:spcAft>
            </a:pPr>
            <a:r>
              <a:rPr lang="en-US" altLang="en-US" sz="2800" b="1">
                <a:solidFill>
                  <a:srgbClr val="000000"/>
                </a:solidFill>
              </a:rPr>
              <a:t>5 thời điểm </a:t>
            </a:r>
          </a:p>
        </p:txBody>
      </p:sp>
      <p:sp>
        <p:nvSpPr>
          <p:cNvPr id="7" name="Freeform 42"/>
          <p:cNvSpPr>
            <a:spLocks noChangeArrowheads="1"/>
          </p:cNvSpPr>
          <p:nvPr/>
        </p:nvSpPr>
        <p:spPr bwMode="auto">
          <a:xfrm>
            <a:off x="533400" y="1066800"/>
            <a:ext cx="3048000" cy="1219200"/>
          </a:xfrm>
          <a:custGeom>
            <a:avLst/>
            <a:gdLst>
              <a:gd name="T0" fmla="*/ 2104 w 2104"/>
              <a:gd name="T1" fmla="*/ 80 h 1288"/>
              <a:gd name="T2" fmla="*/ 328 w 2104"/>
              <a:gd name="T3" fmla="*/ 176 h 1288"/>
              <a:gd name="T4" fmla="*/ 136 w 2104"/>
              <a:gd name="T5" fmla="*/ 1136 h 1288"/>
              <a:gd name="T6" fmla="*/ 136 w 2104"/>
              <a:gd name="T7" fmla="*/ 1088 h 1288"/>
            </a:gdLst>
            <a:ahLst/>
            <a:cxnLst>
              <a:cxn ang="0">
                <a:pos x="T0" y="T1"/>
              </a:cxn>
              <a:cxn ang="0">
                <a:pos x="T2" y="T3"/>
              </a:cxn>
              <a:cxn ang="0">
                <a:pos x="T4" y="T5"/>
              </a:cxn>
              <a:cxn ang="0">
                <a:pos x="T6" y="T7"/>
              </a:cxn>
            </a:cxnLst>
            <a:rect l="0" t="0" r="r" b="b"/>
            <a:pathLst>
              <a:path w="2104" h="1288">
                <a:moveTo>
                  <a:pt x="2104" y="80"/>
                </a:moveTo>
                <a:cubicBezTo>
                  <a:pt x="1380" y="40"/>
                  <a:pt x="656" y="0"/>
                  <a:pt x="328" y="176"/>
                </a:cubicBezTo>
                <a:cubicBezTo>
                  <a:pt x="0" y="352"/>
                  <a:pt x="168" y="984"/>
                  <a:pt x="136" y="1136"/>
                </a:cubicBezTo>
                <a:cubicBezTo>
                  <a:pt x="104" y="1288"/>
                  <a:pt x="120" y="1188"/>
                  <a:pt x="136" y="1088"/>
                </a:cubicBezTo>
              </a:path>
            </a:pathLst>
          </a:custGeom>
          <a:solidFill>
            <a:schemeClr val="bg1"/>
          </a:solidFill>
          <a:ln w="38100">
            <a:solidFill>
              <a:srgbClr val="FFFF00"/>
            </a:solidFill>
            <a:round/>
            <a:headEnd/>
            <a:tailEnd/>
          </a:ln>
        </p:spPr>
        <p:txBody>
          <a:bodyPr/>
          <a:lstStyle/>
          <a:p>
            <a:pPr fontAlgn="base">
              <a:spcBef>
                <a:spcPct val="0"/>
              </a:spcBef>
              <a:spcAft>
                <a:spcPct val="0"/>
              </a:spcAft>
            </a:pPr>
            <a:endParaRPr lang="en-US" altLang="zh-CN">
              <a:solidFill>
                <a:srgbClr val="000000"/>
              </a:solidFill>
              <a:ea typeface="SimSun" pitchFamily="2" charset="-122"/>
            </a:endParaRPr>
          </a:p>
        </p:txBody>
      </p:sp>
      <p:sp>
        <p:nvSpPr>
          <p:cNvPr id="8" name="AutoShape 43"/>
          <p:cNvSpPr>
            <a:spLocks noChangeArrowheads="1"/>
          </p:cNvSpPr>
          <p:nvPr/>
        </p:nvSpPr>
        <p:spPr bwMode="auto">
          <a:xfrm>
            <a:off x="-76200" y="2184400"/>
            <a:ext cx="1524000" cy="4673600"/>
          </a:xfrm>
          <a:prstGeom prst="flowChartTerminator">
            <a:avLst/>
          </a:prstGeom>
          <a:solidFill>
            <a:schemeClr val="bg1"/>
          </a:solidFill>
          <a:ln w="9525">
            <a:solidFill>
              <a:schemeClr val="tx1"/>
            </a:solidFill>
            <a:miter lim="800000"/>
            <a:headEnd/>
            <a:tailEnd/>
          </a:ln>
        </p:spPr>
        <p:txBody>
          <a:bodyPr wrap="none" anchor="ctr"/>
          <a:lstStyle/>
          <a:p>
            <a:pPr algn="ctr" fontAlgn="base">
              <a:spcBef>
                <a:spcPct val="0"/>
              </a:spcBef>
              <a:spcAft>
                <a:spcPct val="0"/>
              </a:spcAft>
            </a:pPr>
            <a:r>
              <a:rPr lang="en-US" altLang="en-US" sz="2400" b="1">
                <a:solidFill>
                  <a:srgbClr val="000000"/>
                </a:solidFill>
              </a:rPr>
              <a:t>Khi vừa </a:t>
            </a:r>
          </a:p>
          <a:p>
            <a:pPr algn="ctr" fontAlgn="base">
              <a:spcBef>
                <a:spcPct val="0"/>
              </a:spcBef>
              <a:spcAft>
                <a:spcPct val="0"/>
              </a:spcAft>
            </a:pPr>
            <a:r>
              <a:rPr lang="en-US" altLang="en-US" sz="2400" b="1">
                <a:solidFill>
                  <a:srgbClr val="000000"/>
                </a:solidFill>
              </a:rPr>
              <a:t>nghe tin</a:t>
            </a:r>
          </a:p>
          <a:p>
            <a:pPr algn="ctr" fontAlgn="base">
              <a:spcBef>
                <a:spcPct val="0"/>
              </a:spcBef>
              <a:spcAft>
                <a:spcPct val="0"/>
              </a:spcAft>
            </a:pPr>
            <a:r>
              <a:rPr lang="en-US" altLang="en-US" sz="2400" b="1">
                <a:solidFill>
                  <a:srgbClr val="000000"/>
                </a:solidFill>
              </a:rPr>
              <a:t> làng</a:t>
            </a:r>
          </a:p>
          <a:p>
            <a:pPr algn="ctr" fontAlgn="base">
              <a:spcBef>
                <a:spcPct val="0"/>
              </a:spcBef>
              <a:spcAft>
                <a:spcPct val="0"/>
              </a:spcAft>
            </a:pPr>
            <a:r>
              <a:rPr lang="en-US" altLang="en-US" sz="2400" b="1">
                <a:solidFill>
                  <a:srgbClr val="000000"/>
                </a:solidFill>
              </a:rPr>
              <a:t> theo giặc</a:t>
            </a:r>
          </a:p>
        </p:txBody>
      </p:sp>
      <p:sp>
        <p:nvSpPr>
          <p:cNvPr id="9" name="Freeform 44"/>
          <p:cNvSpPr>
            <a:spLocks noChangeArrowheads="1"/>
          </p:cNvSpPr>
          <p:nvPr/>
        </p:nvSpPr>
        <p:spPr bwMode="auto">
          <a:xfrm>
            <a:off x="2209800" y="1219200"/>
            <a:ext cx="1371600" cy="1066800"/>
          </a:xfrm>
          <a:custGeom>
            <a:avLst/>
            <a:gdLst>
              <a:gd name="T0" fmla="*/ 2104 w 2104"/>
              <a:gd name="T1" fmla="*/ 80 h 1288"/>
              <a:gd name="T2" fmla="*/ 328 w 2104"/>
              <a:gd name="T3" fmla="*/ 176 h 1288"/>
              <a:gd name="T4" fmla="*/ 136 w 2104"/>
              <a:gd name="T5" fmla="*/ 1136 h 1288"/>
              <a:gd name="T6" fmla="*/ 136 w 2104"/>
              <a:gd name="T7" fmla="*/ 1088 h 1288"/>
            </a:gdLst>
            <a:ahLst/>
            <a:cxnLst>
              <a:cxn ang="0">
                <a:pos x="T0" y="T1"/>
              </a:cxn>
              <a:cxn ang="0">
                <a:pos x="T2" y="T3"/>
              </a:cxn>
              <a:cxn ang="0">
                <a:pos x="T4" y="T5"/>
              </a:cxn>
              <a:cxn ang="0">
                <a:pos x="T6" y="T7"/>
              </a:cxn>
            </a:cxnLst>
            <a:rect l="0" t="0" r="r" b="b"/>
            <a:pathLst>
              <a:path w="2104" h="1288">
                <a:moveTo>
                  <a:pt x="2104" y="80"/>
                </a:moveTo>
                <a:cubicBezTo>
                  <a:pt x="1380" y="40"/>
                  <a:pt x="656" y="0"/>
                  <a:pt x="328" y="176"/>
                </a:cubicBezTo>
                <a:cubicBezTo>
                  <a:pt x="0" y="352"/>
                  <a:pt x="168" y="984"/>
                  <a:pt x="136" y="1136"/>
                </a:cubicBezTo>
                <a:cubicBezTo>
                  <a:pt x="104" y="1288"/>
                  <a:pt x="120" y="1188"/>
                  <a:pt x="136" y="1088"/>
                </a:cubicBezTo>
              </a:path>
            </a:pathLst>
          </a:custGeom>
          <a:solidFill>
            <a:schemeClr val="bg1"/>
          </a:solidFill>
          <a:ln w="38100">
            <a:solidFill>
              <a:srgbClr val="FFFF00"/>
            </a:solidFill>
            <a:round/>
            <a:headEnd/>
            <a:tailEnd/>
          </a:ln>
        </p:spPr>
        <p:txBody>
          <a:bodyPr/>
          <a:lstStyle/>
          <a:p>
            <a:pPr fontAlgn="base">
              <a:spcBef>
                <a:spcPct val="0"/>
              </a:spcBef>
              <a:spcAft>
                <a:spcPct val="0"/>
              </a:spcAft>
            </a:pPr>
            <a:endParaRPr lang="en-US" altLang="zh-CN">
              <a:solidFill>
                <a:srgbClr val="000000"/>
              </a:solidFill>
              <a:ea typeface="SimSun" pitchFamily="2" charset="-122"/>
            </a:endParaRPr>
          </a:p>
        </p:txBody>
      </p:sp>
      <p:sp>
        <p:nvSpPr>
          <p:cNvPr id="10" name="AutoShape 45"/>
          <p:cNvSpPr>
            <a:spLocks noChangeArrowheads="1"/>
          </p:cNvSpPr>
          <p:nvPr/>
        </p:nvSpPr>
        <p:spPr bwMode="auto">
          <a:xfrm>
            <a:off x="1752600" y="2209800"/>
            <a:ext cx="1524000" cy="4648200"/>
          </a:xfrm>
          <a:prstGeom prst="flowChartTerminator">
            <a:avLst/>
          </a:prstGeom>
          <a:solidFill>
            <a:schemeClr val="bg1"/>
          </a:solidFill>
          <a:ln w="9525">
            <a:solidFill>
              <a:schemeClr val="tx1"/>
            </a:solidFill>
            <a:miter lim="800000"/>
            <a:headEnd/>
            <a:tailEnd/>
          </a:ln>
        </p:spPr>
        <p:txBody>
          <a:bodyPr wrap="none" anchor="ctr"/>
          <a:lstStyle/>
          <a:p>
            <a:pPr algn="ctr" fontAlgn="base">
              <a:spcBef>
                <a:spcPct val="0"/>
              </a:spcBef>
              <a:spcAft>
                <a:spcPct val="0"/>
              </a:spcAft>
            </a:pPr>
            <a:r>
              <a:rPr lang="en-US" altLang="en-US" sz="2800" b="1">
                <a:solidFill>
                  <a:srgbClr val="000000"/>
                </a:solidFill>
              </a:rPr>
              <a:t>Khi  ông</a:t>
            </a:r>
          </a:p>
          <a:p>
            <a:pPr algn="ctr" fontAlgn="base">
              <a:spcBef>
                <a:spcPct val="0"/>
              </a:spcBef>
              <a:spcAft>
                <a:spcPct val="0"/>
              </a:spcAft>
            </a:pPr>
            <a:r>
              <a:rPr lang="en-US" altLang="en-US" sz="2800" b="1">
                <a:solidFill>
                  <a:srgbClr val="000000"/>
                </a:solidFill>
              </a:rPr>
              <a:t> về nhà</a:t>
            </a:r>
          </a:p>
        </p:txBody>
      </p:sp>
      <p:sp>
        <p:nvSpPr>
          <p:cNvPr id="11" name="Freeform 46"/>
          <p:cNvSpPr>
            <a:spLocks noChangeArrowheads="1"/>
          </p:cNvSpPr>
          <p:nvPr/>
        </p:nvSpPr>
        <p:spPr bwMode="auto">
          <a:xfrm>
            <a:off x="4495800" y="1447800"/>
            <a:ext cx="76200" cy="762000"/>
          </a:xfrm>
          <a:custGeom>
            <a:avLst/>
            <a:gdLst>
              <a:gd name="T0" fmla="*/ 0 w 1"/>
              <a:gd name="T1" fmla="*/ 0 h 432"/>
              <a:gd name="T2" fmla="*/ 0 w 1"/>
              <a:gd name="T3" fmla="*/ 432 h 432"/>
            </a:gdLst>
            <a:ahLst/>
            <a:cxnLst>
              <a:cxn ang="0">
                <a:pos x="T0" y="T1"/>
              </a:cxn>
              <a:cxn ang="0">
                <a:pos x="T2" y="T3"/>
              </a:cxn>
            </a:cxnLst>
            <a:rect l="0" t="0" r="r" b="b"/>
            <a:pathLst>
              <a:path w="1" h="432">
                <a:moveTo>
                  <a:pt x="0" y="0"/>
                </a:moveTo>
                <a:cubicBezTo>
                  <a:pt x="0" y="180"/>
                  <a:pt x="0" y="360"/>
                  <a:pt x="0" y="432"/>
                </a:cubicBezTo>
              </a:path>
            </a:pathLst>
          </a:custGeom>
          <a:solidFill>
            <a:schemeClr val="bg1"/>
          </a:solidFill>
          <a:ln w="38100">
            <a:solidFill>
              <a:srgbClr val="FFFF00"/>
            </a:solidFill>
            <a:round/>
            <a:headEnd/>
            <a:tailEnd/>
          </a:ln>
        </p:spPr>
        <p:txBody>
          <a:bodyPr/>
          <a:lstStyle/>
          <a:p>
            <a:pPr fontAlgn="base">
              <a:spcBef>
                <a:spcPct val="0"/>
              </a:spcBef>
              <a:spcAft>
                <a:spcPct val="0"/>
              </a:spcAft>
            </a:pPr>
            <a:endParaRPr lang="en-US" altLang="zh-CN">
              <a:solidFill>
                <a:srgbClr val="000000"/>
              </a:solidFill>
              <a:ea typeface="SimSun" pitchFamily="2" charset="-122"/>
            </a:endParaRPr>
          </a:p>
        </p:txBody>
      </p:sp>
      <p:sp>
        <p:nvSpPr>
          <p:cNvPr id="12" name="AutoShape 47"/>
          <p:cNvSpPr>
            <a:spLocks noChangeArrowheads="1"/>
          </p:cNvSpPr>
          <p:nvPr/>
        </p:nvSpPr>
        <p:spPr bwMode="auto">
          <a:xfrm>
            <a:off x="3429000" y="2209800"/>
            <a:ext cx="1752600" cy="4648200"/>
          </a:xfrm>
          <a:prstGeom prst="flowChartTerminator">
            <a:avLst/>
          </a:prstGeom>
          <a:solidFill>
            <a:schemeClr val="bg1"/>
          </a:solidFill>
          <a:ln w="9525">
            <a:solidFill>
              <a:schemeClr val="tx1"/>
            </a:solidFill>
            <a:miter lim="800000"/>
            <a:headEnd/>
            <a:tailEnd/>
          </a:ln>
        </p:spPr>
        <p:txBody>
          <a:bodyPr wrap="none" anchor="ctr"/>
          <a:lstStyle/>
          <a:p>
            <a:pPr algn="ctr" fontAlgn="base">
              <a:spcBef>
                <a:spcPct val="50000"/>
              </a:spcBef>
              <a:spcAft>
                <a:spcPct val="0"/>
              </a:spcAft>
            </a:pPr>
            <a:r>
              <a:rPr lang="en-US" altLang="en-US" sz="2800" b="1">
                <a:solidFill>
                  <a:srgbClr val="000000"/>
                </a:solidFill>
              </a:rPr>
              <a:t>Ba bốn</a:t>
            </a:r>
          </a:p>
          <a:p>
            <a:pPr algn="ctr" fontAlgn="base">
              <a:spcBef>
                <a:spcPct val="50000"/>
              </a:spcBef>
              <a:spcAft>
                <a:spcPct val="0"/>
              </a:spcAft>
            </a:pPr>
            <a:r>
              <a:rPr lang="en-US" altLang="en-US" sz="2800" b="1">
                <a:solidFill>
                  <a:srgbClr val="000000"/>
                </a:solidFill>
              </a:rPr>
              <a:t> ngày sau </a:t>
            </a:r>
          </a:p>
          <a:p>
            <a:pPr algn="ctr" fontAlgn="base">
              <a:spcBef>
                <a:spcPct val="50000"/>
              </a:spcBef>
              <a:spcAft>
                <a:spcPct val="0"/>
              </a:spcAft>
            </a:pPr>
            <a:r>
              <a:rPr lang="en-US" altLang="en-US" sz="2800" b="1">
                <a:solidFill>
                  <a:srgbClr val="000000"/>
                </a:solidFill>
              </a:rPr>
              <a:t>đó</a:t>
            </a:r>
          </a:p>
          <a:p>
            <a:pPr algn="ctr" fontAlgn="base">
              <a:spcBef>
                <a:spcPct val="0"/>
              </a:spcBef>
              <a:spcAft>
                <a:spcPct val="0"/>
              </a:spcAft>
            </a:pPr>
            <a:endParaRPr lang="en-US" altLang="en-US" b="1">
              <a:solidFill>
                <a:srgbClr val="000000"/>
              </a:solidFill>
            </a:endParaRPr>
          </a:p>
        </p:txBody>
      </p:sp>
      <p:sp>
        <p:nvSpPr>
          <p:cNvPr id="13" name="Freeform 51"/>
          <p:cNvSpPr>
            <a:spLocks noChangeArrowheads="1"/>
          </p:cNvSpPr>
          <p:nvPr/>
        </p:nvSpPr>
        <p:spPr bwMode="auto">
          <a:xfrm>
            <a:off x="5486400" y="1219200"/>
            <a:ext cx="1295400" cy="965200"/>
          </a:xfrm>
          <a:custGeom>
            <a:avLst/>
            <a:gdLst>
              <a:gd name="T0" fmla="*/ 0 w 1480"/>
              <a:gd name="T1" fmla="*/ 80 h 848"/>
              <a:gd name="T2" fmla="*/ 1248 w 1480"/>
              <a:gd name="T3" fmla="*/ 128 h 848"/>
              <a:gd name="T4" fmla="*/ 1392 w 1480"/>
              <a:gd name="T5" fmla="*/ 848 h 848"/>
            </a:gdLst>
            <a:ahLst/>
            <a:cxnLst>
              <a:cxn ang="0">
                <a:pos x="T0" y="T1"/>
              </a:cxn>
              <a:cxn ang="0">
                <a:pos x="T2" y="T3"/>
              </a:cxn>
              <a:cxn ang="0">
                <a:pos x="T4" y="T5"/>
              </a:cxn>
            </a:cxnLst>
            <a:rect l="0" t="0" r="r" b="b"/>
            <a:pathLst>
              <a:path w="1480" h="848">
                <a:moveTo>
                  <a:pt x="0" y="80"/>
                </a:moveTo>
                <a:cubicBezTo>
                  <a:pt x="508" y="40"/>
                  <a:pt x="1016" y="0"/>
                  <a:pt x="1248" y="128"/>
                </a:cubicBezTo>
                <a:cubicBezTo>
                  <a:pt x="1480" y="256"/>
                  <a:pt x="1368" y="728"/>
                  <a:pt x="1392" y="848"/>
                </a:cubicBezTo>
              </a:path>
            </a:pathLst>
          </a:custGeom>
          <a:solidFill>
            <a:schemeClr val="bg1"/>
          </a:solidFill>
          <a:ln w="38100">
            <a:solidFill>
              <a:srgbClr val="FFFF00"/>
            </a:solidFill>
            <a:round/>
            <a:headEnd/>
            <a:tailEnd/>
          </a:ln>
        </p:spPr>
        <p:txBody>
          <a:bodyPr/>
          <a:lstStyle/>
          <a:p>
            <a:pPr fontAlgn="base">
              <a:spcBef>
                <a:spcPct val="0"/>
              </a:spcBef>
              <a:spcAft>
                <a:spcPct val="0"/>
              </a:spcAft>
            </a:pPr>
            <a:endParaRPr lang="en-US" altLang="zh-CN">
              <a:solidFill>
                <a:srgbClr val="000000"/>
              </a:solidFill>
              <a:ea typeface="SimSun" pitchFamily="2" charset="-122"/>
            </a:endParaRPr>
          </a:p>
        </p:txBody>
      </p:sp>
      <p:sp>
        <p:nvSpPr>
          <p:cNvPr id="14" name="AutoShape 52"/>
          <p:cNvSpPr>
            <a:spLocks noChangeArrowheads="1"/>
          </p:cNvSpPr>
          <p:nvPr/>
        </p:nvSpPr>
        <p:spPr bwMode="auto">
          <a:xfrm>
            <a:off x="5638800" y="2133600"/>
            <a:ext cx="1905000" cy="4724400"/>
          </a:xfrm>
          <a:prstGeom prst="flowChartTerminator">
            <a:avLst/>
          </a:prstGeom>
          <a:solidFill>
            <a:schemeClr val="bg1"/>
          </a:solidFill>
          <a:ln w="9525">
            <a:solidFill>
              <a:schemeClr val="tx1"/>
            </a:solidFill>
            <a:miter lim="800000"/>
            <a:headEnd/>
            <a:tailEnd/>
          </a:ln>
        </p:spPr>
        <p:txBody>
          <a:bodyPr wrap="none" anchor="ctr"/>
          <a:lstStyle/>
          <a:p>
            <a:pPr algn="ctr" fontAlgn="base">
              <a:spcBef>
                <a:spcPct val="50000"/>
              </a:spcBef>
              <a:spcAft>
                <a:spcPct val="0"/>
              </a:spcAft>
            </a:pPr>
            <a:r>
              <a:rPr lang="en-US" altLang="en-US" sz="2800" b="1">
                <a:solidFill>
                  <a:srgbClr val="000000"/>
                </a:solidFill>
              </a:rPr>
              <a:t>Khi bà </a:t>
            </a:r>
          </a:p>
          <a:p>
            <a:pPr algn="ctr" fontAlgn="base">
              <a:spcBef>
                <a:spcPct val="50000"/>
              </a:spcBef>
              <a:spcAft>
                <a:spcPct val="0"/>
              </a:spcAft>
            </a:pPr>
            <a:r>
              <a:rPr lang="en-US" altLang="en-US" sz="2800" b="1">
                <a:solidFill>
                  <a:srgbClr val="000000"/>
                </a:solidFill>
              </a:rPr>
              <a:t>chủ nhà</a:t>
            </a:r>
          </a:p>
          <a:p>
            <a:pPr algn="ctr" fontAlgn="base">
              <a:spcBef>
                <a:spcPct val="50000"/>
              </a:spcBef>
              <a:spcAft>
                <a:spcPct val="0"/>
              </a:spcAft>
            </a:pPr>
            <a:r>
              <a:rPr lang="en-US" altLang="en-US" sz="2800" b="1">
                <a:solidFill>
                  <a:srgbClr val="000000"/>
                </a:solidFill>
              </a:rPr>
              <a:t> đánh tiếng</a:t>
            </a:r>
          </a:p>
          <a:p>
            <a:pPr algn="ctr" fontAlgn="base">
              <a:spcBef>
                <a:spcPct val="50000"/>
              </a:spcBef>
              <a:spcAft>
                <a:spcPct val="0"/>
              </a:spcAft>
            </a:pPr>
            <a:r>
              <a:rPr lang="en-US" altLang="en-US" sz="2800" b="1">
                <a:solidFill>
                  <a:srgbClr val="000000"/>
                </a:solidFill>
              </a:rPr>
              <a:t> đuổi đi</a:t>
            </a:r>
          </a:p>
          <a:p>
            <a:pPr algn="ctr" fontAlgn="base">
              <a:spcBef>
                <a:spcPct val="0"/>
              </a:spcBef>
              <a:spcAft>
                <a:spcPct val="0"/>
              </a:spcAft>
            </a:pPr>
            <a:endParaRPr lang="en-US" altLang="en-US" b="1">
              <a:solidFill>
                <a:srgbClr val="000000"/>
              </a:solidFill>
            </a:endParaRPr>
          </a:p>
        </p:txBody>
      </p:sp>
      <p:sp>
        <p:nvSpPr>
          <p:cNvPr id="15" name="Freeform 53"/>
          <p:cNvSpPr>
            <a:spLocks noChangeArrowheads="1"/>
          </p:cNvSpPr>
          <p:nvPr/>
        </p:nvSpPr>
        <p:spPr bwMode="auto">
          <a:xfrm>
            <a:off x="5486400" y="1066800"/>
            <a:ext cx="2971800" cy="965200"/>
          </a:xfrm>
          <a:custGeom>
            <a:avLst/>
            <a:gdLst>
              <a:gd name="T0" fmla="*/ 0 w 1480"/>
              <a:gd name="T1" fmla="*/ 80 h 848"/>
              <a:gd name="T2" fmla="*/ 1248 w 1480"/>
              <a:gd name="T3" fmla="*/ 128 h 848"/>
              <a:gd name="T4" fmla="*/ 1392 w 1480"/>
              <a:gd name="T5" fmla="*/ 848 h 848"/>
            </a:gdLst>
            <a:ahLst/>
            <a:cxnLst>
              <a:cxn ang="0">
                <a:pos x="T0" y="T1"/>
              </a:cxn>
              <a:cxn ang="0">
                <a:pos x="T2" y="T3"/>
              </a:cxn>
              <a:cxn ang="0">
                <a:pos x="T4" y="T5"/>
              </a:cxn>
            </a:cxnLst>
            <a:rect l="0" t="0" r="r" b="b"/>
            <a:pathLst>
              <a:path w="1480" h="848">
                <a:moveTo>
                  <a:pt x="0" y="80"/>
                </a:moveTo>
                <a:cubicBezTo>
                  <a:pt x="508" y="40"/>
                  <a:pt x="1016" y="0"/>
                  <a:pt x="1248" y="128"/>
                </a:cubicBezTo>
                <a:cubicBezTo>
                  <a:pt x="1480" y="256"/>
                  <a:pt x="1368" y="728"/>
                  <a:pt x="1392" y="848"/>
                </a:cubicBezTo>
              </a:path>
            </a:pathLst>
          </a:custGeom>
          <a:solidFill>
            <a:schemeClr val="bg1"/>
          </a:solidFill>
          <a:ln w="38100">
            <a:solidFill>
              <a:srgbClr val="FFFF00"/>
            </a:solidFill>
            <a:round/>
            <a:headEnd/>
            <a:tailEnd/>
          </a:ln>
        </p:spPr>
        <p:txBody>
          <a:bodyPr/>
          <a:lstStyle/>
          <a:p>
            <a:pPr fontAlgn="base">
              <a:spcBef>
                <a:spcPct val="0"/>
              </a:spcBef>
              <a:spcAft>
                <a:spcPct val="0"/>
              </a:spcAft>
            </a:pPr>
            <a:endParaRPr lang="en-US" altLang="zh-CN">
              <a:solidFill>
                <a:srgbClr val="000000"/>
              </a:solidFill>
              <a:ea typeface="SimSun" pitchFamily="2" charset="-122"/>
            </a:endParaRPr>
          </a:p>
        </p:txBody>
      </p:sp>
      <p:sp>
        <p:nvSpPr>
          <p:cNvPr id="16" name="AutoShape 54"/>
          <p:cNvSpPr>
            <a:spLocks noChangeArrowheads="1"/>
          </p:cNvSpPr>
          <p:nvPr/>
        </p:nvSpPr>
        <p:spPr bwMode="auto">
          <a:xfrm>
            <a:off x="7696200" y="2057400"/>
            <a:ext cx="1447800" cy="4800600"/>
          </a:xfrm>
          <a:prstGeom prst="flowChartTerminator">
            <a:avLst/>
          </a:prstGeom>
          <a:solidFill>
            <a:schemeClr val="bg1"/>
          </a:solidFill>
          <a:ln w="9525">
            <a:solidFill>
              <a:schemeClr val="tx1"/>
            </a:solidFill>
            <a:miter lim="800000"/>
            <a:headEnd/>
            <a:tailEnd/>
          </a:ln>
        </p:spPr>
        <p:txBody>
          <a:bodyPr wrap="none" anchor="ctr"/>
          <a:lstStyle/>
          <a:p>
            <a:pPr algn="ctr" fontAlgn="base">
              <a:spcBef>
                <a:spcPct val="50000"/>
              </a:spcBef>
              <a:spcAft>
                <a:spcPct val="0"/>
              </a:spcAft>
            </a:pPr>
            <a:r>
              <a:rPr lang="en-US" altLang="en-US" sz="2800" b="1">
                <a:solidFill>
                  <a:srgbClr val="000000"/>
                </a:solidFill>
              </a:rPr>
              <a:t>Khi nói </a:t>
            </a:r>
          </a:p>
          <a:p>
            <a:pPr algn="ctr" fontAlgn="base">
              <a:spcBef>
                <a:spcPct val="50000"/>
              </a:spcBef>
              <a:spcAft>
                <a:spcPct val="0"/>
              </a:spcAft>
            </a:pPr>
            <a:r>
              <a:rPr lang="en-US" altLang="en-US" sz="2800" b="1">
                <a:solidFill>
                  <a:srgbClr val="000000"/>
                </a:solidFill>
              </a:rPr>
              <a:t>Chuyện</a:t>
            </a:r>
          </a:p>
          <a:p>
            <a:pPr algn="ctr" fontAlgn="base">
              <a:spcBef>
                <a:spcPct val="50000"/>
              </a:spcBef>
              <a:spcAft>
                <a:spcPct val="0"/>
              </a:spcAft>
            </a:pPr>
            <a:r>
              <a:rPr lang="en-US" altLang="en-US" sz="2800" b="1">
                <a:solidFill>
                  <a:srgbClr val="000000"/>
                </a:solidFill>
              </a:rPr>
              <a:t> với đứa</a:t>
            </a:r>
          </a:p>
          <a:p>
            <a:pPr algn="ctr" fontAlgn="base">
              <a:spcBef>
                <a:spcPct val="50000"/>
              </a:spcBef>
              <a:spcAft>
                <a:spcPct val="0"/>
              </a:spcAft>
            </a:pPr>
            <a:r>
              <a:rPr lang="en-US" altLang="en-US" sz="2800" b="1">
                <a:solidFill>
                  <a:srgbClr val="000000"/>
                </a:solidFill>
              </a:rPr>
              <a:t> con nhỏ</a:t>
            </a:r>
          </a:p>
          <a:p>
            <a:pPr algn="ctr" fontAlgn="base">
              <a:spcBef>
                <a:spcPct val="0"/>
              </a:spcBef>
              <a:spcAft>
                <a:spcPct val="0"/>
              </a:spcAft>
            </a:pPr>
            <a:endParaRPr lang="en-US" altLang="en-US" b="1">
              <a:solidFill>
                <a:srgbClr val="000000"/>
              </a:solidFill>
            </a:endParaRPr>
          </a:p>
        </p:txBody>
      </p:sp>
      <p:sp>
        <p:nvSpPr>
          <p:cNvPr id="2" name="TextBox 1"/>
          <p:cNvSpPr txBox="1">
            <a:spLocks noChangeArrowheads="1"/>
          </p:cNvSpPr>
          <p:nvPr/>
        </p:nvSpPr>
        <p:spPr bwMode="auto">
          <a:xfrm>
            <a:off x="76200" y="302645"/>
            <a:ext cx="8991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US" sz="2400" dirty="0" err="1">
                <a:solidFill>
                  <a:srgbClr val="FF0000"/>
                </a:solidFill>
                <a:latin typeface="Times New Roman" pitchFamily="18" charset="0"/>
              </a:rPr>
              <a:t>Diễn</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biến</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tâm</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trạng</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của</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ông</a:t>
            </a:r>
            <a:r>
              <a:rPr lang="en-US" sz="2400" dirty="0">
                <a:solidFill>
                  <a:srgbClr val="FF0000"/>
                </a:solidFill>
                <a:latin typeface="Times New Roman" pitchFamily="18" charset="0"/>
              </a:rPr>
              <a:t> Hai </a:t>
            </a:r>
            <a:r>
              <a:rPr lang="en-US" sz="2400" dirty="0" err="1">
                <a:solidFill>
                  <a:srgbClr val="FF0000"/>
                </a:solidFill>
                <a:latin typeface="Times New Roman" pitchFamily="18" charset="0"/>
              </a:rPr>
              <a:t>khi</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nghe</a:t>
            </a:r>
            <a:r>
              <a:rPr lang="en-US" sz="2400" dirty="0">
                <a:solidFill>
                  <a:srgbClr val="FF0000"/>
                </a:solidFill>
                <a:latin typeface="Times New Roman" pitchFamily="18" charset="0"/>
              </a:rPr>
              <a:t> tin </a:t>
            </a:r>
            <a:r>
              <a:rPr lang="en-US" sz="2400" dirty="0" err="1">
                <a:solidFill>
                  <a:srgbClr val="FF0000"/>
                </a:solidFill>
                <a:latin typeface="Times New Roman" pitchFamily="18" charset="0"/>
              </a:rPr>
              <a:t>dữ</a:t>
            </a:r>
            <a:r>
              <a:rPr lang="en-US" sz="2400" dirty="0">
                <a:solidFill>
                  <a:srgbClr val="FF0000"/>
                </a:solidFill>
                <a:latin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3" name="TextBox 2"/>
          <p:cNvSpPr txBox="1"/>
          <p:nvPr/>
        </p:nvSpPr>
        <p:spPr>
          <a:xfrm>
            <a:off x="152400" y="0"/>
            <a:ext cx="7772400" cy="738664"/>
          </a:xfrm>
          <a:prstGeom prst="rect">
            <a:avLst/>
          </a:prstGeom>
          <a:noFill/>
        </p:spPr>
        <p:txBody>
          <a:bodyPr wrap="square" rtlCol="0">
            <a:spAutoFit/>
          </a:bodyPr>
          <a:lstStyle/>
          <a:p>
            <a:r>
              <a:rPr lang="en-US" sz="2400" b="1" i="1" dirty="0">
                <a:latin typeface="Times New Roman" panose="02020603050405020304" pitchFamily="18" charset="0"/>
                <a:cs typeface="Times New Roman" panose="02020603050405020304" pitchFamily="18" charset="0"/>
              </a:rPr>
              <a:t>b</a:t>
            </a:r>
            <a:r>
              <a:rPr lang="en-US" sz="2200" b="1" i="1" dirty="0"/>
              <a:t>. </a:t>
            </a:r>
            <a:r>
              <a:rPr lang="nl-NL" sz="2400" b="1" i="1" u="sng" dirty="0">
                <a:latin typeface="Times New Roman" panose="02020603050405020304" pitchFamily="18" charset="0"/>
                <a:cs typeface="Times New Roman" panose="02020603050405020304" pitchFamily="18" charset="0"/>
              </a:rPr>
              <a:t>Tâm trạng ông Hai từ khi nghe tin làng theo giặc</a:t>
            </a:r>
            <a:endParaRPr lang="en-US" sz="2200" dirty="0">
              <a:latin typeface="Times New Roman" panose="02020603050405020304" pitchFamily="18" charset="0"/>
              <a:cs typeface="Times New Roman" panose="02020603050405020304" pitchFamily="18" charset="0"/>
            </a:endParaRPr>
          </a:p>
          <a:p>
            <a:r>
              <a:rPr lang="en-US" dirty="0"/>
              <a:t> </a:t>
            </a:r>
          </a:p>
        </p:txBody>
      </p:sp>
    </p:spTree>
    <p:extLst>
      <p:ext uri="{BB962C8B-B14F-4D97-AF65-F5344CB8AC3E}">
        <p14:creationId xmlns:p14="http://schemas.microsoft.com/office/powerpoint/2010/main" val="3524215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par>
                          <p:cTn id="14" fill="hold" nodeType="afterGroup">
                            <p:stCondLst>
                              <p:cond delay="500"/>
                            </p:stCondLst>
                            <p:childTnLst>
                              <p:par>
                                <p:cTn id="15" presetID="4" presetClass="entr" presetSubtype="1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par>
                          <p:cTn id="18" fill="hold" nodeType="afterGroup">
                            <p:stCondLst>
                              <p:cond delay="1000"/>
                            </p:stCondLst>
                            <p:childTnLst>
                              <p:par>
                                <p:cTn id="19" presetID="3" presetClass="entr" presetSubtype="1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par>
                          <p:cTn id="22" fill="hold" nodeType="afterGroup">
                            <p:stCondLst>
                              <p:cond delay="1500"/>
                            </p:stCondLst>
                            <p:childTnLst>
                              <p:par>
                                <p:cTn id="23" presetID="3" presetClass="entr" presetSubtype="1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par>
                          <p:cTn id="26" fill="hold" nodeType="afterGroup">
                            <p:stCondLst>
                              <p:cond delay="2000"/>
                            </p:stCondLst>
                            <p:childTnLst>
                              <p:par>
                                <p:cTn id="27" presetID="4" presetClass="entr" presetSubtype="16"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ox(in)">
                                      <p:cBhvr>
                                        <p:cTn id="29" dur="500"/>
                                        <p:tgtEl>
                                          <p:spTgt spid="13"/>
                                        </p:tgtEl>
                                      </p:cBhvr>
                                    </p:animEffect>
                                  </p:childTnLst>
                                </p:cTn>
                              </p:par>
                            </p:childTnLst>
                          </p:cTn>
                        </p:par>
                        <p:par>
                          <p:cTn id="30" fill="hold" nodeType="afterGroup">
                            <p:stCondLst>
                              <p:cond delay="2500"/>
                            </p:stCondLst>
                            <p:childTnLst>
                              <p:par>
                                <p:cTn id="31" presetID="3" presetClass="entr" presetSubtype="10"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3" presetClass="entr" presetSubtype="16"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3" presetClass="entr" presetSubtype="16"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3"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0" grpId="0" animBg="1"/>
      <p:bldP spid="12" grpId="0" animBg="1"/>
      <p:bldP spid="14"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8B9B6A-8319-4B45-BD0A-F88F31B83D33}"/>
              </a:ext>
            </a:extLst>
          </p:cNvPr>
          <p:cNvSpPr txBox="1"/>
          <p:nvPr/>
        </p:nvSpPr>
        <p:spPr>
          <a:xfrm>
            <a:off x="228600" y="152400"/>
            <a:ext cx="8686800" cy="2308324"/>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 Khi nghe cái tin đột ngột làng chợ Dầu theo giặc ông Hai có phản ứng như thế nào? Em hiểu tâm trạng của ông lúc đó như thế nào?</a:t>
            </a:r>
          </a:p>
          <a:p>
            <a:endParaRPr lang="nl-NL" sz="2400" b="1" i="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FAE1EB0-4FFA-4C84-B9C2-BEF464F31B38}"/>
              </a:ext>
            </a:extLst>
          </p:cNvPr>
          <p:cNvSpPr txBox="1"/>
          <p:nvPr/>
        </p:nvSpPr>
        <p:spPr>
          <a:xfrm>
            <a:off x="1927274" y="1181687"/>
            <a:ext cx="5349826" cy="473500"/>
          </a:xfrm>
          <a:prstGeom prst="rect">
            <a:avLst/>
          </a:prstGeom>
          <a:noFill/>
        </p:spPr>
        <p:txBody>
          <a:bodyPr wrap="square" rtlCol="0">
            <a:spAutoFit/>
          </a:bodyPr>
          <a:lstStyle/>
          <a:p>
            <a:pPr algn="ctr"/>
            <a:r>
              <a:rPr lang="en-US" sz="2400" b="1" dirty="0">
                <a:solidFill>
                  <a:srgbClr val="00B050"/>
                </a:solidFill>
                <a:latin typeface="Times New Roman" panose="02020603050405020304" pitchFamily="18" charset="0"/>
                <a:cs typeface="Times New Roman" panose="02020603050405020304" pitchFamily="18" charset="0"/>
              </a:rPr>
              <a:t>PHIẾU HỌC TẬP</a:t>
            </a:r>
          </a:p>
        </p:txBody>
      </p:sp>
      <p:graphicFrame>
        <p:nvGraphicFramePr>
          <p:cNvPr id="7" name="Table 6">
            <a:extLst>
              <a:ext uri="{FF2B5EF4-FFF2-40B4-BE49-F238E27FC236}">
                <a16:creationId xmlns:a16="http://schemas.microsoft.com/office/drawing/2014/main" id="{97DCB322-A440-46C9-BD02-C96414D5D17B}"/>
              </a:ext>
            </a:extLst>
          </p:cNvPr>
          <p:cNvGraphicFramePr>
            <a:graphicFrameLocks noGrp="1"/>
          </p:cNvGraphicFramePr>
          <p:nvPr>
            <p:extLst>
              <p:ext uri="{D42A27DB-BD31-4B8C-83A1-F6EECF244321}">
                <p14:modId xmlns:p14="http://schemas.microsoft.com/office/powerpoint/2010/main" val="480535103"/>
              </p:ext>
            </p:extLst>
          </p:nvPr>
        </p:nvGraphicFramePr>
        <p:xfrm>
          <a:off x="533400" y="1734792"/>
          <a:ext cx="8382000" cy="1920240"/>
        </p:xfrm>
        <a:graphic>
          <a:graphicData uri="http://schemas.openxmlformats.org/drawingml/2006/table">
            <a:tbl>
              <a:tblPr firstRow="1" bandRow="1">
                <a:tableStyleId>{5940675A-B579-460E-94D1-54222C63F5DA}</a:tableStyleId>
              </a:tblPr>
              <a:tblGrid>
                <a:gridCol w="1676400">
                  <a:extLst>
                    <a:ext uri="{9D8B030D-6E8A-4147-A177-3AD203B41FA5}">
                      <a16:colId xmlns:a16="http://schemas.microsoft.com/office/drawing/2014/main" val="428798125"/>
                    </a:ext>
                  </a:extLst>
                </a:gridCol>
                <a:gridCol w="1676400">
                  <a:extLst>
                    <a:ext uri="{9D8B030D-6E8A-4147-A177-3AD203B41FA5}">
                      <a16:colId xmlns:a16="http://schemas.microsoft.com/office/drawing/2014/main" val="2376240094"/>
                    </a:ext>
                  </a:extLst>
                </a:gridCol>
                <a:gridCol w="1676400">
                  <a:extLst>
                    <a:ext uri="{9D8B030D-6E8A-4147-A177-3AD203B41FA5}">
                      <a16:colId xmlns:a16="http://schemas.microsoft.com/office/drawing/2014/main" val="1540406475"/>
                    </a:ext>
                  </a:extLst>
                </a:gridCol>
                <a:gridCol w="1676400">
                  <a:extLst>
                    <a:ext uri="{9D8B030D-6E8A-4147-A177-3AD203B41FA5}">
                      <a16:colId xmlns:a16="http://schemas.microsoft.com/office/drawing/2014/main" val="1853178745"/>
                    </a:ext>
                  </a:extLst>
                </a:gridCol>
                <a:gridCol w="1676400">
                  <a:extLst>
                    <a:ext uri="{9D8B030D-6E8A-4147-A177-3AD203B41FA5}">
                      <a16:colId xmlns:a16="http://schemas.microsoft.com/office/drawing/2014/main" val="3009287385"/>
                    </a:ext>
                  </a:extLst>
                </a:gridCol>
              </a:tblGrid>
              <a:tr h="370840">
                <a:tc>
                  <a:txBody>
                    <a:bodyPr/>
                    <a:lstStyle/>
                    <a:p>
                      <a:endParaRPr lang="en-US" sz="2400" b="1" dirty="0"/>
                    </a:p>
                  </a:txBody>
                  <a:tcPr/>
                </a:tc>
                <a:tc>
                  <a:txBody>
                    <a:bodyPr/>
                    <a:lstStyle/>
                    <a:p>
                      <a:pPr algn="just">
                        <a:spcBef>
                          <a:spcPts val="600"/>
                        </a:spcBef>
                        <a:spcAft>
                          <a:spcPts val="0"/>
                        </a:spcAft>
                      </a:pPr>
                      <a:r>
                        <a:rPr lang="nl-NL" sz="2400" b="1">
                          <a:solidFill>
                            <a:srgbClr val="000000"/>
                          </a:solidFill>
                          <a:effectLst/>
                          <a:latin typeface="Times New Roman" panose="02020603050405020304" pitchFamily="18" charset="0"/>
                          <a:ea typeface="Times New Roman" panose="02020603050405020304" pitchFamily="18" charset="0"/>
                        </a:rPr>
                        <a:t>cảm giác</a:t>
                      </a:r>
                      <a:endParaRPr lang="en-US" sz="2400" b="1">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2400" b="1">
                          <a:solidFill>
                            <a:srgbClr val="000000"/>
                          </a:solidFill>
                          <a:effectLst/>
                          <a:latin typeface="Times New Roman" panose="02020603050405020304" pitchFamily="18" charset="0"/>
                          <a:ea typeface="Times New Roman" panose="02020603050405020304" pitchFamily="18" charset="0"/>
                        </a:rPr>
                        <a:t>hành động</a:t>
                      </a:r>
                      <a:endParaRPr lang="en-US" sz="2400" b="1">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2400" b="1">
                          <a:solidFill>
                            <a:srgbClr val="000000"/>
                          </a:solidFill>
                          <a:effectLst/>
                          <a:latin typeface="Times New Roman" panose="02020603050405020304" pitchFamily="18" charset="0"/>
                          <a:ea typeface="Times New Roman" panose="02020603050405020304" pitchFamily="18" charset="0"/>
                        </a:rPr>
                        <a:t>Thái độ</a:t>
                      </a:r>
                      <a:endParaRPr lang="en-US" sz="2400" b="1">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2400" b="1" dirty="0">
                          <a:solidFill>
                            <a:srgbClr val="000000"/>
                          </a:solidFill>
                          <a:effectLst/>
                          <a:latin typeface="Times New Roman" panose="02020603050405020304" pitchFamily="18" charset="0"/>
                          <a:ea typeface="Times New Roman" panose="02020603050405020304" pitchFamily="18" charset="0"/>
                        </a:rPr>
                        <a:t>suy nghĩ</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53126895"/>
                  </a:ext>
                </a:extLst>
              </a:tr>
              <a:tr h="370840">
                <a:tc>
                  <a:txBody>
                    <a:bodyPr/>
                    <a:lstStyle/>
                    <a:p>
                      <a:pPr algn="just">
                        <a:spcBef>
                          <a:spcPts val="600"/>
                        </a:spcBef>
                        <a:spcAft>
                          <a:spcPts val="0"/>
                        </a:spcAft>
                      </a:pPr>
                      <a:r>
                        <a:rPr lang="nl-NL" sz="2400" b="1" dirty="0">
                          <a:solidFill>
                            <a:srgbClr val="000000"/>
                          </a:solidFill>
                          <a:effectLst/>
                          <a:latin typeface="Times New Roman" panose="02020603050405020304" pitchFamily="18" charset="0"/>
                          <a:ea typeface="Times New Roman" panose="02020603050405020304" pitchFamily="18" charset="0"/>
                        </a:rPr>
                        <a:t>Chi tiết thể hiện</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endParaRPr lang="en-US" sz="2400" b="1" dirty="0"/>
                    </a:p>
                  </a:txBody>
                  <a:tcPr/>
                </a:tc>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1939013621"/>
                  </a:ext>
                </a:extLst>
              </a:tr>
              <a:tr h="370840">
                <a:tc>
                  <a:txBody>
                    <a:bodyPr/>
                    <a:lstStyle/>
                    <a:p>
                      <a:pPr algn="just">
                        <a:spcBef>
                          <a:spcPts val="600"/>
                        </a:spcBef>
                        <a:spcAft>
                          <a:spcPts val="0"/>
                        </a:spcAft>
                      </a:pPr>
                      <a:r>
                        <a:rPr lang="nl-NL" sz="2400" b="1" dirty="0">
                          <a:solidFill>
                            <a:srgbClr val="000000"/>
                          </a:solidFill>
                          <a:effectLst/>
                          <a:latin typeface="Times New Roman" panose="02020603050405020304" pitchFamily="18" charset="0"/>
                          <a:ea typeface="Times New Roman" panose="02020603050405020304" pitchFamily="18" charset="0"/>
                        </a:rPr>
                        <a:t>Đánh giá tâm trạng</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endParaRPr lang="en-US" sz="2400" b="1"/>
                    </a:p>
                  </a:txBody>
                  <a:tcPr/>
                </a:tc>
                <a:tc>
                  <a:txBody>
                    <a:bodyPr/>
                    <a:lstStyle/>
                    <a:p>
                      <a:endParaRPr lang="en-US" sz="2400" b="1" dirty="0"/>
                    </a:p>
                  </a:txBody>
                  <a:tcPr/>
                </a:tc>
                <a:tc>
                  <a:txBody>
                    <a:bodyPr/>
                    <a:lstStyle/>
                    <a:p>
                      <a:endParaRPr lang="en-US" sz="2400" b="1" dirty="0"/>
                    </a:p>
                  </a:txBody>
                  <a:tcPr/>
                </a:tc>
                <a:tc>
                  <a:txBody>
                    <a:bodyPr/>
                    <a:lstStyle/>
                    <a:p>
                      <a:endParaRPr lang="en-US" sz="2400" b="1" dirty="0"/>
                    </a:p>
                  </a:txBody>
                  <a:tcPr/>
                </a:tc>
                <a:extLst>
                  <a:ext uri="{0D108BD9-81ED-4DB2-BD59-A6C34878D82A}">
                    <a16:rowId xmlns:a16="http://schemas.microsoft.com/office/drawing/2014/main" val="1565684540"/>
                  </a:ext>
                </a:extLst>
              </a:tr>
            </a:tbl>
          </a:graphicData>
        </a:graphic>
      </p:graphicFrame>
    </p:spTree>
    <p:extLst>
      <p:ext uri="{BB962C8B-B14F-4D97-AF65-F5344CB8AC3E}">
        <p14:creationId xmlns:p14="http://schemas.microsoft.com/office/powerpoint/2010/main" val="2317365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FAE1EB0-4FFA-4C84-B9C2-BEF464F31B38}"/>
              </a:ext>
            </a:extLst>
          </p:cNvPr>
          <p:cNvSpPr txBox="1"/>
          <p:nvPr/>
        </p:nvSpPr>
        <p:spPr>
          <a:xfrm>
            <a:off x="1897087" y="35169"/>
            <a:ext cx="5349826" cy="473500"/>
          </a:xfrm>
          <a:prstGeom prst="rect">
            <a:avLst/>
          </a:prstGeom>
          <a:noFill/>
        </p:spPr>
        <p:txBody>
          <a:bodyPr wrap="square" rtlCol="0">
            <a:spAutoFit/>
          </a:bodyPr>
          <a:lstStyle/>
          <a:p>
            <a:pPr algn="ctr"/>
            <a:r>
              <a:rPr lang="en-US" sz="2400" b="1" dirty="0">
                <a:solidFill>
                  <a:srgbClr val="00B050"/>
                </a:solidFill>
                <a:latin typeface="Times New Roman" panose="02020603050405020304" pitchFamily="18" charset="0"/>
                <a:cs typeface="Times New Roman" panose="02020603050405020304" pitchFamily="18" charset="0"/>
              </a:rPr>
              <a:t>PHIẾU HỌC TẬP</a:t>
            </a:r>
          </a:p>
        </p:txBody>
      </p:sp>
      <p:graphicFrame>
        <p:nvGraphicFramePr>
          <p:cNvPr id="7" name="Table 6">
            <a:extLst>
              <a:ext uri="{FF2B5EF4-FFF2-40B4-BE49-F238E27FC236}">
                <a16:creationId xmlns:a16="http://schemas.microsoft.com/office/drawing/2014/main" id="{97DCB322-A440-46C9-BD02-C96414D5D17B}"/>
              </a:ext>
            </a:extLst>
          </p:cNvPr>
          <p:cNvGraphicFramePr>
            <a:graphicFrameLocks noGrp="1"/>
          </p:cNvGraphicFramePr>
          <p:nvPr>
            <p:extLst>
              <p:ext uri="{D42A27DB-BD31-4B8C-83A1-F6EECF244321}">
                <p14:modId xmlns:p14="http://schemas.microsoft.com/office/powerpoint/2010/main" val="2588514744"/>
              </p:ext>
            </p:extLst>
          </p:nvPr>
        </p:nvGraphicFramePr>
        <p:xfrm>
          <a:off x="228600" y="508669"/>
          <a:ext cx="8686800" cy="61620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428798125"/>
                    </a:ext>
                  </a:extLst>
                </a:gridCol>
                <a:gridCol w="2133600">
                  <a:extLst>
                    <a:ext uri="{9D8B030D-6E8A-4147-A177-3AD203B41FA5}">
                      <a16:colId xmlns:a16="http://schemas.microsoft.com/office/drawing/2014/main" val="2376240094"/>
                    </a:ext>
                  </a:extLst>
                </a:gridCol>
                <a:gridCol w="2057400">
                  <a:extLst>
                    <a:ext uri="{9D8B030D-6E8A-4147-A177-3AD203B41FA5}">
                      <a16:colId xmlns:a16="http://schemas.microsoft.com/office/drawing/2014/main" val="1540406475"/>
                    </a:ext>
                  </a:extLst>
                </a:gridCol>
                <a:gridCol w="1920240">
                  <a:extLst>
                    <a:ext uri="{9D8B030D-6E8A-4147-A177-3AD203B41FA5}">
                      <a16:colId xmlns:a16="http://schemas.microsoft.com/office/drawing/2014/main" val="1853178745"/>
                    </a:ext>
                  </a:extLst>
                </a:gridCol>
                <a:gridCol w="1737360">
                  <a:extLst>
                    <a:ext uri="{9D8B030D-6E8A-4147-A177-3AD203B41FA5}">
                      <a16:colId xmlns:a16="http://schemas.microsoft.com/office/drawing/2014/main" val="3009287385"/>
                    </a:ext>
                  </a:extLst>
                </a:gridCol>
              </a:tblGrid>
              <a:tr h="370840">
                <a:tc>
                  <a:txBody>
                    <a:bodyPr/>
                    <a:lstStyle/>
                    <a:p>
                      <a:endParaRPr lang="en-US" sz="1800" b="1" dirty="0"/>
                    </a:p>
                  </a:txBody>
                  <a:tcPr/>
                </a:tc>
                <a:tc>
                  <a:txBody>
                    <a:bodyPr/>
                    <a:lstStyle/>
                    <a:p>
                      <a:pPr algn="just">
                        <a:spcBef>
                          <a:spcPts val="600"/>
                        </a:spcBef>
                        <a:spcAft>
                          <a:spcPts val="0"/>
                        </a:spcAft>
                      </a:pPr>
                      <a:r>
                        <a:rPr lang="nl-NL" sz="1800" b="1" dirty="0">
                          <a:solidFill>
                            <a:srgbClr val="000000"/>
                          </a:solidFill>
                          <a:effectLst/>
                          <a:latin typeface="Times New Roman" panose="02020603050405020304" pitchFamily="18" charset="0"/>
                          <a:ea typeface="Times New Roman" panose="02020603050405020304" pitchFamily="18" charset="0"/>
                        </a:rPr>
                        <a:t>cảm giác</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b="1">
                          <a:solidFill>
                            <a:srgbClr val="000000"/>
                          </a:solidFill>
                          <a:effectLst/>
                          <a:latin typeface="Times New Roman" panose="02020603050405020304" pitchFamily="18" charset="0"/>
                          <a:ea typeface="Times New Roman" panose="02020603050405020304" pitchFamily="18" charset="0"/>
                        </a:rPr>
                        <a:t>hành động</a:t>
                      </a:r>
                      <a:endParaRPr lang="en-US" sz="1800" b="1">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b="1">
                          <a:solidFill>
                            <a:srgbClr val="000000"/>
                          </a:solidFill>
                          <a:effectLst/>
                          <a:latin typeface="Times New Roman" panose="02020603050405020304" pitchFamily="18" charset="0"/>
                          <a:ea typeface="Times New Roman" panose="02020603050405020304" pitchFamily="18" charset="0"/>
                        </a:rPr>
                        <a:t>Thái độ</a:t>
                      </a:r>
                      <a:endParaRPr lang="en-US" sz="1800" b="1">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b="1" dirty="0">
                          <a:solidFill>
                            <a:srgbClr val="000000"/>
                          </a:solidFill>
                          <a:effectLst/>
                          <a:latin typeface="Times New Roman" panose="02020603050405020304" pitchFamily="18" charset="0"/>
                          <a:ea typeface="Times New Roman" panose="02020603050405020304" pitchFamily="18" charset="0"/>
                        </a:rPr>
                        <a:t>suy nghĩ</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53126895"/>
                  </a:ext>
                </a:extLst>
              </a:tr>
              <a:tr h="131411">
                <a:tc>
                  <a:txBody>
                    <a:bodyPr/>
                    <a:lstStyle/>
                    <a:p>
                      <a:pPr algn="just">
                        <a:spcBef>
                          <a:spcPts val="600"/>
                        </a:spcBef>
                        <a:spcAft>
                          <a:spcPts val="0"/>
                        </a:spcAft>
                      </a:pPr>
                      <a:r>
                        <a:rPr lang="nl-NL" sz="1800" b="1" dirty="0">
                          <a:solidFill>
                            <a:srgbClr val="000000"/>
                          </a:solidFill>
                          <a:effectLst/>
                          <a:latin typeface="Times New Roman" panose="02020603050405020304" pitchFamily="18" charset="0"/>
                          <a:ea typeface="Times New Roman" panose="02020603050405020304" pitchFamily="18" charset="0"/>
                        </a:rPr>
                        <a:t>Chi tiết thể hiện</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i="1" dirty="0">
                          <a:solidFill>
                            <a:srgbClr val="000000"/>
                          </a:solidFill>
                          <a:effectLst/>
                          <a:latin typeface="Times New Roman" panose="02020603050405020304" pitchFamily="18" charset="0"/>
                          <a:ea typeface="Times New Roman" panose="02020603050405020304" pitchFamily="18" charset="0"/>
                        </a:rPr>
                        <a:t>cổ họng ông lão nghẹn đắng lại</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i="1" dirty="0">
                          <a:solidFill>
                            <a:srgbClr val="000000"/>
                          </a:solidFill>
                          <a:effectLst/>
                          <a:latin typeface="Times New Roman" panose="02020603050405020304" pitchFamily="18" charset="0"/>
                          <a:ea typeface="Times New Roman" panose="02020603050405020304" pitchFamily="18" charset="0"/>
                        </a:rPr>
                        <a:t>   - da mặt tê rân rân, lặng đi, tưởng như không thở được, một lúc mới dặn è è.</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đứng dậy, chèm chẹp miệng, cười nhạt, nói to </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vờ vờ đứng lảng ra, đi thẳng</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Nắm chặt hai bàn tay mà rít lên, nguyền</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-không dám ra khỏi nhà.</a:t>
                      </a:r>
                      <a:endParaRPr lang="en-US" sz="1800" dirty="0">
                        <a:solidFill>
                          <a:srgbClr val="000000"/>
                        </a:solidFill>
                        <a:effectLst/>
                        <a:latin typeface="Times New Roman" panose="02020603050405020304" pitchFamily="18" charset="0"/>
                        <a:ea typeface="Times New Roman" panose="02020603050405020304" pitchFamily="18" charset="0"/>
                      </a:endParaRPr>
                    </a:p>
                    <a:p>
                      <a:pPr>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-Lúc nào cũng nghe ngóng, nghĩ đến chuyện ấy.</a:t>
                      </a:r>
                      <a:endParaRPr lang="en-US" sz="1800" dirty="0">
                        <a:solidFill>
                          <a:srgbClr val="000000"/>
                        </a:solidFill>
                        <a:effectLst/>
                        <a:latin typeface="Times New Roman" panose="02020603050405020304" pitchFamily="18" charset="0"/>
                        <a:ea typeface="Times New Roman" panose="02020603050405020304" pitchFamily="18" charset="0"/>
                      </a:endParaRPr>
                    </a:p>
                    <a:p>
                      <a:pPr>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không biết đi đâu, ở đâu</a:t>
                      </a:r>
                      <a:endParaRPr lang="en-US" sz="1800" dirty="0">
                        <a:solidFill>
                          <a:srgbClr val="000000"/>
                        </a:solidFill>
                        <a:effectLst/>
                        <a:latin typeface="Times New Roman" panose="02020603050405020304" pitchFamily="18" charset="0"/>
                        <a:ea typeface="Times New Roman" panose="02020603050405020304" pitchFamily="18" charset="0"/>
                      </a:endParaRPr>
                    </a:p>
                    <a:p>
                      <a:pPr>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Đấu tranh tư tưởng: </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 </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Bef>
                          <a:spcPts val="600"/>
                        </a:spcBef>
                        <a:spcAft>
                          <a:spcPts val="0"/>
                        </a:spcAft>
                      </a:pPr>
                      <a:r>
                        <a:rPr lang="nl-NL" sz="1800" i="1">
                          <a:solidFill>
                            <a:srgbClr val="000000"/>
                          </a:solidFill>
                          <a:effectLst/>
                          <a:latin typeface="Times New Roman" panose="02020603050405020304" pitchFamily="18" charset="0"/>
                          <a:ea typeface="Times New Roman" panose="02020603050405020304" pitchFamily="18" charset="0"/>
                        </a:rPr>
                        <a:t>về làng tức là bỏ kháng chiến, bỏ cụ Hồ</a:t>
                      </a:r>
                      <a:endParaRPr lang="en-US" sz="180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i="1">
                          <a:solidFill>
                            <a:srgbClr val="000000"/>
                          </a:solidFill>
                          <a:effectLst/>
                          <a:latin typeface="Times New Roman" panose="02020603050405020304" pitchFamily="18" charset="0"/>
                          <a:ea typeface="Times New Roman" panose="02020603050405020304" pitchFamily="18" charset="0"/>
                        </a:rPr>
                        <a:t>- làng thì yêu thật, nhưng làng theo Tây thì phải thù</a:t>
                      </a:r>
                      <a:endParaRPr lang="en-US" sz="180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a:solidFill>
                            <a:srgbClr val="000000"/>
                          </a:solidFill>
                          <a:effectLst/>
                          <a:latin typeface="Times New Roman" panose="02020603050405020304" pitchFamily="18" charset="0"/>
                          <a:ea typeface="Times New Roman" panose="02020603050405020304" pitchFamily="18" charset="0"/>
                        </a:rPr>
                        <a:t>ủng hộ kháng chiến, ủng hộ Cụ Hồ</a:t>
                      </a:r>
                      <a:endParaRPr lang="en-US" sz="180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a:solidFill>
                            <a:srgbClr val="000000"/>
                          </a:solidFill>
                          <a:effectLst/>
                          <a:latin typeface="Times New Roman" panose="02020603050405020304" pitchFamily="18" charset="0"/>
                          <a:ea typeface="Times New Roman" panose="02020603050405020304" pitchFamily="18" charset="0"/>
                        </a:rPr>
                        <a:t> </a:t>
                      </a:r>
                      <a:endParaRPr lang="en-US"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39013621"/>
                  </a:ext>
                </a:extLst>
              </a:tr>
              <a:tr h="370840">
                <a:tc>
                  <a:txBody>
                    <a:bodyPr/>
                    <a:lstStyle/>
                    <a:p>
                      <a:pPr algn="just">
                        <a:spcBef>
                          <a:spcPts val="600"/>
                        </a:spcBef>
                        <a:spcAft>
                          <a:spcPts val="0"/>
                        </a:spcAft>
                      </a:pPr>
                      <a:r>
                        <a:rPr lang="nl-NL" sz="1800" b="1" dirty="0">
                          <a:solidFill>
                            <a:srgbClr val="000000"/>
                          </a:solidFill>
                          <a:effectLst/>
                          <a:latin typeface="Times New Roman" panose="02020603050405020304" pitchFamily="18" charset="0"/>
                          <a:ea typeface="Times New Roman" panose="02020603050405020304" pitchFamily="18" charset="0"/>
                        </a:rPr>
                        <a:t>Đánh giá tâm trạng</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a:solidFill>
                            <a:srgbClr val="000000"/>
                          </a:solidFill>
                          <a:effectLst/>
                          <a:latin typeface="Times New Roman" panose="02020603050405020304" pitchFamily="18" charset="0"/>
                          <a:ea typeface="Times New Roman" panose="02020603050405020304" pitchFamily="18" charset="0"/>
                        </a:rPr>
                        <a:t>-&gt; Tâm trạng bàng hoàng, sững sờ</a:t>
                      </a:r>
                      <a:endParaRPr lang="en-US" sz="180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a:solidFill>
                            <a:srgbClr val="000000"/>
                          </a:solidFill>
                          <a:effectLst/>
                          <a:latin typeface="Times New Roman" panose="02020603050405020304" pitchFamily="18" charset="0"/>
                          <a:ea typeface="Times New Roman" panose="02020603050405020304" pitchFamily="18" charset="0"/>
                        </a:rPr>
                        <a:t> </a:t>
                      </a:r>
                      <a:endParaRPr lang="en-US"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a:solidFill>
                            <a:srgbClr val="000000"/>
                          </a:solidFill>
                          <a:effectLst/>
                          <a:latin typeface="Times New Roman" panose="02020603050405020304" pitchFamily="18" charset="0"/>
                          <a:ea typeface="Times New Roman" panose="02020603050405020304" pitchFamily="18" charset="0"/>
                        </a:rPr>
                        <a:t>-&gt; Tâm trạng xấu hổ, đau xót, cay đắng, uất hận, tủi nhục, trăn trở về danh dự</a:t>
                      </a:r>
                      <a:endParaRPr lang="en-US" sz="1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-&gt; cuộc sống bất ổn, lo lắng, sợ hãi thường xuyên.</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-bực bội, đau đớn, gắt gỏng, cố kìm nén, trằn trọc, lo lắng</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nl-NL" sz="1800" dirty="0">
                          <a:solidFill>
                            <a:srgbClr val="000000"/>
                          </a:solidFill>
                          <a:effectLst/>
                          <a:latin typeface="Times New Roman" panose="02020603050405020304" pitchFamily="18" charset="0"/>
                          <a:ea typeface="Times New Roman" panose="02020603050405020304" pitchFamily="18" charset="0"/>
                        </a:rPr>
                        <a:t>&gt;kiên quyết và sự lựa chọn dứt khoát.</a:t>
                      </a: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spcBef>
                          <a:spcPts val="600"/>
                        </a:spcBef>
                        <a:spcAft>
                          <a:spcPts val="0"/>
                        </a:spcAft>
                      </a:pPr>
                      <a:r>
                        <a:rPr lang="nl-NL" sz="1800" i="1" dirty="0">
                          <a:solidFill>
                            <a:srgbClr val="000000"/>
                          </a:solidFill>
                          <a:effectLst/>
                          <a:latin typeface="Times New Roman" panose="02020603050405020304" pitchFamily="18" charset="0"/>
                          <a:ea typeface="Times New Roman" panose="02020603050405020304" pitchFamily="18" charset="0"/>
                        </a:rPr>
                        <a:t>-&gt;nỗi lòng sâu xa, bền chặt chân thành với quê hương, với cách mạng, với kháng chiến.</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65684540"/>
                  </a:ext>
                </a:extLst>
              </a:tr>
            </a:tbl>
          </a:graphicData>
        </a:graphic>
      </p:graphicFrame>
    </p:spTree>
    <p:extLst>
      <p:ext uri="{BB962C8B-B14F-4D97-AF65-F5344CB8AC3E}">
        <p14:creationId xmlns:p14="http://schemas.microsoft.com/office/powerpoint/2010/main" val="26612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 y="266820"/>
            <a:ext cx="6979920" cy="1569660"/>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b. </a:t>
            </a:r>
            <a:r>
              <a:rPr lang="nl-NL" sz="2400" b="1" i="1" u="sng" dirty="0">
                <a:latin typeface="Times New Roman" panose="02020603050405020304" pitchFamily="18" charset="0"/>
                <a:cs typeface="Times New Roman" panose="02020603050405020304" pitchFamily="18" charset="0"/>
              </a:rPr>
              <a:t>Tâm trạng ông Hai từ khi nghe tin làng theo giặc</a:t>
            </a:r>
            <a:endParaRPr lang="en-US" sz="2400" dirty="0">
              <a:latin typeface="Times New Roman" panose="02020603050405020304" pitchFamily="18" charset="0"/>
              <a:cs typeface="Times New Roman" panose="02020603050405020304" pitchFamily="18" charset="0"/>
            </a:endParaRPr>
          </a:p>
          <a:p>
            <a:r>
              <a:rPr lang="nl-NL" sz="2400" b="1" i="1" dirty="0"/>
              <a:t> </a:t>
            </a:r>
            <a:r>
              <a:rPr lang="nl-NL" sz="2400" dirty="0">
                <a:latin typeface="Times New Roman" panose="02020603050405020304" pitchFamily="18" charset="0"/>
                <a:cs typeface="Times New Roman" panose="02020603050405020304" pitchFamily="18" charset="0"/>
              </a:rPr>
              <a:t>- Tình huống bất ngờ : Tin làng chợ Dầu theo giặc</a:t>
            </a:r>
            <a:endParaRPr lang="en-US" sz="2400" dirty="0">
              <a:latin typeface="Times New Roman" panose="02020603050405020304" pitchFamily="18" charset="0"/>
              <a:cs typeface="Times New Roman" panose="02020603050405020304" pitchFamily="18" charset="0"/>
            </a:endParaRPr>
          </a:p>
          <a:p>
            <a:endParaRPr lang="en-US" sz="2400" dirty="0"/>
          </a:p>
          <a:p>
            <a:endParaRPr lang="en-US" sz="2400" dirty="0"/>
          </a:p>
        </p:txBody>
      </p:sp>
      <p:sp>
        <p:nvSpPr>
          <p:cNvPr id="5" name="TextBox 4"/>
          <p:cNvSpPr txBox="1"/>
          <p:nvPr/>
        </p:nvSpPr>
        <p:spPr>
          <a:xfrm>
            <a:off x="182880" y="178584"/>
            <a:ext cx="6743700" cy="551261"/>
          </a:xfrm>
          <a:prstGeom prst="rect">
            <a:avLst/>
          </a:prstGeom>
          <a:noFill/>
        </p:spPr>
        <p:txBody>
          <a:bodyPr wrap="square" rtlCol="0">
            <a:spAutoFit/>
          </a:bodyPr>
          <a:lstStyle/>
          <a:p>
            <a:endParaRPr lang="en-US" dirty="0"/>
          </a:p>
        </p:txBody>
      </p:sp>
      <p:sp>
        <p:nvSpPr>
          <p:cNvPr id="6" name="TextBox 5"/>
          <p:cNvSpPr txBox="1"/>
          <p:nvPr/>
        </p:nvSpPr>
        <p:spPr>
          <a:xfrm>
            <a:off x="152400" y="646771"/>
            <a:ext cx="8991600" cy="2308324"/>
          </a:xfrm>
          <a:prstGeom prst="rect">
            <a:avLst/>
          </a:prstGeom>
          <a:noFill/>
        </p:spPr>
        <p:txBody>
          <a:bodyPr wrap="square" rtlCol="0">
            <a:spAutoFit/>
          </a:bodyPr>
          <a:lstStyle/>
          <a:p>
            <a:endParaRPr lang="nl-NL" sz="2400" b="1" dirty="0">
              <a:latin typeface="Times New Roman" panose="02020603050405020304" pitchFamily="18" charset="0"/>
              <a:cs typeface="Times New Roman" panose="02020603050405020304" pitchFamily="18" charset="0"/>
            </a:endParaRPr>
          </a:p>
          <a:p>
            <a:r>
              <a:rPr lang="nl-NL" sz="2400" b="1" dirty="0">
                <a:latin typeface="Times New Roman" panose="02020603050405020304" pitchFamily="18" charset="0"/>
                <a:cs typeface="Times New Roman" panose="02020603050405020304" pitchFamily="18" charset="0"/>
              </a:rPr>
              <a:t>* Khi vừa nghe tin:  Cảm giác</a:t>
            </a:r>
            <a:r>
              <a:rPr lang="nl-NL" sz="2400" dirty="0">
                <a:latin typeface="Times New Roman" panose="02020603050405020304" pitchFamily="18" charset="0"/>
                <a:cs typeface="Times New Roman" panose="02020603050405020304" pitchFamily="18" charset="0"/>
              </a:rPr>
              <a:t> </a:t>
            </a:r>
          </a:p>
          <a:p>
            <a:r>
              <a:rPr lang="nl-NL" sz="2400" dirty="0">
                <a:latin typeface="Times New Roman" panose="02020603050405020304" pitchFamily="18" charset="0"/>
                <a:cs typeface="Times New Roman" panose="02020603050405020304" pitchFamily="18" charset="0"/>
              </a:rPr>
              <a:t>   - </a:t>
            </a:r>
            <a:r>
              <a:rPr lang="nl-NL" sz="2400" i="1" dirty="0">
                <a:latin typeface="Times New Roman" panose="02020603050405020304" pitchFamily="18" charset="0"/>
                <a:cs typeface="Times New Roman" panose="02020603050405020304" pitchFamily="18" charset="0"/>
              </a:rPr>
              <a:t>Cổ họng ông lão nghẹn ắng lại</a:t>
            </a:r>
            <a:endParaRPr lang="en-US" sz="2400" dirty="0">
              <a:latin typeface="Times New Roman" panose="02020603050405020304" pitchFamily="18" charset="0"/>
              <a:cs typeface="Times New Roman" panose="02020603050405020304" pitchFamily="18" charset="0"/>
            </a:endParaRPr>
          </a:p>
          <a:p>
            <a:r>
              <a:rPr lang="nl-NL" sz="2400" i="1" dirty="0">
                <a:latin typeface="Times New Roman" panose="02020603050405020304" pitchFamily="18" charset="0"/>
                <a:cs typeface="Times New Roman" panose="02020603050405020304" pitchFamily="18" charset="0"/>
              </a:rPr>
              <a:t>   - Da mặt tê rân rân, lặng đi, tưởng như không thở được</a:t>
            </a:r>
          </a:p>
          <a:p>
            <a:r>
              <a:rPr lang="nl-NL" sz="2400" dirty="0">
                <a:latin typeface="Times New Roman" panose="02020603050405020304" pitchFamily="18" charset="0"/>
                <a:cs typeface="Times New Roman" panose="02020603050405020304" pitchFamily="18" charset="0"/>
              </a:rPr>
              <a:t>-&gt; Tâm trạng bàng hoàng, sững sờ</a:t>
            </a:r>
            <a:endParaRPr lang="en-US" sz="2400" dirty="0">
              <a:latin typeface="Times New Roman" panose="02020603050405020304" pitchFamily="18" charset="0"/>
              <a:cs typeface="Times New Roman" panose="02020603050405020304" pitchFamily="18" charset="0"/>
            </a:endParaRPr>
          </a:p>
          <a:p>
            <a:endParaRPr lang="en-US" sz="2400" dirty="0"/>
          </a:p>
        </p:txBody>
      </p:sp>
      <p:sp>
        <p:nvSpPr>
          <p:cNvPr id="7" name="TextBox 6"/>
          <p:cNvSpPr txBox="1"/>
          <p:nvPr/>
        </p:nvSpPr>
        <p:spPr>
          <a:xfrm>
            <a:off x="182880" y="2502937"/>
            <a:ext cx="8610600" cy="1569660"/>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 Hành động: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Đứng dậy, chèm chẹp miệng, cười nhạt, nói to đánh trống lảng</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Vờ vờ đứng lảng ra, đi thẳng </a:t>
            </a:r>
          </a:p>
          <a:p>
            <a:r>
              <a:rPr lang="nl-NL" sz="2400" dirty="0">
                <a:latin typeface="Times New Roman" panose="02020603050405020304" pitchFamily="18" charset="0"/>
                <a:cs typeface="Times New Roman" panose="02020603050405020304" pitchFamily="18" charset="0"/>
              </a:rPr>
              <a:t>- Cúi gằm mặt xuống mà đi</a:t>
            </a:r>
          </a:p>
        </p:txBody>
      </p:sp>
      <p:sp>
        <p:nvSpPr>
          <p:cNvPr id="8" name="TextBox 7"/>
          <p:cNvSpPr txBox="1"/>
          <p:nvPr/>
        </p:nvSpPr>
        <p:spPr>
          <a:xfrm>
            <a:off x="152400" y="4073709"/>
            <a:ext cx="8991600" cy="2677656"/>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*Về đến nhà </a:t>
            </a:r>
            <a:r>
              <a:rPr lang="nl-NL" sz="2400" dirty="0">
                <a:latin typeface="Times New Roman" panose="02020603050405020304" pitchFamily="18" charset="0"/>
                <a:cs typeface="Times New Roman" panose="02020603050405020304" pitchFamily="18" charset="0"/>
              </a:rPr>
              <a:t>:</a:t>
            </a:r>
          </a:p>
          <a:p>
            <a:r>
              <a:rPr lang="nl-NL" sz="2400" dirty="0">
                <a:latin typeface="Times New Roman" panose="02020603050405020304" pitchFamily="18" charset="0"/>
                <a:cs typeface="Times New Roman" panose="02020603050405020304" pitchFamily="18" charset="0"/>
              </a:rPr>
              <a:t>- Nằm vật ra giường ,  nhìn con, tủi thân, nước mắt giàn ra</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t>
            </a:r>
            <a:r>
              <a:rPr lang="nl-NL" sz="2400" dirty="0">
                <a:latin typeface="Times New Roman" panose="02020603050405020304" pitchFamily="18" charset="0"/>
                <a:cs typeface="Times New Roman" panose="02020603050405020304" pitchFamily="18" charset="0"/>
              </a:rPr>
              <a:t> Nắm chặt hai bàn tay mà rít lên, nguyền rủa</a:t>
            </a:r>
            <a:r>
              <a:rPr lang="nl-NL" sz="2400" i="1" dirty="0">
                <a:latin typeface="Times New Roman" panose="02020603050405020304" pitchFamily="18" charset="0"/>
                <a:cs typeface="Times New Roman" panose="02020603050405020304" pitchFamily="18" charset="0"/>
              </a:rPr>
              <a:t> “Chúng bay ăn miếng cơm hay miếng gì ...”</a:t>
            </a:r>
            <a:r>
              <a:rPr lang="nl-NL" sz="2400" dirty="0"/>
              <a:t> </a:t>
            </a:r>
          </a:p>
          <a:p>
            <a:r>
              <a:rPr lang="nl-NL" sz="2400" dirty="0"/>
              <a:t>    </a:t>
            </a:r>
            <a:r>
              <a:rPr lang="nl-NL" sz="2400" b="1" dirty="0">
                <a:latin typeface="Times New Roman" panose="02020603050405020304" pitchFamily="18" charset="0"/>
                <a:cs typeface="Times New Roman" panose="02020603050405020304" pitchFamily="18" charset="0"/>
              </a:rPr>
              <a:t>Thái độ: </a:t>
            </a:r>
            <a:r>
              <a:rPr lang="nl-NL" sz="2400" dirty="0">
                <a:latin typeface="Times New Roman" panose="02020603050405020304" pitchFamily="18" charset="0"/>
                <a:cs typeface="Times New Roman" panose="02020603050405020304" pitchFamily="18" charset="0"/>
              </a:rPr>
              <a:t>bực bội, đau đớn, gắt gỏng, cố kìm nén, trằn trọc, lo lắng</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p>
        </p:txBody>
      </p:sp>
      <p:sp>
        <p:nvSpPr>
          <p:cNvPr id="9" name="TextBox 8"/>
          <p:cNvSpPr txBox="1"/>
          <p:nvPr/>
        </p:nvSpPr>
        <p:spPr>
          <a:xfrm>
            <a:off x="152400" y="5105400"/>
            <a:ext cx="8382000" cy="430887"/>
          </a:xfrm>
          <a:prstGeom prst="rect">
            <a:avLst/>
          </a:prstGeom>
          <a:noFill/>
        </p:spPr>
        <p:txBody>
          <a:bodyPr wrap="square" rtlCol="0">
            <a:spAutoFit/>
          </a:bodyPr>
          <a:lstStyle/>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1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nodePh="1">
                                  <p:stCondLst>
                                    <p:cond delay="0"/>
                                  </p:stCondLst>
                                  <p:endCondLst>
                                    <p:cond evt="begin" delay="0">
                                      <p:tn val="40"/>
                                    </p:cond>
                                  </p:end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23" y="0"/>
            <a:ext cx="33528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Mấy</a:t>
            </a:r>
            <a:r>
              <a:rPr lang="en-US" sz="2400" b="1" dirty="0">
                <a:latin typeface="Times New Roman" panose="02020603050405020304" pitchFamily="18" charset="0"/>
                <a:cs typeface="Times New Roman" panose="02020603050405020304" pitchFamily="18" charset="0"/>
              </a:rPr>
              <a:t> ngày </a:t>
            </a:r>
            <a:r>
              <a:rPr lang="en-US" sz="2400" b="1"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a:t>
            </a:r>
          </a:p>
        </p:txBody>
      </p:sp>
      <p:sp>
        <p:nvSpPr>
          <p:cNvPr id="6" name="TextBox 5"/>
          <p:cNvSpPr txBox="1"/>
          <p:nvPr/>
        </p:nvSpPr>
        <p:spPr>
          <a:xfrm>
            <a:off x="124690" y="319940"/>
            <a:ext cx="8866909" cy="150810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lủi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thít</a:t>
            </a:r>
            <a:endParaRPr lang="en-US" sz="2400" dirty="0">
              <a:latin typeface="Times New Roman" panose="02020603050405020304" pitchFamily="18" charset="0"/>
              <a:cs typeface="Times New Roman" panose="02020603050405020304" pitchFamily="18" charset="0"/>
            </a:endParaRPr>
          </a:p>
          <a:p>
            <a:endParaRPr lang="en-US" sz="2000" dirty="0"/>
          </a:p>
        </p:txBody>
      </p:sp>
      <p:sp>
        <p:nvSpPr>
          <p:cNvPr id="7" name="TextBox 6"/>
          <p:cNvSpPr txBox="1"/>
          <p:nvPr/>
        </p:nvSpPr>
        <p:spPr>
          <a:xfrm>
            <a:off x="138331" y="1417678"/>
            <a:ext cx="8991600" cy="110799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=&gt;</a:t>
            </a:r>
            <a:r>
              <a:rPr lang="en-US" sz="2400" b="1" dirty="0" err="1">
                <a:solidFill>
                  <a:srgbClr val="000000"/>
                </a:solidFill>
                <a:latin typeface="Times New Roman" panose="02020603050405020304" pitchFamily="18" charset="0"/>
                <a:cs typeface="Times New Roman" panose="02020603050405020304" pitchFamily="18" charset="0"/>
              </a:rPr>
              <a:t>Nỗi</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ám</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ảnh</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nặng</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nề</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đã</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biến</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thành</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sự</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sợ</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hãi</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thường</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trực</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trong</a:t>
            </a:r>
            <a:r>
              <a:rPr lang="en-US" sz="2400" b="1" dirty="0">
                <a:solidFill>
                  <a:srgbClr val="000000"/>
                </a:solidFill>
                <a:latin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cs typeface="Times New Roman" panose="02020603050405020304" pitchFamily="18" charset="0"/>
              </a:rPr>
              <a:t>lòng</a:t>
            </a:r>
            <a:endParaRPr lang="en-US" sz="2400" b="1" dirty="0">
              <a:solidFill>
                <a:srgbClr val="000000"/>
              </a:solidFill>
              <a:latin typeface="Times New Roman" panose="02020603050405020304" pitchFamily="18" charset="0"/>
              <a:cs typeface="Times New Roman" panose="02020603050405020304" pitchFamily="18" charset="0"/>
            </a:endParaRPr>
          </a:p>
          <a:p>
            <a:endParaRPr lang="en-US" dirty="0"/>
          </a:p>
        </p:txBody>
      </p:sp>
      <p:sp>
        <p:nvSpPr>
          <p:cNvPr id="8" name="TextBox 7"/>
          <p:cNvSpPr txBox="1"/>
          <p:nvPr/>
        </p:nvSpPr>
        <p:spPr>
          <a:xfrm>
            <a:off x="152400" y="2140953"/>
            <a:ext cx="5818910" cy="769441"/>
          </a:xfrm>
          <a:prstGeom prst="rect">
            <a:avLst/>
          </a:prstGeom>
          <a:noFill/>
        </p:spPr>
        <p:txBody>
          <a:bodyPr wrap="square" rtlCol="0">
            <a:spAutoFit/>
          </a:bodyPr>
          <a:lstStyle/>
          <a:p>
            <a:pPr lvl="0"/>
            <a:r>
              <a:rPr lang="en-US" sz="2400"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chủ</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itchFamily="18" charset="0"/>
                <a:cs typeface="Times New Roman" pitchFamily="18" charset="0"/>
              </a:rPr>
              <a:t>nhà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ý </a:t>
            </a:r>
            <a:r>
              <a:rPr lang="en-US" sz="2400" b="1" dirty="0" err="1">
                <a:latin typeface="Times New Roman" panose="02020603050405020304" pitchFamily="18" charset="0"/>
                <a:cs typeface="Times New Roman" panose="02020603050405020304" pitchFamily="18" charset="0"/>
              </a:rPr>
              <a:t>đuổi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ông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a:t>
            </a:r>
            <a:endParaRPr lang="en-US" altLang="zh-CN" sz="2400" b="1" dirty="0">
              <a:latin typeface="Times New Roman" pitchFamily="18" charset="0"/>
              <a:ea typeface="SimSun" pitchFamily="2" charset="-122"/>
              <a:cs typeface="Times New Roman" pitchFamily="18" charset="0"/>
            </a:endParaRPr>
          </a:p>
          <a:p>
            <a:endParaRPr lang="en-US" sz="2000" dirty="0"/>
          </a:p>
        </p:txBody>
      </p:sp>
      <p:sp>
        <p:nvSpPr>
          <p:cNvPr id="9" name="TextBox 8"/>
          <p:cNvSpPr txBox="1"/>
          <p:nvPr/>
        </p:nvSpPr>
        <p:spPr>
          <a:xfrm flipH="1">
            <a:off x="211015" y="2501028"/>
            <a:ext cx="8932985" cy="1938992"/>
          </a:xfrm>
          <a:prstGeom prst="rect">
            <a:avLst/>
          </a:prstGeom>
          <a:noFill/>
        </p:spPr>
        <p:txBody>
          <a:bodyPr wrap="square" rtlCol="0">
            <a:spAutoFit/>
          </a:bodyPr>
          <a:lstStyle/>
          <a:p>
            <a:pPr algn="just" fontAlgn="base">
              <a:spcBef>
                <a:spcPct val="0"/>
              </a:spcBef>
              <a:spcAft>
                <a:spcPct val="0"/>
              </a:spcAft>
              <a:buFontTx/>
              <a:buChar char="-"/>
            </a:pPr>
            <a:r>
              <a:rPr lang="en-US" sz="2400" b="1" dirty="0">
                <a:solidFill>
                  <a:srgbClr val="0070C0"/>
                </a:solidFill>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đâu</a:t>
            </a:r>
            <a:endParaRPr lang="en-US" sz="2400" dirty="0">
              <a:latin typeface="Times New Roman" panose="02020603050405020304" pitchFamily="18" charset="0"/>
              <a:cs typeface="Times New Roman" panose="02020603050405020304" pitchFamily="18" charset="0"/>
            </a:endParaRPr>
          </a:p>
          <a:p>
            <a:pPr algn="just" fontAlgn="base">
              <a:spcBef>
                <a:spcPct val="0"/>
              </a:spcBef>
              <a:spcAft>
                <a:spcPct val="0"/>
              </a:spcAft>
              <a:buFontTx/>
              <a:buChar char="-"/>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quay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làng</a:t>
            </a:r>
            <a:r>
              <a:rPr lang="en-US" sz="2400" dirty="0">
                <a:latin typeface="Times New Roman" panose="02020603050405020304" pitchFamily="18" charset="0"/>
                <a:cs typeface="Times New Roman" panose="02020603050405020304" pitchFamily="18" charset="0"/>
              </a:rPr>
              <a:t>?”</a:t>
            </a:r>
          </a:p>
          <a:p>
            <a:pPr algn="just" fontAlgn="base">
              <a:spcBef>
                <a:spcPct val="0"/>
              </a:spcBef>
              <a:spcAft>
                <a:spcPct val="0"/>
              </a:spcAft>
              <a:buFontTx/>
              <a:buChar char="-"/>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khoát</a:t>
            </a:r>
            <a:r>
              <a:rPr lang="en-US" sz="2400" dirty="0">
                <a:latin typeface="Times New Roman" panose="02020603050405020304" pitchFamily="18" charset="0"/>
                <a:cs typeface="Times New Roman" panose="02020603050405020304" pitchFamily="18" charset="0"/>
              </a:rPr>
              <a:t> : “ </a:t>
            </a:r>
            <a:r>
              <a:rPr lang="en-US" sz="2400" dirty="0" err="1">
                <a:latin typeface="Times New Roman" panose="02020603050405020304" pitchFamily="18" charset="0"/>
                <a:cs typeface="Times New Roman" panose="02020603050405020304" pitchFamily="18" charset="0"/>
              </a:rPr>
              <a:t>Làng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thù</a:t>
            </a:r>
            <a:r>
              <a:rPr lang="en-US" sz="2400" dirty="0">
                <a:latin typeface="Times New Roman" panose="02020603050405020304" pitchFamily="18" charset="0"/>
                <a:cs typeface="Times New Roman" panose="02020603050405020304" pitchFamily="18" charset="0"/>
              </a:rPr>
              <a:t>.”</a:t>
            </a:r>
            <a:endParaRPr lang="nl-NL"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40323" y="3947085"/>
            <a:ext cx="8305800" cy="1569660"/>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=&gt; </a:t>
            </a:r>
            <a:r>
              <a:rPr lang="en-US" sz="2400" b="1" dirty="0" err="1">
                <a:latin typeface="Times New Roman" panose="02020603050405020304" pitchFamily="18" charset="0"/>
                <a:cs typeface="Times New Roman" panose="02020603050405020304" pitchFamily="18" charset="0"/>
              </a:rPr>
              <a:t>Đấu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tranh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nội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tâm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một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thế</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bế</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tắc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tuyệt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vọng</a:t>
            </a:r>
            <a:r>
              <a:rPr lang="en-US" sz="2400" b="1" dirty="0">
                <a:latin typeface="Times New Roman" panose="02020603050405020304" pitchFamily="18" charset="0"/>
                <a:cs typeface="Times New Roman" panose="02020603050405020304" pitchFamily="18" charset="0"/>
              </a:rPr>
              <a:t>.</a:t>
            </a:r>
          </a:p>
          <a:p>
            <a:r>
              <a:rPr lang="en-US" sz="2400" b="1" dirty="0">
                <a:latin typeface="Times New Roman" panose="02020603050405020304" pitchFamily="18" charset="0"/>
                <a:cs typeface="Times New Roman" panose="02020603050405020304" pitchFamily="18" charset="0"/>
              </a:rPr>
              <a:t>=&gt;</a:t>
            </a:r>
            <a:r>
              <a:rPr lang="en-US" sz="2400" b="1" dirty="0" err="1">
                <a:latin typeface="Times New Roman" panose="02020603050405020304" pitchFamily="18" charset="0"/>
                <a:cs typeface="Times New Roman" panose="02020603050405020304" pitchFamily="18" charset="0"/>
              </a:rPr>
              <a:t>Tình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yêu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nước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rộng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lớn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trùm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cảm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quê</a:t>
            </a:r>
            <a:r>
              <a:rPr lang="en-US" sz="2400" b="1" dirty="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24690" y="5006116"/>
            <a:ext cx="6324600" cy="1200329"/>
          </a:xfrm>
          <a:prstGeom prst="rect">
            <a:avLst/>
          </a:prstGeom>
          <a:noFill/>
        </p:spPr>
        <p:txBody>
          <a:bodyPr wrap="square" rtlCol="0">
            <a:spAutoFit/>
          </a:bodyPr>
          <a:lstStyle/>
          <a:p>
            <a:r>
              <a:rPr lang="en-US" sz="2400" dirty="0"/>
              <a:t>*</a:t>
            </a:r>
            <a:r>
              <a:rPr lang="en-US" sz="2400" b="1" dirty="0" err="1">
                <a:solidFill>
                  <a:srgbClr val="000000"/>
                </a:solidFill>
                <a:latin typeface="Times New Roman" pitchFamily="18" charset="0"/>
              </a:rPr>
              <a:t>Khi</a:t>
            </a:r>
            <a:r>
              <a:rPr lang="en-US" sz="2400" b="1" dirty="0">
                <a:solidFill>
                  <a:srgbClr val="000000"/>
                </a:solidFill>
                <a:latin typeface="Times New Roman" pitchFamily="18" charset="0"/>
              </a:rPr>
              <a:t> </a:t>
            </a:r>
            <a:r>
              <a:rPr lang="en-US" sz="2400" b="1" dirty="0" err="1">
                <a:solidFill>
                  <a:srgbClr val="000000"/>
                </a:solidFill>
                <a:latin typeface="Times New Roman" pitchFamily="18" charset="0"/>
              </a:rPr>
              <a:t>trò</a:t>
            </a:r>
            <a:r>
              <a:rPr lang="en-US" sz="2400" b="1" dirty="0">
                <a:solidFill>
                  <a:srgbClr val="000000"/>
                </a:solidFill>
                <a:latin typeface="Times New Roman" pitchFamily="18" charset="0"/>
              </a:rPr>
              <a:t> </a:t>
            </a:r>
            <a:r>
              <a:rPr lang="en-US" sz="2400" b="1" dirty="0" err="1">
                <a:solidFill>
                  <a:srgbClr val="000000"/>
                </a:solidFill>
                <a:latin typeface="Times New Roman" pitchFamily="18" charset="0"/>
              </a:rPr>
              <a:t>chuyện</a:t>
            </a:r>
            <a:r>
              <a:rPr lang="en-US" sz="2400" b="1" dirty="0">
                <a:solidFill>
                  <a:srgbClr val="000000"/>
                </a:solidFill>
                <a:latin typeface="Times New Roman" pitchFamily="18" charset="0"/>
              </a:rPr>
              <a:t> </a:t>
            </a:r>
            <a:r>
              <a:rPr lang="en-US" sz="2400" b="1" dirty="0" err="1">
                <a:solidFill>
                  <a:srgbClr val="000000"/>
                </a:solidFill>
                <a:latin typeface="Times New Roman" pitchFamily="18" charset="0"/>
              </a:rPr>
              <a:t>cùng</a:t>
            </a:r>
            <a:r>
              <a:rPr lang="en-US" sz="2400" b="1" dirty="0">
                <a:solidFill>
                  <a:srgbClr val="000000"/>
                </a:solidFill>
                <a:latin typeface="Times New Roman" pitchFamily="18" charset="0"/>
              </a:rPr>
              <a:t> con: </a:t>
            </a:r>
          </a:p>
          <a:p>
            <a:r>
              <a:rPr lang="en-US" sz="2400" dirty="0">
                <a:solidFill>
                  <a:srgbClr val="000000"/>
                </a:solidFill>
                <a:latin typeface="Times New Roman" panose="02020603050405020304" pitchFamily="18" charset="0"/>
                <a:cs typeface="Times New Roman" pitchFamily="18" charset="0"/>
              </a:rPr>
              <a:t>“ </a:t>
            </a:r>
            <a:r>
              <a:rPr lang="en-US" sz="2400" dirty="0" err="1">
                <a:solidFill>
                  <a:srgbClr val="000000"/>
                </a:solidFill>
                <a:latin typeface="Times New Roman" pitchFamily="18" charset="0"/>
                <a:cs typeface="Times New Roman" pitchFamily="18" charset="0"/>
              </a:rPr>
              <a:t>Ủng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hộ</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Cụ</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Hồ</a:t>
            </a:r>
            <a:r>
              <a:rPr lang="en-US" sz="2400" dirty="0">
                <a:solidFill>
                  <a:srgbClr val="000000"/>
                </a:solidFill>
                <a:latin typeface="Times New Roman" pitchFamily="18" charset="0"/>
                <a:cs typeface="Times New Roman" pitchFamily="18" charset="0"/>
              </a:rPr>
              <a:t> con </a:t>
            </a:r>
            <a:r>
              <a:rPr lang="en-US" sz="2400" dirty="0" err="1">
                <a:solidFill>
                  <a:srgbClr val="000000"/>
                </a:solidFill>
                <a:latin typeface="Times New Roman" pitchFamily="18" charset="0"/>
                <a:cs typeface="Times New Roman" pitchFamily="18" charset="0"/>
              </a:rPr>
              <a:t>nhỉ</a:t>
            </a:r>
            <a:r>
              <a:rPr lang="en-US" sz="2400" dirty="0">
                <a:solidFill>
                  <a:srgbClr val="000000"/>
                </a:solidFill>
                <a:latin typeface="Times New Roman" pitchFamily="18" charset="0"/>
                <a:cs typeface="Times New Roman"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sai</a:t>
            </a:r>
            <a:r>
              <a:rPr lang="en-US" sz="24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124690" y="5984049"/>
            <a:ext cx="8763000" cy="1138773"/>
          </a:xfrm>
          <a:prstGeom prst="rect">
            <a:avLst/>
          </a:prstGeom>
          <a:noFill/>
        </p:spPr>
        <p:txBody>
          <a:bodyPr wrap="square" rtlCol="0">
            <a:spAutoFit/>
          </a:bodyPr>
          <a:lstStyle/>
          <a:p>
            <a:pPr algn="just" fontAlgn="base">
              <a:spcBef>
                <a:spcPct val="0"/>
              </a:spcBef>
              <a:spcAft>
                <a:spcPct val="0"/>
              </a:spcAft>
            </a:pPr>
            <a:r>
              <a:rPr lang="en-US" sz="2400" b="1" dirty="0">
                <a:latin typeface="Times New Roman" panose="02020603050405020304" pitchFamily="18" charset="0"/>
                <a:cs typeface="Times New Roman" panose="02020603050405020304" pitchFamily="18" charset="0"/>
              </a:rPr>
              <a:t>=&gt;</a:t>
            </a:r>
            <a:r>
              <a:rPr lang="en-US" sz="2400" b="1" dirty="0" err="1">
                <a:latin typeface="Times New Roman" panose="02020603050405020304" pitchFamily="18" charset="0"/>
                <a:cs typeface="Times New Roman" panose="02020603050405020304" pitchFamily="18" charset="0"/>
              </a:rPr>
              <a:t>Tấm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lòng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thủy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chung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gắn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KC,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CM,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Hồ</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bền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vững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thiêng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liêng</a:t>
            </a:r>
            <a:r>
              <a:rPr lang="en-US" sz="2400" b="1" dirty="0">
                <a:latin typeface="Times New Roman" panose="02020603050405020304" pitchFamily="18" charset="0"/>
                <a:cs typeface="Times New Roman" panose="02020603050405020304" pitchFamily="18" charset="0"/>
              </a:rPr>
              <a:t>.</a:t>
            </a:r>
          </a:p>
          <a:p>
            <a:endParaRPr lang="en-US" sz="2000" dirty="0"/>
          </a:p>
        </p:txBody>
      </p:sp>
    </p:spTree>
    <p:extLst>
      <p:ext uri="{BB962C8B-B14F-4D97-AF65-F5344CB8AC3E}">
        <p14:creationId xmlns:p14="http://schemas.microsoft.com/office/powerpoint/2010/main" val="341793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down)">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8839200" cy="1938992"/>
          </a:xfrm>
          <a:prstGeom prst="rect">
            <a:avLst/>
          </a:prstGeom>
          <a:noFill/>
        </p:spPr>
        <p:txBody>
          <a:bodyPr wrap="square" rtlCol="0">
            <a:spAutoFit/>
          </a:bodyPr>
          <a:lstStyle/>
          <a:p>
            <a:r>
              <a:rPr lang="nl-NL" sz="2400" b="1" dirty="0"/>
              <a:t>      </a:t>
            </a:r>
            <a:r>
              <a:rPr lang="nl-NL" sz="2400" b="1" dirty="0">
                <a:latin typeface="Times New Roman" panose="02020603050405020304" pitchFamily="18" charset="0"/>
                <a:cs typeface="Times New Roman" panose="02020603050405020304" pitchFamily="18" charset="0"/>
              </a:rPr>
              <a:t>Trong tâm trạng tủi nhục, xấu hổ day dứt, ông Hai vẫn một lòng son sắt, thuỷ chung với cách mạng, kháng chiến, với cụ Hồ. Đó chính là biểu hiện thiết tha sâu nặng của người nông dân Việt Nam yêu nước, yêu cách mạng và tinh thần kháng chiến.</a:t>
            </a:r>
            <a:endParaRPr lang="en-US" sz="2400" b="1" dirty="0"/>
          </a:p>
          <a:p>
            <a:r>
              <a:rPr lang="nl-NL" sz="2400" b="1" i="1" dirty="0"/>
              <a:t> </a:t>
            </a:r>
            <a:endParaRPr lang="en-US" sz="2400" b="1" dirty="0"/>
          </a:p>
        </p:txBody>
      </p:sp>
      <p:sp>
        <p:nvSpPr>
          <p:cNvPr id="3" name="TextBox 2"/>
          <p:cNvSpPr txBox="1"/>
          <p:nvPr/>
        </p:nvSpPr>
        <p:spPr>
          <a:xfrm>
            <a:off x="228600" y="1752600"/>
            <a:ext cx="6477000" cy="769441"/>
          </a:xfrm>
          <a:prstGeom prst="rect">
            <a:avLst/>
          </a:prstGeom>
          <a:noFill/>
        </p:spPr>
        <p:txBody>
          <a:bodyPr wrap="square" rtlCol="0">
            <a:spAutoFit/>
          </a:bodyPr>
          <a:lstStyle/>
          <a:p>
            <a:r>
              <a:rPr lang="nl-NL" sz="2400" b="1" i="1" dirty="0">
                <a:latin typeface="Times New Roman" panose="02020603050405020304" pitchFamily="18" charset="0"/>
                <a:cs typeface="Times New Roman" panose="02020603050405020304" pitchFamily="18" charset="0"/>
              </a:rPr>
              <a:t>c. </a:t>
            </a:r>
            <a:r>
              <a:rPr lang="nl-NL" sz="2400" b="1" i="1" u="sng" dirty="0">
                <a:latin typeface="Times New Roman" panose="02020603050405020304" pitchFamily="18" charset="0"/>
                <a:cs typeface="Times New Roman" panose="02020603050405020304" pitchFamily="18" charset="0"/>
              </a:rPr>
              <a:t>Tâm trạng ông Hai khi nghe tin cải chính</a:t>
            </a:r>
            <a:endParaRPr lang="en-US" sz="2400" dirty="0">
              <a:latin typeface="Times New Roman" panose="02020603050405020304" pitchFamily="18" charset="0"/>
              <a:cs typeface="Times New Roman" panose="02020603050405020304" pitchFamily="18" charset="0"/>
            </a:endParaRPr>
          </a:p>
          <a:p>
            <a:endParaRPr lang="en-US" sz="2000" dirty="0"/>
          </a:p>
        </p:txBody>
      </p:sp>
      <p:sp>
        <p:nvSpPr>
          <p:cNvPr id="5" name="TextBox 4"/>
          <p:cNvSpPr txBox="1"/>
          <p:nvPr/>
        </p:nvSpPr>
        <p:spPr>
          <a:xfrm>
            <a:off x="304800" y="2286000"/>
            <a:ext cx="8839200" cy="2308324"/>
          </a:xfrm>
          <a:prstGeom prst="rect">
            <a:avLst/>
          </a:prstGeom>
          <a:noFill/>
        </p:spPr>
        <p:txBody>
          <a:bodyPr wrap="square" rtlCol="0">
            <a:spAutoFit/>
          </a:bodyPr>
          <a:lstStyle/>
          <a:p>
            <a:r>
              <a:rPr lang="nl-NL" sz="2400" dirty="0">
                <a:latin typeface="Times New Roman" panose="02020603050405020304" pitchFamily="18" charset="0"/>
                <a:cs typeface="Times New Roman" panose="02020603050405020304" pitchFamily="18" charset="0"/>
              </a:rPr>
              <a:t>- Tâm trạng:  Mặt tươi vui, rạng rỡ, mồm bỏm bẻm nhai trầu, mắt hấp háy, chia quà cho các con..</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Khoe với mọi người: Tây đốt nhà tôi rồi “ Láo hết, chẳng có gì sất. Toàn là sai sự mục đích cả!”</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Chạy  lật đật sang bác Thứ, nói bô bô, múa tay lên mà khoe</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sang </a:t>
            </a:r>
            <a:r>
              <a:rPr lang="en-US" sz="2400" dirty="0" err="1">
                <a:latin typeface="Times New Roman" panose="02020603050405020304" pitchFamily="18" charset="0"/>
                <a:cs typeface="Times New Roman" panose="02020603050405020304" pitchFamily="18" charset="0"/>
              </a:rPr>
              <a:t>bác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a:t>
            </a:r>
          </a:p>
        </p:txBody>
      </p:sp>
      <p:sp>
        <p:nvSpPr>
          <p:cNvPr id="6" name="TextBox 5"/>
          <p:cNvSpPr txBox="1"/>
          <p:nvPr/>
        </p:nvSpPr>
        <p:spPr>
          <a:xfrm>
            <a:off x="228600" y="4594324"/>
            <a:ext cx="8458200" cy="1569660"/>
          </a:xfrm>
          <a:prstGeom prst="rect">
            <a:avLst/>
          </a:prstGeom>
          <a:noFill/>
        </p:spPr>
        <p:txBody>
          <a:bodyPr wrap="square" rtlCol="0">
            <a:spAutoFit/>
          </a:bodyPr>
          <a:lstStyle/>
          <a:p>
            <a:r>
              <a:rPr lang="nl-NL" sz="2400" b="1" dirty="0">
                <a:latin typeface="Times New Roman" panose="02020603050405020304" pitchFamily="18" charset="0"/>
                <a:cs typeface="Times New Roman" panose="02020603050405020304" pitchFamily="18" charset="0"/>
              </a:rPr>
              <a:t>Ông Hai sung sướng, hả hê khi biết tin làng chợ Dầu được cải chính. Đây là biểu hiện cảm động về tình yêu làng, yêu đất nước sâu nặng, chân thành của ông Hai.</a:t>
            </a:r>
            <a:endParaRPr lang="en-US"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223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0"/>
            <a:ext cx="8915400" cy="2308324"/>
          </a:xfrm>
          <a:prstGeom prst="rect">
            <a:avLst/>
          </a:prstGeom>
          <a:noFill/>
        </p:spPr>
        <p:txBody>
          <a:bodyPr wrap="square" rtlCol="0">
            <a:spAutoFit/>
          </a:bodyPr>
          <a:lstStyle/>
          <a:p>
            <a:r>
              <a:rPr lang="en-US" sz="2400" b="1" i="1" dirty="0">
                <a:latin typeface="Times New Roman" panose="02020603050405020304" pitchFamily="18" charset="0"/>
                <a:cs typeface="Times New Roman" panose="02020603050405020304" pitchFamily="18" charset="0"/>
              </a:rPr>
              <a:t>4. </a:t>
            </a:r>
            <a:r>
              <a:rPr lang="en-US" sz="2400" b="1" i="1" u="sng" dirty="0" err="1">
                <a:latin typeface="Times New Roman" panose="02020603050405020304" pitchFamily="18" charset="0"/>
                <a:cs typeface="Times New Roman" panose="02020603050405020304" pitchFamily="18" charset="0"/>
              </a:rPr>
              <a:t>Tổng</a:t>
            </a:r>
            <a:r>
              <a:rPr lang="en-US" sz="2400" b="1" i="1" u="sng" dirty="0">
                <a:latin typeface="Times New Roman" panose="02020603050405020304" pitchFamily="18" charset="0"/>
                <a:cs typeface="Times New Roman" panose="02020603050405020304" pitchFamily="18" charset="0"/>
              </a:rPr>
              <a:t> </a:t>
            </a:r>
            <a:r>
              <a:rPr lang="en-US" sz="2400" b="1" i="1" u="sng" dirty="0" err="1">
                <a:latin typeface="Times New Roman" panose="02020603050405020304" pitchFamily="18" charset="0"/>
                <a:cs typeface="Times New Roman" panose="02020603050405020304" pitchFamily="18" charset="0"/>
              </a:rPr>
              <a:t>kết</a:t>
            </a:r>
            <a:endParaRPr lang="en-US" sz="2400" dirty="0">
              <a:latin typeface="Times New Roman" panose="02020603050405020304" pitchFamily="18" charset="0"/>
              <a:cs typeface="Times New Roman" panose="02020603050405020304" pitchFamily="18" charset="0"/>
            </a:endParaRPr>
          </a:p>
          <a:p>
            <a:r>
              <a:rPr lang="en-US" sz="2400" b="1" i="1" dirty="0">
                <a:latin typeface="Times New Roman" panose="02020603050405020304" pitchFamily="18" charset="0"/>
                <a:cs typeface="Times New Roman" panose="02020603050405020304" pitchFamily="18" charset="0"/>
              </a:rPr>
              <a:t> a. </a:t>
            </a:r>
            <a:r>
              <a:rPr lang="en-US" sz="2400" b="1" i="1" u="sng" dirty="0" err="1">
                <a:latin typeface="Times New Roman" panose="02020603050405020304" pitchFamily="18" charset="0"/>
                <a:cs typeface="Times New Roman" panose="02020603050405020304" pitchFamily="18" charset="0"/>
              </a:rPr>
              <a:t>Nội</a:t>
            </a:r>
            <a:r>
              <a:rPr lang="en-US" sz="2400" b="1" i="1" u="sng" dirty="0">
                <a:latin typeface="Times New Roman" panose="02020603050405020304" pitchFamily="18" charset="0"/>
                <a:cs typeface="Times New Roman" panose="02020603050405020304" pitchFamily="18" charset="0"/>
              </a:rPr>
              <a:t> dung</a:t>
            </a:r>
          </a:p>
          <a:p>
            <a:r>
              <a:rPr lang="nl-NL" sz="2400" dirty="0">
                <a:latin typeface="Times New Roman" panose="02020603050405020304" pitchFamily="18" charset="0"/>
                <a:cs typeface="Times New Roman" panose="02020603050405020304" pitchFamily="18" charset="0"/>
              </a:rPr>
              <a:t>- Đoạn trích  miêu tả sinh động diễn </a:t>
            </a:r>
            <a:r>
              <a:rPr lang="nl-NL" sz="2400">
                <a:latin typeface="Times New Roman" panose="02020603050405020304" pitchFamily="18" charset="0"/>
                <a:cs typeface="Times New Roman" panose="02020603050405020304" pitchFamily="18" charset="0"/>
              </a:rPr>
              <a:t>biến tâm trạng </a:t>
            </a:r>
            <a:r>
              <a:rPr lang="nl-NL" sz="2400" dirty="0">
                <a:latin typeface="Times New Roman" panose="02020603050405020304" pitchFamily="18" charset="0"/>
                <a:cs typeface="Times New Roman" panose="02020603050405020304" pitchFamily="18" charset="0"/>
              </a:rPr>
              <a:t>của nhân vật ông Hai. Từ đó thể hiện tình cảm yêu làng, yêu nước và tinh thần kháng chiến của người nông dân trong thời kháng chiến chống thực dân Pháp.</a:t>
            </a:r>
            <a:endParaRPr lang="en-US" sz="2400" dirty="0">
              <a:latin typeface="Times New Roman" panose="02020603050405020304" pitchFamily="18" charset="0"/>
              <a:cs typeface="Times New Roman" panose="02020603050405020304" pitchFamily="18" charset="0"/>
            </a:endParaRPr>
          </a:p>
          <a:p>
            <a:r>
              <a:rPr lang="en-US" sz="2400" b="1"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6200" y="1828800"/>
            <a:ext cx="4572000" cy="1077218"/>
          </a:xfrm>
          <a:prstGeom prst="rect">
            <a:avLst/>
          </a:prstGeom>
          <a:noFill/>
        </p:spPr>
        <p:txBody>
          <a:bodyPr wrap="square" rtlCol="0">
            <a:spAutoFit/>
          </a:bodyPr>
          <a:lstStyle/>
          <a:p>
            <a:r>
              <a:rPr lang="en-US" sz="2000" b="1" i="1" dirty="0"/>
              <a:t> </a:t>
            </a:r>
            <a:r>
              <a:rPr lang="en-US" sz="2400" b="1" i="1" dirty="0">
                <a:latin typeface="Times New Roman" panose="02020603050405020304" pitchFamily="18" charset="0"/>
                <a:cs typeface="Times New Roman" panose="02020603050405020304" pitchFamily="18" charset="0"/>
              </a:rPr>
              <a:t>b. </a:t>
            </a:r>
            <a:r>
              <a:rPr lang="en-US" sz="2400" b="1" i="1" u="sng" dirty="0" err="1">
                <a:latin typeface="Times New Roman" panose="02020603050405020304" pitchFamily="18" charset="0"/>
                <a:cs typeface="Times New Roman" panose="02020603050405020304" pitchFamily="18" charset="0"/>
              </a:rPr>
              <a:t>Nghệ</a:t>
            </a:r>
            <a:r>
              <a:rPr lang="en-US" sz="2400" b="1" i="1" u="sng" dirty="0">
                <a:latin typeface="Times New Roman" panose="02020603050405020304" pitchFamily="18" charset="0"/>
                <a:cs typeface="Times New Roman" panose="02020603050405020304" pitchFamily="18" charset="0"/>
              </a:rPr>
              <a:t> </a:t>
            </a:r>
            <a:r>
              <a:rPr lang="en-US" sz="2400" b="1" i="1" u="sng" dirty="0" err="1">
                <a:latin typeface="Times New Roman" panose="02020603050405020304" pitchFamily="18" charset="0"/>
                <a:cs typeface="Times New Roman" panose="02020603050405020304" pitchFamily="18" charset="0"/>
              </a:rPr>
              <a:t>thuật</a:t>
            </a:r>
            <a:endParaRPr lang="en-US" sz="2400" dirty="0">
              <a:latin typeface="Times New Roman" panose="02020603050405020304" pitchFamily="18" charset="0"/>
              <a:cs typeface="Times New Roman" panose="02020603050405020304" pitchFamily="18" charset="0"/>
            </a:endParaRPr>
          </a:p>
          <a:p>
            <a:r>
              <a:rPr lang="en-US" sz="2000" b="1"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p>
        </p:txBody>
      </p:sp>
      <p:sp>
        <p:nvSpPr>
          <p:cNvPr id="6" name="TextBox 5"/>
          <p:cNvSpPr txBox="1"/>
          <p:nvPr/>
        </p:nvSpPr>
        <p:spPr>
          <a:xfrm>
            <a:off x="76200" y="2362200"/>
            <a:ext cx="8915400" cy="1508105"/>
          </a:xfrm>
          <a:prstGeom prst="rect">
            <a:avLst/>
          </a:prstGeom>
          <a:noFill/>
        </p:spPr>
        <p:txBody>
          <a:bodyPr wrap="square" rtlCol="0">
            <a:spAutoFit/>
          </a:bodyPr>
          <a:lstStyle/>
          <a:p>
            <a:r>
              <a:rPr lang="nl-NL" sz="2400" dirty="0">
                <a:latin typeface="Times New Roman" panose="02020603050405020304" pitchFamily="18" charset="0"/>
                <a:cs typeface="Times New Roman" panose="02020603050405020304" pitchFamily="18" charset="0"/>
              </a:rPr>
              <a:t>- NT xây dựng tình huống truyện.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Miêu tả tâm lí nhân vật chân thực, sinh động qua suy nghĩ, hành động, lời nói. (  ngôn ngữ đối thoại và độc thoại, độc thoại  nội tâm )</a:t>
            </a:r>
            <a:endParaRPr lang="en-US" sz="2400" dirty="0">
              <a:latin typeface="Times New Roman" panose="02020603050405020304" pitchFamily="18" charset="0"/>
              <a:cs typeface="Times New Roman" panose="02020603050405020304" pitchFamily="18" charset="0"/>
            </a:endParaRPr>
          </a:p>
          <a:p>
            <a:endParaRPr lang="en-US" sz="2000" dirty="0"/>
          </a:p>
        </p:txBody>
      </p:sp>
      <p:sp>
        <p:nvSpPr>
          <p:cNvPr id="7" name="TextBox 6"/>
          <p:cNvSpPr txBox="1"/>
          <p:nvPr/>
        </p:nvSpPr>
        <p:spPr>
          <a:xfrm>
            <a:off x="161778" y="3639472"/>
            <a:ext cx="4648200" cy="461665"/>
          </a:xfrm>
          <a:prstGeom prst="rect">
            <a:avLst/>
          </a:prstGeom>
          <a:noFill/>
        </p:spPr>
        <p:txBody>
          <a:bodyPr wrap="square" rtlCol="0">
            <a:spAutoFit/>
          </a:bodyPr>
          <a:lstStyle/>
          <a:p>
            <a:r>
              <a:rPr lang="en-US" sz="2400" b="1" i="1" dirty="0">
                <a:latin typeface="Times New Roman" panose="02020603050405020304" pitchFamily="18" charset="0"/>
                <a:cs typeface="Times New Roman" panose="02020603050405020304" pitchFamily="18" charset="0"/>
              </a:rPr>
              <a:t>c. </a:t>
            </a:r>
            <a:r>
              <a:rPr lang="en-US" sz="2400" b="1" i="1" u="sng" dirty="0" err="1">
                <a:latin typeface="Times New Roman" panose="02020603050405020304" pitchFamily="18" charset="0"/>
                <a:cs typeface="Times New Roman" panose="02020603050405020304" pitchFamily="18" charset="0"/>
              </a:rPr>
              <a:t>Ghi</a:t>
            </a:r>
            <a:r>
              <a:rPr lang="en-US" sz="2400" b="1" i="1" u="sng" dirty="0">
                <a:latin typeface="Times New Roman" panose="02020603050405020304" pitchFamily="18" charset="0"/>
                <a:cs typeface="Times New Roman" panose="02020603050405020304" pitchFamily="18" charset="0"/>
              </a:rPr>
              <a:t> </a:t>
            </a:r>
            <a:r>
              <a:rPr lang="en-US" sz="2400" b="1" i="1" u="sng" dirty="0" err="1">
                <a:latin typeface="Times New Roman" panose="02020603050405020304" pitchFamily="18" charset="0"/>
                <a:cs typeface="Times New Roman" panose="02020603050405020304" pitchFamily="18" charset="0"/>
              </a:rPr>
              <a:t>nhớ</a:t>
            </a:r>
            <a:r>
              <a:rPr lang="en-US" sz="2400" b="1" i="1" u="sng"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 SGK- T 174)</a:t>
            </a:r>
          </a:p>
        </p:txBody>
      </p:sp>
    </p:spTree>
    <p:extLst>
      <p:ext uri="{BB962C8B-B14F-4D97-AF65-F5344CB8AC3E}">
        <p14:creationId xmlns:p14="http://schemas.microsoft.com/office/powerpoint/2010/main" val="113773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457200" y="482601"/>
            <a:ext cx="44577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100" b="1" dirty="0">
                <a:solidFill>
                  <a:srgbClr val="FF0000"/>
                </a:solidFill>
                <a:latin typeface="Times New Roman" pitchFamily="18" charset="0"/>
              </a:rPr>
              <a:t>* LUYỆN TẬP:</a:t>
            </a:r>
          </a:p>
        </p:txBody>
      </p:sp>
      <p:pic>
        <p:nvPicPr>
          <p:cNvPr id="34819" name="Picture 7" descr="POINSET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3151" y="5051323"/>
            <a:ext cx="3265714"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0" y="1102784"/>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400" b="1" u="sng" dirty="0">
                <a:solidFill>
                  <a:srgbClr val="0000CC"/>
                </a:solidFill>
                <a:latin typeface="Times New Roman" pitchFamily="18" charset="0"/>
              </a:rPr>
              <a:t>? </a:t>
            </a:r>
            <a:r>
              <a:rPr lang="en-US" altLang="en-US" sz="2400" b="1" dirty="0">
                <a:solidFill>
                  <a:srgbClr val="FF0000"/>
                </a:solidFill>
                <a:latin typeface="Times New Roman" pitchFamily="18" charset="0"/>
                <a:cs typeface="Arial" pitchFamily="34" charset="0"/>
              </a:rPr>
              <a:t>Tại sao nhan đề tác phẩm lại là </a:t>
            </a:r>
            <a:r>
              <a:rPr lang="en-US" altLang="en-US" sz="2400" b="1" dirty="0">
                <a:solidFill>
                  <a:srgbClr val="0000FF"/>
                </a:solidFill>
                <a:latin typeface="Times New Roman" pitchFamily="18" charset="0"/>
                <a:cs typeface="Arial" pitchFamily="34" charset="0"/>
              </a:rPr>
              <a:t>“Làng” </a:t>
            </a:r>
            <a:r>
              <a:rPr lang="en-US" altLang="en-US" sz="2400" b="1" dirty="0">
                <a:solidFill>
                  <a:srgbClr val="FF0000"/>
                </a:solidFill>
                <a:latin typeface="Times New Roman" pitchFamily="18" charset="0"/>
                <a:cs typeface="Arial" pitchFamily="34" charset="0"/>
              </a:rPr>
              <a:t>mà không phải là </a:t>
            </a:r>
            <a:r>
              <a:rPr lang="en-US" altLang="en-US" sz="2400" b="1" dirty="0">
                <a:solidFill>
                  <a:srgbClr val="0000FF"/>
                </a:solidFill>
                <a:latin typeface="Times New Roman" pitchFamily="18" charset="0"/>
                <a:cs typeface="Arial" pitchFamily="34" charset="0"/>
              </a:rPr>
              <a:t>“Làng Chợ Dầu”</a:t>
            </a:r>
            <a:r>
              <a:rPr lang="en-US" altLang="en-US" sz="2400" b="1" dirty="0">
                <a:solidFill>
                  <a:srgbClr val="FF0000"/>
                </a:solidFill>
                <a:latin typeface="Times New Roman" pitchFamily="18" charset="0"/>
                <a:cs typeface="Arial" pitchFamily="34" charset="0"/>
              </a:rPr>
              <a:t>. Hãy giải thích nhan đề tác phẩm?</a:t>
            </a:r>
          </a:p>
        </p:txBody>
      </p:sp>
      <p:sp>
        <p:nvSpPr>
          <p:cNvPr id="34821" name="Rectangle 1"/>
          <p:cNvSpPr>
            <a:spLocks noChangeArrowheads="1"/>
          </p:cNvSpPr>
          <p:nvPr/>
        </p:nvSpPr>
        <p:spPr bwMode="auto">
          <a:xfrm>
            <a:off x="152400" y="2138466"/>
            <a:ext cx="8839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spcBef>
                <a:spcPct val="50000"/>
              </a:spcBef>
            </a:pP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Tác</a:t>
            </a:r>
            <a:r>
              <a:rPr lang="en-US" altLang="en-US" sz="2800" dirty="0">
                <a:latin typeface="Times New Roman" pitchFamily="18" charset="0"/>
                <a:cs typeface="Times New Roman" pitchFamily="18" charset="0"/>
              </a:rPr>
              <a:t> giả muốn điển </a:t>
            </a:r>
            <a:r>
              <a:rPr lang="en-US" altLang="en-US" sz="2800" dirty="0" err="1">
                <a:latin typeface="Times New Roman" pitchFamily="18" charset="0"/>
                <a:cs typeface="Times New Roman" pitchFamily="18" charset="0"/>
              </a:rPr>
              <a:t>hình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hóa</a:t>
            </a:r>
            <a:r>
              <a:rPr lang="en-US" altLang="en-US" sz="2800" dirty="0">
                <a:latin typeface="Times New Roman" pitchFamily="18" charset="0"/>
                <a:cs typeface="Times New Roman" pitchFamily="18" charset="0"/>
              </a:rPr>
              <a:t> từ một làng quê cụ thể, từ một người nông dân cụ thể để qua đó </a:t>
            </a:r>
            <a:r>
              <a:rPr lang="en-US" altLang="en-US" sz="2800" dirty="0" err="1">
                <a:latin typeface="Times New Roman" pitchFamily="18" charset="0"/>
                <a:cs typeface="Times New Roman" pitchFamily="18" charset="0"/>
              </a:rPr>
              <a:t>nói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lên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có</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rất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nhiều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người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nông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dân</a:t>
            </a:r>
            <a:r>
              <a:rPr lang="en-US" altLang="en-US" sz="2800" dirty="0">
                <a:latin typeface="Times New Roman" pitchFamily="18" charset="0"/>
                <a:cs typeface="Times New Roman" pitchFamily="18" charset="0"/>
              </a:rPr>
              <a:t> VN </a:t>
            </a:r>
            <a:r>
              <a:rPr lang="en-US" altLang="en-US" sz="2800" dirty="0" err="1">
                <a:latin typeface="Times New Roman" pitchFamily="18" charset="0"/>
                <a:cs typeface="Times New Roman" pitchFamily="18" charset="0"/>
              </a:rPr>
              <a:t>như</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ông</a:t>
            </a:r>
            <a:r>
              <a:rPr lang="en-US" altLang="en-US" sz="2800" dirty="0">
                <a:latin typeface="Times New Roman" pitchFamily="18" charset="0"/>
                <a:cs typeface="Times New Roman" pitchFamily="18" charset="0"/>
              </a:rPr>
              <a:t> Hai, </a:t>
            </a:r>
            <a:r>
              <a:rPr lang="en-US" altLang="en-US" sz="2800" dirty="0" err="1">
                <a:latin typeface="Times New Roman" pitchFamily="18" charset="0"/>
                <a:cs typeface="Times New Roman" pitchFamily="18" charset="0"/>
              </a:rPr>
              <a:t>có</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rất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nhiều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làng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quê</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như</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làng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chợ</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Dầu</a:t>
            </a:r>
            <a:r>
              <a:rPr lang="en-US" altLang="en-US" sz="2800" dirty="0">
                <a:latin typeface="Times New Roman" pitchFamily="18" charset="0"/>
                <a:cs typeface="Times New Roman" pitchFamily="18" charset="0"/>
              </a:rPr>
              <a:t>. </a:t>
            </a:r>
            <a:endParaRPr lang="vi-VN" altLang="en-US" sz="2800" dirty="0">
              <a:latin typeface="Times New Roman" pitchFamily="18" charset="0"/>
              <a:cs typeface="Times New Roman" pitchFamily="18" charset="0"/>
            </a:endParaRPr>
          </a:p>
        </p:txBody>
      </p:sp>
      <p:sp>
        <p:nvSpPr>
          <p:cNvPr id="2" name="TextBox 1"/>
          <p:cNvSpPr txBox="1"/>
          <p:nvPr/>
        </p:nvSpPr>
        <p:spPr>
          <a:xfrm>
            <a:off x="457200" y="3954348"/>
            <a:ext cx="8534400" cy="1569660"/>
          </a:xfrm>
          <a:prstGeom prst="rect">
            <a:avLst/>
          </a:prstGeom>
          <a:noFill/>
        </p:spPr>
        <p:txBody>
          <a:bodyPr wrap="square" rtlCol="0">
            <a:spAutoFit/>
          </a:bodyPr>
          <a:lstStyle/>
          <a:p>
            <a:r>
              <a:rPr lang="nl-NL" sz="2400" b="1" dirty="0">
                <a:solidFill>
                  <a:srgbClr val="0070C0"/>
                </a:solidFill>
                <a:latin typeface="Times New Roman" panose="02020603050405020304" pitchFamily="18" charset="0"/>
                <a:cs typeface="Times New Roman" panose="02020603050405020304" pitchFamily="18" charset="0"/>
              </a:rPr>
              <a:t>Hướng dẫn về nhà </a:t>
            </a:r>
            <a:endParaRPr lang="en-US" sz="2400" dirty="0">
              <a:solidFill>
                <a:srgbClr val="0070C0"/>
              </a:solidFill>
              <a:latin typeface="Times New Roman" panose="02020603050405020304" pitchFamily="18" charset="0"/>
              <a:cs typeface="Times New Roman" panose="02020603050405020304" pitchFamily="18" charset="0"/>
            </a:endParaRPr>
          </a:p>
          <a:p>
            <a:r>
              <a:rPr lang="nl-NL" sz="2400" dirty="0">
                <a:solidFill>
                  <a:srgbClr val="0070C0"/>
                </a:solidFill>
                <a:latin typeface="Times New Roman" panose="02020603050405020304" pitchFamily="18" charset="0"/>
                <a:cs typeface="Times New Roman" panose="02020603050405020304" pitchFamily="18" charset="0"/>
              </a:rPr>
              <a:t>- Kể tóm tắt truyện ngắn, nắm được nội dung, nghệ thuật , phân tích được nhân vật ông Hai  trong tác phẩm.</a:t>
            </a:r>
            <a:endParaRPr lang="en-US" sz="2400" dirty="0">
              <a:solidFill>
                <a:srgbClr val="0070C0"/>
              </a:solidFill>
              <a:latin typeface="Times New Roman" panose="02020603050405020304" pitchFamily="18" charset="0"/>
              <a:cs typeface="Times New Roman" panose="02020603050405020304" pitchFamily="18" charset="0"/>
            </a:endParaRPr>
          </a:p>
          <a:p>
            <a:r>
              <a:rPr lang="nl-NL" sz="2400" dirty="0">
                <a:solidFill>
                  <a:srgbClr val="0070C0"/>
                </a:solidFill>
                <a:latin typeface="Times New Roman" panose="02020603050405020304" pitchFamily="18" charset="0"/>
                <a:cs typeface="Times New Roman" panose="02020603050405020304" pitchFamily="18" charset="0"/>
              </a:rPr>
              <a:t>- Chuẩn bị  soạn bài sau: Văn bản “Lặng lẽ Sa Pa”</a:t>
            </a:r>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934955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4821"/>
                                        </p:tgtEl>
                                        <p:attrNameLst>
                                          <p:attrName>style.visibility</p:attrName>
                                        </p:attrNameLst>
                                      </p:cBhvr>
                                      <p:to>
                                        <p:strVal val="visible"/>
                                      </p:to>
                                    </p:set>
                                    <p:anim calcmode="lin" valueType="num">
                                      <p:cBhvr additive="base">
                                        <p:cTn id="18" dur="500" fill="hold"/>
                                        <p:tgtEl>
                                          <p:spTgt spid="34821"/>
                                        </p:tgtEl>
                                        <p:attrNameLst>
                                          <p:attrName>ppt_x</p:attrName>
                                        </p:attrNameLst>
                                      </p:cBhvr>
                                      <p:tavLst>
                                        <p:tav tm="0">
                                          <p:val>
                                            <p:strVal val="#ppt_x"/>
                                          </p:val>
                                        </p:tav>
                                        <p:tav tm="100000">
                                          <p:val>
                                            <p:strVal val="#ppt_x"/>
                                          </p:val>
                                        </p:tav>
                                      </p:tavLst>
                                    </p:anim>
                                    <p:anim calcmode="lin" valueType="num">
                                      <p:cBhvr additive="base">
                                        <p:cTn id="19" dur="500" fill="hold"/>
                                        <p:tgtEl>
                                          <p:spTgt spid="3482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6" grpId="0"/>
      <p:bldP spid="34821"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4572000" cy="830997"/>
          </a:xfrm>
          <a:prstGeom prst="rect">
            <a:avLst/>
          </a:prstGeom>
        </p:spPr>
        <p:txBody>
          <a:bodyPr wrap="square">
            <a:spAutoFit/>
          </a:bodyPr>
          <a:lstStyle/>
          <a:p>
            <a:pPr>
              <a:spcAft>
                <a:spcPts val="0"/>
              </a:spcAft>
            </a:pPr>
            <a:r>
              <a:rPr lang="en-US" sz="2400" b="1" dirty="0">
                <a:solidFill>
                  <a:srgbClr val="FF0000"/>
                </a:solidFill>
                <a:effectLst/>
                <a:latin typeface="Times New Roman"/>
                <a:ea typeface="Times New Roman"/>
              </a:rPr>
              <a:t>I. </a:t>
            </a:r>
            <a:r>
              <a:rPr lang="en-US" sz="2400" b="1" dirty="0" err="1">
                <a:solidFill>
                  <a:srgbClr val="FF0000"/>
                </a:solidFill>
                <a:latin typeface="Times New Roman"/>
                <a:ea typeface="Times New Roman"/>
              </a:rPr>
              <a:t>Giới</a:t>
            </a:r>
            <a:r>
              <a:rPr lang="en-US" sz="2400" b="1" dirty="0">
                <a:solidFill>
                  <a:srgbClr val="FF0000"/>
                </a:solidFill>
                <a:latin typeface="Times New Roman"/>
                <a:ea typeface="Times New Roman"/>
              </a:rPr>
              <a:t> </a:t>
            </a:r>
            <a:r>
              <a:rPr lang="en-US" sz="2400" b="1" dirty="0" err="1">
                <a:solidFill>
                  <a:srgbClr val="FF0000"/>
                </a:solidFill>
                <a:latin typeface="Times New Roman"/>
                <a:ea typeface="Times New Roman"/>
              </a:rPr>
              <a:t>thiệu</a:t>
            </a:r>
            <a:r>
              <a:rPr lang="en-US" sz="2400" b="1" dirty="0">
                <a:solidFill>
                  <a:srgbClr val="FF0000"/>
                </a:solidFill>
                <a:latin typeface="Times New Roman"/>
                <a:ea typeface="Times New Roman"/>
              </a:rPr>
              <a:t> </a:t>
            </a:r>
            <a:r>
              <a:rPr lang="en-US" sz="2400" b="1" dirty="0" err="1">
                <a:solidFill>
                  <a:srgbClr val="FF0000"/>
                </a:solidFill>
                <a:latin typeface="Times New Roman"/>
                <a:ea typeface="Times New Roman"/>
              </a:rPr>
              <a:t>chung</a:t>
            </a:r>
            <a:endParaRPr lang="en-US" sz="2400" dirty="0">
              <a:solidFill>
                <a:srgbClr val="FF0000"/>
              </a:solidFill>
              <a:effectLst/>
              <a:latin typeface="Times New Roman"/>
              <a:ea typeface="Times New Roman"/>
            </a:endParaRPr>
          </a:p>
          <a:p>
            <a:pPr>
              <a:spcAft>
                <a:spcPts val="0"/>
              </a:spcAft>
            </a:pPr>
            <a:r>
              <a:rPr lang="en-US" sz="2400" b="1" dirty="0">
                <a:solidFill>
                  <a:srgbClr val="FF0000"/>
                </a:solidFill>
                <a:effectLst/>
                <a:latin typeface="Times New Roman"/>
                <a:ea typeface="Times New Roman"/>
              </a:rPr>
              <a:t> 1. Tác </a:t>
            </a:r>
            <a:r>
              <a:rPr lang="en-US" sz="2400" b="1" dirty="0" err="1">
                <a:solidFill>
                  <a:srgbClr val="FF0000"/>
                </a:solidFill>
                <a:effectLst/>
                <a:latin typeface="Times New Roman"/>
                <a:ea typeface="Times New Roman"/>
              </a:rPr>
              <a:t>giả</a:t>
            </a:r>
            <a:r>
              <a:rPr lang="en-US" sz="2400" b="1" dirty="0">
                <a:solidFill>
                  <a:srgbClr val="FF0000"/>
                </a:solidFill>
                <a:effectLst/>
                <a:latin typeface="Times New Roman"/>
                <a:ea typeface="Times New Roman"/>
              </a:rPr>
              <a:t>:</a:t>
            </a:r>
            <a:endParaRPr lang="en-US" sz="2400" dirty="0">
              <a:solidFill>
                <a:srgbClr val="FF0000"/>
              </a:solidFill>
              <a:effectLst/>
              <a:latin typeface="Times New Roman"/>
              <a:ea typeface="Times New Roman"/>
            </a:endParaRPr>
          </a:p>
        </p:txBody>
      </p:sp>
      <p:sp>
        <p:nvSpPr>
          <p:cNvPr id="2" name="TextBox 1"/>
          <p:cNvSpPr txBox="1"/>
          <p:nvPr/>
        </p:nvSpPr>
        <p:spPr>
          <a:xfrm>
            <a:off x="228600" y="1059598"/>
            <a:ext cx="4876800" cy="5170646"/>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 Kim </a:t>
            </a:r>
            <a:r>
              <a:rPr lang="en-US" sz="2400" dirty="0" err="1">
                <a:latin typeface="Times New Roman" panose="02020603050405020304" pitchFamily="18" charset="0"/>
                <a:cs typeface="Times New Roman" panose="02020603050405020304" pitchFamily="18" charset="0"/>
              </a:rPr>
              <a:t>Lân</a:t>
            </a:r>
            <a:r>
              <a:rPr lang="en-US" sz="2400" dirty="0">
                <a:latin typeface="Times New Roman" panose="02020603050405020304" pitchFamily="18" charset="0"/>
                <a:cs typeface="Times New Roman" panose="02020603050405020304" pitchFamily="18" charset="0"/>
              </a:rPr>
              <a:t> ( 1920- 2007) </a:t>
            </a:r>
            <a:r>
              <a:rPr lang="en-US" sz="2400" dirty="0" err="1">
                <a:latin typeface="Times New Roman" panose="02020603050405020304" pitchFamily="18" charset="0"/>
                <a:cs typeface="Times New Roman" panose="02020603050405020304" pitchFamily="18" charset="0"/>
              </a:rPr>
              <a:t>tên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Bắc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Ninh</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s-ES" dirty="0"/>
              <a:t> </a:t>
            </a:r>
            <a:r>
              <a:rPr lang="es-ES" sz="2400" dirty="0" err="1">
                <a:latin typeface="Times New Roman" panose="02020603050405020304" pitchFamily="18" charset="0"/>
                <a:cs typeface="Times New Roman" panose="02020603050405020304" pitchFamily="18" charset="0"/>
              </a:rPr>
              <a:t>Ông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rất</a:t>
            </a:r>
            <a:r>
              <a:rPr lang="es-ES" sz="2400" dirty="0">
                <a:latin typeface="Times New Roman" panose="02020603050405020304" pitchFamily="18" charset="0"/>
                <a:cs typeface="Times New Roman" panose="02020603050405020304" pitchFamily="18" charset="0"/>
              </a:rPr>
              <a:t>  am </a:t>
            </a:r>
            <a:r>
              <a:rPr lang="es-ES" sz="2400" dirty="0" err="1">
                <a:latin typeface="Times New Roman" panose="02020603050405020304" pitchFamily="18" charset="0"/>
                <a:cs typeface="Times New Roman" panose="02020603050405020304" pitchFamily="18" charset="0"/>
              </a:rPr>
              <a:t>hiểu</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và</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gắn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bó</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với</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cuộc</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sống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nông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thôn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và</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những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người</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nông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dân</a:t>
            </a:r>
            <a:r>
              <a:rPr lang="es-E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VN.</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1945.</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phong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của</a:t>
            </a:r>
            <a:r>
              <a:rPr lang="es-ES" sz="2400" dirty="0">
                <a:latin typeface="Times New Roman" panose="02020603050405020304" pitchFamily="18" charset="0"/>
                <a:cs typeface="Times New Roman" panose="02020603050405020304" pitchFamily="18" charset="0"/>
              </a:rPr>
              <a:t> Kim </a:t>
            </a:r>
            <a:r>
              <a:rPr lang="es-ES" sz="2400" dirty="0" err="1">
                <a:latin typeface="Times New Roman" panose="02020603050405020304" pitchFamily="18" charset="0"/>
                <a:cs typeface="Times New Roman" panose="02020603050405020304" pitchFamily="18" charset="0"/>
              </a:rPr>
              <a:t>Lân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nhẹ</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nhàng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tự</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nhiên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mà</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giản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dị</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tinh</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tế</a:t>
            </a:r>
            <a:r>
              <a:rPr lang="es-E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p>
          <a:p>
            <a:pPr algn="just"/>
            <a:endParaRPr lang="en-US" dirty="0"/>
          </a:p>
        </p:txBody>
      </p:sp>
      <p:pic>
        <p:nvPicPr>
          <p:cNvPr id="1026" name="Picture 2" descr="Kim Lân – Wikipedia tiếng Việt">
            <a:extLst>
              <a:ext uri="{FF2B5EF4-FFF2-40B4-BE49-F238E27FC236}">
                <a16:creationId xmlns:a16="http://schemas.microsoft.com/office/drawing/2014/main" id="{791561ED-0AAA-2C17-A437-101231B8FD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914400"/>
            <a:ext cx="3309106" cy="441214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549B3B9-2E87-D502-5AB3-2CC0573074F5}"/>
              </a:ext>
            </a:extLst>
          </p:cNvPr>
          <p:cNvSpPr txBox="1"/>
          <p:nvPr/>
        </p:nvSpPr>
        <p:spPr>
          <a:xfrm>
            <a:off x="5350253" y="5562600"/>
            <a:ext cx="3581400" cy="923330"/>
          </a:xfrm>
          <a:prstGeom prst="rect">
            <a:avLst/>
          </a:prstGeom>
          <a:noFill/>
        </p:spPr>
        <p:txBody>
          <a:bodyPr wrap="square">
            <a:spAutoFit/>
          </a:bodyPr>
          <a:lstStyle/>
          <a:p>
            <a:r>
              <a:rPr lang="vi-VN" dirty="0">
                <a:latin typeface="+mj-lt"/>
              </a:rPr>
              <a:t>(Nguồn: </a:t>
            </a:r>
            <a:r>
              <a:rPr lang="en-US"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https://upload.wikimedia.org/wikipedia/vi/5/59/Kim_Lan.</a:t>
            </a:r>
            <a:r>
              <a:rPr lang="vi-VN" dirty="0">
                <a:latin typeface="+mj-lt"/>
                <a:hlinkClick r:id="rId3">
                  <a:extLst>
                    <a:ext uri="{A12FA001-AC4F-418D-AE19-62706E023703}">
                      <ahyp:hlinkClr xmlns:ahyp="http://schemas.microsoft.com/office/drawing/2018/hyperlinkcolor" val="tx"/>
                    </a:ext>
                  </a:extLst>
                </a:hlinkClick>
              </a:rPr>
              <a:t>jpeg</a:t>
            </a:r>
            <a:r>
              <a:rPr lang="vi-VN" dirty="0">
                <a:latin typeface="+mj-lt"/>
              </a:rPr>
              <a:t>)</a:t>
            </a:r>
            <a:endParaRPr lang="en-US" dirty="0">
              <a:latin typeface="+mj-lt"/>
            </a:endParaRPr>
          </a:p>
        </p:txBody>
      </p:sp>
    </p:spTree>
    <p:extLst>
      <p:ext uri="{BB962C8B-B14F-4D97-AF65-F5344CB8AC3E}">
        <p14:creationId xmlns:p14="http://schemas.microsoft.com/office/powerpoint/2010/main" val="300931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152400"/>
            <a:ext cx="2209800" cy="738664"/>
          </a:xfrm>
          <a:prstGeom prst="rect">
            <a:avLst/>
          </a:prstGeom>
          <a:noFill/>
        </p:spPr>
        <p:txBody>
          <a:bodyPr wrap="square" rtlCol="0">
            <a:spAutoFit/>
          </a:bodyPr>
          <a:lstStyle/>
          <a:p>
            <a:r>
              <a:rPr lang="nl-NL" b="1" i="1" u="sng" dirty="0"/>
              <a:t> </a:t>
            </a:r>
            <a:r>
              <a:rPr lang="nl-NL" sz="2400" b="1" i="1" u="sng" dirty="0">
                <a:solidFill>
                  <a:srgbClr val="FF0000"/>
                </a:solidFill>
                <a:latin typeface="Times New Roman" panose="02020603050405020304" pitchFamily="18" charset="0"/>
                <a:cs typeface="Times New Roman" panose="02020603050405020304" pitchFamily="18" charset="0"/>
              </a:rPr>
              <a:t>2.Tác phẩm</a:t>
            </a:r>
            <a:endParaRPr lang="en-US" sz="2400" dirty="0">
              <a:solidFill>
                <a:srgbClr val="FF0000"/>
              </a:solidFill>
              <a:latin typeface="Times New Roman" panose="02020603050405020304" pitchFamily="18" charset="0"/>
              <a:cs typeface="Times New Roman" panose="02020603050405020304" pitchFamily="18" charset="0"/>
            </a:endParaRPr>
          </a:p>
          <a:p>
            <a:endParaRPr lang="en-US" dirty="0"/>
          </a:p>
        </p:txBody>
      </p:sp>
      <p:sp>
        <p:nvSpPr>
          <p:cNvPr id="5" name="TextBox 4"/>
          <p:cNvSpPr txBox="1"/>
          <p:nvPr/>
        </p:nvSpPr>
        <p:spPr>
          <a:xfrm>
            <a:off x="76200" y="609600"/>
            <a:ext cx="8839200" cy="1569660"/>
          </a:xfrm>
          <a:prstGeom prst="rect">
            <a:avLst/>
          </a:prstGeom>
          <a:noFill/>
        </p:spPr>
        <p:txBody>
          <a:bodyPr wrap="square" rtlCol="0">
            <a:spAutoFit/>
          </a:bodyPr>
          <a:lstStyle/>
          <a:p>
            <a:r>
              <a:rPr lang="nl-NL" sz="2400" dirty="0">
                <a:latin typeface="Times New Roman" panose="02020603050405020304" pitchFamily="18" charset="0"/>
                <a:cs typeface="Times New Roman" panose="02020603050405020304" pitchFamily="18" charset="0"/>
              </a:rPr>
              <a:t>- Viết năm 1948-  thời kì đầu cuộc kháng chiến chống Pháp.</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Là tác phẩm thành công của văn học Việt Nam viết về đề tài người nông dân sau CM tháng Tám. </a:t>
            </a:r>
          </a:p>
          <a:p>
            <a:r>
              <a:rPr lang="nl-NL" sz="2400" dirty="0">
                <a:latin typeface="Times New Roman" panose="02020603050405020304" pitchFamily="18" charset="0"/>
                <a:cs typeface="Times New Roman" panose="02020603050405020304" pitchFamily="18" charset="0"/>
              </a:rPr>
              <a:t>- In lần đầu trên tạp chí Văn nghệ -1948</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6200" y="2179260"/>
            <a:ext cx="9067800" cy="1200329"/>
          </a:xfrm>
          <a:prstGeom prst="rect">
            <a:avLst/>
          </a:prstGeom>
          <a:noFill/>
        </p:spPr>
        <p:txBody>
          <a:bodyPr wrap="square" rtlCol="0">
            <a:spAutoFit/>
          </a:bodyPr>
          <a:lstStyle/>
          <a:p>
            <a:r>
              <a:rPr lang="es-ES" sz="2400" i="1" dirty="0">
                <a:latin typeface="Times New Roman" panose="02020603050405020304" pitchFamily="18" charset="0"/>
                <a:cs typeface="Times New Roman" panose="02020603050405020304" pitchFamily="18" charset="0"/>
              </a:rPr>
              <a:t>-</a:t>
            </a:r>
            <a:r>
              <a:rPr lang="es-ES" sz="2400" dirty="0" err="1">
                <a:latin typeface="Times New Roman" panose="02020603050405020304" pitchFamily="18" charset="0"/>
                <a:cs typeface="Times New Roman" panose="02020603050405020304" pitchFamily="18" charset="0"/>
              </a:rPr>
              <a:t>Tác</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phẩm</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khác</a:t>
            </a:r>
            <a:r>
              <a:rPr lang="es-ES" sz="2400" dirty="0">
                <a:latin typeface="Times New Roman" panose="02020603050405020304" pitchFamily="18" charset="0"/>
                <a:cs typeface="Times New Roman" panose="02020603050405020304" pitchFamily="18" charset="0"/>
              </a:rPr>
              <a:t> : </a:t>
            </a:r>
            <a:r>
              <a:rPr lang="es-ES" sz="2400" dirty="0" err="1">
                <a:latin typeface="Times New Roman" panose="02020603050405020304" pitchFamily="18" charset="0"/>
                <a:cs typeface="Times New Roman" panose="02020603050405020304" pitchFamily="18" charset="0"/>
              </a:rPr>
              <a:t>Vợ</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nhặt</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Nên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vợ</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nên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chồng</a:t>
            </a:r>
            <a:r>
              <a:rPr lang="es-ES" sz="2400" dirty="0">
                <a:latin typeface="Times New Roman" panose="02020603050405020304" pitchFamily="18" charset="0"/>
                <a:cs typeface="Times New Roman" panose="02020603050405020304" pitchFamily="18" charset="0"/>
              </a:rPr>
              <a:t> 1955, Con </a:t>
            </a:r>
            <a:r>
              <a:rPr lang="es-ES" sz="2400" dirty="0" err="1">
                <a:latin typeface="Times New Roman" panose="02020603050405020304" pitchFamily="18" charset="0"/>
                <a:cs typeface="Times New Roman" panose="02020603050405020304" pitchFamily="18" charset="0"/>
              </a:rPr>
              <a:t>chó</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xấu</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xí</a:t>
            </a:r>
            <a:r>
              <a:rPr lang="es-ES" sz="2400" dirty="0">
                <a:latin typeface="Times New Roman" panose="02020603050405020304" pitchFamily="18" charset="0"/>
                <a:cs typeface="Times New Roman" panose="02020603050405020304" pitchFamily="18" charset="0"/>
              </a:rPr>
              <a:t> 1962, </a:t>
            </a:r>
            <a:r>
              <a:rPr lang="es-ES" sz="2400" dirty="0" err="1">
                <a:latin typeface="Times New Roman" panose="02020603050405020304" pitchFamily="18" charset="0"/>
                <a:cs typeface="Times New Roman" panose="02020603050405020304" pitchFamily="18" charset="0"/>
              </a:rPr>
              <a:t>Ông</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Cả</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Ngũ</a:t>
            </a:r>
            <a:r>
              <a:rPr lang="es-E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38886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4a54845f_093cba38_20081791135361_2_resize"/>
          <p:cNvPicPr>
            <a:picLocks noChangeAspect="1" noChangeArrowheads="1"/>
          </p:cNvPicPr>
          <p:nvPr/>
        </p:nvPicPr>
        <p:blipFill>
          <a:blip r:embed="rId2">
            <a:lum bright="18000"/>
            <a:extLst>
              <a:ext uri="{28A0092B-C50C-407E-A947-70E740481C1C}">
                <a14:useLocalDpi xmlns:a14="http://schemas.microsoft.com/office/drawing/2010/main" val="0"/>
              </a:ext>
            </a:extLst>
          </a:blip>
          <a:srcRect b="5556"/>
          <a:stretch>
            <a:fillRect/>
          </a:stretch>
        </p:blipFill>
        <p:spPr bwMode="auto">
          <a:xfrm>
            <a:off x="0" y="0"/>
            <a:ext cx="9144000" cy="6858000"/>
          </a:xfrm>
          <a:prstGeom prst="rect">
            <a:avLst/>
          </a:prstGeom>
          <a:solidFill>
            <a:srgbClr val="CC3300"/>
          </a:solidFill>
          <a:ln w="9525">
            <a:solidFill>
              <a:srgbClr val="000099"/>
            </a:solidFill>
            <a:miter lim="800000"/>
            <a:headEnd/>
            <a:tailEnd/>
          </a:ln>
        </p:spPr>
      </p:pic>
      <p:sp>
        <p:nvSpPr>
          <p:cNvPr id="32778" name="Text Box 10"/>
          <p:cNvSpPr txBox="1">
            <a:spLocks noChangeArrowheads="1"/>
          </p:cNvSpPr>
          <p:nvPr/>
        </p:nvSpPr>
        <p:spPr bwMode="auto">
          <a:xfrm>
            <a:off x="152400" y="990600"/>
            <a:ext cx="8686800" cy="1079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52" tIns="46927" rIns="93852" bIns="46927">
            <a:spAutoFit/>
          </a:bodyPr>
          <a:lstStyle>
            <a:lvl1pPr defTabSz="938213">
              <a:defRPr>
                <a:solidFill>
                  <a:schemeClr val="tx1"/>
                </a:solidFill>
                <a:latin typeface="Arial" pitchFamily="34" charset="0"/>
              </a:defRPr>
            </a:lvl1pPr>
            <a:lvl2pPr marL="742950" indent="-285750" defTabSz="938213">
              <a:defRPr>
                <a:solidFill>
                  <a:schemeClr val="tx1"/>
                </a:solidFill>
                <a:latin typeface="Arial" pitchFamily="34" charset="0"/>
              </a:defRPr>
            </a:lvl2pPr>
            <a:lvl3pPr marL="1143000" indent="-228600" defTabSz="938213">
              <a:defRPr>
                <a:solidFill>
                  <a:schemeClr val="tx1"/>
                </a:solidFill>
                <a:latin typeface="Arial" pitchFamily="34" charset="0"/>
              </a:defRPr>
            </a:lvl3pPr>
            <a:lvl4pPr marL="1600200" indent="-228600" defTabSz="938213">
              <a:defRPr>
                <a:solidFill>
                  <a:schemeClr val="tx1"/>
                </a:solidFill>
                <a:latin typeface="Arial" pitchFamily="34" charset="0"/>
              </a:defRPr>
            </a:lvl4pPr>
            <a:lvl5pPr marL="2057400" indent="-228600" defTabSz="938213">
              <a:defRPr>
                <a:solidFill>
                  <a:schemeClr val="tx1"/>
                </a:solidFill>
                <a:latin typeface="Arial" pitchFamily="34" charset="0"/>
              </a:defRPr>
            </a:lvl5pPr>
            <a:lvl6pPr marL="2514600" indent="-228600" defTabSz="938213" eaLnBrk="0" fontAlgn="base" hangingPunct="0">
              <a:spcBef>
                <a:spcPct val="0"/>
              </a:spcBef>
              <a:spcAft>
                <a:spcPct val="0"/>
              </a:spcAft>
              <a:defRPr>
                <a:solidFill>
                  <a:schemeClr val="tx1"/>
                </a:solidFill>
                <a:latin typeface="Arial" pitchFamily="34" charset="0"/>
              </a:defRPr>
            </a:lvl6pPr>
            <a:lvl7pPr marL="2971800" indent="-228600" defTabSz="938213" eaLnBrk="0" fontAlgn="base" hangingPunct="0">
              <a:spcBef>
                <a:spcPct val="0"/>
              </a:spcBef>
              <a:spcAft>
                <a:spcPct val="0"/>
              </a:spcAft>
              <a:defRPr>
                <a:solidFill>
                  <a:schemeClr val="tx1"/>
                </a:solidFill>
                <a:latin typeface="Arial" pitchFamily="34" charset="0"/>
              </a:defRPr>
            </a:lvl7pPr>
            <a:lvl8pPr marL="3429000" indent="-228600" defTabSz="938213" eaLnBrk="0" fontAlgn="base" hangingPunct="0">
              <a:spcBef>
                <a:spcPct val="0"/>
              </a:spcBef>
              <a:spcAft>
                <a:spcPct val="0"/>
              </a:spcAft>
              <a:defRPr>
                <a:solidFill>
                  <a:schemeClr val="tx1"/>
                </a:solidFill>
                <a:latin typeface="Arial" pitchFamily="34" charset="0"/>
              </a:defRPr>
            </a:lvl8pPr>
            <a:lvl9pPr marL="3886200" indent="-228600" defTabSz="938213"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Một</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số</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tác</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phẩm</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tiêu</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biểu</a:t>
            </a:r>
            <a:r>
              <a:rPr lang="en-US" altLang="en-US" sz="3200" dirty="0">
                <a:latin typeface="Times New Roman" pitchFamily="18" charset="0"/>
                <a:cs typeface="Times New Roman" pitchFamily="18" charset="0"/>
              </a:rPr>
              <a:t> : </a:t>
            </a:r>
            <a:r>
              <a:rPr lang="en-US" altLang="en-US" sz="3200" i="1" dirty="0">
                <a:latin typeface="Times New Roman" pitchFamily="18" charset="0"/>
                <a:cs typeface="Times New Roman" pitchFamily="18" charset="0"/>
              </a:rPr>
              <a:t>“</a:t>
            </a:r>
            <a:r>
              <a:rPr lang="en-US" altLang="en-US" sz="3200" i="1" dirty="0" err="1">
                <a:latin typeface="Times New Roman" pitchFamily="18" charset="0"/>
                <a:cs typeface="Times New Roman" pitchFamily="18" charset="0"/>
              </a:rPr>
              <a:t>Vợ</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nhặt</a:t>
            </a:r>
            <a:r>
              <a:rPr lang="en-US" altLang="en-US" sz="3200" i="1" dirty="0">
                <a:latin typeface="Times New Roman" pitchFamily="18" charset="0"/>
                <a:cs typeface="Times New Roman" pitchFamily="18" charset="0"/>
              </a:rPr>
              <a:t>, Con </a:t>
            </a:r>
            <a:r>
              <a:rPr lang="en-US" altLang="en-US" sz="3200" i="1" dirty="0" err="1">
                <a:latin typeface="Times New Roman" pitchFamily="18" charset="0"/>
                <a:cs typeface="Times New Roman" pitchFamily="18" charset="0"/>
              </a:rPr>
              <a:t>chó</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xấu</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xí</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Đứa</a:t>
            </a:r>
            <a:r>
              <a:rPr lang="en-US" altLang="en-US" sz="3200" i="1" dirty="0">
                <a:latin typeface="Times New Roman" pitchFamily="18" charset="0"/>
                <a:cs typeface="Times New Roman" pitchFamily="18" charset="0"/>
              </a:rPr>
              <a:t> con </a:t>
            </a:r>
            <a:r>
              <a:rPr lang="en-US" altLang="en-US" sz="3200" i="1" dirty="0" err="1">
                <a:latin typeface="Times New Roman" pitchFamily="18" charset="0"/>
                <a:cs typeface="Times New Roman" pitchFamily="18" charset="0"/>
              </a:rPr>
              <a:t>người</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vợ</a:t>
            </a:r>
            <a:r>
              <a:rPr lang="en-US" altLang="en-US" sz="3200" i="1" dirty="0">
                <a:latin typeface="Times New Roman" pitchFamily="18" charset="0"/>
                <a:cs typeface="Times New Roman" pitchFamily="18" charset="0"/>
              </a:rPr>
              <a:t> </a:t>
            </a:r>
            <a:r>
              <a:rPr lang="en-US" altLang="en-US" sz="3200" i="1" dirty="0" err="1">
                <a:latin typeface="Times New Roman" pitchFamily="18" charset="0"/>
                <a:cs typeface="Times New Roman" pitchFamily="18" charset="0"/>
              </a:rPr>
              <a:t>lẽ</a:t>
            </a:r>
            <a:r>
              <a:rPr lang="en-US" altLang="en-US" sz="3200" i="1" dirty="0">
                <a:latin typeface="Times New Roman" pitchFamily="18" charset="0"/>
                <a:cs typeface="Times New Roman" pitchFamily="18" charset="0"/>
              </a:rPr>
              <a:t>”...</a:t>
            </a:r>
          </a:p>
        </p:txBody>
      </p:sp>
      <p:pic>
        <p:nvPicPr>
          <p:cNvPr id="32780" name="Picture 12"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661" y="2205917"/>
            <a:ext cx="202882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13" descr="vợ nhạ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6083" y="2185135"/>
            <a:ext cx="202565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Text Box 191"/>
          <p:cNvSpPr txBox="1">
            <a:spLocks noChangeArrowheads="1"/>
          </p:cNvSpPr>
          <p:nvPr/>
        </p:nvSpPr>
        <p:spPr bwMode="auto">
          <a:xfrm>
            <a:off x="0" y="304800"/>
            <a:ext cx="9090026" cy="584775"/>
          </a:xfrm>
          <a:prstGeom prst="rect">
            <a:avLst/>
          </a:prstGeom>
          <a:noFill/>
          <a:ln>
            <a:noFill/>
          </a:ln>
          <a:effectLst/>
        </p:spPr>
        <p:txBody>
          <a:bodyPr wrap="square">
            <a:spAutoFit/>
          </a:bodyPr>
          <a:lstStyle>
            <a:lvl1pPr defTabSz="938213" eaLnBrk="0" hangingPunct="0">
              <a:defRPr sz="1900">
                <a:solidFill>
                  <a:schemeClr val="tx1"/>
                </a:solidFill>
                <a:latin typeface="Times New Roman" pitchFamily="18" charset="0"/>
              </a:defRPr>
            </a:lvl1pPr>
            <a:lvl2pPr marL="742950" indent="-285750" defTabSz="938213" eaLnBrk="0" hangingPunct="0">
              <a:defRPr sz="1900">
                <a:solidFill>
                  <a:schemeClr val="tx1"/>
                </a:solidFill>
                <a:latin typeface="Times New Roman" pitchFamily="18" charset="0"/>
              </a:defRPr>
            </a:lvl2pPr>
            <a:lvl3pPr marL="1143000" indent="-228600" defTabSz="938213" eaLnBrk="0" hangingPunct="0">
              <a:defRPr sz="1900">
                <a:solidFill>
                  <a:schemeClr val="tx1"/>
                </a:solidFill>
                <a:latin typeface="Times New Roman" pitchFamily="18" charset="0"/>
              </a:defRPr>
            </a:lvl3pPr>
            <a:lvl4pPr marL="1600200" indent="-228600" defTabSz="938213" eaLnBrk="0" hangingPunct="0">
              <a:defRPr sz="1900">
                <a:solidFill>
                  <a:schemeClr val="tx1"/>
                </a:solidFill>
                <a:latin typeface="Times New Roman" pitchFamily="18" charset="0"/>
              </a:defRPr>
            </a:lvl4pPr>
            <a:lvl5pPr marL="2057400" indent="-228600" defTabSz="938213" eaLnBrk="0" hangingPunct="0">
              <a:defRPr sz="1900">
                <a:solidFill>
                  <a:schemeClr val="tx1"/>
                </a:solidFill>
                <a:latin typeface="Times New Roman" pitchFamily="18" charset="0"/>
              </a:defRPr>
            </a:lvl5pPr>
            <a:lvl6pPr marL="2514600" indent="-228600" defTabSz="938213" eaLnBrk="0" fontAlgn="base" hangingPunct="0">
              <a:spcBef>
                <a:spcPct val="0"/>
              </a:spcBef>
              <a:spcAft>
                <a:spcPct val="0"/>
              </a:spcAft>
              <a:defRPr sz="1900">
                <a:solidFill>
                  <a:schemeClr val="tx1"/>
                </a:solidFill>
                <a:latin typeface="Times New Roman" pitchFamily="18" charset="0"/>
              </a:defRPr>
            </a:lvl6pPr>
            <a:lvl7pPr marL="2971800" indent="-228600" defTabSz="938213" eaLnBrk="0" fontAlgn="base" hangingPunct="0">
              <a:spcBef>
                <a:spcPct val="0"/>
              </a:spcBef>
              <a:spcAft>
                <a:spcPct val="0"/>
              </a:spcAft>
              <a:defRPr sz="1900">
                <a:solidFill>
                  <a:schemeClr val="tx1"/>
                </a:solidFill>
                <a:latin typeface="Times New Roman" pitchFamily="18" charset="0"/>
              </a:defRPr>
            </a:lvl7pPr>
            <a:lvl8pPr marL="3429000" indent="-228600" defTabSz="938213" eaLnBrk="0" fontAlgn="base" hangingPunct="0">
              <a:spcBef>
                <a:spcPct val="0"/>
              </a:spcBef>
              <a:spcAft>
                <a:spcPct val="0"/>
              </a:spcAft>
              <a:defRPr sz="1900">
                <a:solidFill>
                  <a:schemeClr val="tx1"/>
                </a:solidFill>
                <a:latin typeface="Times New Roman" pitchFamily="18" charset="0"/>
              </a:defRPr>
            </a:lvl8pPr>
            <a:lvl9pPr marL="3886200" indent="-228600" defTabSz="938213" eaLnBrk="0" fontAlgn="base" hangingPunct="0">
              <a:spcBef>
                <a:spcPct val="0"/>
              </a:spcBef>
              <a:spcAft>
                <a:spcPct val="0"/>
              </a:spcAft>
              <a:defRPr sz="1900">
                <a:solidFill>
                  <a:schemeClr val="tx1"/>
                </a:solidFill>
                <a:latin typeface="Times New Roman" pitchFamily="18" charset="0"/>
              </a:defRPr>
            </a:lvl9pPr>
          </a:lstStyle>
          <a:p>
            <a:pPr eaLnBrk="1" hangingPunct="1">
              <a:spcBef>
                <a:spcPts val="600"/>
              </a:spcBef>
              <a:defRPr/>
            </a:pPr>
            <a:r>
              <a:rPr lang="en-US" sz="3200" b="1" dirty="0">
                <a:latin typeface="+mj-lt"/>
              </a:rPr>
              <a:t>*</a:t>
            </a:r>
            <a:r>
              <a:rPr lang="en-US" sz="3200" b="1" dirty="0" err="1">
                <a:cs typeface="Times New Roman" pitchFamily="18" charset="0"/>
              </a:rPr>
              <a:t>Các</a:t>
            </a:r>
            <a:r>
              <a:rPr lang="en-US" sz="3200" b="1" dirty="0">
                <a:cs typeface="Times New Roman" pitchFamily="18" charset="0"/>
              </a:rPr>
              <a:t> </a:t>
            </a:r>
            <a:r>
              <a:rPr lang="en-US" sz="3200" b="1" dirty="0" err="1">
                <a:cs typeface="Times New Roman" pitchFamily="18" charset="0"/>
              </a:rPr>
              <a:t>sáng</a:t>
            </a:r>
            <a:r>
              <a:rPr lang="en-US" sz="3200" b="1" dirty="0">
                <a:cs typeface="Times New Roman" pitchFamily="18" charset="0"/>
              </a:rPr>
              <a:t> </a:t>
            </a:r>
            <a:r>
              <a:rPr lang="en-US" sz="3200" b="1" dirty="0" err="1">
                <a:cs typeface="Times New Roman" pitchFamily="18" charset="0"/>
              </a:rPr>
              <a:t>tác</a:t>
            </a:r>
            <a:r>
              <a:rPr lang="en-US" sz="3200" b="1" dirty="0">
                <a:cs typeface="Times New Roman" pitchFamily="18" charset="0"/>
              </a:rPr>
              <a:t>:</a:t>
            </a:r>
          </a:p>
        </p:txBody>
      </p:sp>
      <p:pic>
        <p:nvPicPr>
          <p:cNvPr id="9230" name="Picture 14" descr="Kết quả hình ảnh cho hình ảnh nhưng tác phẩm của kim lâ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4985" y="2178208"/>
            <a:ext cx="2286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Picture 16" descr="Kết quả hình ảnh cho hình ảnh tác phẩm nên vợ nên chồng của kim lâ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8780" y="2205917"/>
            <a:ext cx="225742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8757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78"/>
                                        </p:tgtEl>
                                        <p:attrNameLst>
                                          <p:attrName>style.visibility</p:attrName>
                                        </p:attrNameLst>
                                      </p:cBhvr>
                                      <p:to>
                                        <p:strVal val="visible"/>
                                      </p:to>
                                    </p:set>
                                    <p:animEffect transition="in" filter="box(in)">
                                      <p:cBhvr>
                                        <p:cTn id="7" dur="500"/>
                                        <p:tgtEl>
                                          <p:spTgt spid="32778"/>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32780"/>
                                        </p:tgtEl>
                                        <p:attrNameLst>
                                          <p:attrName>style.visibility</p:attrName>
                                        </p:attrNameLst>
                                      </p:cBhvr>
                                      <p:to>
                                        <p:strVal val="visible"/>
                                      </p:to>
                                    </p:set>
                                    <p:animEffect transition="in" filter="box(in)">
                                      <p:cBhvr>
                                        <p:cTn id="11" dur="500"/>
                                        <p:tgtEl>
                                          <p:spTgt spid="32780"/>
                                        </p:tgtEl>
                                      </p:cBhvr>
                                    </p:animEffect>
                                  </p:childTnLst>
                                </p:cTn>
                              </p:par>
                              <p:par>
                                <p:cTn id="12" presetID="4" presetClass="entr" presetSubtype="16" fill="hold" nodeType="withEffect">
                                  <p:stCondLst>
                                    <p:cond delay="0"/>
                                  </p:stCondLst>
                                  <p:childTnLst>
                                    <p:set>
                                      <p:cBhvr>
                                        <p:cTn id="13" dur="1" fill="hold">
                                          <p:stCondLst>
                                            <p:cond delay="0"/>
                                          </p:stCondLst>
                                        </p:cTn>
                                        <p:tgtEl>
                                          <p:spTgt spid="32781"/>
                                        </p:tgtEl>
                                        <p:attrNameLst>
                                          <p:attrName>style.visibility</p:attrName>
                                        </p:attrNameLst>
                                      </p:cBhvr>
                                      <p:to>
                                        <p:strVal val="visible"/>
                                      </p:to>
                                    </p:set>
                                    <p:animEffect transition="in" filter="box(in)">
                                      <p:cBhvr>
                                        <p:cTn id="14" dur="500"/>
                                        <p:tgtEl>
                                          <p:spTgt spid="32781"/>
                                        </p:tgtEl>
                                      </p:cBhvr>
                                    </p:animEffect>
                                  </p:childTnLst>
                                </p:cTn>
                              </p:par>
                              <p:par>
                                <p:cTn id="15" presetID="6" presetClass="entr" presetSubtype="16" fill="hold" nodeType="withEffect">
                                  <p:stCondLst>
                                    <p:cond delay="0"/>
                                  </p:stCondLst>
                                  <p:childTnLst>
                                    <p:set>
                                      <p:cBhvr>
                                        <p:cTn id="16" dur="1" fill="hold">
                                          <p:stCondLst>
                                            <p:cond delay="0"/>
                                          </p:stCondLst>
                                        </p:cTn>
                                        <p:tgtEl>
                                          <p:spTgt spid="9230"/>
                                        </p:tgtEl>
                                        <p:attrNameLst>
                                          <p:attrName>style.visibility</p:attrName>
                                        </p:attrNameLst>
                                      </p:cBhvr>
                                      <p:to>
                                        <p:strVal val="visible"/>
                                      </p:to>
                                    </p:set>
                                    <p:animEffect transition="in" filter="circle(in)">
                                      <p:cBhvr>
                                        <p:cTn id="17" dur="2000"/>
                                        <p:tgtEl>
                                          <p:spTgt spid="9230"/>
                                        </p:tgtEl>
                                      </p:cBhvr>
                                    </p:animEffect>
                                  </p:childTnLst>
                                </p:cTn>
                              </p:par>
                              <p:par>
                                <p:cTn id="18" presetID="6" presetClass="entr" presetSubtype="16" fill="hold" nodeType="withEffect">
                                  <p:stCondLst>
                                    <p:cond delay="0"/>
                                  </p:stCondLst>
                                  <p:childTnLst>
                                    <p:set>
                                      <p:cBhvr>
                                        <p:cTn id="19" dur="1" fill="hold">
                                          <p:stCondLst>
                                            <p:cond delay="0"/>
                                          </p:stCondLst>
                                        </p:cTn>
                                        <p:tgtEl>
                                          <p:spTgt spid="9232"/>
                                        </p:tgtEl>
                                        <p:attrNameLst>
                                          <p:attrName>style.visibility</p:attrName>
                                        </p:attrNameLst>
                                      </p:cBhvr>
                                      <p:to>
                                        <p:strVal val="visible"/>
                                      </p:to>
                                    </p:set>
                                    <p:animEffect transition="in" filter="circle(in)">
                                      <p:cBhvr>
                                        <p:cTn id="20" dur="2000"/>
                                        <p:tgtEl>
                                          <p:spTgt spid="9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52400"/>
            <a:ext cx="86106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sz="2400" dirty="0">
                <a:latin typeface="Times New Roman" panose="02020603050405020304" pitchFamily="18" charset="0"/>
                <a:cs typeface="Times New Roman" panose="02020603050405020304" pitchFamily="18" charset="0"/>
              </a:rPr>
              <a:t>   N</a:t>
            </a:r>
            <a:r>
              <a:rPr lang="vi-VN" sz="2400" dirty="0">
                <a:latin typeface="Times New Roman" pitchFamily="18" charset="0"/>
                <a:cs typeface="Times New Roman" pitchFamily="18" charset="0"/>
              </a:rPr>
              <a:t>gay sau Cách mạng tháng Tám, nước Việt Nam non trẻ đã gặp muôn vàn khó khăn: giặc </a:t>
            </a:r>
            <a:r>
              <a:rPr lang="vi-VN" sz="2400" dirty="0">
                <a:solidFill>
                  <a:srgbClr val="FF0000"/>
                </a:solidFill>
                <a:latin typeface="Times New Roman" pitchFamily="18" charset="0"/>
                <a:cs typeface="Times New Roman" pitchFamily="18" charset="0"/>
              </a:rPr>
              <a:t>đói, giặc dốt và giặc ngoại xâm</a:t>
            </a:r>
            <a:r>
              <a:rPr lang="vi-VN" sz="2400" dirty="0">
                <a:latin typeface="Times New Roman" pitchFamily="18" charset="0"/>
                <a:cs typeface="Times New Roman" pitchFamily="18" charset="0"/>
              </a:rPr>
              <a:t>. Ngày 23/9/1945, thực dân Pháp đã tấn công Sài Gòn</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Tại Hà Nội, quân Pháp liên tiếp nổ súng, ném lựu đạn vào nhiều nơi, đốt nhà thông tin ở phố Tràng Tiền, chiếm cơ quan Bộ Tài chính và Bộ Giao thông công chính</a:t>
            </a:r>
            <a:r>
              <a:rPr lang="en-US" sz="2400" dirty="0">
                <a:latin typeface="Times New Roman" panose="02020603050405020304" pitchFamily="18" charset="0"/>
                <a:cs typeface="Times New Roman" panose="02020603050405020304" pitchFamily="18" charset="0"/>
              </a:rPr>
              <a:t>.</a:t>
            </a:r>
            <a:r>
              <a:rPr lang="vi-VN" sz="2400" dirty="0">
                <a:latin typeface="Times New Roman" pitchFamily="18" charset="0"/>
                <a:cs typeface="Times New Roman" pitchFamily="18" charset="0"/>
              </a:rPr>
              <a:t> Trước tình hình đó, vào ngày 18 và 19/12/1946, Thường vụ Trung ương Đảng họp mở rộng do Chủ tịch Hồ Chí Minh chủ trì, quyết định phát động cuộc kháng chiến trên phạm vi cả nước.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itchFamily="18" charset="0"/>
                <a:cs typeface="Times New Roman" pitchFamily="18" charset="0"/>
              </a:rPr>
              <a:t>Để bảo vệ an toàn tính mạng và tài sản của nhân dân, Trung ương Đảng và Chính phủ đã chủ động đưa nhân dân đi sơ tán. Theo đó, các cụ già, trẻ em, người ốm đau, tàn tật đã sớm được tổ chức rời khỏi thành phố, thị xã về vùng nông thôn và lên căn cứ địa.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p>
          <a:p>
            <a:endParaRPr lang="vi-VN" sz="2000" dirty="0"/>
          </a:p>
          <a:p>
            <a:br>
              <a:rPr lang="vi-VN" sz="2000" dirty="0"/>
            </a:br>
            <a:endParaRPr lang="en-US" sz="2000" dirty="0"/>
          </a:p>
        </p:txBody>
      </p:sp>
    </p:spTree>
    <p:extLst>
      <p:ext uri="{BB962C8B-B14F-4D97-AF65-F5344CB8AC3E}">
        <p14:creationId xmlns:p14="http://schemas.microsoft.com/office/powerpoint/2010/main" val="1689346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DAN TAN 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ext Box 3"/>
          <p:cNvSpPr txBox="1">
            <a:spLocks noChangeArrowheads="1"/>
          </p:cNvSpPr>
          <p:nvPr/>
        </p:nvSpPr>
        <p:spPr bwMode="auto">
          <a:xfrm>
            <a:off x="0" y="5791200"/>
            <a:ext cx="8532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vi-VN" altLang="en-US" sz="2800" b="1">
                <a:solidFill>
                  <a:srgbClr val="333300"/>
                </a:solidFill>
              </a:rPr>
              <a:t>                     </a:t>
            </a:r>
            <a:r>
              <a:rPr lang="vi-VN" altLang="en-US" sz="4000" b="1">
                <a:solidFill>
                  <a:srgbClr val="F80819"/>
                </a:solidFill>
                <a:latin typeface="Times New Roman" pitchFamily="18" charset="0"/>
              </a:rPr>
              <a:t>NGƯỜI DÂN ĐI TẢN CƯ</a:t>
            </a:r>
            <a:endParaRPr lang="vi-VN" altLang="en-US" sz="4000" b="1">
              <a:solidFill>
                <a:srgbClr val="F80819"/>
              </a:solidFill>
              <a:latin typeface="Times New Roman" pitchFamily="18" charset="0"/>
              <a:cs typeface="Times New Roman" pitchFamily="18" charset="0"/>
            </a:endParaRPr>
          </a:p>
        </p:txBody>
      </p:sp>
    </p:spTree>
    <p:extLst>
      <p:ext uri="{BB962C8B-B14F-4D97-AF65-F5344CB8AC3E}">
        <p14:creationId xmlns:p14="http://schemas.microsoft.com/office/powerpoint/2010/main" val="1262440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diamond(in)">
                                      <p:cBhvr>
                                        <p:cTn id="7" dur="2000"/>
                                        <p:tgtEl>
                                          <p:spTgt spid="35842"/>
                                        </p:tgtEl>
                                      </p:cBhvr>
                                    </p:animEffect>
                                  </p:childTnLst>
                                </p:cTn>
                              </p:par>
                              <p:par>
                                <p:cTn id="8" presetID="7" presetClass="entr" presetSubtype="4" fill="hold" grpId="0" nodeType="withEffect">
                                  <p:stCondLst>
                                    <p:cond delay="0"/>
                                  </p:stCondLst>
                                  <p:childTnLst>
                                    <p:set>
                                      <p:cBhvr>
                                        <p:cTn id="9" dur="1" fill="hold">
                                          <p:stCondLst>
                                            <p:cond delay="0"/>
                                          </p:stCondLst>
                                        </p:cTn>
                                        <p:tgtEl>
                                          <p:spTgt spid="35843"/>
                                        </p:tgtEl>
                                        <p:attrNameLst>
                                          <p:attrName>style.visibility</p:attrName>
                                        </p:attrNameLst>
                                      </p:cBhvr>
                                      <p:to>
                                        <p:strVal val="visible"/>
                                      </p:to>
                                    </p:set>
                                    <p:anim calcmode="lin" valueType="num">
                                      <p:cBhvr additive="base">
                                        <p:cTn id="10" dur="1000" fill="hold"/>
                                        <p:tgtEl>
                                          <p:spTgt spid="35843"/>
                                        </p:tgtEl>
                                        <p:attrNameLst>
                                          <p:attrName>ppt_x</p:attrName>
                                        </p:attrNameLst>
                                      </p:cBhvr>
                                      <p:tavLst>
                                        <p:tav tm="0">
                                          <p:val>
                                            <p:strVal val="#ppt_x"/>
                                          </p:val>
                                        </p:tav>
                                        <p:tav tm="100000">
                                          <p:val>
                                            <p:strVal val="#ppt_x"/>
                                          </p:val>
                                        </p:tav>
                                      </p:tavLst>
                                    </p:anim>
                                    <p:anim calcmode="lin" valueType="num">
                                      <p:cBhvr additive="base">
                                        <p:cTn id="11" dur="1000" fill="hold"/>
                                        <p:tgtEl>
                                          <p:spTgt spid="358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
            <a:ext cx="3810000" cy="1323439"/>
          </a:xfrm>
          <a:prstGeom prst="rect">
            <a:avLst/>
          </a:prstGeom>
          <a:noFill/>
        </p:spPr>
        <p:txBody>
          <a:bodyPr wrap="square" rtlCol="0">
            <a:spAutoFit/>
          </a:bodyPr>
          <a:lstStyle/>
          <a:p>
            <a:r>
              <a:rPr lang="nl-NL" sz="2200" b="1" dirty="0"/>
              <a:t> </a:t>
            </a:r>
            <a:r>
              <a:rPr lang="nl-NL" sz="2200" b="1" dirty="0">
                <a:latin typeface="Times New Roman" panose="02020603050405020304" pitchFamily="18" charset="0"/>
                <a:cs typeface="Times New Roman" panose="02020603050405020304" pitchFamily="18" charset="0"/>
              </a:rPr>
              <a:t>II. </a:t>
            </a:r>
            <a:r>
              <a:rPr lang="nl-NL" sz="2200" b="1" u="sng" dirty="0">
                <a:latin typeface="Times New Roman" panose="02020603050405020304" pitchFamily="18" charset="0"/>
                <a:cs typeface="Times New Roman" panose="02020603050405020304" pitchFamily="18" charset="0"/>
              </a:rPr>
              <a:t>Đọc – Hiểu văn bản</a:t>
            </a:r>
            <a:endParaRPr lang="en-US" sz="2200" dirty="0">
              <a:latin typeface="Times New Roman" panose="02020603050405020304" pitchFamily="18" charset="0"/>
              <a:cs typeface="Times New Roman" panose="02020603050405020304" pitchFamily="18" charset="0"/>
            </a:endParaRPr>
          </a:p>
          <a:p>
            <a:r>
              <a:rPr lang="nl-NL" sz="2200" b="1" i="1" dirty="0">
                <a:latin typeface="Times New Roman" panose="02020603050405020304" pitchFamily="18" charset="0"/>
                <a:cs typeface="Times New Roman" panose="02020603050405020304" pitchFamily="18" charset="0"/>
              </a:rPr>
              <a:t>1. </a:t>
            </a:r>
            <a:r>
              <a:rPr lang="nl-NL" sz="2200" b="1" i="1" u="sng" dirty="0">
                <a:latin typeface="Times New Roman" panose="02020603050405020304" pitchFamily="18" charset="0"/>
                <a:cs typeface="Times New Roman" panose="02020603050405020304" pitchFamily="18" charset="0"/>
              </a:rPr>
              <a:t>Đọc, chú thích</a:t>
            </a:r>
            <a:endParaRPr lang="en-US" sz="2200" dirty="0">
              <a:latin typeface="Times New Roman" panose="02020603050405020304" pitchFamily="18" charset="0"/>
              <a:cs typeface="Times New Roman" panose="02020603050405020304" pitchFamily="18" charset="0"/>
            </a:endParaRPr>
          </a:p>
          <a:p>
            <a:r>
              <a:rPr lang="nl-NL" b="1" i="1" dirty="0"/>
              <a:t> </a:t>
            </a:r>
            <a:endParaRPr lang="en-US" dirty="0"/>
          </a:p>
          <a:p>
            <a:endParaRPr lang="en-US" dirty="0"/>
          </a:p>
        </p:txBody>
      </p:sp>
      <p:sp>
        <p:nvSpPr>
          <p:cNvPr id="3" name="TextBox 2"/>
          <p:cNvSpPr txBox="1"/>
          <p:nvPr/>
        </p:nvSpPr>
        <p:spPr>
          <a:xfrm>
            <a:off x="121920" y="661720"/>
            <a:ext cx="8763000" cy="6524863"/>
          </a:xfrm>
          <a:prstGeom prst="rect">
            <a:avLst/>
          </a:prstGeom>
          <a:noFill/>
        </p:spPr>
        <p:txBody>
          <a:bodyPr wrap="square" rtlCol="0">
            <a:spAutoFit/>
          </a:bodyPr>
          <a:lstStyle/>
          <a:p>
            <a:pPr algn="just"/>
            <a:r>
              <a:rPr lang="en-US" sz="2200" b="1" dirty="0"/>
              <a:t>*</a:t>
            </a:r>
            <a:r>
              <a:rPr lang="en-US" sz="2200" b="1" dirty="0" err="1">
                <a:latin typeface="Times New Roman" panose="02020603050405020304" pitchFamily="18" charset="0"/>
                <a:cs typeface="Times New Roman" panose="02020603050405020304" pitchFamily="18" charset="0"/>
              </a:rPr>
              <a:t>Tóm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tắt:</a:t>
            </a:r>
            <a:r>
              <a:rPr lang="en-US" sz="2200" dirty="0" err="1">
                <a:latin typeface="Times New Roman" panose="02020603050405020304" pitchFamily="18" charset="0"/>
                <a:cs typeface="Times New Roman" panose="02020603050405020304" pitchFamily="18" charset="0"/>
              </a:rPr>
              <a:t>Truyện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Hai Thu,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gọi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Hồ</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Chí</a:t>
            </a:r>
            <a:r>
              <a:rPr lang="en-US" sz="2200" dirty="0">
                <a:latin typeface="Times New Roman" panose="02020603050405020304" pitchFamily="18" charset="0"/>
                <a:cs typeface="Times New Roman" panose="02020603050405020304" pitchFamily="18" charset="0"/>
              </a:rPr>
              <a:t> Minh, </a:t>
            </a:r>
            <a:r>
              <a:rPr lang="en-US" sz="2200" dirty="0" err="1">
                <a:latin typeface="Times New Roman" panose="02020603050405020304" pitchFamily="18" charset="0"/>
                <a:cs typeface="Times New Roman" panose="02020603050405020304" pitchFamily="18" charset="0"/>
              </a:rPr>
              <a:t>toàn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chiến.Do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cảnh</a:t>
            </a:r>
            <a:r>
              <a:rPr lang="en-US" sz="2200" dirty="0">
                <a:latin typeface="Times New Roman" panose="02020603050405020304" pitchFamily="18" charset="0"/>
                <a:cs typeface="Times New Roman" panose="02020603050405020304" pitchFamily="18" charset="0"/>
              </a:rPr>
              <a:t> neo </a:t>
            </a:r>
            <a:r>
              <a:rPr lang="en-US" sz="2200" dirty="0" err="1">
                <a:latin typeface="Times New Roman" panose="02020603050405020304" pitchFamily="18" charset="0"/>
                <a:cs typeface="Times New Roman" panose="02020603050405020304" pitchFamily="18" charset="0"/>
              </a:rPr>
              <a:t>đơn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Hai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vợ</a:t>
            </a:r>
            <a:r>
              <a:rPr lang="en-US" sz="2200" dirty="0">
                <a:latin typeface="Times New Roman" panose="02020603050405020304" pitchFamily="18" charset="0"/>
                <a:cs typeface="Times New Roman" panose="02020603050405020304" pitchFamily="18" charset="0"/>
              </a:rPr>
              <a:t> con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cư</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Bắc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muốn</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đấu.Ở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cũng</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đây</a:t>
            </a:r>
            <a:r>
              <a:rPr lang="en-US" sz="2200" dirty="0">
                <a:latin typeface="Times New Roman" panose="02020603050405020304" pitchFamily="18" charset="0"/>
                <a:cs typeface="Times New Roman" panose="02020603050405020304" pitchFamily="18" charset="0"/>
              </a:rPr>
              <a:t>, ngày </a:t>
            </a:r>
            <a:r>
              <a:rPr lang="en-US" sz="2200" dirty="0" err="1">
                <a:latin typeface="Times New Roman" panose="02020603050405020304" pitchFamily="18" charset="0"/>
                <a:cs typeface="Times New Roman" panose="02020603050405020304" pitchFamily="18" charset="0"/>
              </a:rPr>
              <a:t>nào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nghe</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tức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vui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mừng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ta. </a:t>
            </a:r>
            <a:r>
              <a:rPr lang="en-US" sz="2200" dirty="0" err="1">
                <a:latin typeface="Times New Roman" panose="02020603050405020304" pitchFamily="18" charset="0"/>
                <a:cs typeface="Times New Roman" panose="02020603050405020304" pitchFamily="18" charset="0"/>
              </a:rPr>
              <a:t>Nhưng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rồi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hôm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chuyện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xuôi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nói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đau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xấu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hổ.Suốt</a:t>
            </a:r>
            <a:r>
              <a:rPr lang="en-US" sz="2200" dirty="0">
                <a:latin typeface="Times New Roman" panose="02020603050405020304" pitchFamily="18" charset="0"/>
                <a:cs typeface="Times New Roman" panose="02020603050405020304" pitchFamily="18" charset="0"/>
              </a:rPr>
              <a:t> ngày </a:t>
            </a:r>
            <a:r>
              <a:rPr lang="en-US" sz="2200" dirty="0" err="1">
                <a:latin typeface="Times New Roman" panose="02020603050405020304" pitchFamily="18" charset="0"/>
                <a:cs typeface="Times New Roman" panose="02020603050405020304" pitchFamily="18" charset="0"/>
              </a:rPr>
              <a:t>chẳng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dám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chẳng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dám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nói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chuyện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nơm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nớp</a:t>
            </a:r>
            <a:r>
              <a:rPr lang="en-US" sz="2200" dirty="0">
                <a:latin typeface="Times New Roman" panose="02020603050405020304" pitchFamily="18" charset="0"/>
                <a:cs typeface="Times New Roman" panose="02020603050405020304" pitchFamily="18" charset="0"/>
              </a:rPr>
              <a:t> lo </a:t>
            </a:r>
            <a:r>
              <a:rPr lang="en-US" sz="2200" dirty="0" err="1">
                <a:latin typeface="Times New Roman" panose="02020603050405020304" pitchFamily="18" charset="0"/>
                <a:cs typeface="Times New Roman" panose="02020603050405020304" pitchFamily="18" charset="0"/>
              </a:rPr>
              <a:t>mụ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đuổi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buồn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ta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nhờ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Buồn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đứa</a:t>
            </a:r>
            <a:r>
              <a:rPr lang="en-US" sz="2200" dirty="0">
                <a:latin typeface="Times New Roman" panose="02020603050405020304" pitchFamily="18" charset="0"/>
                <a:cs typeface="Times New Roman" panose="02020603050405020304" pitchFamily="18" charset="0"/>
              </a:rPr>
              <a:t> con </a:t>
            </a:r>
            <a:r>
              <a:rPr lang="en-US" sz="2200" dirty="0" err="1">
                <a:latin typeface="Times New Roman" panose="02020603050405020304" pitchFamily="18" charset="0"/>
                <a:cs typeface="Times New Roman" panose="02020603050405020304" pitchFamily="18" charset="0"/>
              </a:rPr>
              <a:t>út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chớm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bay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bỏ</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bỏ</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Hồ</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bởi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rồi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hôm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lão</a:t>
            </a:r>
            <a:r>
              <a:rPr lang="en-US" sz="2200" dirty="0">
                <a:latin typeface="Times New Roman" panose="02020603050405020304" pitchFamily="18" charset="0"/>
                <a:cs typeface="Times New Roman" panose="02020603050405020304" pitchFamily="18" charset="0"/>
              </a:rPr>
              <a:t> sung </a:t>
            </a:r>
            <a:r>
              <a:rPr lang="en-US" sz="2200" dirty="0" err="1">
                <a:latin typeface="Times New Roman" panose="02020603050405020304" pitchFamily="18" charset="0"/>
                <a:cs typeface="Times New Roman" panose="02020603050405020304" pitchFamily="18" charset="0"/>
              </a:rPr>
              <a:t>sướng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khắp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đốt</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Tối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hôm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ấy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thêm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a:t>
            </a: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83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381000" y="1613775"/>
            <a:ext cx="8153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US" altLang="en-US" sz="2400" dirty="0">
                <a:latin typeface="Times New Roman" pitchFamily="18" charset="0"/>
              </a:rPr>
              <a:t>- </a:t>
            </a:r>
            <a:r>
              <a:rPr lang="en-US" altLang="en-US" sz="2400" dirty="0" err="1">
                <a:latin typeface="Times New Roman" pitchFamily="18" charset="0"/>
              </a:rPr>
              <a:t>Ngôi</a:t>
            </a:r>
            <a:r>
              <a:rPr lang="en-US" altLang="en-US" sz="2400" dirty="0">
                <a:latin typeface="Times New Roman" pitchFamily="18" charset="0"/>
              </a:rPr>
              <a:t> </a:t>
            </a:r>
            <a:r>
              <a:rPr lang="en-US" altLang="en-US" sz="2400" dirty="0" err="1">
                <a:latin typeface="Times New Roman" pitchFamily="18" charset="0"/>
              </a:rPr>
              <a:t>kể</a:t>
            </a:r>
            <a:r>
              <a:rPr lang="en-US" altLang="en-US" sz="2400" dirty="0">
                <a:latin typeface="Times New Roman" pitchFamily="18" charset="0"/>
              </a:rPr>
              <a:t>: </a:t>
            </a:r>
            <a:r>
              <a:rPr lang="en-US" altLang="en-US" sz="2400" dirty="0" err="1">
                <a:latin typeface="Times New Roman" pitchFamily="18" charset="0"/>
              </a:rPr>
              <a:t>ngôi</a:t>
            </a:r>
            <a:r>
              <a:rPr lang="en-US" altLang="en-US" sz="2400" dirty="0">
                <a:latin typeface="Times New Roman" pitchFamily="18" charset="0"/>
              </a:rPr>
              <a:t> </a:t>
            </a:r>
            <a:r>
              <a:rPr lang="en-US" altLang="en-US" sz="2400" dirty="0" err="1">
                <a:latin typeface="Times New Roman" pitchFamily="18" charset="0"/>
              </a:rPr>
              <a:t>thứ</a:t>
            </a:r>
            <a:r>
              <a:rPr lang="en-US" altLang="en-US" sz="2400" dirty="0">
                <a:latin typeface="Times New Roman" pitchFamily="18" charset="0"/>
              </a:rPr>
              <a:t> </a:t>
            </a:r>
            <a:r>
              <a:rPr lang="en-US" altLang="en-US" sz="2400" dirty="0" err="1">
                <a:latin typeface="Times New Roman" pitchFamily="18" charset="0"/>
              </a:rPr>
              <a:t>ba</a:t>
            </a:r>
            <a:endParaRPr lang="en-US" altLang="en-US" sz="2400" dirty="0">
              <a:latin typeface="Times New Roman" pitchFamily="18" charset="0"/>
              <a:cs typeface="Times New Roman" pitchFamily="18" charset="0"/>
            </a:endParaRPr>
          </a:p>
        </p:txBody>
      </p:sp>
      <p:sp>
        <p:nvSpPr>
          <p:cNvPr id="10243" name="Title 1"/>
          <p:cNvSpPr>
            <a:spLocks noGrp="1" noChangeArrowheads="1"/>
          </p:cNvSpPr>
          <p:nvPr>
            <p:ph type="title"/>
          </p:nvPr>
        </p:nvSpPr>
        <p:spPr>
          <a:xfrm>
            <a:off x="304800" y="614064"/>
            <a:ext cx="8153400" cy="1367135"/>
          </a:xfrm>
        </p:spPr>
        <p:txBody>
          <a:bodyPr>
            <a:normAutofit/>
          </a:bodyPr>
          <a:lstStyle/>
          <a:p>
            <a:pPr algn="l"/>
            <a:r>
              <a:rPr lang="en-US" altLang="en-US" sz="2400" dirty="0" err="1">
                <a:latin typeface="Times New Roman" panose="02020603050405020304" pitchFamily="18" charset="0"/>
                <a:cs typeface="Times New Roman" panose="02020603050405020304" pitchFamily="18" charset="0"/>
              </a:rPr>
              <a:t>Phương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biểu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đạt</a:t>
            </a:r>
            <a:r>
              <a:rPr lang="en-US" altLang="en-US" sz="2400" b="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sự</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hợp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miêu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itchFamily="18" charset="0"/>
                <a:cs typeface="Times New Roman"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biểu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cảm</a:t>
            </a:r>
            <a:endParaRPr lang="en-US" altLang="en-US" sz="2400" dirty="0">
              <a:latin typeface="Times New Roman" panose="02020603050405020304" pitchFamily="18" charset="0"/>
              <a:cs typeface="Times New Roman" panose="02020603050405020304" pitchFamily="18" charset="0"/>
            </a:endParaRPr>
          </a:p>
        </p:txBody>
      </p:sp>
      <p:sp>
        <p:nvSpPr>
          <p:cNvPr id="4" name="Text Box 4"/>
          <p:cNvSpPr txBox="1">
            <a:spLocks noChangeArrowheads="1"/>
          </p:cNvSpPr>
          <p:nvPr/>
        </p:nvSpPr>
        <p:spPr bwMode="auto">
          <a:xfrm>
            <a:off x="304800" y="138545"/>
            <a:ext cx="8458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dirty="0">
                <a:solidFill>
                  <a:srgbClr val="FF0000"/>
                </a:solidFill>
                <a:latin typeface="Times New Roman" pitchFamily="18" charset="0"/>
              </a:rPr>
              <a:t>2. </a:t>
            </a:r>
            <a:r>
              <a:rPr lang="en-US" altLang="en-US" sz="2400" dirty="0" err="1">
                <a:solidFill>
                  <a:srgbClr val="FF0000"/>
                </a:solidFill>
                <a:latin typeface="Times New Roman" pitchFamily="18" charset="0"/>
              </a:rPr>
              <a:t>Kết</a:t>
            </a:r>
            <a:r>
              <a:rPr lang="en-US" altLang="en-US" sz="2400" dirty="0">
                <a:solidFill>
                  <a:srgbClr val="FF0000"/>
                </a:solidFill>
                <a:latin typeface="Times New Roman" pitchFamily="18" charset="0"/>
              </a:rPr>
              <a:t> </a:t>
            </a:r>
            <a:r>
              <a:rPr lang="en-US" altLang="en-US" sz="2400" dirty="0" err="1">
                <a:solidFill>
                  <a:srgbClr val="FF0000"/>
                </a:solidFill>
                <a:latin typeface="Times New Roman" pitchFamily="18" charset="0"/>
              </a:rPr>
              <a:t>cấu</a:t>
            </a:r>
            <a:r>
              <a:rPr lang="en-US" altLang="en-US" sz="2400" dirty="0">
                <a:solidFill>
                  <a:srgbClr val="FF0000"/>
                </a:solidFill>
                <a:latin typeface="Times New Roman" pitchFamily="18" charset="0"/>
              </a:rPr>
              <a:t>- </a:t>
            </a:r>
            <a:r>
              <a:rPr lang="en-US" altLang="en-US" sz="2400" dirty="0" err="1">
                <a:solidFill>
                  <a:srgbClr val="FF0000"/>
                </a:solidFill>
                <a:latin typeface="Times New Roman" pitchFamily="18" charset="0"/>
              </a:rPr>
              <a:t>Bố</a:t>
            </a:r>
            <a:r>
              <a:rPr lang="en-US" altLang="en-US" sz="2400" dirty="0">
                <a:solidFill>
                  <a:srgbClr val="FF0000"/>
                </a:solidFill>
                <a:latin typeface="Times New Roman" pitchFamily="18" charset="0"/>
              </a:rPr>
              <a:t> </a:t>
            </a:r>
            <a:r>
              <a:rPr lang="en-US" altLang="en-US" sz="2400" dirty="0" err="1">
                <a:solidFill>
                  <a:srgbClr val="FF0000"/>
                </a:solidFill>
                <a:latin typeface="Times New Roman" pitchFamily="18" charset="0"/>
              </a:rPr>
              <a:t>cục</a:t>
            </a:r>
            <a:r>
              <a:rPr lang="en-US" altLang="en-US" sz="2400" dirty="0">
                <a:solidFill>
                  <a:srgbClr val="FF0000"/>
                </a:solidFill>
                <a:latin typeface="Times New Roman" pitchFamily="18" charset="0"/>
              </a:rPr>
              <a:t>:</a:t>
            </a:r>
          </a:p>
        </p:txBody>
      </p:sp>
      <p:sp>
        <p:nvSpPr>
          <p:cNvPr id="2" name="TextBox 1"/>
          <p:cNvSpPr txBox="1">
            <a:spLocks noChangeArrowheads="1"/>
          </p:cNvSpPr>
          <p:nvPr/>
        </p:nvSpPr>
        <p:spPr bwMode="auto">
          <a:xfrm>
            <a:off x="304800" y="2209800"/>
            <a:ext cx="8458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dirty="0" err="1">
                <a:solidFill>
                  <a:srgbClr val="FF0000"/>
                </a:solidFill>
                <a:latin typeface="Times New Roman" pitchFamily="18" charset="0"/>
              </a:rPr>
              <a:t>Tác</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dụng</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ngôi</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kể</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thứ</a:t>
            </a:r>
            <a:r>
              <a:rPr lang="en-US" sz="2400" dirty="0">
                <a:solidFill>
                  <a:srgbClr val="FF0000"/>
                </a:solidFill>
                <a:latin typeface="Times New Roman" pitchFamily="18" charset="0"/>
              </a:rPr>
              <a:t> </a:t>
            </a:r>
            <a:r>
              <a:rPr lang="en-US" sz="2400" dirty="0" err="1">
                <a:solidFill>
                  <a:srgbClr val="FF0000"/>
                </a:solidFill>
                <a:latin typeface="Times New Roman" pitchFamily="18" charset="0"/>
              </a:rPr>
              <a:t>ba</a:t>
            </a:r>
            <a:r>
              <a:rPr lang="en-US" sz="2400" dirty="0">
                <a:solidFill>
                  <a:srgbClr val="FF0000"/>
                </a:solidFill>
                <a:latin typeface="Times New Roman" pitchFamily="18" charset="0"/>
              </a:rPr>
              <a:t> </a:t>
            </a:r>
            <a:r>
              <a:rPr lang="en-US" sz="2400" dirty="0">
                <a:latin typeface="Times New Roman" pitchFamily="18" charset="0"/>
              </a:rPr>
              <a:t>:</a:t>
            </a:r>
          </a:p>
          <a:p>
            <a:r>
              <a:rPr lang="fr-FR" dirty="0"/>
              <a:t> </a:t>
            </a:r>
            <a:r>
              <a:rPr lang="fr-FR" sz="2400" dirty="0" err="1">
                <a:latin typeface="Times New Roman" panose="02020603050405020304" pitchFamily="18" charset="0"/>
                <a:cs typeface="Times New Roman" panose="02020603050405020304" pitchFamily="18" charset="0"/>
              </a:rPr>
              <a:t>Tác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dụng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đảm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bảo</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tính</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khách</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quan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cho</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sự</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việc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được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kể</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gợi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cảm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giác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chân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thực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cho</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người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đọc</a:t>
            </a:r>
            <a:r>
              <a:rPr lang="fr-FR" dirty="0"/>
              <a:t>.</a:t>
            </a:r>
            <a:endParaRPr lang="en-US" dirty="0"/>
          </a:p>
          <a:p>
            <a:endParaRPr lang="en-US" dirty="0"/>
          </a:p>
        </p:txBody>
      </p:sp>
      <p:sp>
        <p:nvSpPr>
          <p:cNvPr id="3" name="TextBox 2"/>
          <p:cNvSpPr txBox="1"/>
          <p:nvPr/>
        </p:nvSpPr>
        <p:spPr>
          <a:xfrm>
            <a:off x="152400" y="3687129"/>
            <a:ext cx="8839200" cy="2215991"/>
          </a:xfrm>
          <a:prstGeom prst="rect">
            <a:avLst/>
          </a:prstGeom>
          <a:noFill/>
        </p:spPr>
        <p:txBody>
          <a:bodyPr wrap="square" rtlCol="0">
            <a:spAutoFit/>
          </a:bodyPr>
          <a:lstStyle/>
          <a:p>
            <a:r>
              <a:rPr lang="en-US" dirty="0"/>
              <a:t> </a:t>
            </a:r>
            <a:r>
              <a:rPr lang="fr-FR" sz="2400" b="1" u="sng" dirty="0" err="1">
                <a:latin typeface="Times New Roman" panose="02020603050405020304" pitchFamily="18" charset="0"/>
                <a:cs typeface="Times New Roman" panose="02020603050405020304" pitchFamily="18" charset="0"/>
              </a:rPr>
              <a:t>Bố</a:t>
            </a:r>
            <a:r>
              <a:rPr lang="fr-FR" sz="2400" b="1" u="sng" dirty="0">
                <a:latin typeface="Times New Roman" panose="02020603050405020304" pitchFamily="18" charset="0"/>
                <a:cs typeface="Times New Roman" panose="02020603050405020304" pitchFamily="18" charset="0"/>
              </a:rPr>
              <a:t> </a:t>
            </a:r>
            <a:r>
              <a:rPr lang="fr-FR" sz="2400" b="1" u="sng" dirty="0" err="1">
                <a:latin typeface="Times New Roman" panose="02020603050405020304" pitchFamily="18" charset="0"/>
                <a:cs typeface="Times New Roman" panose="02020603050405020304" pitchFamily="18" charset="0"/>
              </a:rPr>
              <a:t>cục</a:t>
            </a:r>
            <a:r>
              <a:rPr lang="fr-FR" sz="2400" b="1" u="sng"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 3 </a:t>
            </a:r>
            <a:r>
              <a:rPr lang="fr-FR" sz="2400" dirty="0" err="1">
                <a:latin typeface="Times New Roman" panose="02020603050405020304" pitchFamily="18" charset="0"/>
                <a:cs typeface="Times New Roman" panose="02020603050405020304" pitchFamily="18" charset="0"/>
              </a:rPr>
              <a:t>phần</a:t>
            </a:r>
            <a:r>
              <a:rPr lang="fr-FR"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Đ1:  </a:t>
            </a:r>
            <a:r>
              <a:rPr lang="fr-FR" sz="2400" dirty="0" err="1">
                <a:latin typeface="Times New Roman" panose="02020603050405020304" pitchFamily="18" charset="0"/>
                <a:cs typeface="Times New Roman" panose="02020603050405020304" pitchFamily="18" charset="0"/>
              </a:rPr>
              <a:t>Từ</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đầu</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vui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quá</a:t>
            </a:r>
            <a:r>
              <a:rPr lang="fr-FR" sz="2400" dirty="0">
                <a:latin typeface="Times New Roman" panose="02020603050405020304" pitchFamily="18" charset="0"/>
                <a:cs typeface="Times New Roman" panose="02020603050405020304" pitchFamily="18" charset="0"/>
              </a:rPr>
              <a:t>/164: </a:t>
            </a:r>
            <a:r>
              <a:rPr lang="fr-FR" sz="2400" dirty="0" err="1">
                <a:latin typeface="Times New Roman" panose="02020603050405020304" pitchFamily="18" charset="0"/>
                <a:cs typeface="Times New Roman" panose="02020603050405020304" pitchFamily="18" charset="0"/>
              </a:rPr>
              <a:t>Cuộc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sống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của</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Hai ở </a:t>
            </a:r>
            <a:r>
              <a:rPr lang="fr-FR" sz="2400" dirty="0" err="1">
                <a:latin typeface="Times New Roman" panose="02020603050405020304" pitchFamily="18" charset="0"/>
                <a:cs typeface="Times New Roman" panose="02020603050405020304" pitchFamily="18" charset="0"/>
              </a:rPr>
              <a:t>nơi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tản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cư</a:t>
            </a:r>
            <a:endParaRPr lang="en-US"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Đ2: </a:t>
            </a:r>
            <a:r>
              <a:rPr lang="fr-FR" sz="2400" dirty="0" err="1">
                <a:latin typeface="Times New Roman" panose="02020603050405020304" pitchFamily="18" charset="0"/>
                <a:cs typeface="Times New Roman" panose="02020603050405020304" pitchFamily="18" charset="0"/>
              </a:rPr>
              <a:t>Tiếp</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đôi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phần</a:t>
            </a:r>
            <a:r>
              <a:rPr lang="fr-FR" sz="2400" dirty="0">
                <a:latin typeface="Times New Roman" panose="02020603050405020304" pitchFamily="18" charset="0"/>
                <a:cs typeface="Times New Roman" panose="02020603050405020304" pitchFamily="18" charset="0"/>
              </a:rPr>
              <a:t>/170: </a:t>
            </a:r>
            <a:r>
              <a:rPr lang="fr-FR" sz="2400" dirty="0" err="1">
                <a:latin typeface="Times New Roman" panose="02020603050405020304" pitchFamily="18" charset="0"/>
                <a:cs typeface="Times New Roman" panose="02020603050405020304" pitchFamily="18" charset="0"/>
              </a:rPr>
              <a:t>Tâm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trạng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của</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Hai khi </a:t>
            </a:r>
            <a:r>
              <a:rPr lang="fr-FR" sz="2400" dirty="0" err="1">
                <a:latin typeface="Times New Roman" panose="02020603050405020304" pitchFamily="18" charset="0"/>
                <a:cs typeface="Times New Roman" panose="02020603050405020304" pitchFamily="18" charset="0"/>
              </a:rPr>
              <a:t>nghe</a:t>
            </a:r>
            <a:r>
              <a:rPr lang="fr-FR" sz="2400" dirty="0">
                <a:latin typeface="Times New Roman" panose="02020603050405020304" pitchFamily="18" charset="0"/>
                <a:cs typeface="Times New Roman" panose="02020603050405020304" pitchFamily="18" charset="0"/>
              </a:rPr>
              <a:t> tin </a:t>
            </a:r>
            <a:r>
              <a:rPr lang="fr-FR" sz="2400" dirty="0" err="1">
                <a:latin typeface="Times New Roman" panose="02020603050405020304" pitchFamily="18" charset="0"/>
                <a:cs typeface="Times New Roman" panose="02020603050405020304" pitchFamily="18" charset="0"/>
              </a:rPr>
              <a:t>làng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mình</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theo</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giặc</a:t>
            </a:r>
            <a:endParaRPr lang="en-US"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Đ3: </a:t>
            </a:r>
            <a:r>
              <a:rPr lang="fr-FR" sz="2400" dirty="0" err="1">
                <a:latin typeface="Times New Roman" panose="02020603050405020304" pitchFamily="18" charset="0"/>
                <a:cs typeface="Times New Roman" panose="02020603050405020304" pitchFamily="18" charset="0"/>
              </a:rPr>
              <a:t>Còn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lại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Tâm</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trạng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ông</a:t>
            </a:r>
            <a:r>
              <a:rPr lang="fr-FR" sz="2400" dirty="0">
                <a:latin typeface="Times New Roman" panose="02020603050405020304" pitchFamily="18" charset="0"/>
                <a:cs typeface="Times New Roman" panose="02020603050405020304" pitchFamily="18" charset="0"/>
              </a:rPr>
              <a:t> Hai khi tin </a:t>
            </a:r>
            <a:r>
              <a:rPr lang="fr-FR" sz="2400" dirty="0" err="1">
                <a:latin typeface="Times New Roman" panose="02020603050405020304" pitchFamily="18" charset="0"/>
                <a:cs typeface="Times New Roman" panose="02020603050405020304" pitchFamily="18" charset="0"/>
              </a:rPr>
              <a:t>đồn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được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cải</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chính</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9218A6F1-5425-4829-9A3B-265FF91A0064}"/>
              </a:ext>
            </a:extLst>
          </p:cNvPr>
          <p:cNvSpPr txBox="1"/>
          <p:nvPr/>
        </p:nvSpPr>
        <p:spPr>
          <a:xfrm>
            <a:off x="381000" y="556736"/>
            <a:ext cx="4267200" cy="830997"/>
          </a:xfrm>
          <a:prstGeom prst="rect">
            <a:avLst/>
          </a:prstGeom>
          <a:noFill/>
        </p:spPr>
        <p:txBody>
          <a:bodyPr wrap="square" rtlCol="0">
            <a:spAutoFit/>
          </a:bodyPr>
          <a:lstStyle/>
          <a:p>
            <a:r>
              <a:rPr lang="en-US" altLang="en-US" sz="2400" dirty="0">
                <a:latin typeface="Times New Roman" pitchFamily="18" charset="0"/>
              </a:rPr>
              <a:t>- </a:t>
            </a:r>
            <a:r>
              <a:rPr lang="en-US" altLang="en-US" sz="2400" dirty="0" err="1">
                <a:latin typeface="Times New Roman" pitchFamily="18" charset="0"/>
              </a:rPr>
              <a:t>Thể</a:t>
            </a:r>
            <a:r>
              <a:rPr lang="en-US" altLang="en-US" sz="2400" dirty="0">
                <a:latin typeface="Times New Roman" pitchFamily="18" charset="0"/>
              </a:rPr>
              <a:t> </a:t>
            </a:r>
            <a:r>
              <a:rPr lang="en-US" altLang="en-US" sz="2400" dirty="0" err="1">
                <a:latin typeface="Times New Roman" pitchFamily="18" charset="0"/>
              </a:rPr>
              <a:t>loại</a:t>
            </a:r>
            <a:r>
              <a:rPr lang="en-US" altLang="en-US" sz="2400" dirty="0">
                <a:latin typeface="Times New Roman" pitchFamily="18" charset="0"/>
              </a:rPr>
              <a:t>: </a:t>
            </a:r>
            <a:r>
              <a:rPr lang="en-US" altLang="en-US" sz="2400" dirty="0" err="1">
                <a:latin typeface="Times New Roman" pitchFamily="18" charset="0"/>
              </a:rPr>
              <a:t>Truyện</a:t>
            </a:r>
            <a:r>
              <a:rPr lang="en-US" altLang="en-US" sz="2400" dirty="0">
                <a:latin typeface="Times New Roman" pitchFamily="18" charset="0"/>
              </a:rPr>
              <a:t> </a:t>
            </a:r>
            <a:r>
              <a:rPr lang="en-US" altLang="en-US" sz="2400" dirty="0" err="1">
                <a:latin typeface="Times New Roman" pitchFamily="18" charset="0"/>
              </a:rPr>
              <a:t>ngắn</a:t>
            </a:r>
            <a:endParaRPr lang="en-US" altLang="en-US" sz="2400" dirty="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954875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gtEl>
                                        <p:attrNameLst>
                                          <p:attrName>style.visibility</p:attrName>
                                        </p:attrNameLst>
                                      </p:cBhvr>
                                      <p:to>
                                        <p:strVal val="visible"/>
                                      </p:to>
                                    </p:set>
                                    <p:animEffect transition="in" filter="fade">
                                      <p:cBhvr>
                                        <p:cTn id="17" dur="500"/>
                                        <p:tgtEl>
                                          <p:spTgt spid="102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fade">
                                      <p:cBhvr>
                                        <p:cTn id="22" dur="500"/>
                                        <p:tgtEl>
                                          <p:spTgt spid="717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10243" grpId="0"/>
      <p:bldP spid="4" grpId="0"/>
      <p:bldP spid="2" grpId="0"/>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4"/>
          <p:cNvSpPr>
            <a:spLocks noChangeArrowheads="1" noChangeShapeType="1" noTextEdit="1"/>
          </p:cNvSpPr>
          <p:nvPr/>
        </p:nvSpPr>
        <p:spPr bwMode="auto">
          <a:xfrm>
            <a:off x="152400" y="2286000"/>
            <a:ext cx="1981200" cy="381000"/>
          </a:xfrm>
          <a:prstGeom prst="rect">
            <a:avLst/>
          </a:prstGeom>
        </p:spPr>
        <p:txBody>
          <a:bodyPr wrap="none" fromWordArt="1">
            <a:prstTxWarp prst="textPlain">
              <a:avLst>
                <a:gd name="adj" fmla="val 50000"/>
              </a:avLst>
            </a:prstTxWarp>
          </a:bodyPr>
          <a:lstStyle/>
          <a:p>
            <a:pPr algn="ctr"/>
            <a:r>
              <a:rPr lang="en-US" sz="3600" b="1" kern="10" dirty="0">
                <a:ln w="9525" cap="rnd">
                  <a:solidFill>
                    <a:srgbClr val="000000"/>
                  </a:solidFill>
                  <a:prstDash val="sysDot"/>
                  <a:round/>
                  <a:headEnd/>
                  <a:tailEnd/>
                </a:ln>
                <a:solidFill>
                  <a:srgbClr val="FF0000"/>
                </a:solidFill>
                <a:latin typeface="Arial"/>
                <a:cs typeface="Arial"/>
              </a:rPr>
              <a:t>LÀNG</a:t>
            </a:r>
          </a:p>
        </p:txBody>
      </p:sp>
      <p:sp>
        <p:nvSpPr>
          <p:cNvPr id="14342" name="Text Box 6"/>
          <p:cNvSpPr txBox="1">
            <a:spLocks noChangeArrowheads="1"/>
          </p:cNvSpPr>
          <p:nvPr/>
        </p:nvSpPr>
        <p:spPr bwMode="auto">
          <a:xfrm>
            <a:off x="2209800" y="1905000"/>
            <a:ext cx="1371600" cy="1384300"/>
          </a:xfrm>
          <a:prstGeom prst="rect">
            <a:avLst/>
          </a:prstGeom>
          <a:solidFill>
            <a:schemeClr val="bg1"/>
          </a:solidFill>
          <a:ln w="9525">
            <a:solidFill>
              <a:schemeClr val="accent2"/>
            </a:solidFill>
            <a:miter lim="800000"/>
            <a:headEnd/>
            <a:tailEnd/>
          </a:ln>
        </p:spPr>
        <p:txBody>
          <a:bodyPr>
            <a:spAutoFit/>
          </a:bodyPr>
          <a:lstStyle/>
          <a:p>
            <a:r>
              <a:rPr lang="fr-FR" sz="2800" b="1" dirty="0" err="1">
                <a:solidFill>
                  <a:schemeClr val="accent2"/>
                </a:solidFill>
                <a:latin typeface="Times New Roman" panose="02020603050405020304" pitchFamily="18" charset="0"/>
                <a:cs typeface="Times New Roman" panose="02020603050405020304" pitchFamily="18" charset="0"/>
              </a:rPr>
              <a:t>Tình</a:t>
            </a:r>
            <a:r>
              <a:rPr lang="fr-FR" sz="2800" b="1" dirty="0">
                <a:solidFill>
                  <a:schemeClr val="accent2"/>
                </a:solidFill>
                <a:latin typeface="Times New Roman" panose="02020603050405020304" pitchFamily="18" charset="0"/>
                <a:cs typeface="Times New Roman" panose="02020603050405020304" pitchFamily="18" charset="0"/>
              </a:rPr>
              <a:t> </a:t>
            </a:r>
          </a:p>
          <a:p>
            <a:r>
              <a:rPr lang="fr-FR" sz="2800" b="1" dirty="0" err="1">
                <a:solidFill>
                  <a:schemeClr val="accent2"/>
                </a:solidFill>
                <a:latin typeface="Times New Roman" panose="02020603050405020304" pitchFamily="18" charset="0"/>
                <a:cs typeface="Times New Roman" panose="02020603050405020304" pitchFamily="18" charset="0"/>
              </a:rPr>
              <a:t>huống</a:t>
            </a:r>
            <a:r>
              <a:rPr lang="fr-FR" sz="2800" b="1" dirty="0">
                <a:solidFill>
                  <a:schemeClr val="accent2"/>
                </a:solidFill>
                <a:latin typeface="Times New Roman" panose="02020603050405020304" pitchFamily="18" charset="0"/>
                <a:cs typeface="Times New Roman" panose="02020603050405020304" pitchFamily="18" charset="0"/>
              </a:rPr>
              <a:t> </a:t>
            </a:r>
          </a:p>
          <a:p>
            <a:r>
              <a:rPr lang="fr-FR" sz="2800" b="1" dirty="0" err="1">
                <a:solidFill>
                  <a:schemeClr val="accent2"/>
                </a:solidFill>
                <a:latin typeface="Times New Roman" panose="02020603050405020304" pitchFamily="18" charset="0"/>
                <a:cs typeface="Times New Roman" panose="02020603050405020304" pitchFamily="18" charset="0"/>
              </a:rPr>
              <a:t>truyện</a:t>
            </a:r>
            <a:endParaRPr lang="en-US" sz="2800" b="1" dirty="0">
              <a:solidFill>
                <a:schemeClr val="accent2"/>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109025" y="-10270"/>
            <a:ext cx="8839200" cy="1676400"/>
          </a:xfrm>
          <a:prstGeom prst="wedgeRoundRectCallout">
            <a:avLst/>
          </a:prstGeom>
        </p:spPr>
        <p:style>
          <a:lnRef idx="1">
            <a:schemeClr val="accent6"/>
          </a:lnRef>
          <a:fillRef idx="2">
            <a:schemeClr val="accent6"/>
          </a:fillRef>
          <a:effectRef idx="1">
            <a:schemeClr val="accent6"/>
          </a:effectRef>
          <a:fontRef idx="minor">
            <a:schemeClr val="dk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algn="just"/>
            <a:r>
              <a:rPr sz="2400" b="1" noProof="1">
                <a:latin typeface="Times New Roman" panose="02020603050405020304" pitchFamily="18" charset="0"/>
                <a:cs typeface="Times New Roman" panose="02020603050405020304" pitchFamily="18" charset="0"/>
              </a:rPr>
              <a:t>? </a:t>
            </a:r>
            <a:r>
              <a:rPr sz="2400" b="1" i="1" noProof="1">
                <a:latin typeface="Times New Roman" panose="02020603050405020304" pitchFamily="18" charset="0"/>
                <a:cs typeface="Times New Roman" panose="02020603050405020304" pitchFamily="18" charset="0"/>
              </a:rPr>
              <a:t>Có ý kiến cho rằng để biểu hiện sâu sắc tình cảm ấy của ông Hai nh</a:t>
            </a:r>
            <a:r>
              <a:rPr sz="2400" b="1" i="1" noProof="1">
                <a:latin typeface="Times New Roman" panose="02020603050405020304" pitchFamily="18" charset="0"/>
                <a:ea typeface="Times New Roman" panose="02020603050405020304" pitchFamily="18" charset="0"/>
              </a:rPr>
              <a:t>à</a:t>
            </a:r>
            <a:r>
              <a:rPr sz="2400" b="1" i="1" noProof="1">
                <a:latin typeface="Times New Roman" panose="02020603050405020304" pitchFamily="18" charset="0"/>
                <a:cs typeface="Times New Roman" panose="02020603050405020304" pitchFamily="18" charset="0"/>
              </a:rPr>
              <a:t> văn đã đặt nhân vật v</a:t>
            </a:r>
            <a:r>
              <a:rPr sz="2400" b="1" i="1" noProof="1">
                <a:latin typeface="Times New Roman" panose="02020603050405020304" pitchFamily="18" charset="0"/>
                <a:ea typeface="Times New Roman" panose="02020603050405020304" pitchFamily="18" charset="0"/>
              </a:rPr>
              <a:t>à</a:t>
            </a:r>
            <a:r>
              <a:rPr sz="2400" b="1" i="1" noProof="1">
                <a:latin typeface="Times New Roman" panose="02020603050405020304" pitchFamily="18" charset="0"/>
                <a:cs typeface="Times New Roman" panose="02020603050405020304" pitchFamily="18" charset="0"/>
              </a:rPr>
              <a:t>o tình huống</a:t>
            </a:r>
            <a:r>
              <a:rPr lang="en-US" sz="2400" b="1" i="1" noProof="1">
                <a:latin typeface="Times New Roman" panose="02020603050405020304" pitchFamily="18" charset="0"/>
                <a:cs typeface="Times New Roman" panose="02020603050405020304" pitchFamily="18" charset="0"/>
              </a:rPr>
              <a:t> truyện</a:t>
            </a:r>
            <a:r>
              <a:rPr sz="2400" b="1" i="1" noProof="1">
                <a:latin typeface="Times New Roman" panose="02020603050405020304" pitchFamily="18" charset="0"/>
                <a:cs typeface="Times New Roman" panose="02020603050405020304" pitchFamily="18" charset="0"/>
              </a:rPr>
              <a:t> . Em đồng ý không? </a:t>
            </a:r>
            <a:r>
              <a:rPr lang="en-US" sz="2400" b="1" i="1" noProof="1">
                <a:latin typeface="Times New Roman" panose="02020603050405020304" pitchFamily="18" charset="0"/>
                <a:cs typeface="Times New Roman" panose="02020603050405020304" pitchFamily="18" charset="0"/>
              </a:rPr>
              <a:t>Vì sao? Chỉ ra tình huống đó?</a:t>
            </a:r>
            <a:endParaRPr sz="2400" noProof="1">
              <a:latin typeface="Times New Roman" panose="02020603050405020304" pitchFamily="18" charset="0"/>
              <a:ea typeface="Times New Roman" panose="02020603050405020304" pitchFamily="18" charset="0"/>
            </a:endParaRPr>
          </a:p>
        </p:txBody>
      </p:sp>
      <p:sp>
        <p:nvSpPr>
          <p:cNvPr id="8" name="Rectangle 7"/>
          <p:cNvSpPr/>
          <p:nvPr/>
        </p:nvSpPr>
        <p:spPr>
          <a:xfrm>
            <a:off x="4063218" y="1620355"/>
            <a:ext cx="4953000" cy="2308324"/>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algn="just" eaLnBrk="1" hangingPunct="1"/>
            <a:r>
              <a:rPr sz="2400" noProof="1">
                <a:solidFill>
                  <a:srgbClr val="0070C0"/>
                </a:solidFill>
                <a:latin typeface="Times New Roman" panose="02020603050405020304" pitchFamily="18" charset="0"/>
                <a:cs typeface="Times New Roman" panose="02020603050405020304" pitchFamily="18" charset="0"/>
              </a:rPr>
              <a:t>Tình huống l</a:t>
            </a:r>
            <a:r>
              <a:rPr sz="2400" noProof="1">
                <a:solidFill>
                  <a:srgbClr val="0070C0"/>
                </a:solidFill>
                <a:latin typeface="Times New Roman" panose="02020603050405020304" pitchFamily="18" charset="0"/>
                <a:ea typeface="Times New Roman" panose="02020603050405020304" pitchFamily="18" charset="0"/>
              </a:rPr>
              <a:t>à</a:t>
            </a:r>
            <a:r>
              <a:rPr sz="2400" noProof="1">
                <a:solidFill>
                  <a:srgbClr val="0070C0"/>
                </a:solidFill>
                <a:latin typeface="Times New Roman" panose="02020603050405020304" pitchFamily="18" charset="0"/>
                <a:cs typeface="Times New Roman" panose="02020603050405020304" pitchFamily="18" charset="0"/>
              </a:rPr>
              <a:t> điều kiện, ho</a:t>
            </a:r>
            <a:r>
              <a:rPr sz="2400" noProof="1">
                <a:solidFill>
                  <a:srgbClr val="0070C0"/>
                </a:solidFill>
                <a:latin typeface="Times New Roman" panose="02020603050405020304" pitchFamily="18" charset="0"/>
                <a:ea typeface="Times New Roman" panose="02020603050405020304" pitchFamily="18" charset="0"/>
              </a:rPr>
              <a:t>à</a:t>
            </a:r>
            <a:r>
              <a:rPr sz="2400" noProof="1">
                <a:solidFill>
                  <a:srgbClr val="0070C0"/>
                </a:solidFill>
                <a:latin typeface="Times New Roman" panose="02020603050405020304" pitchFamily="18" charset="0"/>
                <a:cs typeface="Times New Roman" panose="02020603050405020304" pitchFamily="18" charset="0"/>
              </a:rPr>
              <a:t>n cảnh để nảy sinh ra câu chuyện , để từ đó nhân vật bộc lộ được to</a:t>
            </a:r>
            <a:r>
              <a:rPr sz="2400" noProof="1">
                <a:solidFill>
                  <a:srgbClr val="0070C0"/>
                </a:solidFill>
                <a:latin typeface="Times New Roman" panose="02020603050405020304" pitchFamily="18" charset="0"/>
                <a:ea typeface="Times New Roman" panose="02020603050405020304" pitchFamily="18" charset="0"/>
              </a:rPr>
              <a:t>à</a:t>
            </a:r>
            <a:r>
              <a:rPr sz="2400" noProof="1">
                <a:solidFill>
                  <a:srgbClr val="0070C0"/>
                </a:solidFill>
                <a:latin typeface="Times New Roman" panose="02020603050405020304" pitchFamily="18" charset="0"/>
                <a:cs typeface="Times New Roman" panose="02020603050405020304" pitchFamily="18" charset="0"/>
              </a:rPr>
              <a:t>n bộ diễn biến tâm trạng của mình giúp cho nh</a:t>
            </a:r>
            <a:r>
              <a:rPr sz="2400" noProof="1">
                <a:solidFill>
                  <a:srgbClr val="0070C0"/>
                </a:solidFill>
                <a:latin typeface="Times New Roman" panose="02020603050405020304" pitchFamily="18" charset="0"/>
                <a:ea typeface="Times New Roman" panose="02020603050405020304" pitchFamily="18" charset="0"/>
              </a:rPr>
              <a:t>à</a:t>
            </a:r>
            <a:r>
              <a:rPr sz="2400" noProof="1">
                <a:solidFill>
                  <a:srgbClr val="0070C0"/>
                </a:solidFill>
                <a:latin typeface="Times New Roman" panose="02020603050405020304" pitchFamily="18" charset="0"/>
                <a:cs typeface="Times New Roman" panose="02020603050405020304" pitchFamily="18" charset="0"/>
              </a:rPr>
              <a:t> văn thể hiện được tư tưởng, chủ đề của tác phẩm. </a:t>
            </a:r>
            <a:endParaRPr sz="2400" noProof="1">
              <a:solidFill>
                <a:srgbClr val="0070C0"/>
              </a:solidFill>
              <a:latin typeface="Times New Roman" panose="02020603050405020304" pitchFamily="18" charset="0"/>
              <a:ea typeface="Times New Roman" panose="02020603050405020304" pitchFamily="18" charset="0"/>
            </a:endParaRPr>
          </a:p>
        </p:txBody>
      </p:sp>
      <p:sp>
        <p:nvSpPr>
          <p:cNvPr id="9223" name="Rectangle 7"/>
          <p:cNvSpPr>
            <a:spLocks noChangeArrowheads="1"/>
          </p:cNvSpPr>
          <p:nvPr/>
        </p:nvSpPr>
        <p:spPr bwMode="auto">
          <a:xfrm>
            <a:off x="152400" y="4125070"/>
            <a:ext cx="4953000" cy="2308324"/>
          </a:xfrm>
          <a:prstGeom prst="rect">
            <a:avLst/>
          </a:prstGeom>
        </p:spPr>
        <p:style>
          <a:lnRef idx="1">
            <a:schemeClr val="accent6"/>
          </a:lnRef>
          <a:fillRef idx="2">
            <a:schemeClr val="accent6"/>
          </a:fillRef>
          <a:effectRef idx="1">
            <a:schemeClr val="accent6"/>
          </a:effectRef>
          <a:fontRef idx="minor">
            <a:schemeClr val="dk1"/>
          </a:fontRef>
        </p:style>
        <p:txBody>
          <a:bodyPr anchor="ctr">
            <a:spAutoFit/>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algn="just"/>
            <a:r>
              <a:rPr sz="2400" noProof="1">
                <a:latin typeface="Times New Roman" panose="02020603050405020304" pitchFamily="18" charset="0"/>
                <a:cs typeface="Times New Roman" panose="02020603050405020304" pitchFamily="18" charset="0"/>
              </a:rPr>
              <a:t>- Tình huống 1: Ở nơi tản cư,  ông Hai nghe tin l</a:t>
            </a:r>
            <a:r>
              <a:rPr sz="2400" noProof="1">
                <a:latin typeface="Times New Roman" panose="02020603050405020304" pitchFamily="18" charset="0"/>
                <a:ea typeface="Times New Roman" panose="02020603050405020304" pitchFamily="18" charset="0"/>
              </a:rPr>
              <a:t>à</a:t>
            </a:r>
            <a:r>
              <a:rPr sz="2400" noProof="1">
                <a:latin typeface="Times New Roman" panose="02020603050405020304" pitchFamily="18" charset="0"/>
                <a:cs typeface="Times New Roman" panose="02020603050405020304" pitchFamily="18" charset="0"/>
              </a:rPr>
              <a:t>ng chợ Dầu của mình theo Pháp ( nút thắt).</a:t>
            </a:r>
          </a:p>
          <a:p>
            <a:pPr algn="just"/>
            <a:r>
              <a:rPr sz="2400" noProof="1">
                <a:latin typeface="Times New Roman" panose="02020603050405020304" pitchFamily="18" charset="0"/>
                <a:cs typeface="Times New Roman" panose="02020603050405020304" pitchFamily="18" charset="0"/>
              </a:rPr>
              <a:t>- Tình huống 2: Ông Hai đang trong tâm trạng tận cùng của khổ đau thì ông nghe tin l</a:t>
            </a:r>
            <a:r>
              <a:rPr sz="2400" noProof="1">
                <a:latin typeface="Times New Roman" panose="02020603050405020304" pitchFamily="18" charset="0"/>
                <a:ea typeface="Times New Roman" panose="02020603050405020304" pitchFamily="18" charset="0"/>
              </a:rPr>
              <a:t>à</a:t>
            </a:r>
            <a:r>
              <a:rPr sz="2400" noProof="1">
                <a:latin typeface="Times New Roman" panose="02020603050405020304" pitchFamily="18" charset="0"/>
                <a:cs typeface="Times New Roman" panose="02020603050405020304" pitchFamily="18" charset="0"/>
              </a:rPr>
              <a:t>ng được cải chính. ( nút mở)</a:t>
            </a:r>
            <a:endParaRPr sz="2400" noProof="1">
              <a:latin typeface="Times New Roman" panose="02020603050405020304" pitchFamily="18" charset="0"/>
              <a:ea typeface="Times New Roman" panose="02020603050405020304" pitchFamily="18" charset="0"/>
            </a:endParaRPr>
          </a:p>
        </p:txBody>
      </p:sp>
      <p:sp>
        <p:nvSpPr>
          <p:cNvPr id="12" name="Down Arrow 11"/>
          <p:cNvSpPr/>
          <p:nvPr/>
        </p:nvSpPr>
        <p:spPr>
          <a:xfrm>
            <a:off x="2590800" y="3429000"/>
            <a:ext cx="3048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ight Arrow 13"/>
          <p:cNvSpPr/>
          <p:nvPr/>
        </p:nvSpPr>
        <p:spPr>
          <a:xfrm>
            <a:off x="5105400" y="51816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4" name="Rectangle 8"/>
          <p:cNvSpPr>
            <a:spLocks noChangeArrowheads="1"/>
          </p:cNvSpPr>
          <p:nvPr/>
        </p:nvSpPr>
        <p:spPr bwMode="auto">
          <a:xfrm>
            <a:off x="5943600" y="3940404"/>
            <a:ext cx="2819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n-US" sz="2400" dirty="0" err="1">
                <a:solidFill>
                  <a:srgbClr val="002060"/>
                </a:solidFill>
                <a:latin typeface="Times New Roman" pitchFamily="18" charset="0"/>
              </a:rPr>
              <a:t>Tình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huống</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có</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kịch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tính</a:t>
            </a:r>
            <a:r>
              <a:rPr lang="en-US" sz="2400" dirty="0">
                <a:solidFill>
                  <a:srgbClr val="002060"/>
                </a:solidFill>
                <a:latin typeface="Times New Roman" pitchFamily="18" charset="0"/>
              </a:rPr>
              <a:t>, gay </a:t>
            </a:r>
            <a:r>
              <a:rPr lang="en-US" sz="2400" dirty="0" err="1">
                <a:solidFill>
                  <a:srgbClr val="002060"/>
                </a:solidFill>
                <a:latin typeface="Times New Roman" pitchFamily="18" charset="0"/>
              </a:rPr>
              <a:t>cấn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căng</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thẳng</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để</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thử</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thách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nhân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vật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giúp</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nhân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vật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bộc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lộ</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rõ</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tình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cảm</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với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l</a:t>
            </a:r>
            <a:r>
              <a:rPr lang="en-US" sz="2400" dirty="0" err="1">
                <a:solidFill>
                  <a:srgbClr val="002060"/>
                </a:solidFill>
                <a:latin typeface="Times New Roman" pitchFamily="18" charset="0"/>
                <a:cs typeface="Times New Roman" pitchFamily="18" charset="0"/>
              </a:rPr>
              <a:t>à</a:t>
            </a:r>
            <a:r>
              <a:rPr lang="en-US" sz="2400" dirty="0" err="1">
                <a:solidFill>
                  <a:srgbClr val="002060"/>
                </a:solidFill>
                <a:latin typeface="Times New Roman" pitchFamily="18" charset="0"/>
              </a:rPr>
              <a:t>ng</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quê</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a:t>
            </a:r>
            <a:r>
              <a:rPr lang="en-US" sz="2400" dirty="0" err="1">
                <a:solidFill>
                  <a:srgbClr val="002060"/>
                </a:solidFill>
                <a:latin typeface="Times New Roman" pitchFamily="18" charset="0"/>
                <a:cs typeface="Times New Roman" pitchFamily="18" charset="0"/>
              </a:rPr>
              <a:t>à</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đất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nước</a:t>
            </a:r>
            <a:r>
              <a:rPr lang="en-US" sz="2400" dirty="0">
                <a:solidFill>
                  <a:srgbClr val="002060"/>
                </a:solidFill>
                <a:latin typeface="Times New Roman" pitchFamily="18" charset="0"/>
              </a:rPr>
              <a:t>.</a:t>
            </a:r>
            <a:endParaRPr lang="en-US" sz="2400" dirty="0">
              <a:solidFill>
                <a:srgbClr val="002060"/>
              </a:solidFill>
            </a:endParaRPr>
          </a:p>
        </p:txBody>
      </p:sp>
    </p:spTree>
    <p:extLst>
      <p:ext uri="{BB962C8B-B14F-4D97-AF65-F5344CB8AC3E}">
        <p14:creationId xmlns:p14="http://schemas.microsoft.com/office/powerpoint/2010/main" val="10991838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314"/>
                                        </p:tgtEl>
                                        <p:attrNameLst>
                                          <p:attrName>style.visibility</p:attrName>
                                        </p:attrNameLst>
                                      </p:cBhvr>
                                      <p:to>
                                        <p:strVal val="visible"/>
                                      </p:to>
                                    </p:set>
                                    <p:animEffect transition="in" filter="box(in)">
                                      <p:cBhvr>
                                        <p:cTn id="17" dur="500"/>
                                        <p:tgtEl>
                                          <p:spTgt spid="13314"/>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4342"/>
                                        </p:tgtEl>
                                        <p:attrNameLst>
                                          <p:attrName>style.visibility</p:attrName>
                                        </p:attrNameLst>
                                      </p:cBhvr>
                                      <p:to>
                                        <p:strVal val="visible"/>
                                      </p:to>
                                    </p:set>
                                    <p:animEffect transition="in" filter="box(in)">
                                      <p:cBhvr>
                                        <p:cTn id="20" dur="500"/>
                                        <p:tgtEl>
                                          <p:spTgt spid="1434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in)">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ox(in)">
                                      <p:cBhvr>
                                        <p:cTn id="30" dur="500"/>
                                        <p:tgtEl>
                                          <p:spTgt spid="1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9223"/>
                                        </p:tgtEl>
                                        <p:attrNameLst>
                                          <p:attrName>style.visibility</p:attrName>
                                        </p:attrNameLst>
                                      </p:cBhvr>
                                      <p:to>
                                        <p:strVal val="visible"/>
                                      </p:to>
                                    </p:set>
                                    <p:animEffect transition="in" filter="box(in)">
                                      <p:cBhvr>
                                        <p:cTn id="35" dur="500"/>
                                        <p:tgtEl>
                                          <p:spTgt spid="922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ox(in)">
                                      <p:cBhvr>
                                        <p:cTn id="40" dur="500"/>
                                        <p:tgtEl>
                                          <p:spTgt spid="1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9224"/>
                                        </p:tgtEl>
                                        <p:attrNameLst>
                                          <p:attrName>style.visibility</p:attrName>
                                        </p:attrNameLst>
                                      </p:cBhvr>
                                      <p:to>
                                        <p:strVal val="visible"/>
                                      </p:to>
                                    </p:set>
                                    <p:animEffect transition="in" filter="box(in)">
                                      <p:cBhvr>
                                        <p:cTn id="45" dur="500"/>
                                        <p:tgtEl>
                                          <p:spTgt spid="9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14342" grpId="0" animBg="1"/>
      <p:bldP spid="7" grpId="0" animBg="1"/>
      <p:bldP spid="7" grpId="1" animBg="1"/>
      <p:bldP spid="8" grpId="0" animBg="1"/>
      <p:bldP spid="9223" grpId="0" animBg="1"/>
      <p:bldP spid="12" grpId="0" animBg="1"/>
      <p:bldP spid="14" grpId="0" animBg="1"/>
      <p:bldP spid="9224" grpId="0"/>
    </p:bldLst>
  </p:timing>
</p:sld>
</file>

<file path=ppt/tags/tag1.xml><?xml version="1.0" encoding="utf-8"?>
<p:tagLst xmlns:a="http://schemas.openxmlformats.org/drawingml/2006/main" xmlns:r="http://schemas.openxmlformats.org/officeDocument/2006/relationships" xmlns:p="http://schemas.openxmlformats.org/presentationml/2006/main">
  <p:tag name="GENSWF_SLIDE_TITLE" val="Tên bài"/>
  <p:tag name="ISPRING_SLIDE_INDENT_LEVEL" val="0"/>
  <p:tag name="ISPRING_PRESENTER_ID" val="{C2888B76-A251-4C62-904B-D2132BF9B8EA}"/>
  <p:tag name="ISPRING_CUSTOM_TIMING_USED"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2662</Words>
  <Application>Microsoft Office PowerPoint</Application>
  <PresentationFormat>On-screen Show (4:3)</PresentationFormat>
  <Paragraphs>183</Paragraphs>
  <Slides>19</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SimSun</vt:lpstr>
      <vt:lpstr>SimSun</vt:lpstr>
      <vt:lpstr>Arial</vt:lpstr>
      <vt:lpstr>Calibri</vt:lpstr>
      <vt:lpstr>Tahoma</vt:lpstr>
      <vt:lpstr>Times New Roman</vt:lpstr>
      <vt:lpstr>Trebuchet MS</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Phương thức biểu đạt:  Tự sự kết hợp  miêu tả và biểu cảm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Hoài Thương Nguyễn Lê</cp:lastModifiedBy>
  <cp:revision>58</cp:revision>
  <dcterms:created xsi:type="dcterms:W3CDTF">2021-11-07T11:50:30Z</dcterms:created>
  <dcterms:modified xsi:type="dcterms:W3CDTF">2024-06-09T14:38:54Z</dcterms:modified>
</cp:coreProperties>
</file>