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15" r:id="rId2"/>
    <p:sldId id="316" r:id="rId3"/>
    <p:sldId id="317" r:id="rId4"/>
    <p:sldId id="318" r:id="rId5"/>
    <p:sldId id="319" r:id="rId6"/>
    <p:sldId id="324" r:id="rId7"/>
    <p:sldId id="325" r:id="rId8"/>
    <p:sldId id="320" r:id="rId9"/>
    <p:sldId id="295" r:id="rId10"/>
    <p:sldId id="302" r:id="rId11"/>
    <p:sldId id="296" r:id="rId12"/>
    <p:sldId id="304" r:id="rId13"/>
    <p:sldId id="308" r:id="rId14"/>
    <p:sldId id="297" r:id="rId15"/>
    <p:sldId id="299" r:id="rId16"/>
    <p:sldId id="311" r:id="rId17"/>
    <p:sldId id="310" r:id="rId18"/>
    <p:sldId id="322" r:id="rId19"/>
    <p:sldId id="323" r:id="rId20"/>
    <p:sldId id="326" r:id="rId21"/>
    <p:sldId id="321" r:id="rId22"/>
    <p:sldId id="328" r:id="rId23"/>
    <p:sldId id="330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Yeseva On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F9CC14-0C8D-45CA-B746-9DD6CEC51AC5}">
          <p14:sldIdLst>
            <p14:sldId id="315"/>
            <p14:sldId id="316"/>
            <p14:sldId id="317"/>
            <p14:sldId id="318"/>
            <p14:sldId id="319"/>
            <p14:sldId id="324"/>
            <p14:sldId id="325"/>
            <p14:sldId id="320"/>
            <p14:sldId id="295"/>
            <p14:sldId id="302"/>
            <p14:sldId id="296"/>
            <p14:sldId id="304"/>
            <p14:sldId id="308"/>
            <p14:sldId id="297"/>
            <p14:sldId id="299"/>
            <p14:sldId id="311"/>
            <p14:sldId id="310"/>
            <p14:sldId id="322"/>
            <p14:sldId id="323"/>
            <p14:sldId id="326"/>
            <p14:sldId id="321"/>
            <p14:sldId id="328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72D"/>
    <a:srgbClr val="375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82" autoAdjust="0"/>
  </p:normalViewPr>
  <p:slideViewPr>
    <p:cSldViewPr>
      <p:cViewPr varScale="1">
        <p:scale>
          <a:sx n="46" d="100"/>
          <a:sy n="46" d="100"/>
        </p:scale>
        <p:origin x="7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7CCD0-CE71-4587-977A-CEBC60D8E241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C01F4-DEA2-46B0-8A48-047280DE0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3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e67306ae2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e67306ae2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12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3204;gd35cfb2e4a_0_2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Google Shape;3205;gd35cfb2e4a_0_20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5138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5;p5"/>
          <p:cNvSpPr>
            <a:spLocks/>
          </p:cNvSpPr>
          <p:nvPr/>
        </p:nvSpPr>
        <p:spPr bwMode="auto">
          <a:xfrm>
            <a:off x="12177713" y="8705851"/>
            <a:ext cx="5879307" cy="1378745"/>
          </a:xfrm>
          <a:custGeom>
            <a:avLst/>
            <a:gdLst>
              <a:gd name="T0" fmla="*/ 18750 w 58759"/>
              <a:gd name="T1" fmla="*/ 736 h 13788"/>
              <a:gd name="T2" fmla="*/ 18750 w 58759"/>
              <a:gd name="T3" fmla="*/ 735 h 13788"/>
              <a:gd name="T4" fmla="*/ 42933 w 58759"/>
              <a:gd name="T5" fmla="*/ 1026 h 13788"/>
              <a:gd name="T6" fmla="*/ 34872 w 58759"/>
              <a:gd name="T7" fmla="*/ 1463 h 13788"/>
              <a:gd name="T8" fmla="*/ 26958 w 58759"/>
              <a:gd name="T9" fmla="*/ 2198 h 13788"/>
              <a:gd name="T10" fmla="*/ 19482 w 58759"/>
              <a:gd name="T11" fmla="*/ 1463 h 13788"/>
              <a:gd name="T12" fmla="*/ 18750 w 58759"/>
              <a:gd name="T13" fmla="*/ 736 h 13788"/>
              <a:gd name="T14" fmla="*/ 16259 w 58759"/>
              <a:gd name="T15" fmla="*/ 1029 h 13788"/>
              <a:gd name="T16" fmla="*/ 12449 w 58759"/>
              <a:gd name="T17" fmla="*/ 1470 h 13788"/>
              <a:gd name="T18" fmla="*/ 7915 w 58759"/>
              <a:gd name="T19" fmla="*/ 1907 h 13788"/>
              <a:gd name="T20" fmla="*/ 1 w 58759"/>
              <a:gd name="T21" fmla="*/ 1172 h 13788"/>
              <a:gd name="T22" fmla="*/ 2201 w 58759"/>
              <a:gd name="T23" fmla="*/ 11574 h 13788"/>
              <a:gd name="T24" fmla="*/ 3811 w 58759"/>
              <a:gd name="T25" fmla="*/ 12158 h 13788"/>
              <a:gd name="T26" fmla="*/ 6155 w 58759"/>
              <a:gd name="T27" fmla="*/ 12746 h 13788"/>
              <a:gd name="T28" fmla="*/ 8499 w 58759"/>
              <a:gd name="T29" fmla="*/ 13040 h 13788"/>
              <a:gd name="T30" fmla="*/ 10696 w 58759"/>
              <a:gd name="T31" fmla="*/ 13184 h 13788"/>
              <a:gd name="T32" fmla="*/ 14066 w 58759"/>
              <a:gd name="T33" fmla="*/ 13775 h 13788"/>
              <a:gd name="T34" fmla="*/ 16997 w 58759"/>
              <a:gd name="T35" fmla="*/ 13334 h 13788"/>
              <a:gd name="T36" fmla="*/ 19488 w 58759"/>
              <a:gd name="T37" fmla="*/ 13190 h 13788"/>
              <a:gd name="T38" fmla="*/ 27282 w 58759"/>
              <a:gd name="T39" fmla="*/ 12119 h 13788"/>
              <a:gd name="T40" fmla="*/ 29679 w 58759"/>
              <a:gd name="T41" fmla="*/ 12678 h 13788"/>
              <a:gd name="T42" fmla="*/ 31647 w 58759"/>
              <a:gd name="T43" fmla="*/ 11868 h 13788"/>
              <a:gd name="T44" fmla="*/ 37657 w 58759"/>
              <a:gd name="T45" fmla="*/ 12165 h 13788"/>
              <a:gd name="T46" fmla="*/ 41908 w 58759"/>
              <a:gd name="T47" fmla="*/ 13628 h 13788"/>
              <a:gd name="T48" fmla="*/ 42786 w 58759"/>
              <a:gd name="T49" fmla="*/ 13484 h 13788"/>
              <a:gd name="T50" fmla="*/ 46156 w 58759"/>
              <a:gd name="T51" fmla="*/ 12900 h 13788"/>
              <a:gd name="T52" fmla="*/ 50113 w 58759"/>
              <a:gd name="T53" fmla="*/ 13044 h 13788"/>
              <a:gd name="T54" fmla="*/ 53335 w 58759"/>
              <a:gd name="T55" fmla="*/ 12750 h 13788"/>
              <a:gd name="T56" fmla="*/ 56410 w 58759"/>
              <a:gd name="T57" fmla="*/ 13628 h 13788"/>
              <a:gd name="T58" fmla="*/ 58758 w 58759"/>
              <a:gd name="T59" fmla="*/ 13149 h 13788"/>
              <a:gd name="T60" fmla="*/ 57292 w 58759"/>
              <a:gd name="T61" fmla="*/ 1904 h 13788"/>
              <a:gd name="T62" fmla="*/ 54507 w 58759"/>
              <a:gd name="T63" fmla="*/ 1026 h 13788"/>
              <a:gd name="T64" fmla="*/ 50991 w 58759"/>
              <a:gd name="T65" fmla="*/ 585 h 13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8" name="Google Shape;196;p5"/>
          <p:cNvSpPr>
            <a:spLocks/>
          </p:cNvSpPr>
          <p:nvPr/>
        </p:nvSpPr>
        <p:spPr bwMode="auto">
          <a:xfrm>
            <a:off x="12177713" y="9817895"/>
            <a:ext cx="5881688" cy="323850"/>
          </a:xfrm>
          <a:custGeom>
            <a:avLst/>
            <a:gdLst>
              <a:gd name="T0" fmla="*/ 995 w 58793"/>
              <a:gd name="T1" fmla="*/ 752 h 3240"/>
              <a:gd name="T2" fmla="*/ 2461 w 58793"/>
              <a:gd name="T3" fmla="*/ 1193 h 3240"/>
              <a:gd name="T4" fmla="*/ 3780 w 58793"/>
              <a:gd name="T5" fmla="*/ 1340 h 3240"/>
              <a:gd name="T6" fmla="*/ 5099 w 58793"/>
              <a:gd name="T7" fmla="*/ 2068 h 3240"/>
              <a:gd name="T8" fmla="*/ 7300 w 58793"/>
              <a:gd name="T9" fmla="*/ 2215 h 3240"/>
              <a:gd name="T10" fmla="*/ 9059 w 58793"/>
              <a:gd name="T11" fmla="*/ 2655 h 3240"/>
              <a:gd name="T12" fmla="*/ 11110 w 58793"/>
              <a:gd name="T13" fmla="*/ 2655 h 3240"/>
              <a:gd name="T14" fmla="*/ 12870 w 58793"/>
              <a:gd name="T15" fmla="*/ 3240 h 3240"/>
              <a:gd name="T16" fmla="*/ 16218 w 58793"/>
              <a:gd name="T17" fmla="*/ 2594 h 3240"/>
              <a:gd name="T18" fmla="*/ 18436 w 58793"/>
              <a:gd name="T19" fmla="*/ 2211 h 3240"/>
              <a:gd name="T20" fmla="*/ 21542 w 58793"/>
              <a:gd name="T21" fmla="*/ 2426 h 3240"/>
              <a:gd name="T22" fmla="*/ 22574 w 58793"/>
              <a:gd name="T23" fmla="*/ 2057 h 3240"/>
              <a:gd name="T24" fmla="*/ 23781 w 58793"/>
              <a:gd name="T25" fmla="*/ 1769 h 3240"/>
              <a:gd name="T26" fmla="*/ 24221 w 58793"/>
              <a:gd name="T27" fmla="*/ 1764 h 3240"/>
              <a:gd name="T28" fmla="*/ 27235 w 58793"/>
              <a:gd name="T29" fmla="*/ 1623 h 3240"/>
              <a:gd name="T30" fmla="*/ 28687 w 58793"/>
              <a:gd name="T31" fmla="*/ 1767 h 3240"/>
              <a:gd name="T32" fmla="*/ 29514 w 58793"/>
              <a:gd name="T33" fmla="*/ 1972 h 3240"/>
              <a:gd name="T34" fmla="*/ 30922 w 58793"/>
              <a:gd name="T35" fmla="*/ 1637 h 3240"/>
              <a:gd name="T36" fmla="*/ 32228 w 58793"/>
              <a:gd name="T37" fmla="*/ 1326 h 3240"/>
              <a:gd name="T38" fmla="*/ 34801 w 58793"/>
              <a:gd name="T39" fmla="*/ 1265 h 3240"/>
              <a:gd name="T40" fmla="*/ 36769 w 58793"/>
              <a:gd name="T41" fmla="*/ 1767 h 3240"/>
              <a:gd name="T42" fmla="*/ 37797 w 58793"/>
              <a:gd name="T43" fmla="*/ 2061 h 3240"/>
              <a:gd name="T44" fmla="*/ 40142 w 58793"/>
              <a:gd name="T45" fmla="*/ 2792 h 3240"/>
              <a:gd name="T46" fmla="*/ 40729 w 58793"/>
              <a:gd name="T47" fmla="*/ 2936 h 3240"/>
              <a:gd name="T48" fmla="*/ 42233 w 58793"/>
              <a:gd name="T49" fmla="*/ 2997 h 3240"/>
              <a:gd name="T50" fmla="*/ 43073 w 58793"/>
              <a:gd name="T51" fmla="*/ 2792 h 3240"/>
              <a:gd name="T52" fmla="*/ 46002 w 58793"/>
              <a:gd name="T53" fmla="*/ 2351 h 3240"/>
              <a:gd name="T54" fmla="*/ 47034 w 58793"/>
              <a:gd name="T55" fmla="*/ 2495 h 3240"/>
              <a:gd name="T56" fmla="*/ 47717 w 58793"/>
              <a:gd name="T57" fmla="*/ 2334 h 3240"/>
              <a:gd name="T58" fmla="*/ 48298 w 58793"/>
              <a:gd name="T59" fmla="*/ 2338 h 3240"/>
              <a:gd name="T60" fmla="*/ 48794 w 58793"/>
              <a:gd name="T61" fmla="*/ 2338 h 3240"/>
              <a:gd name="T62" fmla="*/ 49674 w 58793"/>
              <a:gd name="T63" fmla="*/ 2437 h 3240"/>
              <a:gd name="T64" fmla="*/ 50299 w 58793"/>
              <a:gd name="T65" fmla="*/ 2157 h 3240"/>
              <a:gd name="T66" fmla="*/ 51141 w 58793"/>
              <a:gd name="T67" fmla="*/ 2348 h 3240"/>
              <a:gd name="T68" fmla="*/ 52932 w 58793"/>
              <a:gd name="T69" fmla="*/ 2491 h 3240"/>
              <a:gd name="T70" fmla="*/ 54394 w 58793"/>
              <a:gd name="T71" fmla="*/ 2348 h 3240"/>
              <a:gd name="T72" fmla="*/ 58351 w 58793"/>
              <a:gd name="T73" fmla="*/ 2642 h 3240"/>
              <a:gd name="T74" fmla="*/ 57470 w 58793"/>
              <a:gd name="T75" fmla="*/ 2348 h 3240"/>
              <a:gd name="T76" fmla="*/ 56445 w 58793"/>
              <a:gd name="T77" fmla="*/ 2348 h 3240"/>
              <a:gd name="T78" fmla="*/ 56007 w 58793"/>
              <a:gd name="T79" fmla="*/ 2201 h 3240"/>
              <a:gd name="T80" fmla="*/ 50581 w 58793"/>
              <a:gd name="T81" fmla="*/ 1323 h 3240"/>
              <a:gd name="T82" fmla="*/ 48968 w 58793"/>
              <a:gd name="T83" fmla="*/ 1907 h 3240"/>
              <a:gd name="T84" fmla="*/ 45008 w 58793"/>
              <a:gd name="T85" fmla="*/ 1613 h 3240"/>
              <a:gd name="T86" fmla="*/ 43101 w 58793"/>
              <a:gd name="T87" fmla="*/ 1907 h 3240"/>
              <a:gd name="T88" fmla="*/ 40927 w 58793"/>
              <a:gd name="T89" fmla="*/ 2366 h 3240"/>
              <a:gd name="T90" fmla="*/ 38939 w 58793"/>
              <a:gd name="T91" fmla="*/ 1336 h 3240"/>
              <a:gd name="T92" fmla="*/ 38119 w 58793"/>
              <a:gd name="T93" fmla="*/ 1025 h 3240"/>
              <a:gd name="T94" fmla="*/ 31667 w 58793"/>
              <a:gd name="T95" fmla="*/ 441 h 3240"/>
              <a:gd name="T96" fmla="*/ 28882 w 58793"/>
              <a:gd name="T97" fmla="*/ 1025 h 3240"/>
              <a:gd name="T98" fmla="*/ 27416 w 58793"/>
              <a:gd name="T99" fmla="*/ 732 h 3240"/>
              <a:gd name="T100" fmla="*/ 25513 w 58793"/>
              <a:gd name="T101" fmla="*/ 1025 h 3240"/>
              <a:gd name="T102" fmla="*/ 21703 w 58793"/>
              <a:gd name="T103" fmla="*/ 1907 h 3240"/>
              <a:gd name="T104" fmla="*/ 20233 w 58793"/>
              <a:gd name="T105" fmla="*/ 2051 h 3240"/>
              <a:gd name="T106" fmla="*/ 17155 w 58793"/>
              <a:gd name="T107" fmla="*/ 1907 h 3240"/>
              <a:gd name="T108" fmla="*/ 14664 w 58793"/>
              <a:gd name="T109" fmla="*/ 2348 h 3240"/>
              <a:gd name="T110" fmla="*/ 13782 w 58793"/>
              <a:gd name="T111" fmla="*/ 2348 h 3240"/>
              <a:gd name="T112" fmla="*/ 10997 w 58793"/>
              <a:gd name="T113" fmla="*/ 2051 h 3240"/>
              <a:gd name="T114" fmla="*/ 8653 w 58793"/>
              <a:gd name="T115" fmla="*/ 1907 h 3240"/>
              <a:gd name="T116" fmla="*/ 7477 w 58793"/>
              <a:gd name="T117" fmla="*/ 1466 h 3240"/>
              <a:gd name="T118" fmla="*/ 6158 w 58793"/>
              <a:gd name="T119" fmla="*/ 1466 h 3240"/>
              <a:gd name="T120" fmla="*/ 3958 w 58793"/>
              <a:gd name="T121" fmla="*/ 1025 h 3240"/>
              <a:gd name="T122" fmla="*/ 2786 w 58793"/>
              <a:gd name="T123" fmla="*/ 298 h 3240"/>
              <a:gd name="T124" fmla="*/ 1320 w 58793"/>
              <a:gd name="T125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9" name="Google Shape;197;p5"/>
          <p:cNvSpPr>
            <a:spLocks/>
          </p:cNvSpPr>
          <p:nvPr/>
        </p:nvSpPr>
        <p:spPr bwMode="auto">
          <a:xfrm>
            <a:off x="12177713" y="8648701"/>
            <a:ext cx="5881688" cy="330995"/>
          </a:xfrm>
          <a:custGeom>
            <a:avLst/>
            <a:gdLst>
              <a:gd name="T0" fmla="*/ 42513 w 58807"/>
              <a:gd name="T1" fmla="*/ 722 h 3312"/>
              <a:gd name="T2" fmla="*/ 39547 w 58807"/>
              <a:gd name="T3" fmla="*/ 838 h 3312"/>
              <a:gd name="T4" fmla="*/ 36175 w 58807"/>
              <a:gd name="T5" fmla="*/ 1415 h 3312"/>
              <a:gd name="T6" fmla="*/ 34241 w 58807"/>
              <a:gd name="T7" fmla="*/ 1754 h 3312"/>
              <a:gd name="T8" fmla="*/ 30793 w 58807"/>
              <a:gd name="T9" fmla="*/ 1979 h 3312"/>
              <a:gd name="T10" fmla="*/ 29238 w 58807"/>
              <a:gd name="T11" fmla="*/ 1668 h 3312"/>
              <a:gd name="T12" fmla="*/ 27420 w 58807"/>
              <a:gd name="T13" fmla="*/ 2065 h 3312"/>
              <a:gd name="T14" fmla="*/ 24939 w 58807"/>
              <a:gd name="T15" fmla="*/ 2420 h 3312"/>
              <a:gd name="T16" fmla="*/ 21994 w 58807"/>
              <a:gd name="T17" fmla="*/ 2051 h 3312"/>
              <a:gd name="T18" fmla="*/ 20089 w 58807"/>
              <a:gd name="T19" fmla="*/ 1665 h 3312"/>
              <a:gd name="T20" fmla="*/ 18600 w 58807"/>
              <a:gd name="T21" fmla="*/ 1111 h 3312"/>
              <a:gd name="T22" fmla="*/ 17278 w 58807"/>
              <a:gd name="T23" fmla="*/ 999 h 3312"/>
              <a:gd name="T24" fmla="*/ 15672 w 58807"/>
              <a:gd name="T25" fmla="*/ 1186 h 3312"/>
              <a:gd name="T26" fmla="*/ 13770 w 58807"/>
              <a:gd name="T27" fmla="*/ 1669 h 3312"/>
              <a:gd name="T28" fmla="*/ 13194 w 58807"/>
              <a:gd name="T29" fmla="*/ 1682 h 3312"/>
              <a:gd name="T30" fmla="*/ 11725 w 58807"/>
              <a:gd name="T31" fmla="*/ 1569 h 3312"/>
              <a:gd name="T32" fmla="*/ 10054 w 58807"/>
              <a:gd name="T33" fmla="*/ 1771 h 3312"/>
              <a:gd name="T34" fmla="*/ 9096 w 58807"/>
              <a:gd name="T35" fmla="*/ 1690 h 3312"/>
              <a:gd name="T36" fmla="*/ 8031 w 58807"/>
              <a:gd name="T37" fmla="*/ 1819 h 3312"/>
              <a:gd name="T38" fmla="*/ 5861 w 58807"/>
              <a:gd name="T39" fmla="*/ 1709 h 3312"/>
              <a:gd name="T40" fmla="*/ 3661 w 58807"/>
              <a:gd name="T41" fmla="*/ 1620 h 3312"/>
              <a:gd name="T42" fmla="*/ 1327 w 58807"/>
              <a:gd name="T43" fmla="*/ 1972 h 3312"/>
              <a:gd name="T44" fmla="*/ 2516 w 58807"/>
              <a:gd name="T45" fmla="*/ 1900 h 3312"/>
              <a:gd name="T46" fmla="*/ 6036 w 58807"/>
              <a:gd name="T47" fmla="*/ 2734 h 3312"/>
              <a:gd name="T48" fmla="*/ 8957 w 58807"/>
              <a:gd name="T49" fmla="*/ 2372 h 3312"/>
              <a:gd name="T50" fmla="*/ 13799 w 58807"/>
              <a:gd name="T51" fmla="*/ 2406 h 3312"/>
              <a:gd name="T52" fmla="*/ 17585 w 58807"/>
              <a:gd name="T53" fmla="*/ 1583 h 3312"/>
              <a:gd name="T54" fmla="*/ 19852 w 58807"/>
              <a:gd name="T55" fmla="*/ 2539 h 3312"/>
              <a:gd name="T56" fmla="*/ 20692 w 58807"/>
              <a:gd name="T57" fmla="*/ 2830 h 3312"/>
              <a:gd name="T58" fmla="*/ 26499 w 58807"/>
              <a:gd name="T59" fmla="*/ 3275 h 3312"/>
              <a:gd name="T60" fmla="*/ 27150 w 58807"/>
              <a:gd name="T61" fmla="*/ 3261 h 3312"/>
              <a:gd name="T62" fmla="*/ 30957 w 58807"/>
              <a:gd name="T63" fmla="*/ 2875 h 3312"/>
              <a:gd name="T64" fmla="*/ 33294 w 58807"/>
              <a:gd name="T65" fmla="*/ 2529 h 3312"/>
              <a:gd name="T66" fmla="*/ 37811 w 58807"/>
              <a:gd name="T67" fmla="*/ 1538 h 3312"/>
              <a:gd name="T68" fmla="*/ 40743 w 58807"/>
              <a:gd name="T69" fmla="*/ 1470 h 3312"/>
              <a:gd name="T70" fmla="*/ 42911 w 58807"/>
              <a:gd name="T71" fmla="*/ 1566 h 3312"/>
              <a:gd name="T72" fmla="*/ 44456 w 58807"/>
              <a:gd name="T73" fmla="*/ 877 h 3312"/>
              <a:gd name="T74" fmla="*/ 46009 w 58807"/>
              <a:gd name="T75" fmla="*/ 903 h 3312"/>
              <a:gd name="T76" fmla="*/ 48475 w 58807"/>
              <a:gd name="T77" fmla="*/ 1283 h 3312"/>
              <a:gd name="T78" fmla="*/ 50116 w 58807"/>
              <a:gd name="T79" fmla="*/ 1245 h 3312"/>
              <a:gd name="T80" fmla="*/ 51750 w 58807"/>
              <a:gd name="T81" fmla="*/ 2082 h 3312"/>
              <a:gd name="T82" fmla="*/ 54825 w 58807"/>
              <a:gd name="T83" fmla="*/ 2007 h 3312"/>
              <a:gd name="T84" fmla="*/ 56595 w 58807"/>
              <a:gd name="T85" fmla="*/ 2697 h 3312"/>
              <a:gd name="T86" fmla="*/ 58806 w 58807"/>
              <a:gd name="T87" fmla="*/ 2936 h 3312"/>
              <a:gd name="T88" fmla="*/ 56298 w 58807"/>
              <a:gd name="T89" fmla="*/ 1798 h 3312"/>
              <a:gd name="T90" fmla="*/ 54381 w 58807"/>
              <a:gd name="T91" fmla="*/ 1111 h 3312"/>
              <a:gd name="T92" fmla="*/ 51890 w 58807"/>
              <a:gd name="T93" fmla="*/ 1026 h 3312"/>
              <a:gd name="T94" fmla="*/ 50998 w 58807"/>
              <a:gd name="T95" fmla="*/ 609 h 3312"/>
              <a:gd name="T96" fmla="*/ 47619 w 58807"/>
              <a:gd name="T97" fmla="*/ 544 h 3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10" name="Google Shape;198;p5"/>
          <p:cNvSpPr>
            <a:spLocks/>
          </p:cNvSpPr>
          <p:nvPr/>
        </p:nvSpPr>
        <p:spPr bwMode="auto">
          <a:xfrm>
            <a:off x="233363" y="228600"/>
            <a:ext cx="3933825" cy="2778920"/>
          </a:xfrm>
          <a:custGeom>
            <a:avLst/>
            <a:gdLst>
              <a:gd name="T0" fmla="*/ 1 w 22274"/>
              <a:gd name="T1" fmla="*/ 0 h 13570"/>
              <a:gd name="T2" fmla="*/ 1 w 22274"/>
              <a:gd name="T3" fmla="*/ 13570 h 13570"/>
              <a:gd name="T4" fmla="*/ 1166 w 22274"/>
              <a:gd name="T5" fmla="*/ 13337 h 13570"/>
              <a:gd name="T6" fmla="*/ 2048 w 22274"/>
              <a:gd name="T7" fmla="*/ 13337 h 13570"/>
              <a:gd name="T8" fmla="*/ 2926 w 22274"/>
              <a:gd name="T9" fmla="*/ 12896 h 13570"/>
              <a:gd name="T10" fmla="*/ 4245 w 22274"/>
              <a:gd name="T11" fmla="*/ 12749 h 13570"/>
              <a:gd name="T12" fmla="*/ 6005 w 22274"/>
              <a:gd name="T13" fmla="*/ 13047 h 13570"/>
              <a:gd name="T14" fmla="*/ 6589 w 22274"/>
              <a:gd name="T15" fmla="*/ 13047 h 13570"/>
              <a:gd name="T16" fmla="*/ 7614 w 22274"/>
              <a:gd name="T17" fmla="*/ 12606 h 13570"/>
              <a:gd name="T18" fmla="*/ 9962 w 22274"/>
              <a:gd name="T19" fmla="*/ 12022 h 13570"/>
              <a:gd name="T20" fmla="*/ 11721 w 22274"/>
              <a:gd name="T21" fmla="*/ 12315 h 13570"/>
              <a:gd name="T22" fmla="*/ 14650 w 22274"/>
              <a:gd name="T23" fmla="*/ 10703 h 13570"/>
              <a:gd name="T24" fmla="*/ 16410 w 22274"/>
              <a:gd name="T25" fmla="*/ 10703 h 13570"/>
              <a:gd name="T26" fmla="*/ 17729 w 22274"/>
              <a:gd name="T27" fmla="*/ 10409 h 13570"/>
              <a:gd name="T28" fmla="*/ 18316 w 22274"/>
              <a:gd name="T29" fmla="*/ 9531 h 13570"/>
              <a:gd name="T30" fmla="*/ 19635 w 22274"/>
              <a:gd name="T31" fmla="*/ 9674 h 13570"/>
              <a:gd name="T32" fmla="*/ 20804 w 22274"/>
              <a:gd name="T33" fmla="*/ 9821 h 13570"/>
              <a:gd name="T34" fmla="*/ 21101 w 22274"/>
              <a:gd name="T35" fmla="*/ 9524 h 13570"/>
              <a:gd name="T36" fmla="*/ 22273 w 22274"/>
              <a:gd name="T37" fmla="*/ 9524 h 13570"/>
              <a:gd name="T38" fmla="*/ 22273 w 22274"/>
              <a:gd name="T39" fmla="*/ 0 h 13570"/>
              <a:gd name="T40" fmla="*/ 1 w 22274"/>
              <a:gd name="T41" fmla="*/ 0 h 13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274" h="13570" extrusionOk="0">
                <a:moveTo>
                  <a:pt x="1" y="0"/>
                </a:moveTo>
                <a:lnTo>
                  <a:pt x="1" y="13570"/>
                </a:lnTo>
                <a:lnTo>
                  <a:pt x="1166" y="13337"/>
                </a:lnTo>
                <a:lnTo>
                  <a:pt x="2048" y="13337"/>
                </a:lnTo>
                <a:lnTo>
                  <a:pt x="2926" y="12896"/>
                </a:lnTo>
                <a:cubicBezTo>
                  <a:pt x="2926" y="12896"/>
                  <a:pt x="3510" y="12749"/>
                  <a:pt x="4245" y="12749"/>
                </a:cubicBezTo>
                <a:cubicBezTo>
                  <a:pt x="4979" y="12749"/>
                  <a:pt x="6005" y="13047"/>
                  <a:pt x="6005" y="13047"/>
                </a:cubicBezTo>
                <a:lnTo>
                  <a:pt x="6589" y="13047"/>
                </a:lnTo>
                <a:lnTo>
                  <a:pt x="7614" y="12606"/>
                </a:lnTo>
                <a:lnTo>
                  <a:pt x="9962" y="12022"/>
                </a:lnTo>
                <a:lnTo>
                  <a:pt x="11721" y="12315"/>
                </a:lnTo>
                <a:lnTo>
                  <a:pt x="14650" y="10703"/>
                </a:lnTo>
                <a:lnTo>
                  <a:pt x="16410" y="10703"/>
                </a:lnTo>
                <a:lnTo>
                  <a:pt x="17729" y="10409"/>
                </a:lnTo>
                <a:lnTo>
                  <a:pt x="18316" y="9531"/>
                </a:lnTo>
                <a:lnTo>
                  <a:pt x="19635" y="9674"/>
                </a:lnTo>
                <a:lnTo>
                  <a:pt x="20804" y="9821"/>
                </a:lnTo>
                <a:lnTo>
                  <a:pt x="21101" y="9524"/>
                </a:lnTo>
                <a:lnTo>
                  <a:pt x="22273" y="9524"/>
                </a:lnTo>
                <a:lnTo>
                  <a:pt x="22273" y="0"/>
                </a:lnTo>
                <a:lnTo>
                  <a:pt x="1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11" name="Google Shape;199;p5"/>
          <p:cNvSpPr>
            <a:spLocks/>
          </p:cNvSpPr>
          <p:nvPr/>
        </p:nvSpPr>
        <p:spPr bwMode="auto">
          <a:xfrm>
            <a:off x="228600" y="2050257"/>
            <a:ext cx="3936207" cy="959643"/>
          </a:xfrm>
          <a:custGeom>
            <a:avLst/>
            <a:gdLst>
              <a:gd name="T0" fmla="*/ 22000 w 22281"/>
              <a:gd name="T1" fmla="*/ 48 h 4692"/>
              <a:gd name="T2" fmla="*/ 21706 w 22281"/>
              <a:gd name="T3" fmla="*/ 195 h 4692"/>
              <a:gd name="T4" fmla="*/ 18040 w 22281"/>
              <a:gd name="T5" fmla="*/ 338 h 4692"/>
              <a:gd name="T6" fmla="*/ 17162 w 22281"/>
              <a:gd name="T7" fmla="*/ 926 h 4692"/>
              <a:gd name="T8" fmla="*/ 15989 w 22281"/>
              <a:gd name="T9" fmla="*/ 1223 h 4692"/>
              <a:gd name="T10" fmla="*/ 15198 w 22281"/>
              <a:gd name="T11" fmla="*/ 1581 h 4692"/>
              <a:gd name="T12" fmla="*/ 14670 w 22281"/>
              <a:gd name="T13" fmla="*/ 1661 h 4692"/>
              <a:gd name="T14" fmla="*/ 13502 w 22281"/>
              <a:gd name="T15" fmla="*/ 1811 h 4692"/>
              <a:gd name="T16" fmla="*/ 12911 w 22281"/>
              <a:gd name="T17" fmla="*/ 2105 h 4692"/>
              <a:gd name="T18" fmla="*/ 11889 w 22281"/>
              <a:gd name="T19" fmla="*/ 2252 h 4692"/>
              <a:gd name="T20" fmla="*/ 11595 w 22281"/>
              <a:gd name="T21" fmla="*/ 2693 h 4692"/>
              <a:gd name="T22" fmla="*/ 10129 w 22281"/>
              <a:gd name="T23" fmla="*/ 2840 h 4692"/>
              <a:gd name="T24" fmla="*/ 9835 w 22281"/>
              <a:gd name="T25" fmla="*/ 2840 h 4692"/>
              <a:gd name="T26" fmla="*/ 9247 w 22281"/>
              <a:gd name="T27" fmla="*/ 3130 h 4692"/>
              <a:gd name="T28" fmla="*/ 8660 w 22281"/>
              <a:gd name="T29" fmla="*/ 2987 h 4692"/>
              <a:gd name="T30" fmla="*/ 7635 w 22281"/>
              <a:gd name="T31" fmla="*/ 3427 h 4692"/>
              <a:gd name="T32" fmla="*/ 6459 w 22281"/>
              <a:gd name="T33" fmla="*/ 3571 h 4692"/>
              <a:gd name="T34" fmla="*/ 5724 w 22281"/>
              <a:gd name="T35" fmla="*/ 3865 h 4692"/>
              <a:gd name="T36" fmla="*/ 4112 w 22281"/>
              <a:gd name="T37" fmla="*/ 3574 h 4692"/>
              <a:gd name="T38" fmla="*/ 3527 w 22281"/>
              <a:gd name="T39" fmla="*/ 3574 h 4692"/>
              <a:gd name="T40" fmla="*/ 2201 w 22281"/>
              <a:gd name="T41" fmla="*/ 3721 h 4692"/>
              <a:gd name="T42" fmla="*/ 298 w 22281"/>
              <a:gd name="T43" fmla="*/ 4015 h 4692"/>
              <a:gd name="T44" fmla="*/ 1 w 22281"/>
              <a:gd name="T45" fmla="*/ 4692 h 4692"/>
              <a:gd name="T46" fmla="*/ 2051 w 22281"/>
              <a:gd name="T47" fmla="*/ 4456 h 4692"/>
              <a:gd name="T48" fmla="*/ 4252 w 22281"/>
              <a:gd name="T49" fmla="*/ 3872 h 4692"/>
              <a:gd name="T50" fmla="*/ 6596 w 22281"/>
              <a:gd name="T51" fmla="*/ 4166 h 4692"/>
              <a:gd name="T52" fmla="*/ 9822 w 22281"/>
              <a:gd name="T53" fmla="*/ 3284 h 4692"/>
              <a:gd name="T54" fmla="*/ 11255 w 22281"/>
              <a:gd name="T55" fmla="*/ 3467 h 4692"/>
              <a:gd name="T56" fmla="*/ 13310 w 22281"/>
              <a:gd name="T57" fmla="*/ 2560 h 4692"/>
              <a:gd name="T58" fmla="*/ 13922 w 22281"/>
              <a:gd name="T59" fmla="*/ 2406 h 4692"/>
              <a:gd name="T60" fmla="*/ 16417 w 22281"/>
              <a:gd name="T61" fmla="*/ 1821 h 4692"/>
              <a:gd name="T62" fmla="*/ 18323 w 22281"/>
              <a:gd name="T63" fmla="*/ 646 h 4692"/>
              <a:gd name="T64" fmla="*/ 20811 w 22281"/>
              <a:gd name="T65" fmla="*/ 936 h 4692"/>
              <a:gd name="T66" fmla="*/ 22280 w 22281"/>
              <a:gd name="T67" fmla="*/ 643 h 4692"/>
              <a:gd name="T68" fmla="*/ 22256 w 22281"/>
              <a:gd name="T69" fmla="*/ 0 h 4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281" h="4692" extrusionOk="0">
                <a:moveTo>
                  <a:pt x="22256" y="0"/>
                </a:moveTo>
                <a:cubicBezTo>
                  <a:pt x="22256" y="0"/>
                  <a:pt x="22147" y="48"/>
                  <a:pt x="22000" y="48"/>
                </a:cubicBezTo>
                <a:lnTo>
                  <a:pt x="21706" y="48"/>
                </a:lnTo>
                <a:cubicBezTo>
                  <a:pt x="21559" y="48"/>
                  <a:pt x="21706" y="195"/>
                  <a:pt x="21706" y="195"/>
                </a:cubicBezTo>
                <a:lnTo>
                  <a:pt x="21122" y="338"/>
                </a:lnTo>
                <a:lnTo>
                  <a:pt x="18040" y="338"/>
                </a:lnTo>
                <a:lnTo>
                  <a:pt x="17455" y="632"/>
                </a:lnTo>
                <a:cubicBezTo>
                  <a:pt x="17455" y="632"/>
                  <a:pt x="17162" y="779"/>
                  <a:pt x="17162" y="926"/>
                </a:cubicBezTo>
                <a:cubicBezTo>
                  <a:pt x="17162" y="1073"/>
                  <a:pt x="16721" y="1223"/>
                  <a:pt x="16577" y="1223"/>
                </a:cubicBezTo>
                <a:lnTo>
                  <a:pt x="15989" y="1223"/>
                </a:lnTo>
                <a:cubicBezTo>
                  <a:pt x="15989" y="1223"/>
                  <a:pt x="15696" y="1367"/>
                  <a:pt x="15405" y="1517"/>
                </a:cubicBezTo>
                <a:cubicBezTo>
                  <a:pt x="15307" y="1565"/>
                  <a:pt x="15242" y="1581"/>
                  <a:pt x="15198" y="1581"/>
                </a:cubicBezTo>
                <a:cubicBezTo>
                  <a:pt x="15111" y="1581"/>
                  <a:pt x="15111" y="1517"/>
                  <a:pt x="15111" y="1517"/>
                </a:cubicBezTo>
                <a:lnTo>
                  <a:pt x="14670" y="1661"/>
                </a:lnTo>
                <a:lnTo>
                  <a:pt x="14086" y="1517"/>
                </a:lnTo>
                <a:lnTo>
                  <a:pt x="13502" y="1811"/>
                </a:lnTo>
                <a:lnTo>
                  <a:pt x="13204" y="1811"/>
                </a:lnTo>
                <a:lnTo>
                  <a:pt x="12911" y="2105"/>
                </a:lnTo>
                <a:lnTo>
                  <a:pt x="12477" y="2105"/>
                </a:lnTo>
                <a:lnTo>
                  <a:pt x="11889" y="2252"/>
                </a:lnTo>
                <a:lnTo>
                  <a:pt x="11889" y="2546"/>
                </a:lnTo>
                <a:lnTo>
                  <a:pt x="11595" y="2693"/>
                </a:lnTo>
                <a:lnTo>
                  <a:pt x="11011" y="2987"/>
                </a:lnTo>
                <a:cubicBezTo>
                  <a:pt x="11011" y="2987"/>
                  <a:pt x="10570" y="2987"/>
                  <a:pt x="10129" y="2840"/>
                </a:cubicBezTo>
                <a:cubicBezTo>
                  <a:pt x="9983" y="2792"/>
                  <a:pt x="9935" y="2776"/>
                  <a:pt x="9924" y="2776"/>
                </a:cubicBezTo>
                <a:cubicBezTo>
                  <a:pt x="9902" y="2776"/>
                  <a:pt x="10031" y="2840"/>
                  <a:pt x="9835" y="2840"/>
                </a:cubicBezTo>
                <a:cubicBezTo>
                  <a:pt x="9541" y="2840"/>
                  <a:pt x="9541" y="2987"/>
                  <a:pt x="9541" y="2987"/>
                </a:cubicBezTo>
                <a:lnTo>
                  <a:pt x="9247" y="3130"/>
                </a:lnTo>
                <a:lnTo>
                  <a:pt x="9101" y="3130"/>
                </a:lnTo>
                <a:lnTo>
                  <a:pt x="8660" y="2987"/>
                </a:lnTo>
                <a:lnTo>
                  <a:pt x="8024" y="3178"/>
                </a:lnTo>
                <a:lnTo>
                  <a:pt x="7635" y="3427"/>
                </a:lnTo>
                <a:lnTo>
                  <a:pt x="7194" y="3427"/>
                </a:lnTo>
                <a:lnTo>
                  <a:pt x="6459" y="3571"/>
                </a:lnTo>
                <a:lnTo>
                  <a:pt x="6165" y="3865"/>
                </a:lnTo>
                <a:lnTo>
                  <a:pt x="5724" y="3865"/>
                </a:lnTo>
                <a:lnTo>
                  <a:pt x="5431" y="3721"/>
                </a:lnTo>
                <a:cubicBezTo>
                  <a:pt x="5431" y="3721"/>
                  <a:pt x="4846" y="3721"/>
                  <a:pt x="4112" y="3574"/>
                </a:cubicBezTo>
                <a:cubicBezTo>
                  <a:pt x="3867" y="3527"/>
                  <a:pt x="3720" y="3511"/>
                  <a:pt x="3634" y="3511"/>
                </a:cubicBezTo>
                <a:cubicBezTo>
                  <a:pt x="3460" y="3511"/>
                  <a:pt x="3527" y="3574"/>
                  <a:pt x="3527" y="3574"/>
                </a:cubicBezTo>
                <a:cubicBezTo>
                  <a:pt x="3527" y="3574"/>
                  <a:pt x="3380" y="3721"/>
                  <a:pt x="3230" y="3721"/>
                </a:cubicBezTo>
                <a:lnTo>
                  <a:pt x="2201" y="3721"/>
                </a:lnTo>
                <a:lnTo>
                  <a:pt x="1761" y="4015"/>
                </a:lnTo>
                <a:lnTo>
                  <a:pt x="298" y="4015"/>
                </a:lnTo>
                <a:lnTo>
                  <a:pt x="1" y="3943"/>
                </a:lnTo>
                <a:lnTo>
                  <a:pt x="1" y="4692"/>
                </a:lnTo>
                <a:lnTo>
                  <a:pt x="1173" y="4456"/>
                </a:lnTo>
                <a:lnTo>
                  <a:pt x="2051" y="4456"/>
                </a:lnTo>
                <a:lnTo>
                  <a:pt x="2933" y="4015"/>
                </a:lnTo>
                <a:cubicBezTo>
                  <a:pt x="2933" y="4015"/>
                  <a:pt x="3517" y="3872"/>
                  <a:pt x="4252" y="3872"/>
                </a:cubicBezTo>
                <a:cubicBezTo>
                  <a:pt x="4986" y="3872"/>
                  <a:pt x="6011" y="4166"/>
                  <a:pt x="6011" y="4166"/>
                </a:cubicBezTo>
                <a:lnTo>
                  <a:pt x="6596" y="4166"/>
                </a:lnTo>
                <a:lnTo>
                  <a:pt x="7621" y="3725"/>
                </a:lnTo>
                <a:lnTo>
                  <a:pt x="9822" y="3284"/>
                </a:lnTo>
                <a:cubicBezTo>
                  <a:pt x="9822" y="3284"/>
                  <a:pt x="10703" y="3284"/>
                  <a:pt x="10994" y="3431"/>
                </a:cubicBezTo>
                <a:cubicBezTo>
                  <a:pt x="11047" y="3458"/>
                  <a:pt x="11147" y="3467"/>
                  <a:pt x="11255" y="3467"/>
                </a:cubicBezTo>
                <a:cubicBezTo>
                  <a:pt x="11473" y="3467"/>
                  <a:pt x="11728" y="3431"/>
                  <a:pt x="11728" y="3431"/>
                </a:cubicBezTo>
                <a:cubicBezTo>
                  <a:pt x="11728" y="3431"/>
                  <a:pt x="12897" y="2990"/>
                  <a:pt x="13310" y="2560"/>
                </a:cubicBezTo>
                <a:cubicBezTo>
                  <a:pt x="13351" y="2522"/>
                  <a:pt x="13505" y="2454"/>
                  <a:pt x="13505" y="2454"/>
                </a:cubicBezTo>
                <a:lnTo>
                  <a:pt x="13922" y="2406"/>
                </a:lnTo>
                <a:lnTo>
                  <a:pt x="14657" y="1821"/>
                </a:lnTo>
                <a:lnTo>
                  <a:pt x="16417" y="1821"/>
                </a:lnTo>
                <a:lnTo>
                  <a:pt x="17736" y="1524"/>
                </a:lnTo>
                <a:lnTo>
                  <a:pt x="18323" y="646"/>
                </a:lnTo>
                <a:lnTo>
                  <a:pt x="19642" y="789"/>
                </a:lnTo>
                <a:lnTo>
                  <a:pt x="20811" y="936"/>
                </a:lnTo>
                <a:lnTo>
                  <a:pt x="21108" y="643"/>
                </a:lnTo>
                <a:lnTo>
                  <a:pt x="22280" y="643"/>
                </a:lnTo>
                <a:lnTo>
                  <a:pt x="22280" y="45"/>
                </a:lnTo>
                <a:lnTo>
                  <a:pt x="222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pic>
        <p:nvPicPr>
          <p:cNvPr id="12" name="Google Shape;200;p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oogle Shape;206;p5"/>
          <p:cNvGrpSpPr>
            <a:grpSpLocks/>
          </p:cNvGrpSpPr>
          <p:nvPr/>
        </p:nvGrpSpPr>
        <p:grpSpPr bwMode="auto">
          <a:xfrm>
            <a:off x="17449800" y="7872413"/>
            <a:ext cx="609600" cy="1559720"/>
            <a:chOff x="8725388" y="3935977"/>
            <a:chExt cx="304324" cy="779722"/>
          </a:xfrm>
        </p:grpSpPr>
        <p:sp>
          <p:nvSpPr>
            <p:cNvPr id="14" name="Google Shape;207;p5"/>
            <p:cNvSpPr>
              <a:spLocks/>
            </p:cNvSpPr>
            <p:nvPr/>
          </p:nvSpPr>
          <p:spPr bwMode="auto">
            <a:xfrm rot="-5526826">
              <a:off x="8850068" y="4381743"/>
              <a:ext cx="201415" cy="138908"/>
            </a:xfrm>
            <a:custGeom>
              <a:avLst/>
              <a:gdLst>
                <a:gd name="T0" fmla="*/ 218 w 5159"/>
                <a:gd name="T1" fmla="*/ 1 h 3455"/>
                <a:gd name="T2" fmla="*/ 33 w 5159"/>
                <a:gd name="T3" fmla="*/ 266 h 3455"/>
                <a:gd name="T4" fmla="*/ 265 w 5159"/>
                <a:gd name="T5" fmla="*/ 772 h 3455"/>
                <a:gd name="T6" fmla="*/ 1359 w 5159"/>
                <a:gd name="T7" fmla="*/ 1783 h 3455"/>
                <a:gd name="T8" fmla="*/ 2989 w 5159"/>
                <a:gd name="T9" fmla="*/ 3034 h 3455"/>
                <a:gd name="T10" fmla="*/ 3515 w 5159"/>
                <a:gd name="T11" fmla="*/ 3454 h 3455"/>
                <a:gd name="T12" fmla="*/ 5159 w 5159"/>
                <a:gd name="T13" fmla="*/ 3454 h 3455"/>
                <a:gd name="T14" fmla="*/ 4181 w 5159"/>
                <a:gd name="T15" fmla="*/ 2641 h 3455"/>
                <a:gd name="T16" fmla="*/ 3013 w 5159"/>
                <a:gd name="T17" fmla="*/ 1769 h 3455"/>
                <a:gd name="T18" fmla="*/ 785 w 5159"/>
                <a:gd name="T19" fmla="*/ 208 h 3455"/>
                <a:gd name="T20" fmla="*/ 296 w 5159"/>
                <a:gd name="T21" fmla="*/ 10 h 3455"/>
                <a:gd name="T22" fmla="*/ 218 w 5159"/>
                <a:gd name="T23" fmla="*/ 1 h 3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5" name="Google Shape;208;p5"/>
            <p:cNvSpPr>
              <a:spLocks/>
            </p:cNvSpPr>
            <p:nvPr/>
          </p:nvSpPr>
          <p:spPr bwMode="auto">
            <a:xfrm rot="-5526826">
              <a:off x="8677698" y="4155402"/>
              <a:ext cx="295154" cy="178510"/>
            </a:xfrm>
            <a:custGeom>
              <a:avLst/>
              <a:gdLst>
                <a:gd name="T0" fmla="*/ 1 w 7560"/>
                <a:gd name="T1" fmla="*/ 0 h 4440"/>
                <a:gd name="T2" fmla="*/ 1033 w 7560"/>
                <a:gd name="T3" fmla="*/ 544 h 4440"/>
                <a:gd name="T4" fmla="*/ 2386 w 7560"/>
                <a:gd name="T5" fmla="*/ 1559 h 4440"/>
                <a:gd name="T6" fmla="*/ 4357 w 7560"/>
                <a:gd name="T7" fmla="*/ 2666 h 4440"/>
                <a:gd name="T8" fmla="*/ 5827 w 7560"/>
                <a:gd name="T9" fmla="*/ 3554 h 4440"/>
                <a:gd name="T10" fmla="*/ 7033 w 7560"/>
                <a:gd name="T11" fmla="*/ 4340 h 4440"/>
                <a:gd name="T12" fmla="*/ 7300 w 7560"/>
                <a:gd name="T13" fmla="*/ 4426 h 4440"/>
                <a:gd name="T14" fmla="*/ 7388 w 7560"/>
                <a:gd name="T15" fmla="*/ 4439 h 4440"/>
                <a:gd name="T16" fmla="*/ 7501 w 7560"/>
                <a:gd name="T17" fmla="*/ 4391 h 4440"/>
                <a:gd name="T18" fmla="*/ 7443 w 7560"/>
                <a:gd name="T19" fmla="*/ 4200 h 4440"/>
                <a:gd name="T20" fmla="*/ 6684 w 7560"/>
                <a:gd name="T21" fmla="*/ 3510 h 4440"/>
                <a:gd name="T22" fmla="*/ 5095 w 7560"/>
                <a:gd name="T23" fmla="*/ 2447 h 4440"/>
                <a:gd name="T24" fmla="*/ 4392 w 7560"/>
                <a:gd name="T25" fmla="*/ 1835 h 4440"/>
                <a:gd name="T26" fmla="*/ 1924 w 7560"/>
                <a:gd name="T27" fmla="*/ 106 h 4440"/>
                <a:gd name="T28" fmla="*/ 1736 w 7560"/>
                <a:gd name="T29" fmla="*/ 0 h 4440"/>
                <a:gd name="T30" fmla="*/ 1 w 7560"/>
                <a:gd name="T31" fmla="*/ 0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6" name="Google Shape;209;p5"/>
            <p:cNvSpPr>
              <a:spLocks/>
            </p:cNvSpPr>
            <p:nvPr/>
          </p:nvSpPr>
          <p:spPr bwMode="auto">
            <a:xfrm rot="-5526826">
              <a:off x="8891670" y="4573489"/>
              <a:ext cx="137856" cy="133681"/>
            </a:xfrm>
            <a:custGeom>
              <a:avLst/>
              <a:gdLst>
                <a:gd name="T0" fmla="*/ 257 w 3531"/>
                <a:gd name="T1" fmla="*/ 0 h 3325"/>
                <a:gd name="T2" fmla="*/ 246 w 3531"/>
                <a:gd name="T3" fmla="*/ 79 h 3325"/>
                <a:gd name="T4" fmla="*/ 240 w 3531"/>
                <a:gd name="T5" fmla="*/ 547 h 3325"/>
                <a:gd name="T6" fmla="*/ 199 w 3531"/>
                <a:gd name="T7" fmla="*/ 1439 h 3325"/>
                <a:gd name="T8" fmla="*/ 192 w 3531"/>
                <a:gd name="T9" fmla="*/ 1510 h 3325"/>
                <a:gd name="T10" fmla="*/ 984 w 3531"/>
                <a:gd name="T11" fmla="*/ 2037 h 3325"/>
                <a:gd name="T12" fmla="*/ 1617 w 3531"/>
                <a:gd name="T13" fmla="*/ 2676 h 3325"/>
                <a:gd name="T14" fmla="*/ 1729 w 3531"/>
                <a:gd name="T15" fmla="*/ 2864 h 3325"/>
                <a:gd name="T16" fmla="*/ 1746 w 3531"/>
                <a:gd name="T17" fmla="*/ 3219 h 3325"/>
                <a:gd name="T18" fmla="*/ 1477 w 3531"/>
                <a:gd name="T19" fmla="*/ 3323 h 3325"/>
                <a:gd name="T20" fmla="*/ 1391 w 3531"/>
                <a:gd name="T21" fmla="*/ 3321 h 3325"/>
                <a:gd name="T22" fmla="*/ 656 w 3531"/>
                <a:gd name="T23" fmla="*/ 3024 h 3325"/>
                <a:gd name="T24" fmla="*/ 199 w 3531"/>
                <a:gd name="T25" fmla="*/ 2802 h 3325"/>
                <a:gd name="T26" fmla="*/ 0 w 3531"/>
                <a:gd name="T27" fmla="*/ 2737 h 3325"/>
                <a:gd name="T28" fmla="*/ 0 w 3531"/>
                <a:gd name="T29" fmla="*/ 3325 h 3325"/>
                <a:gd name="T30" fmla="*/ 3530 w 3531"/>
                <a:gd name="T31" fmla="*/ 3325 h 3325"/>
                <a:gd name="T32" fmla="*/ 3458 w 3531"/>
                <a:gd name="T33" fmla="*/ 3263 h 3325"/>
                <a:gd name="T34" fmla="*/ 2139 w 3531"/>
                <a:gd name="T35" fmla="*/ 1797 h 3325"/>
                <a:gd name="T36" fmla="*/ 1514 w 3531"/>
                <a:gd name="T37" fmla="*/ 1240 h 3325"/>
                <a:gd name="T38" fmla="*/ 479 w 3531"/>
                <a:gd name="T39" fmla="*/ 379 h 3325"/>
                <a:gd name="T40" fmla="*/ 257 w 3531"/>
                <a:gd name="T41" fmla="*/ 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7" name="Google Shape;210;p5"/>
            <p:cNvSpPr>
              <a:spLocks/>
            </p:cNvSpPr>
            <p:nvPr/>
          </p:nvSpPr>
          <p:spPr bwMode="auto">
            <a:xfrm rot="-5526826">
              <a:off x="8721822" y="4347449"/>
              <a:ext cx="256581" cy="211679"/>
            </a:xfrm>
            <a:custGeom>
              <a:avLst/>
              <a:gdLst>
                <a:gd name="T0" fmla="*/ 0 w 6572"/>
                <a:gd name="T1" fmla="*/ 1 h 5265"/>
                <a:gd name="T2" fmla="*/ 731 w 6572"/>
                <a:gd name="T3" fmla="*/ 855 h 5265"/>
                <a:gd name="T4" fmla="*/ 1411 w 6572"/>
                <a:gd name="T5" fmla="*/ 1815 h 5265"/>
                <a:gd name="T6" fmla="*/ 2994 w 6572"/>
                <a:gd name="T7" fmla="*/ 3243 h 5265"/>
                <a:gd name="T8" fmla="*/ 5505 w 6572"/>
                <a:gd name="T9" fmla="*/ 4945 h 5265"/>
                <a:gd name="T10" fmla="*/ 6161 w 6572"/>
                <a:gd name="T11" fmla="*/ 5232 h 5265"/>
                <a:gd name="T12" fmla="*/ 6335 w 6572"/>
                <a:gd name="T13" fmla="*/ 5264 h 5265"/>
                <a:gd name="T14" fmla="*/ 6493 w 6572"/>
                <a:gd name="T15" fmla="*/ 5191 h 5265"/>
                <a:gd name="T16" fmla="*/ 6445 w 6572"/>
                <a:gd name="T17" fmla="*/ 4870 h 5265"/>
                <a:gd name="T18" fmla="*/ 6418 w 6572"/>
                <a:gd name="T19" fmla="*/ 4815 h 5265"/>
                <a:gd name="T20" fmla="*/ 5871 w 6572"/>
                <a:gd name="T21" fmla="*/ 4245 h 5265"/>
                <a:gd name="T22" fmla="*/ 4641 w 6572"/>
                <a:gd name="T23" fmla="*/ 3267 h 5265"/>
                <a:gd name="T24" fmla="*/ 4576 w 6572"/>
                <a:gd name="T25" fmla="*/ 2375 h 5265"/>
                <a:gd name="T26" fmla="*/ 4566 w 6572"/>
                <a:gd name="T27" fmla="*/ 1904 h 5265"/>
                <a:gd name="T28" fmla="*/ 3848 w 6572"/>
                <a:gd name="T29" fmla="*/ 1306 h 5265"/>
                <a:gd name="T30" fmla="*/ 2406 w 6572"/>
                <a:gd name="T31" fmla="*/ 277 h 5265"/>
                <a:gd name="T32" fmla="*/ 2071 w 6572"/>
                <a:gd name="T33" fmla="*/ 1 h 5265"/>
                <a:gd name="T34" fmla="*/ 0 w 6572"/>
                <a:gd name="T35" fmla="*/ 1 h 5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8" name="Google Shape;211;p5"/>
            <p:cNvSpPr>
              <a:spLocks/>
            </p:cNvSpPr>
            <p:nvPr/>
          </p:nvSpPr>
          <p:spPr bwMode="auto">
            <a:xfrm rot="-5526826">
              <a:off x="8705304" y="4016846"/>
              <a:ext cx="172251" cy="121901"/>
            </a:xfrm>
            <a:custGeom>
              <a:avLst/>
              <a:gdLst>
                <a:gd name="T0" fmla="*/ 0 w 4412"/>
                <a:gd name="T1" fmla="*/ 1 h 3032"/>
                <a:gd name="T2" fmla="*/ 499 w 4412"/>
                <a:gd name="T3" fmla="*/ 390 h 3032"/>
                <a:gd name="T4" fmla="*/ 2286 w 4412"/>
                <a:gd name="T5" fmla="*/ 1716 h 3032"/>
                <a:gd name="T6" fmla="*/ 2430 w 4412"/>
                <a:gd name="T7" fmla="*/ 1805 h 3032"/>
                <a:gd name="T8" fmla="*/ 4173 w 4412"/>
                <a:gd name="T9" fmla="*/ 2912 h 3032"/>
                <a:gd name="T10" fmla="*/ 4412 w 4412"/>
                <a:gd name="T11" fmla="*/ 3032 h 3032"/>
                <a:gd name="T12" fmla="*/ 4128 w 4412"/>
                <a:gd name="T13" fmla="*/ 2478 h 3032"/>
                <a:gd name="T14" fmla="*/ 2837 w 4412"/>
                <a:gd name="T15" fmla="*/ 1381 h 3032"/>
                <a:gd name="T16" fmla="*/ 943 w 4412"/>
                <a:gd name="T17" fmla="*/ 1 h 3032"/>
                <a:gd name="T18" fmla="*/ 0 w 4412"/>
                <a:gd name="T19" fmla="*/ 1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9" name="Google Shape;212;p5"/>
            <p:cNvSpPr>
              <a:spLocks/>
            </p:cNvSpPr>
            <p:nvPr/>
          </p:nvSpPr>
          <p:spPr bwMode="auto">
            <a:xfrm rot="-5526826">
              <a:off x="8753748" y="4554379"/>
              <a:ext cx="122630" cy="128897"/>
            </a:xfrm>
            <a:custGeom>
              <a:avLst/>
              <a:gdLst>
                <a:gd name="T0" fmla="*/ 147 w 3141"/>
                <a:gd name="T1" fmla="*/ 0 h 3206"/>
                <a:gd name="T2" fmla="*/ 38 w 3141"/>
                <a:gd name="T3" fmla="*/ 383 h 3206"/>
                <a:gd name="T4" fmla="*/ 48 w 3141"/>
                <a:gd name="T5" fmla="*/ 810 h 3206"/>
                <a:gd name="T6" fmla="*/ 140 w 3141"/>
                <a:gd name="T7" fmla="*/ 1282 h 3206"/>
                <a:gd name="T8" fmla="*/ 243 w 3141"/>
                <a:gd name="T9" fmla="*/ 1664 h 3206"/>
                <a:gd name="T10" fmla="*/ 239 w 3141"/>
                <a:gd name="T11" fmla="*/ 1733 h 3206"/>
                <a:gd name="T12" fmla="*/ 1333 w 3141"/>
                <a:gd name="T13" fmla="*/ 2440 h 3206"/>
                <a:gd name="T14" fmla="*/ 2163 w 3141"/>
                <a:gd name="T15" fmla="*/ 2894 h 3206"/>
                <a:gd name="T16" fmla="*/ 2679 w 3141"/>
                <a:gd name="T17" fmla="*/ 3181 h 3206"/>
                <a:gd name="T18" fmla="*/ 2809 w 3141"/>
                <a:gd name="T19" fmla="*/ 3205 h 3206"/>
                <a:gd name="T20" fmla="*/ 3106 w 3141"/>
                <a:gd name="T21" fmla="*/ 2973 h 3206"/>
                <a:gd name="T22" fmla="*/ 3110 w 3141"/>
                <a:gd name="T23" fmla="*/ 2666 h 3206"/>
                <a:gd name="T24" fmla="*/ 2717 w 3141"/>
                <a:gd name="T25" fmla="*/ 2078 h 3206"/>
                <a:gd name="T26" fmla="*/ 2201 w 3141"/>
                <a:gd name="T27" fmla="*/ 1521 h 3206"/>
                <a:gd name="T28" fmla="*/ 615 w 3141"/>
                <a:gd name="T29" fmla="*/ 0 h 3206"/>
                <a:gd name="T30" fmla="*/ 147 w 3141"/>
                <a:gd name="T31" fmla="*/ 0 h 3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0" name="Google Shape;213;p5"/>
            <p:cNvSpPr>
              <a:spLocks/>
            </p:cNvSpPr>
            <p:nvPr/>
          </p:nvSpPr>
          <p:spPr bwMode="auto">
            <a:xfrm rot="-5526826">
              <a:off x="8961279" y="4652035"/>
              <a:ext cx="62857" cy="57533"/>
            </a:xfrm>
            <a:custGeom>
              <a:avLst/>
              <a:gdLst>
                <a:gd name="T0" fmla="*/ 161 w 1610"/>
                <a:gd name="T1" fmla="*/ 0 h 1431"/>
                <a:gd name="T2" fmla="*/ 45 w 1610"/>
                <a:gd name="T3" fmla="*/ 455 h 1431"/>
                <a:gd name="T4" fmla="*/ 0 w 1610"/>
                <a:gd name="T5" fmla="*/ 598 h 1431"/>
                <a:gd name="T6" fmla="*/ 0 w 1610"/>
                <a:gd name="T7" fmla="*/ 800 h 1431"/>
                <a:gd name="T8" fmla="*/ 315 w 1610"/>
                <a:gd name="T9" fmla="*/ 909 h 1431"/>
                <a:gd name="T10" fmla="*/ 892 w 1610"/>
                <a:gd name="T11" fmla="*/ 1241 h 1431"/>
                <a:gd name="T12" fmla="*/ 1425 w 1610"/>
                <a:gd name="T13" fmla="*/ 1429 h 1431"/>
                <a:gd name="T14" fmla="*/ 1455 w 1610"/>
                <a:gd name="T15" fmla="*/ 1430 h 1431"/>
                <a:gd name="T16" fmla="*/ 1610 w 1610"/>
                <a:gd name="T17" fmla="*/ 1367 h 1431"/>
                <a:gd name="T18" fmla="*/ 1213 w 1610"/>
                <a:gd name="T19" fmla="*/ 773 h 1431"/>
                <a:gd name="T20" fmla="*/ 161 w 1610"/>
                <a:gd name="T21" fmla="*/ 0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1" name="Google Shape;214;p5"/>
            <p:cNvSpPr>
              <a:spLocks/>
            </p:cNvSpPr>
            <p:nvPr/>
          </p:nvSpPr>
          <p:spPr bwMode="auto">
            <a:xfrm rot="-5526826">
              <a:off x="8840454" y="4509408"/>
              <a:ext cx="220194" cy="149522"/>
            </a:xfrm>
            <a:custGeom>
              <a:avLst/>
              <a:gdLst>
                <a:gd name="T0" fmla="*/ 246 w 5640"/>
                <a:gd name="T1" fmla="*/ 0 h 3719"/>
                <a:gd name="T2" fmla="*/ 97 w 5640"/>
                <a:gd name="T3" fmla="*/ 66 h 3719"/>
                <a:gd name="T4" fmla="*/ 121 w 5640"/>
                <a:gd name="T5" fmla="*/ 435 h 3719"/>
                <a:gd name="T6" fmla="*/ 818 w 5640"/>
                <a:gd name="T7" fmla="*/ 1156 h 3719"/>
                <a:gd name="T8" fmla="*/ 1334 w 5640"/>
                <a:gd name="T9" fmla="*/ 1528 h 3719"/>
                <a:gd name="T10" fmla="*/ 2290 w 5640"/>
                <a:gd name="T11" fmla="*/ 2560 h 3719"/>
                <a:gd name="T12" fmla="*/ 3480 w 5640"/>
                <a:gd name="T13" fmla="*/ 3718 h 3719"/>
                <a:gd name="T14" fmla="*/ 5639 w 5640"/>
                <a:gd name="T15" fmla="*/ 3718 h 3719"/>
                <a:gd name="T16" fmla="*/ 4645 w 5640"/>
                <a:gd name="T17" fmla="*/ 3018 h 3719"/>
                <a:gd name="T18" fmla="*/ 3309 w 5640"/>
                <a:gd name="T19" fmla="*/ 1921 h 3719"/>
                <a:gd name="T20" fmla="*/ 1402 w 5640"/>
                <a:gd name="T21" fmla="*/ 510 h 3719"/>
                <a:gd name="T22" fmla="*/ 445 w 5640"/>
                <a:gd name="T23" fmla="*/ 38 h 3719"/>
                <a:gd name="T24" fmla="*/ 246 w 5640"/>
                <a:gd name="T25" fmla="*/ 0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2" name="Google Shape;215;p5"/>
            <p:cNvSpPr>
              <a:spLocks/>
            </p:cNvSpPr>
            <p:nvPr/>
          </p:nvSpPr>
          <p:spPr bwMode="auto">
            <a:xfrm rot="-5526826">
              <a:off x="8748016" y="3947932"/>
              <a:ext cx="77419" cy="75625"/>
            </a:xfrm>
            <a:custGeom>
              <a:avLst/>
              <a:gdLst>
                <a:gd name="T0" fmla="*/ 10 w 1983"/>
                <a:gd name="T1" fmla="*/ 1 h 1881"/>
                <a:gd name="T2" fmla="*/ 0 w 1983"/>
                <a:gd name="T3" fmla="*/ 1 h 1881"/>
                <a:gd name="T4" fmla="*/ 591 w 1983"/>
                <a:gd name="T5" fmla="*/ 695 h 1881"/>
                <a:gd name="T6" fmla="*/ 1982 w 1983"/>
                <a:gd name="T7" fmla="*/ 1880 h 1881"/>
                <a:gd name="T8" fmla="*/ 1924 w 1983"/>
                <a:gd name="T9" fmla="*/ 1563 h 1881"/>
                <a:gd name="T10" fmla="*/ 1927 w 1983"/>
                <a:gd name="T11" fmla="*/ 1358 h 1881"/>
                <a:gd name="T12" fmla="*/ 1948 w 1983"/>
                <a:gd name="T13" fmla="*/ 1327 h 1881"/>
                <a:gd name="T14" fmla="*/ 1329 w 1983"/>
                <a:gd name="T15" fmla="*/ 866 h 1881"/>
                <a:gd name="T16" fmla="*/ 274 w 1983"/>
                <a:gd name="T17" fmla="*/ 100 h 1881"/>
                <a:gd name="T18" fmla="*/ 10 w 1983"/>
                <a:gd name="T19" fmla="*/ 1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3" name="Google Shape;216;p5"/>
            <p:cNvSpPr>
              <a:spLocks/>
            </p:cNvSpPr>
            <p:nvPr/>
          </p:nvSpPr>
          <p:spPr bwMode="auto">
            <a:xfrm rot="-5526826">
              <a:off x="8790843" y="4133673"/>
              <a:ext cx="269114" cy="173363"/>
            </a:xfrm>
            <a:custGeom>
              <a:avLst/>
              <a:gdLst>
                <a:gd name="T0" fmla="*/ 128 w 6893"/>
                <a:gd name="T1" fmla="*/ 1 h 4312"/>
                <a:gd name="T2" fmla="*/ 41 w 6893"/>
                <a:gd name="T3" fmla="*/ 44 h 4312"/>
                <a:gd name="T4" fmla="*/ 69 w 6893"/>
                <a:gd name="T5" fmla="*/ 239 h 4312"/>
                <a:gd name="T6" fmla="*/ 540 w 6893"/>
                <a:gd name="T7" fmla="*/ 710 h 4312"/>
                <a:gd name="T8" fmla="*/ 2300 w 6893"/>
                <a:gd name="T9" fmla="*/ 1797 h 4312"/>
                <a:gd name="T10" fmla="*/ 3356 w 6893"/>
                <a:gd name="T11" fmla="*/ 2638 h 4312"/>
                <a:gd name="T12" fmla="*/ 5194 w 6893"/>
                <a:gd name="T13" fmla="*/ 4312 h 4312"/>
                <a:gd name="T14" fmla="*/ 6893 w 6893"/>
                <a:gd name="T15" fmla="*/ 4312 h 4312"/>
                <a:gd name="T16" fmla="*/ 5748 w 6893"/>
                <a:gd name="T17" fmla="*/ 3400 h 4312"/>
                <a:gd name="T18" fmla="*/ 3472 w 6893"/>
                <a:gd name="T19" fmla="*/ 1694 h 4312"/>
                <a:gd name="T20" fmla="*/ 2471 w 6893"/>
                <a:gd name="T21" fmla="*/ 1066 h 4312"/>
                <a:gd name="T22" fmla="*/ 745 w 6893"/>
                <a:gd name="T23" fmla="*/ 211 h 4312"/>
                <a:gd name="T24" fmla="*/ 212 w 6893"/>
                <a:gd name="T25" fmla="*/ 10 h 4312"/>
                <a:gd name="T26" fmla="*/ 128 w 6893"/>
                <a:gd name="T27" fmla="*/ 1 h 4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4" name="Google Shape;217;p5"/>
            <p:cNvSpPr>
              <a:spLocks/>
            </p:cNvSpPr>
            <p:nvPr/>
          </p:nvSpPr>
          <p:spPr bwMode="auto">
            <a:xfrm rot="-5526826">
              <a:off x="8914194" y="4001454"/>
              <a:ext cx="108106" cy="73334"/>
            </a:xfrm>
            <a:custGeom>
              <a:avLst/>
              <a:gdLst>
                <a:gd name="T0" fmla="*/ 236 w 2769"/>
                <a:gd name="T1" fmla="*/ 0 h 1824"/>
                <a:gd name="T2" fmla="*/ 58 w 2769"/>
                <a:gd name="T3" fmla="*/ 88 h 1824"/>
                <a:gd name="T4" fmla="*/ 93 w 2769"/>
                <a:gd name="T5" fmla="*/ 300 h 1824"/>
                <a:gd name="T6" fmla="*/ 158 w 2769"/>
                <a:gd name="T7" fmla="*/ 385 h 1824"/>
                <a:gd name="T8" fmla="*/ 1183 w 2769"/>
                <a:gd name="T9" fmla="*/ 1455 h 1824"/>
                <a:gd name="T10" fmla="*/ 1620 w 2769"/>
                <a:gd name="T11" fmla="*/ 1824 h 1824"/>
                <a:gd name="T12" fmla="*/ 2768 w 2769"/>
                <a:gd name="T13" fmla="*/ 1824 h 1824"/>
                <a:gd name="T14" fmla="*/ 2580 w 2769"/>
                <a:gd name="T15" fmla="*/ 1619 h 1824"/>
                <a:gd name="T16" fmla="*/ 1559 w 2769"/>
                <a:gd name="T17" fmla="*/ 659 h 1824"/>
                <a:gd name="T18" fmla="*/ 294 w 2769"/>
                <a:gd name="T19" fmla="*/ 6 h 1824"/>
                <a:gd name="T20" fmla="*/ 236 w 2769"/>
                <a:gd name="T21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5" name="Google Shape;218;p5"/>
            <p:cNvSpPr>
              <a:spLocks/>
            </p:cNvSpPr>
            <p:nvPr/>
          </p:nvSpPr>
          <p:spPr bwMode="auto">
            <a:xfrm rot="-5526826">
              <a:off x="8783461" y="3966175"/>
              <a:ext cx="210707" cy="181404"/>
            </a:xfrm>
            <a:custGeom>
              <a:avLst/>
              <a:gdLst>
                <a:gd name="T0" fmla="*/ 1 w 5397"/>
                <a:gd name="T1" fmla="*/ 1 h 4512"/>
                <a:gd name="T2" fmla="*/ 1 w 5397"/>
                <a:gd name="T3" fmla="*/ 1 h 4512"/>
                <a:gd name="T4" fmla="*/ 592 w 5397"/>
                <a:gd name="T5" fmla="*/ 609 h 4512"/>
                <a:gd name="T6" fmla="*/ 1846 w 5397"/>
                <a:gd name="T7" fmla="*/ 1774 h 4512"/>
                <a:gd name="T8" fmla="*/ 3363 w 5397"/>
                <a:gd name="T9" fmla="*/ 2940 h 4512"/>
                <a:gd name="T10" fmla="*/ 5396 w 5397"/>
                <a:gd name="T11" fmla="*/ 4512 h 4512"/>
                <a:gd name="T12" fmla="*/ 5396 w 5397"/>
                <a:gd name="T13" fmla="*/ 3408 h 4512"/>
                <a:gd name="T14" fmla="*/ 3688 w 5397"/>
                <a:gd name="T15" fmla="*/ 2253 h 4512"/>
                <a:gd name="T16" fmla="*/ 1822 w 5397"/>
                <a:gd name="T17" fmla="*/ 1053 h 4512"/>
                <a:gd name="T18" fmla="*/ 250 w 5397"/>
                <a:gd name="T19" fmla="*/ 86 h 4512"/>
                <a:gd name="T20" fmla="*/ 1 w 5397"/>
                <a:gd name="T21" fmla="*/ 1 h 4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6" name="Google Shape;219;p5"/>
            <p:cNvSpPr>
              <a:spLocks/>
            </p:cNvSpPr>
            <p:nvPr/>
          </p:nvSpPr>
          <p:spPr bwMode="auto">
            <a:xfrm rot="-5526826">
              <a:off x="8940939" y="4242189"/>
              <a:ext cx="91982" cy="52588"/>
            </a:xfrm>
            <a:custGeom>
              <a:avLst/>
              <a:gdLst>
                <a:gd name="T0" fmla="*/ 217 w 2356"/>
                <a:gd name="T1" fmla="*/ 0 h 1308"/>
                <a:gd name="T2" fmla="*/ 86 w 2356"/>
                <a:gd name="T3" fmla="*/ 53 h 1308"/>
                <a:gd name="T4" fmla="*/ 59 w 2356"/>
                <a:gd name="T5" fmla="*/ 344 h 1308"/>
                <a:gd name="T6" fmla="*/ 500 w 2356"/>
                <a:gd name="T7" fmla="*/ 959 h 1308"/>
                <a:gd name="T8" fmla="*/ 913 w 2356"/>
                <a:gd name="T9" fmla="*/ 1307 h 1308"/>
                <a:gd name="T10" fmla="*/ 2355 w 2356"/>
                <a:gd name="T11" fmla="*/ 1307 h 1308"/>
                <a:gd name="T12" fmla="*/ 349 w 2356"/>
                <a:gd name="T13" fmla="*/ 29 h 1308"/>
                <a:gd name="T14" fmla="*/ 217 w 2356"/>
                <a:gd name="T15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7" name="Google Shape;220;p5"/>
            <p:cNvSpPr>
              <a:spLocks/>
            </p:cNvSpPr>
            <p:nvPr/>
          </p:nvSpPr>
          <p:spPr bwMode="auto">
            <a:xfrm rot="-5526826">
              <a:off x="8506382" y="4181268"/>
              <a:ext cx="742336" cy="278258"/>
            </a:xfrm>
            <a:custGeom>
              <a:avLst/>
              <a:gdLst>
                <a:gd name="T0" fmla="*/ 6490 w 19014"/>
                <a:gd name="T1" fmla="*/ 1039 h 6921"/>
                <a:gd name="T2" fmla="*/ 7484 w 19014"/>
                <a:gd name="T3" fmla="*/ 2430 h 6921"/>
                <a:gd name="T4" fmla="*/ 8642 w 19014"/>
                <a:gd name="T5" fmla="*/ 4087 h 6921"/>
                <a:gd name="T6" fmla="*/ 9008 w 19014"/>
                <a:gd name="T7" fmla="*/ 5441 h 6921"/>
                <a:gd name="T8" fmla="*/ 4661 w 19014"/>
                <a:gd name="T9" fmla="*/ 2601 h 6921"/>
                <a:gd name="T10" fmla="*/ 1039 w 19014"/>
                <a:gd name="T11" fmla="*/ 4 h 6921"/>
                <a:gd name="T12" fmla="*/ 3233 w 19014"/>
                <a:gd name="T13" fmla="*/ 2297 h 6921"/>
                <a:gd name="T14" fmla="*/ 2751 w 19014"/>
                <a:gd name="T15" fmla="*/ 3363 h 6921"/>
                <a:gd name="T16" fmla="*/ 274 w 19014"/>
                <a:gd name="T17" fmla="*/ 1921 h 6921"/>
                <a:gd name="T18" fmla="*/ 31 w 19014"/>
                <a:gd name="T19" fmla="*/ 2382 h 6921"/>
                <a:gd name="T20" fmla="*/ 320 w 19014"/>
                <a:gd name="T21" fmla="*/ 3012 h 6921"/>
                <a:gd name="T22" fmla="*/ 2697 w 19014"/>
                <a:gd name="T23" fmla="*/ 4245 h 6921"/>
                <a:gd name="T24" fmla="*/ 6049 w 19014"/>
                <a:gd name="T25" fmla="*/ 6903 h 6921"/>
                <a:gd name="T26" fmla="*/ 3824 w 19014"/>
                <a:gd name="T27" fmla="*/ 4255 h 6921"/>
                <a:gd name="T28" fmla="*/ 4371 w 19014"/>
                <a:gd name="T29" fmla="*/ 3418 h 6921"/>
                <a:gd name="T30" fmla="*/ 8595 w 19014"/>
                <a:gd name="T31" fmla="*/ 6370 h 6921"/>
                <a:gd name="T32" fmla="*/ 10112 w 19014"/>
                <a:gd name="T33" fmla="*/ 6455 h 6921"/>
                <a:gd name="T34" fmla="*/ 10184 w 19014"/>
                <a:gd name="T35" fmla="*/ 5441 h 6921"/>
                <a:gd name="T36" fmla="*/ 12514 w 19014"/>
                <a:gd name="T37" fmla="*/ 6917 h 6921"/>
                <a:gd name="T38" fmla="*/ 11024 w 19014"/>
                <a:gd name="T39" fmla="*/ 4583 h 6921"/>
                <a:gd name="T40" fmla="*/ 8926 w 19014"/>
                <a:gd name="T41" fmla="*/ 2433 h 6921"/>
                <a:gd name="T42" fmla="*/ 12729 w 19014"/>
                <a:gd name="T43" fmla="*/ 4484 h 6921"/>
                <a:gd name="T44" fmla="*/ 16939 w 19014"/>
                <a:gd name="T45" fmla="*/ 6917 h 6921"/>
                <a:gd name="T46" fmla="*/ 15497 w 19014"/>
                <a:gd name="T47" fmla="*/ 5116 h 6921"/>
                <a:gd name="T48" fmla="*/ 16474 w 19014"/>
                <a:gd name="T49" fmla="*/ 5109 h 6921"/>
                <a:gd name="T50" fmla="*/ 18586 w 19014"/>
                <a:gd name="T51" fmla="*/ 6920 h 6921"/>
                <a:gd name="T52" fmla="*/ 16116 w 19014"/>
                <a:gd name="T53" fmla="*/ 4289 h 6921"/>
                <a:gd name="T54" fmla="*/ 13522 w 19014"/>
                <a:gd name="T55" fmla="*/ 1931 h 6921"/>
                <a:gd name="T56" fmla="*/ 13734 w 19014"/>
                <a:gd name="T57" fmla="*/ 1596 h 6921"/>
                <a:gd name="T58" fmla="*/ 17688 w 19014"/>
                <a:gd name="T59" fmla="*/ 3971 h 6921"/>
                <a:gd name="T60" fmla="*/ 18986 w 19014"/>
                <a:gd name="T61" fmla="*/ 2724 h 6921"/>
                <a:gd name="T62" fmla="*/ 16779 w 19014"/>
                <a:gd name="T63" fmla="*/ 667 h 6921"/>
                <a:gd name="T64" fmla="*/ 16980 w 19014"/>
                <a:gd name="T65" fmla="*/ 393 h 6921"/>
                <a:gd name="T66" fmla="*/ 18901 w 19014"/>
                <a:gd name="T67" fmla="*/ 1692 h 6921"/>
                <a:gd name="T68" fmla="*/ 18251 w 19014"/>
                <a:gd name="T69" fmla="*/ 318 h 6921"/>
                <a:gd name="T70" fmla="*/ 15275 w 19014"/>
                <a:gd name="T71" fmla="*/ 482 h 6921"/>
                <a:gd name="T72" fmla="*/ 17848 w 19014"/>
                <a:gd name="T73" fmla="*/ 3151 h 6921"/>
                <a:gd name="T74" fmla="*/ 16833 w 19014"/>
                <a:gd name="T75" fmla="*/ 2638 h 6921"/>
                <a:gd name="T76" fmla="*/ 13051 w 19014"/>
                <a:gd name="T77" fmla="*/ 4 h 6921"/>
                <a:gd name="T78" fmla="*/ 12302 w 19014"/>
                <a:gd name="T79" fmla="*/ 1952 h 6921"/>
                <a:gd name="T80" fmla="*/ 15155 w 19014"/>
                <a:gd name="T81" fmla="*/ 4166 h 6921"/>
                <a:gd name="T82" fmla="*/ 14335 w 19014"/>
                <a:gd name="T83" fmla="*/ 4422 h 6921"/>
                <a:gd name="T84" fmla="*/ 9756 w 19014"/>
                <a:gd name="T85" fmla="*/ 1637 h 6921"/>
                <a:gd name="T86" fmla="*/ 5072 w 19014"/>
                <a:gd name="T87" fmla="*/ 0 h 6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lnTo>
                    <a:pt x="5072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8" name="Google Shape;221;p5"/>
            <p:cNvSpPr>
              <a:spLocks/>
            </p:cNvSpPr>
            <p:nvPr/>
          </p:nvSpPr>
          <p:spPr bwMode="auto">
            <a:xfrm rot="-5526826">
              <a:off x="8717355" y="4345282"/>
              <a:ext cx="271807" cy="219036"/>
            </a:xfrm>
            <a:custGeom>
              <a:avLst/>
              <a:gdLst>
                <a:gd name="T0" fmla="*/ 1 w 6962"/>
                <a:gd name="T1" fmla="*/ 1 h 5448"/>
                <a:gd name="T2" fmla="*/ 1026 w 6962"/>
                <a:gd name="T3" fmla="*/ 1265 h 5448"/>
                <a:gd name="T4" fmla="*/ 2160 w 6962"/>
                <a:gd name="T5" fmla="*/ 2608 h 5448"/>
                <a:gd name="T6" fmla="*/ 4166 w 6962"/>
                <a:gd name="T7" fmla="*/ 4166 h 5448"/>
                <a:gd name="T8" fmla="*/ 5964 w 6962"/>
                <a:gd name="T9" fmla="*/ 5274 h 5448"/>
                <a:gd name="T10" fmla="*/ 6510 w 6962"/>
                <a:gd name="T11" fmla="*/ 5448 h 5448"/>
                <a:gd name="T12" fmla="*/ 6907 w 6962"/>
                <a:gd name="T13" fmla="*/ 5007 h 5448"/>
                <a:gd name="T14" fmla="*/ 6753 w 6962"/>
                <a:gd name="T15" fmla="*/ 4693 h 5448"/>
                <a:gd name="T16" fmla="*/ 6141 w 6962"/>
                <a:gd name="T17" fmla="*/ 4095 h 5448"/>
                <a:gd name="T18" fmla="*/ 4997 w 6962"/>
                <a:gd name="T19" fmla="*/ 3182 h 5448"/>
                <a:gd name="T20" fmla="*/ 4956 w 6962"/>
                <a:gd name="T21" fmla="*/ 2471 h 5448"/>
                <a:gd name="T22" fmla="*/ 4986 w 6962"/>
                <a:gd name="T23" fmla="*/ 2437 h 5448"/>
                <a:gd name="T24" fmla="*/ 5003 w 6962"/>
                <a:gd name="T25" fmla="*/ 1911 h 5448"/>
                <a:gd name="T26" fmla="*/ 4853 w 6962"/>
                <a:gd name="T27" fmla="*/ 1730 h 5448"/>
                <a:gd name="T28" fmla="*/ 3988 w 6962"/>
                <a:gd name="T29" fmla="*/ 1043 h 5448"/>
                <a:gd name="T30" fmla="*/ 2652 w 6962"/>
                <a:gd name="T31" fmla="*/ 79 h 5448"/>
                <a:gd name="T32" fmla="*/ 2570 w 6962"/>
                <a:gd name="T33" fmla="*/ 4 h 5448"/>
                <a:gd name="T34" fmla="*/ 2300 w 6962"/>
                <a:gd name="T35" fmla="*/ 4 h 5448"/>
                <a:gd name="T36" fmla="*/ 2635 w 6962"/>
                <a:gd name="T37" fmla="*/ 285 h 5448"/>
                <a:gd name="T38" fmla="*/ 4081 w 6962"/>
                <a:gd name="T39" fmla="*/ 1313 h 5448"/>
                <a:gd name="T40" fmla="*/ 4798 w 6962"/>
                <a:gd name="T41" fmla="*/ 1911 h 5448"/>
                <a:gd name="T42" fmla="*/ 4805 w 6962"/>
                <a:gd name="T43" fmla="*/ 2379 h 5448"/>
                <a:gd name="T44" fmla="*/ 4870 w 6962"/>
                <a:gd name="T45" fmla="*/ 3275 h 5448"/>
                <a:gd name="T46" fmla="*/ 6100 w 6962"/>
                <a:gd name="T47" fmla="*/ 4252 h 5448"/>
                <a:gd name="T48" fmla="*/ 6647 w 6962"/>
                <a:gd name="T49" fmla="*/ 4819 h 5448"/>
                <a:gd name="T50" fmla="*/ 6678 w 6962"/>
                <a:gd name="T51" fmla="*/ 4874 h 5448"/>
                <a:gd name="T52" fmla="*/ 6722 w 6962"/>
                <a:gd name="T53" fmla="*/ 5195 h 5448"/>
                <a:gd name="T54" fmla="*/ 6566 w 6962"/>
                <a:gd name="T55" fmla="*/ 5270 h 5448"/>
                <a:gd name="T56" fmla="*/ 6391 w 6962"/>
                <a:gd name="T57" fmla="*/ 5239 h 5448"/>
                <a:gd name="T58" fmla="*/ 5735 w 6962"/>
                <a:gd name="T59" fmla="*/ 4952 h 5448"/>
                <a:gd name="T60" fmla="*/ 3223 w 6962"/>
                <a:gd name="T61" fmla="*/ 3247 h 5448"/>
                <a:gd name="T62" fmla="*/ 1641 w 6962"/>
                <a:gd name="T63" fmla="*/ 1822 h 5448"/>
                <a:gd name="T64" fmla="*/ 957 w 6962"/>
                <a:gd name="T65" fmla="*/ 855 h 5448"/>
                <a:gd name="T66" fmla="*/ 226 w 6962"/>
                <a:gd name="T67" fmla="*/ 1 h 5448"/>
                <a:gd name="T68" fmla="*/ 1 w 6962"/>
                <a:gd name="T69" fmla="*/ 1 h 5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29" name="Google Shape;222;p5"/>
            <p:cNvSpPr>
              <a:spLocks/>
            </p:cNvSpPr>
            <p:nvPr/>
          </p:nvSpPr>
          <p:spPr bwMode="auto">
            <a:xfrm rot="-5526826">
              <a:off x="8670339" y="4158547"/>
              <a:ext cx="317955" cy="184822"/>
            </a:xfrm>
            <a:custGeom>
              <a:avLst/>
              <a:gdLst>
                <a:gd name="T0" fmla="*/ 2170 w 8144"/>
                <a:gd name="T1" fmla="*/ 1 h 4597"/>
                <a:gd name="T2" fmla="*/ 2358 w 8144"/>
                <a:gd name="T3" fmla="*/ 107 h 4597"/>
                <a:gd name="T4" fmla="*/ 4822 w 8144"/>
                <a:gd name="T5" fmla="*/ 1836 h 4597"/>
                <a:gd name="T6" fmla="*/ 5526 w 8144"/>
                <a:gd name="T7" fmla="*/ 2447 h 4597"/>
                <a:gd name="T8" fmla="*/ 7115 w 8144"/>
                <a:gd name="T9" fmla="*/ 3510 h 4597"/>
                <a:gd name="T10" fmla="*/ 7877 w 8144"/>
                <a:gd name="T11" fmla="*/ 4200 h 4597"/>
                <a:gd name="T12" fmla="*/ 7931 w 8144"/>
                <a:gd name="T13" fmla="*/ 4392 h 4597"/>
                <a:gd name="T14" fmla="*/ 7820 w 8144"/>
                <a:gd name="T15" fmla="*/ 4439 h 4597"/>
                <a:gd name="T16" fmla="*/ 7730 w 8144"/>
                <a:gd name="T17" fmla="*/ 4426 h 4597"/>
                <a:gd name="T18" fmla="*/ 7467 w 8144"/>
                <a:gd name="T19" fmla="*/ 4340 h 4597"/>
                <a:gd name="T20" fmla="*/ 6257 w 8144"/>
                <a:gd name="T21" fmla="*/ 3554 h 4597"/>
                <a:gd name="T22" fmla="*/ 4788 w 8144"/>
                <a:gd name="T23" fmla="*/ 2666 h 4597"/>
                <a:gd name="T24" fmla="*/ 2819 w 8144"/>
                <a:gd name="T25" fmla="*/ 1559 h 4597"/>
                <a:gd name="T26" fmla="*/ 1453 w 8144"/>
                <a:gd name="T27" fmla="*/ 554 h 4597"/>
                <a:gd name="T28" fmla="*/ 417 w 8144"/>
                <a:gd name="T29" fmla="*/ 11 h 4597"/>
                <a:gd name="T30" fmla="*/ 0 w 8144"/>
                <a:gd name="T31" fmla="*/ 11 h 4597"/>
                <a:gd name="T32" fmla="*/ 24 w 8144"/>
                <a:gd name="T33" fmla="*/ 24 h 4597"/>
                <a:gd name="T34" fmla="*/ 2655 w 8144"/>
                <a:gd name="T35" fmla="*/ 1631 h 4597"/>
                <a:gd name="T36" fmla="*/ 4361 w 8144"/>
                <a:gd name="T37" fmla="*/ 2680 h 4597"/>
                <a:gd name="T38" fmla="*/ 6103 w 8144"/>
                <a:gd name="T39" fmla="*/ 3647 h 4597"/>
                <a:gd name="T40" fmla="*/ 7234 w 8144"/>
                <a:gd name="T41" fmla="*/ 4415 h 4597"/>
                <a:gd name="T42" fmla="*/ 7764 w 8144"/>
                <a:gd name="T43" fmla="*/ 4597 h 4597"/>
                <a:gd name="T44" fmla="*/ 8092 w 8144"/>
                <a:gd name="T45" fmla="*/ 4467 h 4597"/>
                <a:gd name="T46" fmla="*/ 8054 w 8144"/>
                <a:gd name="T47" fmla="*/ 4159 h 4597"/>
                <a:gd name="T48" fmla="*/ 7901 w 8144"/>
                <a:gd name="T49" fmla="*/ 3964 h 4597"/>
                <a:gd name="T50" fmla="*/ 6585 w 8144"/>
                <a:gd name="T51" fmla="*/ 2946 h 4597"/>
                <a:gd name="T52" fmla="*/ 5201 w 8144"/>
                <a:gd name="T53" fmla="*/ 1948 h 4597"/>
                <a:gd name="T54" fmla="*/ 2939 w 8144"/>
                <a:gd name="T55" fmla="*/ 230 h 4597"/>
                <a:gd name="T56" fmla="*/ 2529 w 8144"/>
                <a:gd name="T57" fmla="*/ 1 h 4597"/>
                <a:gd name="T58" fmla="*/ 2170 w 8144"/>
                <a:gd name="T59" fmla="*/ 1 h 4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lnTo>
                    <a:pt x="2170" y="1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0" name="Google Shape;223;p5"/>
            <p:cNvSpPr>
              <a:spLocks/>
            </p:cNvSpPr>
            <p:nvPr/>
          </p:nvSpPr>
          <p:spPr bwMode="auto">
            <a:xfrm rot="-5526826">
              <a:off x="9014053" y="4474889"/>
              <a:ext cx="13118" cy="40"/>
            </a:xfrm>
            <a:custGeom>
              <a:avLst/>
              <a:gdLst>
                <a:gd name="T0" fmla="*/ 0 w 336"/>
                <a:gd name="T1" fmla="*/ 0 h 1"/>
                <a:gd name="T2" fmla="*/ 0 w 336"/>
                <a:gd name="T3" fmla="*/ 0 h 1"/>
                <a:gd name="T4" fmla="*/ 335 w 336"/>
                <a:gd name="T5" fmla="*/ 0 h 1"/>
                <a:gd name="T6" fmla="*/ 335 w 336"/>
                <a:gd name="T7" fmla="*/ 0 h 1"/>
                <a:gd name="T8" fmla="*/ 0 w 33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1" name="Google Shape;224;p5"/>
            <p:cNvSpPr>
              <a:spLocks/>
            </p:cNvSpPr>
            <p:nvPr/>
          </p:nvSpPr>
          <p:spPr bwMode="auto">
            <a:xfrm rot="-5526826">
              <a:off x="9018047" y="4571812"/>
              <a:ext cx="12298" cy="40"/>
            </a:xfrm>
            <a:custGeom>
              <a:avLst/>
              <a:gdLst>
                <a:gd name="T0" fmla="*/ 0 w 315"/>
                <a:gd name="T1" fmla="*/ 0 h 1"/>
                <a:gd name="T2" fmla="*/ 0 w 315"/>
                <a:gd name="T3" fmla="*/ 0 h 1"/>
                <a:gd name="T4" fmla="*/ 315 w 315"/>
                <a:gd name="T5" fmla="*/ 0 h 1"/>
                <a:gd name="T6" fmla="*/ 315 w 315"/>
                <a:gd name="T7" fmla="*/ 0 h 1"/>
                <a:gd name="T8" fmla="*/ 0 w 31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2" name="Google Shape;225;p5"/>
            <p:cNvSpPr>
              <a:spLocks/>
            </p:cNvSpPr>
            <p:nvPr/>
          </p:nvSpPr>
          <p:spPr bwMode="auto">
            <a:xfrm rot="-5526826">
              <a:off x="8828305" y="4501320"/>
              <a:ext cx="237256" cy="156477"/>
            </a:xfrm>
            <a:custGeom>
              <a:avLst/>
              <a:gdLst>
                <a:gd name="T0" fmla="*/ 348 w 6077"/>
                <a:gd name="T1" fmla="*/ 0 h 3892"/>
                <a:gd name="T2" fmla="*/ 28 w 6077"/>
                <a:gd name="T3" fmla="*/ 184 h 3892"/>
                <a:gd name="T4" fmla="*/ 28 w 6077"/>
                <a:gd name="T5" fmla="*/ 280 h 3892"/>
                <a:gd name="T6" fmla="*/ 1 w 6077"/>
                <a:gd name="T7" fmla="*/ 563 h 3892"/>
                <a:gd name="T8" fmla="*/ 223 w 6077"/>
                <a:gd name="T9" fmla="*/ 946 h 3892"/>
                <a:gd name="T10" fmla="*/ 1258 w 6077"/>
                <a:gd name="T11" fmla="*/ 1810 h 3892"/>
                <a:gd name="T12" fmla="*/ 1883 w 6077"/>
                <a:gd name="T13" fmla="*/ 2367 h 3892"/>
                <a:gd name="T14" fmla="*/ 3202 w 6077"/>
                <a:gd name="T15" fmla="*/ 3833 h 3892"/>
                <a:gd name="T16" fmla="*/ 3274 w 6077"/>
                <a:gd name="T17" fmla="*/ 3891 h 3892"/>
                <a:gd name="T18" fmla="*/ 3589 w 6077"/>
                <a:gd name="T19" fmla="*/ 3891 h 3892"/>
                <a:gd name="T20" fmla="*/ 2399 w 6077"/>
                <a:gd name="T21" fmla="*/ 2733 h 3892"/>
                <a:gd name="T22" fmla="*/ 1443 w 6077"/>
                <a:gd name="T23" fmla="*/ 1701 h 3892"/>
                <a:gd name="T24" fmla="*/ 927 w 6077"/>
                <a:gd name="T25" fmla="*/ 1329 h 3892"/>
                <a:gd name="T26" fmla="*/ 230 w 6077"/>
                <a:gd name="T27" fmla="*/ 608 h 3892"/>
                <a:gd name="T28" fmla="*/ 206 w 6077"/>
                <a:gd name="T29" fmla="*/ 239 h 3892"/>
                <a:gd name="T30" fmla="*/ 355 w 6077"/>
                <a:gd name="T31" fmla="*/ 173 h 3892"/>
                <a:gd name="T32" fmla="*/ 554 w 6077"/>
                <a:gd name="T33" fmla="*/ 211 h 3892"/>
                <a:gd name="T34" fmla="*/ 1511 w 6077"/>
                <a:gd name="T35" fmla="*/ 683 h 3892"/>
                <a:gd name="T36" fmla="*/ 3418 w 6077"/>
                <a:gd name="T37" fmla="*/ 2094 h 3892"/>
                <a:gd name="T38" fmla="*/ 4747 w 6077"/>
                <a:gd name="T39" fmla="*/ 3191 h 3892"/>
                <a:gd name="T40" fmla="*/ 5745 w 6077"/>
                <a:gd name="T41" fmla="*/ 3891 h 3892"/>
                <a:gd name="T42" fmla="*/ 6076 w 6077"/>
                <a:gd name="T43" fmla="*/ 3891 h 3892"/>
                <a:gd name="T44" fmla="*/ 5451 w 6077"/>
                <a:gd name="T45" fmla="*/ 3430 h 3892"/>
                <a:gd name="T46" fmla="*/ 3575 w 6077"/>
                <a:gd name="T47" fmla="*/ 1992 h 3892"/>
                <a:gd name="T48" fmla="*/ 2724 w 6077"/>
                <a:gd name="T49" fmla="*/ 1236 h 3892"/>
                <a:gd name="T50" fmla="*/ 951 w 6077"/>
                <a:gd name="T51" fmla="*/ 170 h 3892"/>
                <a:gd name="T52" fmla="*/ 452 w 6077"/>
                <a:gd name="T53" fmla="*/ 10 h 3892"/>
                <a:gd name="T54" fmla="*/ 348 w 6077"/>
                <a:gd name="T55" fmla="*/ 0 h 3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3" name="Google Shape;226;p5"/>
            <p:cNvSpPr>
              <a:spLocks/>
            </p:cNvSpPr>
            <p:nvPr/>
          </p:nvSpPr>
          <p:spPr bwMode="auto">
            <a:xfrm rot="-5526826">
              <a:off x="9002026" y="4089987"/>
              <a:ext cx="8706" cy="40"/>
            </a:xfrm>
            <a:custGeom>
              <a:avLst/>
              <a:gdLst>
                <a:gd name="T0" fmla="*/ 1 w 223"/>
                <a:gd name="T1" fmla="*/ 0 h 1"/>
                <a:gd name="T2" fmla="*/ 1 w 223"/>
                <a:gd name="T3" fmla="*/ 0 h 1"/>
                <a:gd name="T4" fmla="*/ 223 w 223"/>
                <a:gd name="T5" fmla="*/ 0 h 1"/>
                <a:gd name="T6" fmla="*/ 223 w 223"/>
                <a:gd name="T7" fmla="*/ 0 h 1"/>
                <a:gd name="T8" fmla="*/ 1 w 22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4" name="Google Shape;227;p5"/>
            <p:cNvSpPr>
              <a:spLocks/>
            </p:cNvSpPr>
            <p:nvPr/>
          </p:nvSpPr>
          <p:spPr bwMode="auto">
            <a:xfrm rot="-5526826">
              <a:off x="9003787" y="4166097"/>
              <a:ext cx="10815" cy="40"/>
            </a:xfrm>
            <a:custGeom>
              <a:avLst/>
              <a:gdLst>
                <a:gd name="T0" fmla="*/ 0 w 277"/>
                <a:gd name="T1" fmla="*/ 0 h 1"/>
                <a:gd name="T2" fmla="*/ 0 w 277"/>
                <a:gd name="T3" fmla="*/ 0 h 1"/>
                <a:gd name="T4" fmla="*/ 277 w 277"/>
                <a:gd name="T5" fmla="*/ 0 h 1"/>
                <a:gd name="T6" fmla="*/ 277 w 277"/>
                <a:gd name="T7" fmla="*/ 0 h 1"/>
                <a:gd name="T8" fmla="*/ 0 w 27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5" name="Google Shape;228;p5"/>
            <p:cNvSpPr>
              <a:spLocks/>
            </p:cNvSpPr>
            <p:nvPr/>
          </p:nvSpPr>
          <p:spPr bwMode="auto">
            <a:xfrm rot="-5526826">
              <a:off x="8778480" y="4130000"/>
              <a:ext cx="286604" cy="180158"/>
            </a:xfrm>
            <a:custGeom>
              <a:avLst/>
              <a:gdLst>
                <a:gd name="T0" fmla="*/ 400 w 7341"/>
                <a:gd name="T1" fmla="*/ 0 h 4481"/>
                <a:gd name="T2" fmla="*/ 137 w 7341"/>
                <a:gd name="T3" fmla="*/ 462 h 4481"/>
                <a:gd name="T4" fmla="*/ 746 w 7341"/>
                <a:gd name="T5" fmla="*/ 1080 h 4481"/>
                <a:gd name="T6" fmla="*/ 2495 w 7341"/>
                <a:gd name="T7" fmla="*/ 2146 h 4481"/>
                <a:gd name="T8" fmla="*/ 3322 w 7341"/>
                <a:gd name="T9" fmla="*/ 2778 h 4481"/>
                <a:gd name="T10" fmla="*/ 5137 w 7341"/>
                <a:gd name="T11" fmla="*/ 4480 h 4481"/>
                <a:gd name="T12" fmla="*/ 5413 w 7341"/>
                <a:gd name="T13" fmla="*/ 4480 h 4481"/>
                <a:gd name="T14" fmla="*/ 3582 w 7341"/>
                <a:gd name="T15" fmla="*/ 2809 h 4481"/>
                <a:gd name="T16" fmla="*/ 2526 w 7341"/>
                <a:gd name="T17" fmla="*/ 1968 h 4481"/>
                <a:gd name="T18" fmla="*/ 766 w 7341"/>
                <a:gd name="T19" fmla="*/ 882 h 4481"/>
                <a:gd name="T20" fmla="*/ 298 w 7341"/>
                <a:gd name="T21" fmla="*/ 410 h 4481"/>
                <a:gd name="T22" fmla="*/ 267 w 7341"/>
                <a:gd name="T23" fmla="*/ 215 h 4481"/>
                <a:gd name="T24" fmla="*/ 354 w 7341"/>
                <a:gd name="T25" fmla="*/ 173 h 4481"/>
                <a:gd name="T26" fmla="*/ 438 w 7341"/>
                <a:gd name="T27" fmla="*/ 181 h 4481"/>
                <a:gd name="T28" fmla="*/ 971 w 7341"/>
                <a:gd name="T29" fmla="*/ 383 h 4481"/>
                <a:gd name="T30" fmla="*/ 2697 w 7341"/>
                <a:gd name="T31" fmla="*/ 1237 h 4481"/>
                <a:gd name="T32" fmla="*/ 3698 w 7341"/>
                <a:gd name="T33" fmla="*/ 1866 h 4481"/>
                <a:gd name="T34" fmla="*/ 5974 w 7341"/>
                <a:gd name="T35" fmla="*/ 3571 h 4481"/>
                <a:gd name="T36" fmla="*/ 7115 w 7341"/>
                <a:gd name="T37" fmla="*/ 4480 h 4481"/>
                <a:gd name="T38" fmla="*/ 7341 w 7341"/>
                <a:gd name="T39" fmla="*/ 4480 h 4481"/>
                <a:gd name="T40" fmla="*/ 6213 w 7341"/>
                <a:gd name="T41" fmla="*/ 3520 h 4481"/>
                <a:gd name="T42" fmla="*/ 4200 w 7341"/>
                <a:gd name="T43" fmla="*/ 2050 h 4481"/>
                <a:gd name="T44" fmla="*/ 2956 w 7341"/>
                <a:gd name="T45" fmla="*/ 1169 h 4481"/>
                <a:gd name="T46" fmla="*/ 865 w 7341"/>
                <a:gd name="T47" fmla="*/ 140 h 4481"/>
                <a:gd name="T48" fmla="*/ 400 w 7341"/>
                <a:gd name="T49" fmla="*/ 0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6" name="Google Shape;229;p5"/>
            <p:cNvSpPr>
              <a:spLocks/>
            </p:cNvSpPr>
            <p:nvPr/>
          </p:nvSpPr>
          <p:spPr bwMode="auto">
            <a:xfrm rot="-5526826">
              <a:off x="8780793" y="3962945"/>
              <a:ext cx="219336" cy="197084"/>
            </a:xfrm>
            <a:custGeom>
              <a:avLst/>
              <a:gdLst>
                <a:gd name="T0" fmla="*/ 197 w 5618"/>
                <a:gd name="T1" fmla="*/ 1 h 4902"/>
                <a:gd name="T2" fmla="*/ 58 w 5618"/>
                <a:gd name="T3" fmla="*/ 80 h 4902"/>
                <a:gd name="T4" fmla="*/ 134 w 5618"/>
                <a:gd name="T5" fmla="*/ 361 h 4902"/>
                <a:gd name="T6" fmla="*/ 571 w 5618"/>
                <a:gd name="T7" fmla="*/ 784 h 4902"/>
                <a:gd name="T8" fmla="*/ 1880 w 5618"/>
                <a:gd name="T9" fmla="*/ 1984 h 4902"/>
                <a:gd name="T10" fmla="*/ 2724 w 5618"/>
                <a:gd name="T11" fmla="*/ 2718 h 4902"/>
                <a:gd name="T12" fmla="*/ 5618 w 5618"/>
                <a:gd name="T13" fmla="*/ 4902 h 4902"/>
                <a:gd name="T14" fmla="*/ 5618 w 5618"/>
                <a:gd name="T15" fmla="*/ 4676 h 4902"/>
                <a:gd name="T16" fmla="*/ 3585 w 5618"/>
                <a:gd name="T17" fmla="*/ 3105 h 4902"/>
                <a:gd name="T18" fmla="*/ 2068 w 5618"/>
                <a:gd name="T19" fmla="*/ 1936 h 4902"/>
                <a:gd name="T20" fmla="*/ 810 w 5618"/>
                <a:gd name="T21" fmla="*/ 771 h 4902"/>
                <a:gd name="T22" fmla="*/ 222 w 5618"/>
                <a:gd name="T23" fmla="*/ 166 h 4902"/>
                <a:gd name="T24" fmla="*/ 222 w 5618"/>
                <a:gd name="T25" fmla="*/ 166 h 4902"/>
                <a:gd name="T26" fmla="*/ 468 w 5618"/>
                <a:gd name="T27" fmla="*/ 251 h 4902"/>
                <a:gd name="T28" fmla="*/ 2040 w 5618"/>
                <a:gd name="T29" fmla="*/ 1215 h 4902"/>
                <a:gd name="T30" fmla="*/ 3909 w 5618"/>
                <a:gd name="T31" fmla="*/ 2414 h 4902"/>
                <a:gd name="T32" fmla="*/ 5618 w 5618"/>
                <a:gd name="T33" fmla="*/ 3569 h 4902"/>
                <a:gd name="T34" fmla="*/ 5618 w 5618"/>
                <a:gd name="T35" fmla="*/ 3330 h 4902"/>
                <a:gd name="T36" fmla="*/ 4292 w 5618"/>
                <a:gd name="T37" fmla="*/ 2404 h 4902"/>
                <a:gd name="T38" fmla="*/ 3106 w 5618"/>
                <a:gd name="T39" fmla="*/ 1765 h 4902"/>
                <a:gd name="T40" fmla="*/ 1716 w 5618"/>
                <a:gd name="T41" fmla="*/ 767 h 4902"/>
                <a:gd name="T42" fmla="*/ 342 w 5618"/>
                <a:gd name="T43" fmla="*/ 29 h 4902"/>
                <a:gd name="T44" fmla="*/ 197 w 5618"/>
                <a:gd name="T45" fmla="*/ 1 h 4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7" name="Google Shape;230;p5"/>
            <p:cNvSpPr>
              <a:spLocks/>
            </p:cNvSpPr>
            <p:nvPr/>
          </p:nvSpPr>
          <p:spPr bwMode="auto">
            <a:xfrm rot="-5526826">
              <a:off x="9011898" y="4353253"/>
              <a:ext cx="8433" cy="40"/>
            </a:xfrm>
            <a:custGeom>
              <a:avLst/>
              <a:gdLst>
                <a:gd name="T0" fmla="*/ 0 w 216"/>
                <a:gd name="T1" fmla="*/ 0 h 1"/>
                <a:gd name="T2" fmla="*/ 4 w 216"/>
                <a:gd name="T3" fmla="*/ 0 h 1"/>
                <a:gd name="T4" fmla="*/ 215 w 216"/>
                <a:gd name="T5" fmla="*/ 0 h 1"/>
                <a:gd name="T6" fmla="*/ 215 w 216"/>
                <a:gd name="T7" fmla="*/ 0 h 1"/>
                <a:gd name="T8" fmla="*/ 0 w 21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8" name="Google Shape;231;p5"/>
            <p:cNvSpPr>
              <a:spLocks/>
            </p:cNvSpPr>
            <p:nvPr/>
          </p:nvSpPr>
          <p:spPr bwMode="auto">
            <a:xfrm rot="-5526826">
              <a:off x="9013428" y="4426847"/>
              <a:ext cx="10815" cy="40"/>
            </a:xfrm>
            <a:custGeom>
              <a:avLst/>
              <a:gdLst>
                <a:gd name="T0" fmla="*/ 0 w 277"/>
                <a:gd name="T1" fmla="*/ 0 h 1"/>
                <a:gd name="T2" fmla="*/ 0 w 277"/>
                <a:gd name="T3" fmla="*/ 0 h 1"/>
                <a:gd name="T4" fmla="*/ 277 w 277"/>
                <a:gd name="T5" fmla="*/ 0 h 1"/>
                <a:gd name="T6" fmla="*/ 277 w 277"/>
                <a:gd name="T7" fmla="*/ 0 h 1"/>
                <a:gd name="T8" fmla="*/ 0 w 27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39" name="Google Shape;232;p5"/>
            <p:cNvSpPr>
              <a:spLocks/>
            </p:cNvSpPr>
            <p:nvPr/>
          </p:nvSpPr>
          <p:spPr bwMode="auto">
            <a:xfrm rot="-5526826">
              <a:off x="8839572" y="4377726"/>
              <a:ext cx="216681" cy="145099"/>
            </a:xfrm>
            <a:custGeom>
              <a:avLst/>
              <a:gdLst>
                <a:gd name="T0" fmla="*/ 393 w 5550"/>
                <a:gd name="T1" fmla="*/ 0 h 3609"/>
                <a:gd name="T2" fmla="*/ 48 w 5550"/>
                <a:gd name="T3" fmla="*/ 424 h 3609"/>
                <a:gd name="T4" fmla="*/ 260 w 5550"/>
                <a:gd name="T5" fmla="*/ 954 h 3609"/>
                <a:gd name="T6" fmla="*/ 895 w 5550"/>
                <a:gd name="T7" fmla="*/ 1634 h 3609"/>
                <a:gd name="T8" fmla="*/ 3414 w 5550"/>
                <a:gd name="T9" fmla="*/ 3602 h 3609"/>
                <a:gd name="T10" fmla="*/ 3690 w 5550"/>
                <a:gd name="T11" fmla="*/ 3602 h 3609"/>
                <a:gd name="T12" fmla="*/ 3168 w 5550"/>
                <a:gd name="T13" fmla="*/ 3189 h 3609"/>
                <a:gd name="T14" fmla="*/ 1538 w 5550"/>
                <a:gd name="T15" fmla="*/ 1935 h 3609"/>
                <a:gd name="T16" fmla="*/ 444 w 5550"/>
                <a:gd name="T17" fmla="*/ 923 h 3609"/>
                <a:gd name="T18" fmla="*/ 212 w 5550"/>
                <a:gd name="T19" fmla="*/ 421 h 3609"/>
                <a:gd name="T20" fmla="*/ 388 w 5550"/>
                <a:gd name="T21" fmla="*/ 153 h 3609"/>
                <a:gd name="T22" fmla="*/ 475 w 5550"/>
                <a:gd name="T23" fmla="*/ 164 h 3609"/>
                <a:gd name="T24" fmla="*/ 964 w 5550"/>
                <a:gd name="T25" fmla="*/ 359 h 3609"/>
                <a:gd name="T26" fmla="*/ 3192 w 5550"/>
                <a:gd name="T27" fmla="*/ 1921 h 3609"/>
                <a:gd name="T28" fmla="*/ 4360 w 5550"/>
                <a:gd name="T29" fmla="*/ 2796 h 3609"/>
                <a:gd name="T30" fmla="*/ 5334 w 5550"/>
                <a:gd name="T31" fmla="*/ 3609 h 3609"/>
                <a:gd name="T32" fmla="*/ 5549 w 5550"/>
                <a:gd name="T33" fmla="*/ 3609 h 3609"/>
                <a:gd name="T34" fmla="*/ 5030 w 5550"/>
                <a:gd name="T35" fmla="*/ 3066 h 3609"/>
                <a:gd name="T36" fmla="*/ 4118 w 5550"/>
                <a:gd name="T37" fmla="*/ 2447 h 3609"/>
                <a:gd name="T38" fmla="*/ 2696 w 5550"/>
                <a:gd name="T39" fmla="*/ 1313 h 3609"/>
                <a:gd name="T40" fmla="*/ 806 w 5550"/>
                <a:gd name="T41" fmla="*/ 117 h 3609"/>
                <a:gd name="T42" fmla="*/ 393 w 5550"/>
                <a:gd name="T43" fmla="*/ 0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0" name="Google Shape;233;p5"/>
            <p:cNvSpPr>
              <a:spLocks/>
            </p:cNvSpPr>
            <p:nvPr/>
          </p:nvSpPr>
          <p:spPr bwMode="auto">
            <a:xfrm rot="-5526826">
              <a:off x="8756110" y="4543652"/>
              <a:ext cx="123957" cy="136093"/>
            </a:xfrm>
            <a:custGeom>
              <a:avLst/>
              <a:gdLst>
                <a:gd name="T0" fmla="*/ 438 w 3175"/>
                <a:gd name="T1" fmla="*/ 0 h 3385"/>
                <a:gd name="T2" fmla="*/ 2023 w 3175"/>
                <a:gd name="T3" fmla="*/ 1521 h 3385"/>
                <a:gd name="T4" fmla="*/ 2539 w 3175"/>
                <a:gd name="T5" fmla="*/ 2081 h 3385"/>
                <a:gd name="T6" fmla="*/ 2932 w 3175"/>
                <a:gd name="T7" fmla="*/ 2666 h 3385"/>
                <a:gd name="T8" fmla="*/ 2929 w 3175"/>
                <a:gd name="T9" fmla="*/ 2973 h 3385"/>
                <a:gd name="T10" fmla="*/ 2634 w 3175"/>
                <a:gd name="T11" fmla="*/ 3210 h 3385"/>
                <a:gd name="T12" fmla="*/ 2502 w 3175"/>
                <a:gd name="T13" fmla="*/ 3185 h 3385"/>
                <a:gd name="T14" fmla="*/ 1982 w 3175"/>
                <a:gd name="T15" fmla="*/ 2898 h 3385"/>
                <a:gd name="T16" fmla="*/ 1155 w 3175"/>
                <a:gd name="T17" fmla="*/ 2440 h 3385"/>
                <a:gd name="T18" fmla="*/ 62 w 3175"/>
                <a:gd name="T19" fmla="*/ 1733 h 3385"/>
                <a:gd name="T20" fmla="*/ 0 w 3175"/>
                <a:gd name="T21" fmla="*/ 1914 h 3385"/>
                <a:gd name="T22" fmla="*/ 1060 w 3175"/>
                <a:gd name="T23" fmla="*/ 2590 h 3385"/>
                <a:gd name="T24" fmla="*/ 1972 w 3175"/>
                <a:gd name="T25" fmla="*/ 3100 h 3385"/>
                <a:gd name="T26" fmla="*/ 2478 w 3175"/>
                <a:gd name="T27" fmla="*/ 3359 h 3385"/>
                <a:gd name="T28" fmla="*/ 2642 w 3175"/>
                <a:gd name="T29" fmla="*/ 3385 h 3385"/>
                <a:gd name="T30" fmla="*/ 3110 w 3175"/>
                <a:gd name="T31" fmla="*/ 3001 h 3385"/>
                <a:gd name="T32" fmla="*/ 2963 w 3175"/>
                <a:gd name="T33" fmla="*/ 2297 h 3385"/>
                <a:gd name="T34" fmla="*/ 2543 w 3175"/>
                <a:gd name="T35" fmla="*/ 1835 h 3385"/>
                <a:gd name="T36" fmla="*/ 2160 w 3175"/>
                <a:gd name="T37" fmla="*/ 1408 h 3385"/>
                <a:gd name="T38" fmla="*/ 766 w 3175"/>
                <a:gd name="T39" fmla="*/ 0 h 3385"/>
                <a:gd name="T40" fmla="*/ 438 w 3175"/>
                <a:gd name="T41" fmla="*/ 0 h 3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1" name="Google Shape;234;p5"/>
            <p:cNvSpPr>
              <a:spLocks/>
            </p:cNvSpPr>
            <p:nvPr/>
          </p:nvSpPr>
          <p:spPr bwMode="auto">
            <a:xfrm rot="-5526826">
              <a:off x="8699527" y="4015815"/>
              <a:ext cx="190523" cy="128736"/>
            </a:xfrm>
            <a:custGeom>
              <a:avLst/>
              <a:gdLst>
                <a:gd name="T0" fmla="*/ 0 w 4880"/>
                <a:gd name="T1" fmla="*/ 0 h 3202"/>
                <a:gd name="T2" fmla="*/ 957 w 4880"/>
                <a:gd name="T3" fmla="*/ 752 h 3202"/>
                <a:gd name="T4" fmla="*/ 3260 w 4880"/>
                <a:gd name="T5" fmla="*/ 2297 h 3202"/>
                <a:gd name="T6" fmla="*/ 3793 w 4880"/>
                <a:gd name="T7" fmla="*/ 2642 h 3202"/>
                <a:gd name="T8" fmla="*/ 4545 w 4880"/>
                <a:gd name="T9" fmla="*/ 3161 h 3202"/>
                <a:gd name="T10" fmla="*/ 4687 w 4880"/>
                <a:gd name="T11" fmla="*/ 3201 h 3202"/>
                <a:gd name="T12" fmla="*/ 4808 w 4880"/>
                <a:gd name="T13" fmla="*/ 3154 h 3202"/>
                <a:gd name="T14" fmla="*/ 4832 w 4880"/>
                <a:gd name="T15" fmla="*/ 2905 h 3202"/>
                <a:gd name="T16" fmla="*/ 4179 w 4880"/>
                <a:gd name="T17" fmla="*/ 2016 h 3202"/>
                <a:gd name="T18" fmla="*/ 2235 w 4880"/>
                <a:gd name="T19" fmla="*/ 482 h 3202"/>
                <a:gd name="T20" fmla="*/ 1552 w 4880"/>
                <a:gd name="T21" fmla="*/ 0 h 3202"/>
                <a:gd name="T22" fmla="*/ 1227 w 4880"/>
                <a:gd name="T23" fmla="*/ 0 h 3202"/>
                <a:gd name="T24" fmla="*/ 3120 w 4880"/>
                <a:gd name="T25" fmla="*/ 1381 h 3202"/>
                <a:gd name="T26" fmla="*/ 4408 w 4880"/>
                <a:gd name="T27" fmla="*/ 2478 h 3202"/>
                <a:gd name="T28" fmla="*/ 4695 w 4880"/>
                <a:gd name="T29" fmla="*/ 3031 h 3202"/>
                <a:gd name="T30" fmla="*/ 4456 w 4880"/>
                <a:gd name="T31" fmla="*/ 2912 h 3202"/>
                <a:gd name="T32" fmla="*/ 2713 w 4880"/>
                <a:gd name="T33" fmla="*/ 1805 h 3202"/>
                <a:gd name="T34" fmla="*/ 2567 w 4880"/>
                <a:gd name="T35" fmla="*/ 1716 h 3202"/>
                <a:gd name="T36" fmla="*/ 783 w 4880"/>
                <a:gd name="T37" fmla="*/ 390 h 3202"/>
                <a:gd name="T38" fmla="*/ 284 w 4880"/>
                <a:gd name="T39" fmla="*/ 0 h 3202"/>
                <a:gd name="T40" fmla="*/ 0 w 4880"/>
                <a:gd name="T41" fmla="*/ 0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2" name="Google Shape;235;p5"/>
            <p:cNvSpPr>
              <a:spLocks/>
            </p:cNvSpPr>
            <p:nvPr/>
          </p:nvSpPr>
          <p:spPr bwMode="auto">
            <a:xfrm rot="-5526826">
              <a:off x="8956005" y="4639859"/>
              <a:ext cx="71680" cy="72932"/>
            </a:xfrm>
            <a:custGeom>
              <a:avLst/>
              <a:gdLst>
                <a:gd name="T0" fmla="*/ 192 w 1836"/>
                <a:gd name="T1" fmla="*/ 1 h 1814"/>
                <a:gd name="T2" fmla="*/ 161 w 1836"/>
                <a:gd name="T3" fmla="*/ 213 h 1814"/>
                <a:gd name="T4" fmla="*/ 1213 w 1836"/>
                <a:gd name="T5" fmla="*/ 985 h 1814"/>
                <a:gd name="T6" fmla="*/ 1610 w 1836"/>
                <a:gd name="T7" fmla="*/ 1580 h 1814"/>
                <a:gd name="T8" fmla="*/ 1455 w 1836"/>
                <a:gd name="T9" fmla="*/ 1643 h 1814"/>
                <a:gd name="T10" fmla="*/ 1425 w 1836"/>
                <a:gd name="T11" fmla="*/ 1641 h 1814"/>
                <a:gd name="T12" fmla="*/ 892 w 1836"/>
                <a:gd name="T13" fmla="*/ 1453 h 1814"/>
                <a:gd name="T14" fmla="*/ 315 w 1836"/>
                <a:gd name="T15" fmla="*/ 1129 h 1814"/>
                <a:gd name="T16" fmla="*/ 0 w 1836"/>
                <a:gd name="T17" fmla="*/ 1016 h 1814"/>
                <a:gd name="T18" fmla="*/ 0 w 1836"/>
                <a:gd name="T19" fmla="*/ 1231 h 1814"/>
                <a:gd name="T20" fmla="*/ 199 w 1836"/>
                <a:gd name="T21" fmla="*/ 1296 h 1814"/>
                <a:gd name="T22" fmla="*/ 656 w 1836"/>
                <a:gd name="T23" fmla="*/ 1511 h 1814"/>
                <a:gd name="T24" fmla="*/ 1391 w 1836"/>
                <a:gd name="T25" fmla="*/ 1812 h 1814"/>
                <a:gd name="T26" fmla="*/ 1478 w 1836"/>
                <a:gd name="T27" fmla="*/ 1814 h 1814"/>
                <a:gd name="T28" fmla="*/ 1746 w 1836"/>
                <a:gd name="T29" fmla="*/ 1710 h 1814"/>
                <a:gd name="T30" fmla="*/ 1729 w 1836"/>
                <a:gd name="T31" fmla="*/ 1354 h 1814"/>
                <a:gd name="T32" fmla="*/ 1617 w 1836"/>
                <a:gd name="T33" fmla="*/ 1166 h 1814"/>
                <a:gd name="T34" fmla="*/ 984 w 1836"/>
                <a:gd name="T35" fmla="*/ 524 h 1814"/>
                <a:gd name="T36" fmla="*/ 192 w 1836"/>
                <a:gd name="T37" fmla="*/ 1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3" name="Google Shape;236;p5"/>
            <p:cNvSpPr>
              <a:spLocks/>
            </p:cNvSpPr>
            <p:nvPr/>
          </p:nvSpPr>
          <p:spPr bwMode="auto">
            <a:xfrm rot="-5526826">
              <a:off x="9006669" y="4220830"/>
              <a:ext cx="9097" cy="40"/>
            </a:xfrm>
            <a:custGeom>
              <a:avLst/>
              <a:gdLst>
                <a:gd name="T0" fmla="*/ 1 w 233"/>
                <a:gd name="T1" fmla="*/ 0 h 1"/>
                <a:gd name="T2" fmla="*/ 1 w 233"/>
                <a:gd name="T3" fmla="*/ 0 h 1"/>
                <a:gd name="T4" fmla="*/ 233 w 233"/>
                <a:gd name="T5" fmla="*/ 0 h 1"/>
                <a:gd name="T6" fmla="*/ 233 w 233"/>
                <a:gd name="T7" fmla="*/ 0 h 1"/>
                <a:gd name="T8" fmla="*/ 1 w 2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4" name="Google Shape;237;p5"/>
            <p:cNvSpPr>
              <a:spLocks/>
            </p:cNvSpPr>
            <p:nvPr/>
          </p:nvSpPr>
          <p:spPr bwMode="auto">
            <a:xfrm rot="-5526826">
              <a:off x="9008284" y="4286680"/>
              <a:ext cx="10736" cy="40"/>
            </a:xfrm>
            <a:custGeom>
              <a:avLst/>
              <a:gdLst>
                <a:gd name="T0" fmla="*/ 1 w 275"/>
                <a:gd name="T1" fmla="*/ 0 h 1"/>
                <a:gd name="T2" fmla="*/ 1 w 275"/>
                <a:gd name="T3" fmla="*/ 0 h 1"/>
                <a:gd name="T4" fmla="*/ 274 w 275"/>
                <a:gd name="T5" fmla="*/ 0 h 1"/>
                <a:gd name="T6" fmla="*/ 274 w 275"/>
                <a:gd name="T7" fmla="*/ 0 h 1"/>
                <a:gd name="T8" fmla="*/ 1 w 27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5" name="Google Shape;238;p5"/>
            <p:cNvSpPr>
              <a:spLocks/>
            </p:cNvSpPr>
            <p:nvPr/>
          </p:nvSpPr>
          <p:spPr bwMode="auto">
            <a:xfrm rot="-5526826">
              <a:off x="8930423" y="4236588"/>
              <a:ext cx="106115" cy="59383"/>
            </a:xfrm>
            <a:custGeom>
              <a:avLst/>
              <a:gdLst>
                <a:gd name="T0" fmla="*/ 334 w 2718"/>
                <a:gd name="T1" fmla="*/ 0 h 1477"/>
                <a:gd name="T2" fmla="*/ 11 w 2718"/>
                <a:gd name="T3" fmla="*/ 335 h 1477"/>
                <a:gd name="T4" fmla="*/ 312 w 2718"/>
                <a:gd name="T5" fmla="*/ 1015 h 1477"/>
                <a:gd name="T6" fmla="*/ 780 w 2718"/>
                <a:gd name="T7" fmla="*/ 1473 h 1477"/>
                <a:gd name="T8" fmla="*/ 1053 w 2718"/>
                <a:gd name="T9" fmla="*/ 1473 h 1477"/>
                <a:gd name="T10" fmla="*/ 633 w 2718"/>
                <a:gd name="T11" fmla="*/ 1128 h 1477"/>
                <a:gd name="T12" fmla="*/ 192 w 2718"/>
                <a:gd name="T13" fmla="*/ 513 h 1477"/>
                <a:gd name="T14" fmla="*/ 219 w 2718"/>
                <a:gd name="T15" fmla="*/ 222 h 1477"/>
                <a:gd name="T16" fmla="*/ 348 w 2718"/>
                <a:gd name="T17" fmla="*/ 168 h 1477"/>
                <a:gd name="T18" fmla="*/ 482 w 2718"/>
                <a:gd name="T19" fmla="*/ 198 h 1477"/>
                <a:gd name="T20" fmla="*/ 2488 w 2718"/>
                <a:gd name="T21" fmla="*/ 1476 h 1477"/>
                <a:gd name="T22" fmla="*/ 2717 w 2718"/>
                <a:gd name="T23" fmla="*/ 1476 h 1477"/>
                <a:gd name="T24" fmla="*/ 2687 w 2718"/>
                <a:gd name="T25" fmla="*/ 1439 h 1477"/>
                <a:gd name="T26" fmla="*/ 629 w 2718"/>
                <a:gd name="T27" fmla="*/ 58 h 1477"/>
                <a:gd name="T28" fmla="*/ 387 w 2718"/>
                <a:gd name="T29" fmla="*/ 4 h 1477"/>
                <a:gd name="T30" fmla="*/ 334 w 2718"/>
                <a:gd name="T31" fmla="*/ 0 h 1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6" name="Google Shape;239;p5"/>
            <p:cNvSpPr>
              <a:spLocks/>
            </p:cNvSpPr>
            <p:nvPr/>
          </p:nvSpPr>
          <p:spPr bwMode="auto">
            <a:xfrm rot="-5526826">
              <a:off x="8745174" y="3940436"/>
              <a:ext cx="88781" cy="94240"/>
            </a:xfrm>
            <a:custGeom>
              <a:avLst/>
              <a:gdLst>
                <a:gd name="T0" fmla="*/ 175 w 2274"/>
                <a:gd name="T1" fmla="*/ 0 h 2344"/>
                <a:gd name="T2" fmla="*/ 52 w 2274"/>
                <a:gd name="T3" fmla="*/ 61 h 2344"/>
                <a:gd name="T4" fmla="*/ 66 w 2274"/>
                <a:gd name="T5" fmla="*/ 283 h 2344"/>
                <a:gd name="T6" fmla="*/ 178 w 2274"/>
                <a:gd name="T7" fmla="*/ 454 h 2344"/>
                <a:gd name="T8" fmla="*/ 804 w 2274"/>
                <a:gd name="T9" fmla="*/ 1103 h 2344"/>
                <a:gd name="T10" fmla="*/ 2273 w 2274"/>
                <a:gd name="T11" fmla="*/ 2343 h 2344"/>
                <a:gd name="T12" fmla="*/ 2263 w 2274"/>
                <a:gd name="T13" fmla="*/ 2312 h 2344"/>
                <a:gd name="T14" fmla="*/ 2167 w 2274"/>
                <a:gd name="T15" fmla="*/ 2049 h 2344"/>
                <a:gd name="T16" fmla="*/ 776 w 2274"/>
                <a:gd name="T17" fmla="*/ 860 h 2344"/>
                <a:gd name="T18" fmla="*/ 185 w 2274"/>
                <a:gd name="T19" fmla="*/ 170 h 2344"/>
                <a:gd name="T20" fmla="*/ 203 w 2274"/>
                <a:gd name="T21" fmla="*/ 169 h 2344"/>
                <a:gd name="T22" fmla="*/ 459 w 2274"/>
                <a:gd name="T23" fmla="*/ 266 h 2344"/>
                <a:gd name="T24" fmla="*/ 1518 w 2274"/>
                <a:gd name="T25" fmla="*/ 1028 h 2344"/>
                <a:gd name="T26" fmla="*/ 2136 w 2274"/>
                <a:gd name="T27" fmla="*/ 1489 h 2344"/>
                <a:gd name="T28" fmla="*/ 2153 w 2274"/>
                <a:gd name="T29" fmla="*/ 1462 h 2344"/>
                <a:gd name="T30" fmla="*/ 2153 w 2274"/>
                <a:gd name="T31" fmla="*/ 1369 h 2344"/>
                <a:gd name="T32" fmla="*/ 2194 w 2274"/>
                <a:gd name="T33" fmla="*/ 1315 h 2344"/>
                <a:gd name="T34" fmla="*/ 1655 w 2274"/>
                <a:gd name="T35" fmla="*/ 915 h 2344"/>
                <a:gd name="T36" fmla="*/ 592 w 2274"/>
                <a:gd name="T37" fmla="*/ 153 h 2344"/>
                <a:gd name="T38" fmla="*/ 267 w 2274"/>
                <a:gd name="T39" fmla="*/ 9 h 2344"/>
                <a:gd name="T40" fmla="*/ 175 w 2274"/>
                <a:gd name="T41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7" name="Google Shape;240;p5"/>
            <p:cNvSpPr>
              <a:spLocks/>
            </p:cNvSpPr>
            <p:nvPr/>
          </p:nvSpPr>
          <p:spPr bwMode="auto">
            <a:xfrm rot="-5526826">
              <a:off x="8998210" y="3983604"/>
              <a:ext cx="8472" cy="40"/>
            </a:xfrm>
            <a:custGeom>
              <a:avLst/>
              <a:gdLst>
                <a:gd name="T0" fmla="*/ 1 w 217"/>
                <a:gd name="T1" fmla="*/ 0 h 1"/>
                <a:gd name="T2" fmla="*/ 1 w 217"/>
                <a:gd name="T3" fmla="*/ 0 h 1"/>
                <a:gd name="T4" fmla="*/ 216 w 217"/>
                <a:gd name="T5" fmla="*/ 0 h 1"/>
                <a:gd name="T6" fmla="*/ 216 w 217"/>
                <a:gd name="T7" fmla="*/ 0 h 1"/>
                <a:gd name="T8" fmla="*/ 1 w 2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8" name="Google Shape;241;p5"/>
            <p:cNvSpPr>
              <a:spLocks/>
            </p:cNvSpPr>
            <p:nvPr/>
          </p:nvSpPr>
          <p:spPr bwMode="auto">
            <a:xfrm rot="-5526826">
              <a:off x="8998837" y="4038044"/>
              <a:ext cx="11244" cy="40"/>
            </a:xfrm>
            <a:custGeom>
              <a:avLst/>
              <a:gdLst>
                <a:gd name="T0" fmla="*/ 0 w 288"/>
                <a:gd name="T1" fmla="*/ 0 h 1"/>
                <a:gd name="T2" fmla="*/ 0 w 288"/>
                <a:gd name="T3" fmla="*/ 0 h 1"/>
                <a:gd name="T4" fmla="*/ 287 w 288"/>
                <a:gd name="T5" fmla="*/ 0 h 1"/>
                <a:gd name="T6" fmla="*/ 287 w 288"/>
                <a:gd name="T7" fmla="*/ 0 h 1"/>
                <a:gd name="T8" fmla="*/ 0 w 28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49" name="Google Shape;242;p5"/>
            <p:cNvSpPr>
              <a:spLocks/>
            </p:cNvSpPr>
            <p:nvPr/>
          </p:nvSpPr>
          <p:spPr bwMode="auto">
            <a:xfrm rot="-5526826">
              <a:off x="8902949" y="3997445"/>
              <a:ext cx="123567" cy="79887"/>
            </a:xfrm>
            <a:custGeom>
              <a:avLst/>
              <a:gdLst>
                <a:gd name="T0" fmla="*/ 457 w 3165"/>
                <a:gd name="T1" fmla="*/ 0 h 1987"/>
                <a:gd name="T2" fmla="*/ 76 w 3165"/>
                <a:gd name="T3" fmla="*/ 182 h 1987"/>
                <a:gd name="T4" fmla="*/ 137 w 3165"/>
                <a:gd name="T5" fmla="*/ 558 h 1987"/>
                <a:gd name="T6" fmla="*/ 192 w 3165"/>
                <a:gd name="T7" fmla="*/ 633 h 1987"/>
                <a:gd name="T8" fmla="*/ 1521 w 3165"/>
                <a:gd name="T9" fmla="*/ 1979 h 1987"/>
                <a:gd name="T10" fmla="*/ 1808 w 3165"/>
                <a:gd name="T11" fmla="*/ 1979 h 1987"/>
                <a:gd name="T12" fmla="*/ 1371 w 3165"/>
                <a:gd name="T13" fmla="*/ 1617 h 1987"/>
                <a:gd name="T14" fmla="*/ 346 w 3165"/>
                <a:gd name="T15" fmla="*/ 551 h 1987"/>
                <a:gd name="T16" fmla="*/ 281 w 3165"/>
                <a:gd name="T17" fmla="*/ 465 h 1987"/>
                <a:gd name="T18" fmla="*/ 246 w 3165"/>
                <a:gd name="T19" fmla="*/ 250 h 1987"/>
                <a:gd name="T20" fmla="*/ 423 w 3165"/>
                <a:gd name="T21" fmla="*/ 166 h 1987"/>
                <a:gd name="T22" fmla="*/ 482 w 3165"/>
                <a:gd name="T23" fmla="*/ 172 h 1987"/>
                <a:gd name="T24" fmla="*/ 1747 w 3165"/>
                <a:gd name="T25" fmla="*/ 824 h 1987"/>
                <a:gd name="T26" fmla="*/ 2768 w 3165"/>
                <a:gd name="T27" fmla="*/ 1784 h 1987"/>
                <a:gd name="T28" fmla="*/ 2953 w 3165"/>
                <a:gd name="T29" fmla="*/ 1986 h 1987"/>
                <a:gd name="T30" fmla="*/ 3165 w 3165"/>
                <a:gd name="T31" fmla="*/ 1986 h 1987"/>
                <a:gd name="T32" fmla="*/ 3089 w 3165"/>
                <a:gd name="T33" fmla="*/ 1887 h 1987"/>
                <a:gd name="T34" fmla="*/ 1996 w 3165"/>
                <a:gd name="T35" fmla="*/ 824 h 1987"/>
                <a:gd name="T36" fmla="*/ 1056 w 3165"/>
                <a:gd name="T37" fmla="*/ 175 h 1987"/>
                <a:gd name="T38" fmla="*/ 486 w 3165"/>
                <a:gd name="T39" fmla="*/ 1 h 1987"/>
                <a:gd name="T40" fmla="*/ 457 w 3165"/>
                <a:gd name="T41" fmla="*/ 0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</p:grpSp>
      <p:sp>
        <p:nvSpPr>
          <p:cNvPr id="50" name="Google Shape;243;p5"/>
          <p:cNvSpPr>
            <a:spLocks/>
          </p:cNvSpPr>
          <p:nvPr/>
        </p:nvSpPr>
        <p:spPr bwMode="auto">
          <a:xfrm rot="4146022">
            <a:off x="17520049" y="6768704"/>
            <a:ext cx="469106" cy="471488"/>
          </a:xfrm>
          <a:custGeom>
            <a:avLst/>
            <a:gdLst>
              <a:gd name="T0" fmla="*/ 1340 w 2844"/>
              <a:gd name="T1" fmla="*/ 241 h 2866"/>
              <a:gd name="T2" fmla="*/ 1384 w 2844"/>
              <a:gd name="T3" fmla="*/ 736 h 2866"/>
              <a:gd name="T4" fmla="*/ 1467 w 2844"/>
              <a:gd name="T5" fmla="*/ 856 h 2866"/>
              <a:gd name="T6" fmla="*/ 1852 w 2844"/>
              <a:gd name="T7" fmla="*/ 443 h 2866"/>
              <a:gd name="T8" fmla="*/ 2074 w 2844"/>
              <a:gd name="T9" fmla="*/ 408 h 2866"/>
              <a:gd name="T10" fmla="*/ 1979 w 2844"/>
              <a:gd name="T11" fmla="*/ 1064 h 2866"/>
              <a:gd name="T12" fmla="*/ 2002 w 2844"/>
              <a:gd name="T13" fmla="*/ 1234 h 2866"/>
              <a:gd name="T14" fmla="*/ 2217 w 2844"/>
              <a:gd name="T15" fmla="*/ 1212 h 2866"/>
              <a:gd name="T16" fmla="*/ 2600 w 2844"/>
              <a:gd name="T17" fmla="*/ 1505 h 2866"/>
              <a:gd name="T18" fmla="*/ 2067 w 2844"/>
              <a:gd name="T19" fmla="*/ 1809 h 2866"/>
              <a:gd name="T20" fmla="*/ 1955 w 2844"/>
              <a:gd name="T21" fmla="*/ 1830 h 2866"/>
              <a:gd name="T22" fmla="*/ 2108 w 2844"/>
              <a:gd name="T23" fmla="*/ 2131 h 2866"/>
              <a:gd name="T24" fmla="*/ 2020 w 2844"/>
              <a:gd name="T25" fmla="*/ 2585 h 2866"/>
              <a:gd name="T26" fmla="*/ 1746 w 2844"/>
              <a:gd name="T27" fmla="*/ 2479 h 2866"/>
              <a:gd name="T28" fmla="*/ 1630 w 2844"/>
              <a:gd name="T29" fmla="*/ 2151 h 2866"/>
              <a:gd name="T30" fmla="*/ 1548 w 2844"/>
              <a:gd name="T31" fmla="*/ 2079 h 2866"/>
              <a:gd name="T32" fmla="*/ 1384 w 2844"/>
              <a:gd name="T33" fmla="*/ 2459 h 2866"/>
              <a:gd name="T34" fmla="*/ 1070 w 2844"/>
              <a:gd name="T35" fmla="*/ 2719 h 2866"/>
              <a:gd name="T36" fmla="*/ 813 w 2844"/>
              <a:gd name="T37" fmla="*/ 2373 h 2866"/>
              <a:gd name="T38" fmla="*/ 974 w 2844"/>
              <a:gd name="T39" fmla="*/ 1796 h 2866"/>
              <a:gd name="T40" fmla="*/ 844 w 2844"/>
              <a:gd name="T41" fmla="*/ 1809 h 2866"/>
              <a:gd name="T42" fmla="*/ 290 w 2844"/>
              <a:gd name="T43" fmla="*/ 1885 h 2866"/>
              <a:gd name="T44" fmla="*/ 711 w 2844"/>
              <a:gd name="T45" fmla="*/ 1266 h 2866"/>
              <a:gd name="T46" fmla="*/ 735 w 2844"/>
              <a:gd name="T47" fmla="*/ 1082 h 2866"/>
              <a:gd name="T48" fmla="*/ 311 w 2844"/>
              <a:gd name="T49" fmla="*/ 771 h 2866"/>
              <a:gd name="T50" fmla="*/ 547 w 2844"/>
              <a:gd name="T51" fmla="*/ 552 h 2866"/>
              <a:gd name="T52" fmla="*/ 1046 w 2844"/>
              <a:gd name="T53" fmla="*/ 959 h 2866"/>
              <a:gd name="T54" fmla="*/ 1097 w 2844"/>
              <a:gd name="T55" fmla="*/ 918 h 2866"/>
              <a:gd name="T56" fmla="*/ 1114 w 2844"/>
              <a:gd name="T57" fmla="*/ 224 h 2866"/>
              <a:gd name="T58" fmla="*/ 1215 w 2844"/>
              <a:gd name="T59" fmla="*/ 1 h 2866"/>
              <a:gd name="T60" fmla="*/ 947 w 2844"/>
              <a:gd name="T61" fmla="*/ 190 h 2866"/>
              <a:gd name="T62" fmla="*/ 697 w 2844"/>
              <a:gd name="T63" fmla="*/ 422 h 2866"/>
              <a:gd name="T64" fmla="*/ 366 w 2844"/>
              <a:gd name="T65" fmla="*/ 374 h 2866"/>
              <a:gd name="T66" fmla="*/ 311 w 2844"/>
              <a:gd name="T67" fmla="*/ 1020 h 2866"/>
              <a:gd name="T68" fmla="*/ 68 w 2844"/>
              <a:gd name="T69" fmla="*/ 1659 h 2866"/>
              <a:gd name="T70" fmla="*/ 483 w 2844"/>
              <a:gd name="T71" fmla="*/ 2049 h 2866"/>
              <a:gd name="T72" fmla="*/ 711 w 2844"/>
              <a:gd name="T73" fmla="*/ 2031 h 2866"/>
              <a:gd name="T74" fmla="*/ 916 w 2844"/>
              <a:gd name="T75" fmla="*/ 2835 h 2866"/>
              <a:gd name="T76" fmla="*/ 1384 w 2844"/>
              <a:gd name="T77" fmla="*/ 2715 h 2866"/>
              <a:gd name="T78" fmla="*/ 1967 w 2844"/>
              <a:gd name="T79" fmla="*/ 2741 h 2866"/>
              <a:gd name="T80" fmla="*/ 2303 w 2844"/>
              <a:gd name="T81" fmla="*/ 2472 h 2866"/>
              <a:gd name="T82" fmla="*/ 2720 w 2844"/>
              <a:gd name="T83" fmla="*/ 1608 h 2866"/>
              <a:gd name="T84" fmla="*/ 2194 w 2844"/>
              <a:gd name="T85" fmla="*/ 1030 h 2866"/>
              <a:gd name="T86" fmla="*/ 2004 w 2844"/>
              <a:gd name="T87" fmla="*/ 227 h 2866"/>
              <a:gd name="T88" fmla="*/ 1838 w 2844"/>
              <a:gd name="T89" fmla="*/ 261 h 2866"/>
              <a:gd name="T90" fmla="*/ 1483 w 2844"/>
              <a:gd name="T91" fmla="*/ 159 h 2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51" name="Google Shape;244;p5"/>
          <p:cNvSpPr>
            <a:spLocks/>
          </p:cNvSpPr>
          <p:nvPr/>
        </p:nvSpPr>
        <p:spPr bwMode="auto">
          <a:xfrm rot="4146022">
            <a:off x="17683164" y="6929438"/>
            <a:ext cx="114300" cy="128588"/>
          </a:xfrm>
          <a:custGeom>
            <a:avLst/>
            <a:gdLst>
              <a:gd name="T0" fmla="*/ 345 w 701"/>
              <a:gd name="T1" fmla="*/ 171 h 780"/>
              <a:gd name="T2" fmla="*/ 530 w 701"/>
              <a:gd name="T3" fmla="*/ 383 h 780"/>
              <a:gd name="T4" fmla="*/ 334 w 701"/>
              <a:gd name="T5" fmla="*/ 626 h 780"/>
              <a:gd name="T6" fmla="*/ 328 w 701"/>
              <a:gd name="T7" fmla="*/ 626 h 780"/>
              <a:gd name="T8" fmla="*/ 144 w 701"/>
              <a:gd name="T9" fmla="*/ 404 h 780"/>
              <a:gd name="T10" fmla="*/ 339 w 701"/>
              <a:gd name="T11" fmla="*/ 171 h 780"/>
              <a:gd name="T12" fmla="*/ 345 w 701"/>
              <a:gd name="T13" fmla="*/ 171 h 780"/>
              <a:gd name="T14" fmla="*/ 371 w 701"/>
              <a:gd name="T15" fmla="*/ 1 h 780"/>
              <a:gd name="T16" fmla="*/ 4 w 701"/>
              <a:gd name="T17" fmla="*/ 404 h 780"/>
              <a:gd name="T18" fmla="*/ 349 w 701"/>
              <a:gd name="T19" fmla="*/ 780 h 780"/>
              <a:gd name="T20" fmla="*/ 356 w 701"/>
              <a:gd name="T21" fmla="*/ 780 h 780"/>
              <a:gd name="T22" fmla="*/ 701 w 701"/>
              <a:gd name="T23" fmla="*/ 383 h 780"/>
              <a:gd name="T24" fmla="*/ 376 w 701"/>
              <a:gd name="T25" fmla="*/ 1 h 780"/>
              <a:gd name="T26" fmla="*/ 371 w 701"/>
              <a:gd name="T27" fmla="*/ 1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52" name="Google Shape;245;p5"/>
          <p:cNvSpPr>
            <a:spLocks/>
          </p:cNvSpPr>
          <p:nvPr/>
        </p:nvSpPr>
        <p:spPr bwMode="auto">
          <a:xfrm rot="10800000">
            <a:off x="15771020" y="228601"/>
            <a:ext cx="990600" cy="414338"/>
          </a:xfrm>
          <a:custGeom>
            <a:avLst/>
            <a:gdLst>
              <a:gd name="T0" fmla="*/ 1809 w 4037"/>
              <a:gd name="T1" fmla="*/ 146 h 1687"/>
              <a:gd name="T2" fmla="*/ 1809 w 4037"/>
              <a:gd name="T3" fmla="*/ 146 h 1687"/>
              <a:gd name="T4" fmla="*/ 469 w 4037"/>
              <a:gd name="T5" fmla="*/ 621 h 1687"/>
              <a:gd name="T6" fmla="*/ 2560 w 4037"/>
              <a:gd name="T7" fmla="*/ 199 h 1687"/>
              <a:gd name="T8" fmla="*/ 2191 w 4037"/>
              <a:gd name="T9" fmla="*/ 642 h 1687"/>
              <a:gd name="T10" fmla="*/ 3216 w 4037"/>
              <a:gd name="T11" fmla="*/ 375 h 1687"/>
              <a:gd name="T12" fmla="*/ 2854 w 4037"/>
              <a:gd name="T13" fmla="*/ 679 h 1687"/>
              <a:gd name="T14" fmla="*/ 3773 w 4037"/>
              <a:gd name="T15" fmla="*/ 809 h 1687"/>
              <a:gd name="T16" fmla="*/ 3804 w 4037"/>
              <a:gd name="T17" fmla="*/ 949 h 1687"/>
              <a:gd name="T18" fmla="*/ 3462 w 4037"/>
              <a:gd name="T19" fmla="*/ 894 h 1687"/>
              <a:gd name="T20" fmla="*/ 2888 w 4037"/>
              <a:gd name="T21" fmla="*/ 1065 h 1687"/>
              <a:gd name="T22" fmla="*/ 3131 w 4037"/>
              <a:gd name="T23" fmla="*/ 1356 h 1687"/>
              <a:gd name="T24" fmla="*/ 1419 w 4037"/>
              <a:gd name="T25" fmla="*/ 956 h 1687"/>
              <a:gd name="T26" fmla="*/ 1419 w 4037"/>
              <a:gd name="T27" fmla="*/ 956 h 1687"/>
              <a:gd name="T28" fmla="*/ 469 w 4037"/>
              <a:gd name="T29" fmla="*/ 853 h 1687"/>
              <a:gd name="T30" fmla="*/ 900 w 4037"/>
              <a:gd name="T31" fmla="*/ 1479 h 1687"/>
              <a:gd name="T32" fmla="*/ 719 w 4037"/>
              <a:gd name="T33" fmla="*/ 1376 h 1687"/>
              <a:gd name="T34" fmla="*/ 2273 w 4037"/>
              <a:gd name="T35" fmla="*/ 1055 h 1687"/>
              <a:gd name="T36" fmla="*/ 2273 w 4037"/>
              <a:gd name="T37" fmla="*/ 1055 h 1687"/>
              <a:gd name="T38" fmla="*/ 1754 w 4037"/>
              <a:gd name="T39" fmla="*/ 27 h 1687"/>
              <a:gd name="T40" fmla="*/ 1265 w 4037"/>
              <a:gd name="T41" fmla="*/ 556 h 1687"/>
              <a:gd name="T42" fmla="*/ 1023 w 4037"/>
              <a:gd name="T43" fmla="*/ 707 h 1687"/>
              <a:gd name="T44" fmla="*/ 992 w 4037"/>
              <a:gd name="T45" fmla="*/ 372 h 1687"/>
              <a:gd name="T46" fmla="*/ 885 w 4037"/>
              <a:gd name="T47" fmla="*/ 37 h 1687"/>
              <a:gd name="T48" fmla="*/ 319 w 4037"/>
              <a:gd name="T49" fmla="*/ 570 h 1687"/>
              <a:gd name="T50" fmla="*/ 138 w 4037"/>
              <a:gd name="T51" fmla="*/ 672 h 1687"/>
              <a:gd name="T52" fmla="*/ 39 w 4037"/>
              <a:gd name="T53" fmla="*/ 689 h 1687"/>
              <a:gd name="T54" fmla="*/ 56 w 4037"/>
              <a:gd name="T55" fmla="*/ 812 h 1687"/>
              <a:gd name="T56" fmla="*/ 150 w 4037"/>
              <a:gd name="T57" fmla="*/ 808 h 1687"/>
              <a:gd name="T58" fmla="*/ 609 w 4037"/>
              <a:gd name="T59" fmla="*/ 1496 h 1687"/>
              <a:gd name="T60" fmla="*/ 889 w 4037"/>
              <a:gd name="T61" fmla="*/ 1656 h 1687"/>
              <a:gd name="T62" fmla="*/ 889 w 4037"/>
              <a:gd name="T63" fmla="*/ 1089 h 1687"/>
              <a:gd name="T64" fmla="*/ 1193 w 4037"/>
              <a:gd name="T65" fmla="*/ 860 h 1687"/>
              <a:gd name="T66" fmla="*/ 1518 w 4037"/>
              <a:gd name="T67" fmla="*/ 1475 h 1687"/>
              <a:gd name="T68" fmla="*/ 1705 w 4037"/>
              <a:gd name="T69" fmla="*/ 1598 h 1687"/>
              <a:gd name="T70" fmla="*/ 1850 w 4037"/>
              <a:gd name="T71" fmla="*/ 1400 h 1687"/>
              <a:gd name="T72" fmla="*/ 1556 w 4037"/>
              <a:gd name="T73" fmla="*/ 881 h 1687"/>
              <a:gd name="T74" fmla="*/ 2044 w 4037"/>
              <a:gd name="T75" fmla="*/ 898 h 1687"/>
              <a:gd name="T76" fmla="*/ 2208 w 4037"/>
              <a:gd name="T77" fmla="*/ 1434 h 1687"/>
              <a:gd name="T78" fmla="*/ 2477 w 4037"/>
              <a:gd name="T79" fmla="*/ 1686 h 1687"/>
              <a:gd name="T80" fmla="*/ 2612 w 4037"/>
              <a:gd name="T81" fmla="*/ 1496 h 1687"/>
              <a:gd name="T82" fmla="*/ 2307 w 4037"/>
              <a:gd name="T83" fmla="*/ 901 h 1687"/>
              <a:gd name="T84" fmla="*/ 2601 w 4037"/>
              <a:gd name="T85" fmla="*/ 901 h 1687"/>
              <a:gd name="T86" fmla="*/ 2933 w 4037"/>
              <a:gd name="T87" fmla="*/ 1393 h 1687"/>
              <a:gd name="T88" fmla="*/ 3169 w 4037"/>
              <a:gd name="T89" fmla="*/ 1510 h 1687"/>
              <a:gd name="T90" fmla="*/ 3268 w 4037"/>
              <a:gd name="T91" fmla="*/ 1328 h 1687"/>
              <a:gd name="T92" fmla="*/ 2936 w 4037"/>
              <a:gd name="T93" fmla="*/ 915 h 1687"/>
              <a:gd name="T94" fmla="*/ 3435 w 4037"/>
              <a:gd name="T95" fmla="*/ 1031 h 1687"/>
              <a:gd name="T96" fmla="*/ 3862 w 4037"/>
              <a:gd name="T97" fmla="*/ 1062 h 1687"/>
              <a:gd name="T98" fmla="*/ 3794 w 4037"/>
              <a:gd name="T99" fmla="*/ 652 h 1687"/>
              <a:gd name="T100" fmla="*/ 3483 w 4037"/>
              <a:gd name="T101" fmla="*/ 717 h 1687"/>
              <a:gd name="T102" fmla="*/ 3041 w 4037"/>
              <a:gd name="T103" fmla="*/ 771 h 1687"/>
              <a:gd name="T104" fmla="*/ 3302 w 4037"/>
              <a:gd name="T105" fmla="*/ 478 h 1687"/>
              <a:gd name="T106" fmla="*/ 3261 w 4037"/>
              <a:gd name="T107" fmla="*/ 235 h 1687"/>
              <a:gd name="T108" fmla="*/ 2916 w 4037"/>
              <a:gd name="T109" fmla="*/ 385 h 1687"/>
              <a:gd name="T110" fmla="*/ 2474 w 4037"/>
              <a:gd name="T111" fmla="*/ 753 h 1687"/>
              <a:gd name="T112" fmla="*/ 2625 w 4037"/>
              <a:gd name="T113" fmla="*/ 454 h 1687"/>
              <a:gd name="T114" fmla="*/ 2700 w 4037"/>
              <a:gd name="T115" fmla="*/ 98 h 1687"/>
              <a:gd name="T116" fmla="*/ 2430 w 4037"/>
              <a:gd name="T117" fmla="*/ 81 h 1687"/>
              <a:gd name="T118" fmla="*/ 1860 w 4037"/>
              <a:gd name="T119" fmla="*/ 735 h 1687"/>
              <a:gd name="T120" fmla="*/ 1532 w 4037"/>
              <a:gd name="T121" fmla="*/ 713 h 1687"/>
              <a:gd name="T122" fmla="*/ 1969 w 4037"/>
              <a:gd name="T123" fmla="*/ 50 h 1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53" name="Google Shape;246;p5"/>
          <p:cNvSpPr>
            <a:spLocks/>
          </p:cNvSpPr>
          <p:nvPr/>
        </p:nvSpPr>
        <p:spPr bwMode="auto">
          <a:xfrm rot="5400000">
            <a:off x="17355742" y="2249092"/>
            <a:ext cx="992981" cy="414338"/>
          </a:xfrm>
          <a:custGeom>
            <a:avLst/>
            <a:gdLst>
              <a:gd name="T0" fmla="*/ 1809 w 4037"/>
              <a:gd name="T1" fmla="*/ 146 h 1687"/>
              <a:gd name="T2" fmla="*/ 1809 w 4037"/>
              <a:gd name="T3" fmla="*/ 146 h 1687"/>
              <a:gd name="T4" fmla="*/ 469 w 4037"/>
              <a:gd name="T5" fmla="*/ 621 h 1687"/>
              <a:gd name="T6" fmla="*/ 2560 w 4037"/>
              <a:gd name="T7" fmla="*/ 199 h 1687"/>
              <a:gd name="T8" fmla="*/ 2191 w 4037"/>
              <a:gd name="T9" fmla="*/ 642 h 1687"/>
              <a:gd name="T10" fmla="*/ 3216 w 4037"/>
              <a:gd name="T11" fmla="*/ 375 h 1687"/>
              <a:gd name="T12" fmla="*/ 2854 w 4037"/>
              <a:gd name="T13" fmla="*/ 679 h 1687"/>
              <a:gd name="T14" fmla="*/ 3773 w 4037"/>
              <a:gd name="T15" fmla="*/ 809 h 1687"/>
              <a:gd name="T16" fmla="*/ 3804 w 4037"/>
              <a:gd name="T17" fmla="*/ 949 h 1687"/>
              <a:gd name="T18" fmla="*/ 3462 w 4037"/>
              <a:gd name="T19" fmla="*/ 894 h 1687"/>
              <a:gd name="T20" fmla="*/ 2888 w 4037"/>
              <a:gd name="T21" fmla="*/ 1065 h 1687"/>
              <a:gd name="T22" fmla="*/ 3131 w 4037"/>
              <a:gd name="T23" fmla="*/ 1356 h 1687"/>
              <a:gd name="T24" fmla="*/ 1419 w 4037"/>
              <a:gd name="T25" fmla="*/ 956 h 1687"/>
              <a:gd name="T26" fmla="*/ 1419 w 4037"/>
              <a:gd name="T27" fmla="*/ 956 h 1687"/>
              <a:gd name="T28" fmla="*/ 469 w 4037"/>
              <a:gd name="T29" fmla="*/ 853 h 1687"/>
              <a:gd name="T30" fmla="*/ 900 w 4037"/>
              <a:gd name="T31" fmla="*/ 1479 h 1687"/>
              <a:gd name="T32" fmla="*/ 719 w 4037"/>
              <a:gd name="T33" fmla="*/ 1376 h 1687"/>
              <a:gd name="T34" fmla="*/ 2273 w 4037"/>
              <a:gd name="T35" fmla="*/ 1055 h 1687"/>
              <a:gd name="T36" fmla="*/ 2273 w 4037"/>
              <a:gd name="T37" fmla="*/ 1055 h 1687"/>
              <a:gd name="T38" fmla="*/ 1754 w 4037"/>
              <a:gd name="T39" fmla="*/ 27 h 1687"/>
              <a:gd name="T40" fmla="*/ 1265 w 4037"/>
              <a:gd name="T41" fmla="*/ 556 h 1687"/>
              <a:gd name="T42" fmla="*/ 1023 w 4037"/>
              <a:gd name="T43" fmla="*/ 707 h 1687"/>
              <a:gd name="T44" fmla="*/ 992 w 4037"/>
              <a:gd name="T45" fmla="*/ 372 h 1687"/>
              <a:gd name="T46" fmla="*/ 885 w 4037"/>
              <a:gd name="T47" fmla="*/ 37 h 1687"/>
              <a:gd name="T48" fmla="*/ 319 w 4037"/>
              <a:gd name="T49" fmla="*/ 570 h 1687"/>
              <a:gd name="T50" fmla="*/ 138 w 4037"/>
              <a:gd name="T51" fmla="*/ 672 h 1687"/>
              <a:gd name="T52" fmla="*/ 39 w 4037"/>
              <a:gd name="T53" fmla="*/ 689 h 1687"/>
              <a:gd name="T54" fmla="*/ 56 w 4037"/>
              <a:gd name="T55" fmla="*/ 812 h 1687"/>
              <a:gd name="T56" fmla="*/ 150 w 4037"/>
              <a:gd name="T57" fmla="*/ 808 h 1687"/>
              <a:gd name="T58" fmla="*/ 609 w 4037"/>
              <a:gd name="T59" fmla="*/ 1496 h 1687"/>
              <a:gd name="T60" fmla="*/ 889 w 4037"/>
              <a:gd name="T61" fmla="*/ 1656 h 1687"/>
              <a:gd name="T62" fmla="*/ 889 w 4037"/>
              <a:gd name="T63" fmla="*/ 1089 h 1687"/>
              <a:gd name="T64" fmla="*/ 1193 w 4037"/>
              <a:gd name="T65" fmla="*/ 860 h 1687"/>
              <a:gd name="T66" fmla="*/ 1518 w 4037"/>
              <a:gd name="T67" fmla="*/ 1475 h 1687"/>
              <a:gd name="T68" fmla="*/ 1705 w 4037"/>
              <a:gd name="T69" fmla="*/ 1598 h 1687"/>
              <a:gd name="T70" fmla="*/ 1850 w 4037"/>
              <a:gd name="T71" fmla="*/ 1400 h 1687"/>
              <a:gd name="T72" fmla="*/ 1556 w 4037"/>
              <a:gd name="T73" fmla="*/ 881 h 1687"/>
              <a:gd name="T74" fmla="*/ 2044 w 4037"/>
              <a:gd name="T75" fmla="*/ 898 h 1687"/>
              <a:gd name="T76" fmla="*/ 2208 w 4037"/>
              <a:gd name="T77" fmla="*/ 1434 h 1687"/>
              <a:gd name="T78" fmla="*/ 2477 w 4037"/>
              <a:gd name="T79" fmla="*/ 1686 h 1687"/>
              <a:gd name="T80" fmla="*/ 2612 w 4037"/>
              <a:gd name="T81" fmla="*/ 1496 h 1687"/>
              <a:gd name="T82" fmla="*/ 2307 w 4037"/>
              <a:gd name="T83" fmla="*/ 901 h 1687"/>
              <a:gd name="T84" fmla="*/ 2601 w 4037"/>
              <a:gd name="T85" fmla="*/ 901 h 1687"/>
              <a:gd name="T86" fmla="*/ 2933 w 4037"/>
              <a:gd name="T87" fmla="*/ 1393 h 1687"/>
              <a:gd name="T88" fmla="*/ 3169 w 4037"/>
              <a:gd name="T89" fmla="*/ 1510 h 1687"/>
              <a:gd name="T90" fmla="*/ 3268 w 4037"/>
              <a:gd name="T91" fmla="*/ 1328 h 1687"/>
              <a:gd name="T92" fmla="*/ 2936 w 4037"/>
              <a:gd name="T93" fmla="*/ 915 h 1687"/>
              <a:gd name="T94" fmla="*/ 3435 w 4037"/>
              <a:gd name="T95" fmla="*/ 1031 h 1687"/>
              <a:gd name="T96" fmla="*/ 3862 w 4037"/>
              <a:gd name="T97" fmla="*/ 1062 h 1687"/>
              <a:gd name="T98" fmla="*/ 3794 w 4037"/>
              <a:gd name="T99" fmla="*/ 652 h 1687"/>
              <a:gd name="T100" fmla="*/ 3483 w 4037"/>
              <a:gd name="T101" fmla="*/ 717 h 1687"/>
              <a:gd name="T102" fmla="*/ 3041 w 4037"/>
              <a:gd name="T103" fmla="*/ 771 h 1687"/>
              <a:gd name="T104" fmla="*/ 3302 w 4037"/>
              <a:gd name="T105" fmla="*/ 478 h 1687"/>
              <a:gd name="T106" fmla="*/ 3261 w 4037"/>
              <a:gd name="T107" fmla="*/ 235 h 1687"/>
              <a:gd name="T108" fmla="*/ 2916 w 4037"/>
              <a:gd name="T109" fmla="*/ 385 h 1687"/>
              <a:gd name="T110" fmla="*/ 2474 w 4037"/>
              <a:gd name="T111" fmla="*/ 753 h 1687"/>
              <a:gd name="T112" fmla="*/ 2625 w 4037"/>
              <a:gd name="T113" fmla="*/ 454 h 1687"/>
              <a:gd name="T114" fmla="*/ 2700 w 4037"/>
              <a:gd name="T115" fmla="*/ 98 h 1687"/>
              <a:gd name="T116" fmla="*/ 2430 w 4037"/>
              <a:gd name="T117" fmla="*/ 81 h 1687"/>
              <a:gd name="T118" fmla="*/ 1860 w 4037"/>
              <a:gd name="T119" fmla="*/ 735 h 1687"/>
              <a:gd name="T120" fmla="*/ 1532 w 4037"/>
              <a:gd name="T121" fmla="*/ 713 h 1687"/>
              <a:gd name="T122" fmla="*/ 1969 w 4037"/>
              <a:gd name="T123" fmla="*/ 50 h 1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54" name="Google Shape;247;p5"/>
          <p:cNvSpPr>
            <a:spLocks/>
          </p:cNvSpPr>
          <p:nvPr/>
        </p:nvSpPr>
        <p:spPr bwMode="auto">
          <a:xfrm rot="4146022">
            <a:off x="2096692" y="296467"/>
            <a:ext cx="469106" cy="471488"/>
          </a:xfrm>
          <a:custGeom>
            <a:avLst/>
            <a:gdLst>
              <a:gd name="T0" fmla="*/ 1340 w 2844"/>
              <a:gd name="T1" fmla="*/ 241 h 2866"/>
              <a:gd name="T2" fmla="*/ 1384 w 2844"/>
              <a:gd name="T3" fmla="*/ 736 h 2866"/>
              <a:gd name="T4" fmla="*/ 1467 w 2844"/>
              <a:gd name="T5" fmla="*/ 856 h 2866"/>
              <a:gd name="T6" fmla="*/ 1852 w 2844"/>
              <a:gd name="T7" fmla="*/ 443 h 2866"/>
              <a:gd name="T8" fmla="*/ 2074 w 2844"/>
              <a:gd name="T9" fmla="*/ 408 h 2866"/>
              <a:gd name="T10" fmla="*/ 1979 w 2844"/>
              <a:gd name="T11" fmla="*/ 1064 h 2866"/>
              <a:gd name="T12" fmla="*/ 2002 w 2844"/>
              <a:gd name="T13" fmla="*/ 1234 h 2866"/>
              <a:gd name="T14" fmla="*/ 2217 w 2844"/>
              <a:gd name="T15" fmla="*/ 1212 h 2866"/>
              <a:gd name="T16" fmla="*/ 2600 w 2844"/>
              <a:gd name="T17" fmla="*/ 1505 h 2866"/>
              <a:gd name="T18" fmla="*/ 2067 w 2844"/>
              <a:gd name="T19" fmla="*/ 1809 h 2866"/>
              <a:gd name="T20" fmla="*/ 1955 w 2844"/>
              <a:gd name="T21" fmla="*/ 1830 h 2866"/>
              <a:gd name="T22" fmla="*/ 2108 w 2844"/>
              <a:gd name="T23" fmla="*/ 2131 h 2866"/>
              <a:gd name="T24" fmla="*/ 2020 w 2844"/>
              <a:gd name="T25" fmla="*/ 2585 h 2866"/>
              <a:gd name="T26" fmla="*/ 1746 w 2844"/>
              <a:gd name="T27" fmla="*/ 2479 h 2866"/>
              <a:gd name="T28" fmla="*/ 1630 w 2844"/>
              <a:gd name="T29" fmla="*/ 2151 h 2866"/>
              <a:gd name="T30" fmla="*/ 1548 w 2844"/>
              <a:gd name="T31" fmla="*/ 2079 h 2866"/>
              <a:gd name="T32" fmla="*/ 1384 w 2844"/>
              <a:gd name="T33" fmla="*/ 2459 h 2866"/>
              <a:gd name="T34" fmla="*/ 1070 w 2844"/>
              <a:gd name="T35" fmla="*/ 2719 h 2866"/>
              <a:gd name="T36" fmla="*/ 813 w 2844"/>
              <a:gd name="T37" fmla="*/ 2373 h 2866"/>
              <a:gd name="T38" fmla="*/ 974 w 2844"/>
              <a:gd name="T39" fmla="*/ 1796 h 2866"/>
              <a:gd name="T40" fmla="*/ 844 w 2844"/>
              <a:gd name="T41" fmla="*/ 1809 h 2866"/>
              <a:gd name="T42" fmla="*/ 290 w 2844"/>
              <a:gd name="T43" fmla="*/ 1885 h 2866"/>
              <a:gd name="T44" fmla="*/ 711 w 2844"/>
              <a:gd name="T45" fmla="*/ 1266 h 2866"/>
              <a:gd name="T46" fmla="*/ 735 w 2844"/>
              <a:gd name="T47" fmla="*/ 1082 h 2866"/>
              <a:gd name="T48" fmla="*/ 311 w 2844"/>
              <a:gd name="T49" fmla="*/ 771 h 2866"/>
              <a:gd name="T50" fmla="*/ 547 w 2844"/>
              <a:gd name="T51" fmla="*/ 552 h 2866"/>
              <a:gd name="T52" fmla="*/ 1046 w 2844"/>
              <a:gd name="T53" fmla="*/ 959 h 2866"/>
              <a:gd name="T54" fmla="*/ 1097 w 2844"/>
              <a:gd name="T55" fmla="*/ 918 h 2866"/>
              <a:gd name="T56" fmla="*/ 1114 w 2844"/>
              <a:gd name="T57" fmla="*/ 224 h 2866"/>
              <a:gd name="T58" fmla="*/ 1215 w 2844"/>
              <a:gd name="T59" fmla="*/ 1 h 2866"/>
              <a:gd name="T60" fmla="*/ 947 w 2844"/>
              <a:gd name="T61" fmla="*/ 190 h 2866"/>
              <a:gd name="T62" fmla="*/ 697 w 2844"/>
              <a:gd name="T63" fmla="*/ 422 h 2866"/>
              <a:gd name="T64" fmla="*/ 366 w 2844"/>
              <a:gd name="T65" fmla="*/ 374 h 2866"/>
              <a:gd name="T66" fmla="*/ 311 w 2844"/>
              <a:gd name="T67" fmla="*/ 1020 h 2866"/>
              <a:gd name="T68" fmla="*/ 68 w 2844"/>
              <a:gd name="T69" fmla="*/ 1659 h 2866"/>
              <a:gd name="T70" fmla="*/ 483 w 2844"/>
              <a:gd name="T71" fmla="*/ 2049 h 2866"/>
              <a:gd name="T72" fmla="*/ 711 w 2844"/>
              <a:gd name="T73" fmla="*/ 2031 h 2866"/>
              <a:gd name="T74" fmla="*/ 916 w 2844"/>
              <a:gd name="T75" fmla="*/ 2835 h 2866"/>
              <a:gd name="T76" fmla="*/ 1384 w 2844"/>
              <a:gd name="T77" fmla="*/ 2715 h 2866"/>
              <a:gd name="T78" fmla="*/ 1967 w 2844"/>
              <a:gd name="T79" fmla="*/ 2741 h 2866"/>
              <a:gd name="T80" fmla="*/ 2303 w 2844"/>
              <a:gd name="T81" fmla="*/ 2472 h 2866"/>
              <a:gd name="T82" fmla="*/ 2720 w 2844"/>
              <a:gd name="T83" fmla="*/ 1608 h 2866"/>
              <a:gd name="T84" fmla="*/ 2194 w 2844"/>
              <a:gd name="T85" fmla="*/ 1030 h 2866"/>
              <a:gd name="T86" fmla="*/ 2004 w 2844"/>
              <a:gd name="T87" fmla="*/ 227 h 2866"/>
              <a:gd name="T88" fmla="*/ 1838 w 2844"/>
              <a:gd name="T89" fmla="*/ 261 h 2866"/>
              <a:gd name="T90" fmla="*/ 1483 w 2844"/>
              <a:gd name="T91" fmla="*/ 159 h 2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55" name="Google Shape;248;p5"/>
          <p:cNvSpPr>
            <a:spLocks/>
          </p:cNvSpPr>
          <p:nvPr/>
        </p:nvSpPr>
        <p:spPr bwMode="auto">
          <a:xfrm rot="4146022">
            <a:off x="2258616" y="456010"/>
            <a:ext cx="116682" cy="128588"/>
          </a:xfrm>
          <a:custGeom>
            <a:avLst/>
            <a:gdLst>
              <a:gd name="T0" fmla="*/ 345 w 701"/>
              <a:gd name="T1" fmla="*/ 171 h 780"/>
              <a:gd name="T2" fmla="*/ 530 w 701"/>
              <a:gd name="T3" fmla="*/ 383 h 780"/>
              <a:gd name="T4" fmla="*/ 334 w 701"/>
              <a:gd name="T5" fmla="*/ 626 h 780"/>
              <a:gd name="T6" fmla="*/ 328 w 701"/>
              <a:gd name="T7" fmla="*/ 626 h 780"/>
              <a:gd name="T8" fmla="*/ 144 w 701"/>
              <a:gd name="T9" fmla="*/ 404 h 780"/>
              <a:gd name="T10" fmla="*/ 339 w 701"/>
              <a:gd name="T11" fmla="*/ 171 h 780"/>
              <a:gd name="T12" fmla="*/ 345 w 701"/>
              <a:gd name="T13" fmla="*/ 171 h 780"/>
              <a:gd name="T14" fmla="*/ 371 w 701"/>
              <a:gd name="T15" fmla="*/ 1 h 780"/>
              <a:gd name="T16" fmla="*/ 4 w 701"/>
              <a:gd name="T17" fmla="*/ 404 h 780"/>
              <a:gd name="T18" fmla="*/ 349 w 701"/>
              <a:gd name="T19" fmla="*/ 780 h 780"/>
              <a:gd name="T20" fmla="*/ 356 w 701"/>
              <a:gd name="T21" fmla="*/ 780 h 780"/>
              <a:gd name="T22" fmla="*/ 701 w 701"/>
              <a:gd name="T23" fmla="*/ 383 h 780"/>
              <a:gd name="T24" fmla="*/ 376 w 701"/>
              <a:gd name="T25" fmla="*/ 1 h 780"/>
              <a:gd name="T26" fmla="*/ 371 w 701"/>
              <a:gd name="T27" fmla="*/ 1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grpSp>
        <p:nvGrpSpPr>
          <p:cNvPr id="56" name="Google Shape;249;p5"/>
          <p:cNvGrpSpPr>
            <a:grpSpLocks/>
          </p:cNvGrpSpPr>
          <p:nvPr/>
        </p:nvGrpSpPr>
        <p:grpSpPr bwMode="auto">
          <a:xfrm>
            <a:off x="228601" y="1595438"/>
            <a:ext cx="616745" cy="1721645"/>
            <a:chOff x="114298" y="656475"/>
            <a:chExt cx="308208" cy="861623"/>
          </a:xfrm>
        </p:grpSpPr>
        <p:sp>
          <p:nvSpPr>
            <p:cNvPr id="57" name="Google Shape;250;p5"/>
            <p:cNvSpPr>
              <a:spLocks/>
            </p:cNvSpPr>
            <p:nvPr/>
          </p:nvSpPr>
          <p:spPr bwMode="auto">
            <a:xfrm rot="-5400000">
              <a:off x="103675" y="1022850"/>
              <a:ext cx="107412" cy="86166"/>
            </a:xfrm>
            <a:custGeom>
              <a:avLst/>
              <a:gdLst>
                <a:gd name="T0" fmla="*/ 1785 w 2407"/>
                <a:gd name="T1" fmla="*/ 0 h 1931"/>
                <a:gd name="T2" fmla="*/ 1040 w 2407"/>
                <a:gd name="T3" fmla="*/ 75 h 1931"/>
                <a:gd name="T4" fmla="*/ 1 w 2407"/>
                <a:gd name="T5" fmla="*/ 205 h 1931"/>
                <a:gd name="T6" fmla="*/ 185 w 2407"/>
                <a:gd name="T7" fmla="*/ 1931 h 1931"/>
                <a:gd name="T8" fmla="*/ 2396 w 2407"/>
                <a:gd name="T9" fmla="*/ 1828 h 1931"/>
                <a:gd name="T10" fmla="*/ 2407 w 2407"/>
                <a:gd name="T11" fmla="*/ 1767 h 1931"/>
                <a:gd name="T12" fmla="*/ 2068 w 2407"/>
                <a:gd name="T13" fmla="*/ 65 h 1931"/>
                <a:gd name="T14" fmla="*/ 2037 w 2407"/>
                <a:gd name="T15" fmla="*/ 0 h 1931"/>
                <a:gd name="T16" fmla="*/ 1785 w 2407"/>
                <a:gd name="T17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58" name="Google Shape;251;p5"/>
            <p:cNvSpPr>
              <a:spLocks/>
            </p:cNvSpPr>
            <p:nvPr/>
          </p:nvSpPr>
          <p:spPr bwMode="auto">
            <a:xfrm rot="-5400000">
              <a:off x="89285" y="1336898"/>
              <a:ext cx="83136" cy="32485"/>
            </a:xfrm>
            <a:custGeom>
              <a:avLst/>
              <a:gdLst>
                <a:gd name="T0" fmla="*/ 0 w 1863"/>
                <a:gd name="T1" fmla="*/ 0 h 728"/>
                <a:gd name="T2" fmla="*/ 21 w 1863"/>
                <a:gd name="T3" fmla="*/ 308 h 728"/>
                <a:gd name="T4" fmla="*/ 52 w 1863"/>
                <a:gd name="T5" fmla="*/ 643 h 728"/>
                <a:gd name="T6" fmla="*/ 154 w 1863"/>
                <a:gd name="T7" fmla="*/ 728 h 728"/>
                <a:gd name="T8" fmla="*/ 1258 w 1863"/>
                <a:gd name="T9" fmla="*/ 673 h 728"/>
                <a:gd name="T10" fmla="*/ 1863 w 1863"/>
                <a:gd name="T11" fmla="*/ 619 h 728"/>
                <a:gd name="T12" fmla="*/ 1794 w 1863"/>
                <a:gd name="T13" fmla="*/ 0 h 728"/>
                <a:gd name="T14" fmla="*/ 0 w 1863"/>
                <a:gd name="T15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59" name="Google Shape;252;p5"/>
            <p:cNvSpPr>
              <a:spLocks/>
            </p:cNvSpPr>
            <p:nvPr/>
          </p:nvSpPr>
          <p:spPr bwMode="auto">
            <a:xfrm rot="-5400000">
              <a:off x="76165" y="1166251"/>
              <a:ext cx="94917" cy="18027"/>
            </a:xfrm>
            <a:custGeom>
              <a:avLst/>
              <a:gdLst>
                <a:gd name="T0" fmla="*/ 1 w 2127"/>
                <a:gd name="T1" fmla="*/ 0 h 404"/>
                <a:gd name="T2" fmla="*/ 1 w 2127"/>
                <a:gd name="T3" fmla="*/ 403 h 404"/>
                <a:gd name="T4" fmla="*/ 2126 w 2127"/>
                <a:gd name="T5" fmla="*/ 55 h 404"/>
                <a:gd name="T6" fmla="*/ 2123 w 2127"/>
                <a:gd name="T7" fmla="*/ 0 h 404"/>
                <a:gd name="T8" fmla="*/ 1 w 2127"/>
                <a:gd name="T9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0" name="Google Shape;253;p5"/>
            <p:cNvSpPr>
              <a:spLocks/>
            </p:cNvSpPr>
            <p:nvPr/>
          </p:nvSpPr>
          <p:spPr bwMode="auto">
            <a:xfrm rot="-5400000">
              <a:off x="89307" y="1254230"/>
              <a:ext cx="78406" cy="27800"/>
            </a:xfrm>
            <a:custGeom>
              <a:avLst/>
              <a:gdLst>
                <a:gd name="T0" fmla="*/ 0 w 1757"/>
                <a:gd name="T1" fmla="*/ 0 h 623"/>
                <a:gd name="T2" fmla="*/ 72 w 1757"/>
                <a:gd name="T3" fmla="*/ 622 h 623"/>
                <a:gd name="T4" fmla="*/ 1750 w 1757"/>
                <a:gd name="T5" fmla="*/ 431 h 623"/>
                <a:gd name="T6" fmla="*/ 1757 w 1757"/>
                <a:gd name="T7" fmla="*/ 0 h 623"/>
                <a:gd name="T8" fmla="*/ 0 w 1757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1" name="Google Shape;254;p5"/>
            <p:cNvSpPr>
              <a:spLocks/>
            </p:cNvSpPr>
            <p:nvPr/>
          </p:nvSpPr>
          <p:spPr bwMode="auto">
            <a:xfrm rot="-5400000">
              <a:off x="108898" y="1112946"/>
              <a:ext cx="13298" cy="1874"/>
            </a:xfrm>
            <a:custGeom>
              <a:avLst/>
              <a:gdLst>
                <a:gd name="T0" fmla="*/ 0 w 298"/>
                <a:gd name="T1" fmla="*/ 0 h 42"/>
                <a:gd name="T2" fmla="*/ 4 w 298"/>
                <a:gd name="T3" fmla="*/ 41 h 42"/>
                <a:gd name="T4" fmla="*/ 298 w 298"/>
                <a:gd name="T5" fmla="*/ 0 h 42"/>
                <a:gd name="T6" fmla="*/ 0 w 298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2" name="Google Shape;255;p5"/>
            <p:cNvSpPr>
              <a:spLocks/>
            </p:cNvSpPr>
            <p:nvPr/>
          </p:nvSpPr>
          <p:spPr bwMode="auto">
            <a:xfrm rot="-5400000">
              <a:off x="234977" y="1440341"/>
              <a:ext cx="63189" cy="86523"/>
            </a:xfrm>
            <a:custGeom>
              <a:avLst/>
              <a:gdLst>
                <a:gd name="T0" fmla="*/ 1191 w 1416"/>
                <a:gd name="T1" fmla="*/ 0 h 1939"/>
                <a:gd name="T2" fmla="*/ 103 w 1416"/>
                <a:gd name="T3" fmla="*/ 45 h 1939"/>
                <a:gd name="T4" fmla="*/ 97 w 1416"/>
                <a:gd name="T5" fmla="*/ 421 h 1939"/>
                <a:gd name="T6" fmla="*/ 66 w 1416"/>
                <a:gd name="T7" fmla="*/ 845 h 1939"/>
                <a:gd name="T8" fmla="*/ 28 w 1416"/>
                <a:gd name="T9" fmla="*/ 1210 h 1939"/>
                <a:gd name="T10" fmla="*/ 18 w 1416"/>
                <a:gd name="T11" fmla="*/ 1675 h 1939"/>
                <a:gd name="T12" fmla="*/ 1 w 1416"/>
                <a:gd name="T13" fmla="*/ 1938 h 1939"/>
                <a:gd name="T14" fmla="*/ 848 w 1416"/>
                <a:gd name="T15" fmla="*/ 1877 h 1939"/>
                <a:gd name="T16" fmla="*/ 1416 w 1416"/>
                <a:gd name="T17" fmla="*/ 1825 h 1939"/>
                <a:gd name="T18" fmla="*/ 1258 w 1416"/>
                <a:gd name="T19" fmla="*/ 1 h 1939"/>
                <a:gd name="T20" fmla="*/ 1191 w 1416"/>
                <a:gd name="T21" fmla="*/ 0 h 1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3" name="Google Shape;256;p5"/>
            <p:cNvSpPr>
              <a:spLocks/>
            </p:cNvSpPr>
            <p:nvPr/>
          </p:nvSpPr>
          <p:spPr bwMode="auto">
            <a:xfrm rot="-5400000">
              <a:off x="282053" y="1215831"/>
              <a:ext cx="86171" cy="69968"/>
            </a:xfrm>
            <a:custGeom>
              <a:avLst/>
              <a:gdLst>
                <a:gd name="T0" fmla="*/ 1720 w 1931"/>
                <a:gd name="T1" fmla="*/ 1 h 1568"/>
                <a:gd name="T2" fmla="*/ 1562 w 1931"/>
                <a:gd name="T3" fmla="*/ 13 h 1568"/>
                <a:gd name="T4" fmla="*/ 154 w 1931"/>
                <a:gd name="T5" fmla="*/ 160 h 1568"/>
                <a:gd name="T6" fmla="*/ 10 w 1931"/>
                <a:gd name="T7" fmla="*/ 338 h 1568"/>
                <a:gd name="T8" fmla="*/ 109 w 1931"/>
                <a:gd name="T9" fmla="*/ 1568 h 1568"/>
                <a:gd name="T10" fmla="*/ 229 w 1931"/>
                <a:gd name="T11" fmla="*/ 1568 h 1568"/>
                <a:gd name="T12" fmla="*/ 1722 w 1931"/>
                <a:gd name="T13" fmla="*/ 1414 h 1568"/>
                <a:gd name="T14" fmla="*/ 1910 w 1931"/>
                <a:gd name="T15" fmla="*/ 1158 h 1568"/>
                <a:gd name="T16" fmla="*/ 1825 w 1931"/>
                <a:gd name="T17" fmla="*/ 228 h 1568"/>
                <a:gd name="T18" fmla="*/ 1720 w 1931"/>
                <a:gd name="T19" fmla="*/ 1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4" name="Google Shape;257;p5"/>
            <p:cNvSpPr>
              <a:spLocks/>
            </p:cNvSpPr>
            <p:nvPr/>
          </p:nvSpPr>
          <p:spPr bwMode="auto">
            <a:xfrm rot="-5400000">
              <a:off x="301598" y="1376125"/>
              <a:ext cx="73096" cy="62873"/>
            </a:xfrm>
            <a:custGeom>
              <a:avLst/>
              <a:gdLst>
                <a:gd name="T0" fmla="*/ 1497 w 1638"/>
                <a:gd name="T1" fmla="*/ 1 h 1409"/>
                <a:gd name="T2" fmla="*/ 0 w 1638"/>
                <a:gd name="T3" fmla="*/ 110 h 1409"/>
                <a:gd name="T4" fmla="*/ 96 w 1638"/>
                <a:gd name="T5" fmla="*/ 1409 h 1409"/>
                <a:gd name="T6" fmla="*/ 1637 w 1638"/>
                <a:gd name="T7" fmla="*/ 1327 h 1409"/>
                <a:gd name="T8" fmla="*/ 1497 w 1638"/>
                <a:gd name="T9" fmla="*/ 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5" name="Google Shape;258;p5"/>
            <p:cNvSpPr>
              <a:spLocks/>
            </p:cNvSpPr>
            <p:nvPr/>
          </p:nvSpPr>
          <p:spPr bwMode="auto">
            <a:xfrm rot="-5400000">
              <a:off x="99437" y="1414568"/>
              <a:ext cx="64215" cy="33601"/>
            </a:xfrm>
            <a:custGeom>
              <a:avLst/>
              <a:gdLst>
                <a:gd name="T0" fmla="*/ 0 w 1439"/>
                <a:gd name="T1" fmla="*/ 1 h 753"/>
                <a:gd name="T2" fmla="*/ 103 w 1439"/>
                <a:gd name="T3" fmla="*/ 752 h 753"/>
                <a:gd name="T4" fmla="*/ 1432 w 1439"/>
                <a:gd name="T5" fmla="*/ 749 h 753"/>
                <a:gd name="T6" fmla="*/ 1425 w 1439"/>
                <a:gd name="T7" fmla="*/ 499 h 753"/>
                <a:gd name="T8" fmla="*/ 1374 w 1439"/>
                <a:gd name="T9" fmla="*/ 1 h 753"/>
                <a:gd name="T10" fmla="*/ 0 w 1439"/>
                <a:gd name="T11" fmla="*/ 1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6" name="Google Shape;259;p5"/>
            <p:cNvSpPr>
              <a:spLocks/>
            </p:cNvSpPr>
            <p:nvPr/>
          </p:nvSpPr>
          <p:spPr bwMode="auto">
            <a:xfrm rot="-5400000">
              <a:off x="335176" y="1114956"/>
              <a:ext cx="95498" cy="76661"/>
            </a:xfrm>
            <a:custGeom>
              <a:avLst/>
              <a:gdLst>
                <a:gd name="T0" fmla="*/ 1904 w 2140"/>
                <a:gd name="T1" fmla="*/ 0 h 1718"/>
                <a:gd name="T2" fmla="*/ 1538 w 2140"/>
                <a:gd name="T3" fmla="*/ 44 h 1718"/>
                <a:gd name="T4" fmla="*/ 106 w 2140"/>
                <a:gd name="T5" fmla="*/ 283 h 1718"/>
                <a:gd name="T6" fmla="*/ 4 w 2140"/>
                <a:gd name="T7" fmla="*/ 416 h 1718"/>
                <a:gd name="T8" fmla="*/ 55 w 2140"/>
                <a:gd name="T9" fmla="*/ 1629 h 1718"/>
                <a:gd name="T10" fmla="*/ 68 w 2140"/>
                <a:gd name="T11" fmla="*/ 1718 h 1718"/>
                <a:gd name="T12" fmla="*/ 2037 w 2140"/>
                <a:gd name="T13" fmla="*/ 1469 h 1718"/>
                <a:gd name="T14" fmla="*/ 2136 w 2140"/>
                <a:gd name="T15" fmla="*/ 1346 h 1718"/>
                <a:gd name="T16" fmla="*/ 2091 w 2140"/>
                <a:gd name="T17" fmla="*/ 631 h 1718"/>
                <a:gd name="T18" fmla="*/ 2023 w 2140"/>
                <a:gd name="T19" fmla="*/ 9 h 1718"/>
                <a:gd name="T20" fmla="*/ 1904 w 2140"/>
                <a:gd name="T21" fmla="*/ 0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7" name="Google Shape;260;p5"/>
            <p:cNvSpPr>
              <a:spLocks/>
            </p:cNvSpPr>
            <p:nvPr/>
          </p:nvSpPr>
          <p:spPr bwMode="auto">
            <a:xfrm rot="-5400000">
              <a:off x="295663" y="1300039"/>
              <a:ext cx="73854" cy="66398"/>
            </a:xfrm>
            <a:custGeom>
              <a:avLst/>
              <a:gdLst>
                <a:gd name="T0" fmla="*/ 1555 w 1655"/>
                <a:gd name="T1" fmla="*/ 1 h 1488"/>
                <a:gd name="T2" fmla="*/ 1 w 1655"/>
                <a:gd name="T3" fmla="*/ 154 h 1488"/>
                <a:gd name="T4" fmla="*/ 151 w 1655"/>
                <a:gd name="T5" fmla="*/ 1487 h 1488"/>
                <a:gd name="T6" fmla="*/ 1654 w 1655"/>
                <a:gd name="T7" fmla="*/ 1385 h 1488"/>
                <a:gd name="T8" fmla="*/ 1555 w 1655"/>
                <a:gd name="T9" fmla="*/ 1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8" name="Google Shape;261;p5"/>
            <p:cNvSpPr>
              <a:spLocks/>
            </p:cNvSpPr>
            <p:nvPr/>
          </p:nvSpPr>
          <p:spPr bwMode="auto">
            <a:xfrm rot="-5400000">
              <a:off x="110928" y="1470015"/>
              <a:ext cx="41233" cy="33868"/>
            </a:xfrm>
            <a:custGeom>
              <a:avLst/>
              <a:gdLst>
                <a:gd name="T0" fmla="*/ 137 w 924"/>
                <a:gd name="T1" fmla="*/ 0 h 759"/>
                <a:gd name="T2" fmla="*/ 31 w 924"/>
                <a:gd name="T3" fmla="*/ 383 h 759"/>
                <a:gd name="T4" fmla="*/ 28 w 924"/>
                <a:gd name="T5" fmla="*/ 718 h 759"/>
                <a:gd name="T6" fmla="*/ 766 w 924"/>
                <a:gd name="T7" fmla="*/ 755 h 759"/>
                <a:gd name="T8" fmla="*/ 839 w 924"/>
                <a:gd name="T9" fmla="*/ 758 h 759"/>
                <a:gd name="T10" fmla="*/ 923 w 924"/>
                <a:gd name="T11" fmla="*/ 738 h 759"/>
                <a:gd name="T12" fmla="*/ 821 w 924"/>
                <a:gd name="T13" fmla="*/ 0 h 759"/>
                <a:gd name="T14" fmla="*/ 137 w 924"/>
                <a:gd name="T15" fmla="*/ 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69" name="Google Shape;262;p5"/>
            <p:cNvSpPr>
              <a:spLocks/>
            </p:cNvSpPr>
            <p:nvPr/>
          </p:nvSpPr>
          <p:spPr bwMode="auto">
            <a:xfrm rot="-5400000">
              <a:off x="112823" y="938821"/>
              <a:ext cx="83940" cy="80365"/>
            </a:xfrm>
            <a:custGeom>
              <a:avLst/>
              <a:gdLst>
                <a:gd name="T0" fmla="*/ 1 w 1881"/>
                <a:gd name="T1" fmla="*/ 0 h 1801"/>
                <a:gd name="T2" fmla="*/ 366 w 1881"/>
                <a:gd name="T3" fmla="*/ 1801 h 1801"/>
                <a:gd name="T4" fmla="*/ 1880 w 1881"/>
                <a:gd name="T5" fmla="*/ 1801 h 1801"/>
                <a:gd name="T6" fmla="*/ 1743 w 1881"/>
                <a:gd name="T7" fmla="*/ 0 h 1801"/>
                <a:gd name="T8" fmla="*/ 1 w 1881"/>
                <a:gd name="T9" fmla="*/ 0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0" name="Google Shape;263;p5"/>
            <p:cNvSpPr>
              <a:spLocks/>
            </p:cNvSpPr>
            <p:nvPr/>
          </p:nvSpPr>
          <p:spPr bwMode="auto">
            <a:xfrm rot="-5400000">
              <a:off x="159655" y="1454040"/>
              <a:ext cx="52658" cy="63498"/>
            </a:xfrm>
            <a:custGeom>
              <a:avLst/>
              <a:gdLst>
                <a:gd name="T0" fmla="*/ 154 w 1180"/>
                <a:gd name="T1" fmla="*/ 1 h 1423"/>
                <a:gd name="T2" fmla="*/ 236 w 1180"/>
                <a:gd name="T3" fmla="*/ 387 h 1423"/>
                <a:gd name="T4" fmla="*/ 339 w 1180"/>
                <a:gd name="T5" fmla="*/ 773 h 1423"/>
                <a:gd name="T6" fmla="*/ 250 w 1180"/>
                <a:gd name="T7" fmla="*/ 1067 h 1423"/>
                <a:gd name="T8" fmla="*/ 0 w 1180"/>
                <a:gd name="T9" fmla="*/ 1323 h 1423"/>
                <a:gd name="T10" fmla="*/ 14 w 1180"/>
                <a:gd name="T11" fmla="*/ 1422 h 1423"/>
                <a:gd name="T12" fmla="*/ 684 w 1180"/>
                <a:gd name="T13" fmla="*/ 1391 h 1423"/>
                <a:gd name="T14" fmla="*/ 1179 w 1180"/>
                <a:gd name="T15" fmla="*/ 1361 h 1423"/>
                <a:gd name="T16" fmla="*/ 1063 w 1180"/>
                <a:gd name="T17" fmla="*/ 141 h 1423"/>
                <a:gd name="T18" fmla="*/ 923 w 1180"/>
                <a:gd name="T19" fmla="*/ 25 h 1423"/>
                <a:gd name="T20" fmla="*/ 154 w 1180"/>
                <a:gd name="T21" fmla="*/ 1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1" name="Google Shape;264;p5"/>
            <p:cNvSpPr>
              <a:spLocks/>
            </p:cNvSpPr>
            <p:nvPr/>
          </p:nvSpPr>
          <p:spPr bwMode="auto">
            <a:xfrm rot="-5400000">
              <a:off x="106888" y="764068"/>
              <a:ext cx="93534" cy="78089"/>
            </a:xfrm>
            <a:custGeom>
              <a:avLst/>
              <a:gdLst>
                <a:gd name="T0" fmla="*/ 2095 w 2096"/>
                <a:gd name="T1" fmla="*/ 0 h 1750"/>
                <a:gd name="T2" fmla="*/ 2095 w 2096"/>
                <a:gd name="T3" fmla="*/ 0 h 1750"/>
                <a:gd name="T4" fmla="*/ 1463 w 2096"/>
                <a:gd name="T5" fmla="*/ 23 h 1750"/>
                <a:gd name="T6" fmla="*/ 419 w 2096"/>
                <a:gd name="T7" fmla="*/ 8 h 1750"/>
                <a:gd name="T8" fmla="*/ 1 w 2096"/>
                <a:gd name="T9" fmla="*/ 17 h 1750"/>
                <a:gd name="T10" fmla="*/ 62 w 2096"/>
                <a:gd name="T11" fmla="*/ 1750 h 1750"/>
                <a:gd name="T12" fmla="*/ 2034 w 2096"/>
                <a:gd name="T13" fmla="*/ 1750 h 1750"/>
                <a:gd name="T14" fmla="*/ 2095 w 2096"/>
                <a:gd name="T15" fmla="*/ 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2" name="Google Shape;265;p5"/>
            <p:cNvSpPr>
              <a:spLocks/>
            </p:cNvSpPr>
            <p:nvPr/>
          </p:nvSpPr>
          <p:spPr bwMode="auto">
            <a:xfrm rot="-5400000">
              <a:off x="349120" y="1215519"/>
              <a:ext cx="83449" cy="62695"/>
            </a:xfrm>
            <a:custGeom>
              <a:avLst/>
              <a:gdLst>
                <a:gd name="T0" fmla="*/ 1805 w 1870"/>
                <a:gd name="T1" fmla="*/ 0 h 1405"/>
                <a:gd name="T2" fmla="*/ 1 w 1870"/>
                <a:gd name="T3" fmla="*/ 191 h 1405"/>
                <a:gd name="T4" fmla="*/ 131 w 1870"/>
                <a:gd name="T5" fmla="*/ 1404 h 1405"/>
                <a:gd name="T6" fmla="*/ 1870 w 1870"/>
                <a:gd name="T7" fmla="*/ 1404 h 1405"/>
                <a:gd name="T8" fmla="*/ 1805 w 1870"/>
                <a:gd name="T9" fmla="*/ 0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3" name="Google Shape;266;p5"/>
            <p:cNvSpPr>
              <a:spLocks/>
            </p:cNvSpPr>
            <p:nvPr/>
          </p:nvSpPr>
          <p:spPr bwMode="auto">
            <a:xfrm rot="-5400000">
              <a:off x="398585" y="1123924"/>
              <a:ext cx="42438" cy="4775"/>
            </a:xfrm>
            <a:custGeom>
              <a:avLst/>
              <a:gdLst>
                <a:gd name="T0" fmla="*/ 927 w 951"/>
                <a:gd name="T1" fmla="*/ 1 h 107"/>
                <a:gd name="T2" fmla="*/ 55 w 951"/>
                <a:gd name="T3" fmla="*/ 100 h 107"/>
                <a:gd name="T4" fmla="*/ 1 w 951"/>
                <a:gd name="T5" fmla="*/ 106 h 107"/>
                <a:gd name="T6" fmla="*/ 951 w 951"/>
                <a:gd name="T7" fmla="*/ 106 h 107"/>
                <a:gd name="T8" fmla="*/ 927 w 951"/>
                <a:gd name="T9" fmla="*/ 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4" name="Google Shape;267;p5"/>
            <p:cNvSpPr>
              <a:spLocks/>
            </p:cNvSpPr>
            <p:nvPr/>
          </p:nvSpPr>
          <p:spPr bwMode="auto">
            <a:xfrm rot="-5400000">
              <a:off x="353916" y="1028917"/>
              <a:ext cx="120354" cy="16198"/>
            </a:xfrm>
            <a:custGeom>
              <a:avLst/>
              <a:gdLst>
                <a:gd name="T0" fmla="*/ 2648 w 2697"/>
                <a:gd name="T1" fmla="*/ 0 h 363"/>
                <a:gd name="T2" fmla="*/ 7 w 2697"/>
                <a:gd name="T3" fmla="*/ 226 h 363"/>
                <a:gd name="T4" fmla="*/ 0 w 2697"/>
                <a:gd name="T5" fmla="*/ 362 h 363"/>
                <a:gd name="T6" fmla="*/ 2696 w 2697"/>
                <a:gd name="T7" fmla="*/ 362 h 363"/>
                <a:gd name="T8" fmla="*/ 2648 w 2697"/>
                <a:gd name="T9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5" name="Google Shape;268;p5"/>
            <p:cNvSpPr>
              <a:spLocks/>
            </p:cNvSpPr>
            <p:nvPr/>
          </p:nvSpPr>
          <p:spPr bwMode="auto">
            <a:xfrm rot="-5400000">
              <a:off x="114564" y="854925"/>
              <a:ext cx="80236" cy="80142"/>
            </a:xfrm>
            <a:custGeom>
              <a:avLst/>
              <a:gdLst>
                <a:gd name="T0" fmla="*/ 1 w 1798"/>
                <a:gd name="T1" fmla="*/ 0 h 1796"/>
                <a:gd name="T2" fmla="*/ 124 w 1798"/>
                <a:gd name="T3" fmla="*/ 1794 h 1796"/>
                <a:gd name="T4" fmla="*/ 295 w 1798"/>
                <a:gd name="T5" fmla="*/ 1796 h 1796"/>
                <a:gd name="T6" fmla="*/ 1798 w 1798"/>
                <a:gd name="T7" fmla="*/ 1750 h 1796"/>
                <a:gd name="T8" fmla="*/ 1740 w 1798"/>
                <a:gd name="T9" fmla="*/ 7 h 1796"/>
                <a:gd name="T10" fmla="*/ 1641 w 1798"/>
                <a:gd name="T11" fmla="*/ 0 h 1796"/>
                <a:gd name="T12" fmla="*/ 1 w 1798"/>
                <a:gd name="T13" fmla="*/ 0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6" name="Google Shape;269;p5"/>
            <p:cNvSpPr>
              <a:spLocks/>
            </p:cNvSpPr>
            <p:nvPr/>
          </p:nvSpPr>
          <p:spPr bwMode="auto">
            <a:xfrm rot="-5400000">
              <a:off x="358759" y="1299681"/>
              <a:ext cx="72917" cy="53681"/>
            </a:xfrm>
            <a:custGeom>
              <a:avLst/>
              <a:gdLst>
                <a:gd name="T0" fmla="*/ 1418 w 1634"/>
                <a:gd name="T1" fmla="*/ 1 h 1203"/>
                <a:gd name="T2" fmla="*/ 1391 w 1634"/>
                <a:gd name="T3" fmla="*/ 3 h 1203"/>
                <a:gd name="T4" fmla="*/ 513 w 1634"/>
                <a:gd name="T5" fmla="*/ 71 h 1203"/>
                <a:gd name="T6" fmla="*/ 0 w 1634"/>
                <a:gd name="T7" fmla="*/ 98 h 1203"/>
                <a:gd name="T8" fmla="*/ 89 w 1634"/>
                <a:gd name="T9" fmla="*/ 1202 h 1203"/>
                <a:gd name="T10" fmla="*/ 1634 w 1634"/>
                <a:gd name="T11" fmla="*/ 1202 h 1203"/>
                <a:gd name="T12" fmla="*/ 1524 w 1634"/>
                <a:gd name="T13" fmla="*/ 109 h 1203"/>
                <a:gd name="T14" fmla="*/ 1418 w 1634"/>
                <a:gd name="T15" fmla="*/ 1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7" name="Google Shape;270;p5"/>
            <p:cNvSpPr>
              <a:spLocks/>
            </p:cNvSpPr>
            <p:nvPr/>
          </p:nvSpPr>
          <p:spPr bwMode="auto">
            <a:xfrm rot="-5400000">
              <a:off x="386135" y="934892"/>
              <a:ext cx="55737" cy="16109"/>
            </a:xfrm>
            <a:custGeom>
              <a:avLst/>
              <a:gdLst>
                <a:gd name="T0" fmla="*/ 272 w 1249"/>
                <a:gd name="T1" fmla="*/ 1 h 361"/>
                <a:gd name="T2" fmla="*/ 1 w 1249"/>
                <a:gd name="T3" fmla="*/ 8 h 361"/>
                <a:gd name="T4" fmla="*/ 25 w 1249"/>
                <a:gd name="T5" fmla="*/ 360 h 361"/>
                <a:gd name="T6" fmla="*/ 1248 w 1249"/>
                <a:gd name="T7" fmla="*/ 360 h 361"/>
                <a:gd name="T8" fmla="*/ 1214 w 1249"/>
                <a:gd name="T9" fmla="*/ 35 h 361"/>
                <a:gd name="T10" fmla="*/ 272 w 1249"/>
                <a:gd name="T11" fmla="*/ 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8" name="Google Shape;271;p5"/>
            <p:cNvSpPr>
              <a:spLocks/>
            </p:cNvSpPr>
            <p:nvPr/>
          </p:nvSpPr>
          <p:spPr bwMode="auto">
            <a:xfrm rot="-5400000">
              <a:off x="361526" y="1378891"/>
              <a:ext cx="73096" cy="48237"/>
            </a:xfrm>
            <a:custGeom>
              <a:avLst/>
              <a:gdLst>
                <a:gd name="T0" fmla="*/ 1501 w 1638"/>
                <a:gd name="T1" fmla="*/ 1 h 1081"/>
                <a:gd name="T2" fmla="*/ 1 w 1638"/>
                <a:gd name="T3" fmla="*/ 69 h 1081"/>
                <a:gd name="T4" fmla="*/ 42 w 1638"/>
                <a:gd name="T5" fmla="*/ 1080 h 1081"/>
                <a:gd name="T6" fmla="*/ 1638 w 1638"/>
                <a:gd name="T7" fmla="*/ 1080 h 1081"/>
                <a:gd name="T8" fmla="*/ 1549 w 1638"/>
                <a:gd name="T9" fmla="*/ 1 h 1081"/>
                <a:gd name="T10" fmla="*/ 1501 w 1638"/>
                <a:gd name="T11" fmla="*/ 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79" name="Google Shape;272;p5"/>
            <p:cNvSpPr>
              <a:spLocks/>
            </p:cNvSpPr>
            <p:nvPr/>
          </p:nvSpPr>
          <p:spPr bwMode="auto">
            <a:xfrm rot="-5400000">
              <a:off x="363668" y="1459395"/>
              <a:ext cx="72783" cy="43998"/>
            </a:xfrm>
            <a:custGeom>
              <a:avLst/>
              <a:gdLst>
                <a:gd name="T0" fmla="*/ 1583 w 1631"/>
                <a:gd name="T1" fmla="*/ 1 h 986"/>
                <a:gd name="T2" fmla="*/ 1424 w 1631"/>
                <a:gd name="T3" fmla="*/ 3 h 986"/>
                <a:gd name="T4" fmla="*/ 1254 w 1631"/>
                <a:gd name="T5" fmla="*/ 3 h 986"/>
                <a:gd name="T6" fmla="*/ 1046 w 1631"/>
                <a:gd name="T7" fmla="*/ 8 h 986"/>
                <a:gd name="T8" fmla="*/ 1 w 1631"/>
                <a:gd name="T9" fmla="*/ 69 h 986"/>
                <a:gd name="T10" fmla="*/ 1 w 1631"/>
                <a:gd name="T11" fmla="*/ 985 h 986"/>
                <a:gd name="T12" fmla="*/ 1627 w 1631"/>
                <a:gd name="T13" fmla="*/ 985 h 986"/>
                <a:gd name="T14" fmla="*/ 1583 w 1631"/>
                <a:gd name="T15" fmla="*/ 1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0" name="Google Shape;273;p5"/>
            <p:cNvSpPr>
              <a:spLocks/>
            </p:cNvSpPr>
            <p:nvPr/>
          </p:nvSpPr>
          <p:spPr bwMode="auto">
            <a:xfrm rot="-5400000">
              <a:off x="185401" y="667254"/>
              <a:ext cx="94427" cy="73761"/>
            </a:xfrm>
            <a:custGeom>
              <a:avLst/>
              <a:gdLst>
                <a:gd name="T0" fmla="*/ 1808 w 2116"/>
                <a:gd name="T1" fmla="*/ 0 h 1653"/>
                <a:gd name="T2" fmla="*/ 97 w 2116"/>
                <a:gd name="T3" fmla="*/ 96 h 1653"/>
                <a:gd name="T4" fmla="*/ 21 w 2116"/>
                <a:gd name="T5" fmla="*/ 96 h 1653"/>
                <a:gd name="T6" fmla="*/ 21 w 2116"/>
                <a:gd name="T7" fmla="*/ 96 h 1653"/>
                <a:gd name="T8" fmla="*/ 86 w 2116"/>
                <a:gd name="T9" fmla="*/ 1651 h 1653"/>
                <a:gd name="T10" fmla="*/ 327 w 2116"/>
                <a:gd name="T11" fmla="*/ 1652 h 1653"/>
                <a:gd name="T12" fmla="*/ 444 w 2116"/>
                <a:gd name="T13" fmla="*/ 1651 h 1653"/>
                <a:gd name="T14" fmla="*/ 2115 w 2116"/>
                <a:gd name="T15" fmla="*/ 1572 h 1653"/>
                <a:gd name="T16" fmla="*/ 2115 w 2116"/>
                <a:gd name="T17" fmla="*/ 1541 h 1653"/>
                <a:gd name="T18" fmla="*/ 1914 w 2116"/>
                <a:gd name="T19" fmla="*/ 868 h 1653"/>
                <a:gd name="T20" fmla="*/ 1763 w 2116"/>
                <a:gd name="T21" fmla="*/ 284 h 1653"/>
                <a:gd name="T22" fmla="*/ 1767 w 2116"/>
                <a:gd name="T23" fmla="*/ 79 h 1653"/>
                <a:gd name="T24" fmla="*/ 1808 w 2116"/>
                <a:gd name="T25" fmla="*/ 21 h 1653"/>
                <a:gd name="T26" fmla="*/ 1808 w 2116"/>
                <a:gd name="T27" fmla="*/ 0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1" name="Google Shape;274;p5"/>
            <p:cNvSpPr>
              <a:spLocks/>
            </p:cNvSpPr>
            <p:nvPr/>
          </p:nvSpPr>
          <p:spPr bwMode="auto">
            <a:xfrm rot="-5400000">
              <a:off x="112533" y="670735"/>
              <a:ext cx="82244" cy="78714"/>
            </a:xfrm>
            <a:custGeom>
              <a:avLst/>
              <a:gdLst>
                <a:gd name="T0" fmla="*/ 154 w 1843"/>
                <a:gd name="T1" fmla="*/ 0 h 1764"/>
                <a:gd name="T2" fmla="*/ 52 w 1843"/>
                <a:gd name="T3" fmla="*/ 14 h 1764"/>
                <a:gd name="T4" fmla="*/ 11 w 1843"/>
                <a:gd name="T5" fmla="*/ 1736 h 1764"/>
                <a:gd name="T6" fmla="*/ 99 w 1843"/>
                <a:gd name="T7" fmla="*/ 1764 h 1764"/>
                <a:gd name="T8" fmla="*/ 168 w 1843"/>
                <a:gd name="T9" fmla="*/ 1760 h 1764"/>
                <a:gd name="T10" fmla="*/ 1842 w 1843"/>
                <a:gd name="T11" fmla="*/ 1668 h 1764"/>
                <a:gd name="T12" fmla="*/ 1685 w 1843"/>
                <a:gd name="T13" fmla="*/ 1432 h 1764"/>
                <a:gd name="T14" fmla="*/ 1552 w 1843"/>
                <a:gd name="T15" fmla="*/ 1275 h 1764"/>
                <a:gd name="T16" fmla="*/ 1193 w 1843"/>
                <a:gd name="T17" fmla="*/ 322 h 1764"/>
                <a:gd name="T18" fmla="*/ 1214 w 1843"/>
                <a:gd name="T19" fmla="*/ 0 h 1764"/>
                <a:gd name="T20" fmla="*/ 154 w 1843"/>
                <a:gd name="T21" fmla="*/ 0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2" name="Google Shape;275;p5"/>
            <p:cNvSpPr>
              <a:spLocks/>
            </p:cNvSpPr>
            <p:nvPr/>
          </p:nvSpPr>
          <p:spPr bwMode="auto">
            <a:xfrm rot="-5400000">
              <a:off x="245149" y="1016267"/>
              <a:ext cx="121291" cy="61981"/>
            </a:xfrm>
            <a:custGeom>
              <a:avLst/>
              <a:gdLst>
                <a:gd name="T0" fmla="*/ 800 w 2718"/>
                <a:gd name="T1" fmla="*/ 0 h 1389"/>
                <a:gd name="T2" fmla="*/ 1 w 2718"/>
                <a:gd name="T3" fmla="*/ 2 h 1389"/>
                <a:gd name="T4" fmla="*/ 127 w 2718"/>
                <a:gd name="T5" fmla="*/ 1389 h 1389"/>
                <a:gd name="T6" fmla="*/ 1417 w 2718"/>
                <a:gd name="T7" fmla="*/ 1347 h 1389"/>
                <a:gd name="T8" fmla="*/ 2065 w 2718"/>
                <a:gd name="T9" fmla="*/ 1349 h 1389"/>
                <a:gd name="T10" fmla="*/ 2718 w 2718"/>
                <a:gd name="T11" fmla="*/ 1341 h 1389"/>
                <a:gd name="T12" fmla="*/ 2530 w 2718"/>
                <a:gd name="T13" fmla="*/ 193 h 1389"/>
                <a:gd name="T14" fmla="*/ 2325 w 2718"/>
                <a:gd name="T15" fmla="*/ 15 h 1389"/>
                <a:gd name="T16" fmla="*/ 1190 w 2718"/>
                <a:gd name="T17" fmla="*/ 2 h 1389"/>
                <a:gd name="T18" fmla="*/ 800 w 2718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3" name="Google Shape;276;p5"/>
            <p:cNvSpPr>
              <a:spLocks/>
            </p:cNvSpPr>
            <p:nvPr/>
          </p:nvSpPr>
          <p:spPr bwMode="auto">
            <a:xfrm rot="-5400000">
              <a:off x="266458" y="663349"/>
              <a:ext cx="90009" cy="76260"/>
            </a:xfrm>
            <a:custGeom>
              <a:avLst/>
              <a:gdLst>
                <a:gd name="T0" fmla="*/ 2017 w 2017"/>
                <a:gd name="T1" fmla="*/ 0 h 1709"/>
                <a:gd name="T2" fmla="*/ 1942 w 2017"/>
                <a:gd name="T3" fmla="*/ 4 h 1709"/>
                <a:gd name="T4" fmla="*/ 76 w 2017"/>
                <a:gd name="T5" fmla="*/ 72 h 1709"/>
                <a:gd name="T6" fmla="*/ 1 w 2017"/>
                <a:gd name="T7" fmla="*/ 82 h 1709"/>
                <a:gd name="T8" fmla="*/ 110 w 2017"/>
                <a:gd name="T9" fmla="*/ 1555 h 1709"/>
                <a:gd name="T10" fmla="*/ 937 w 2017"/>
                <a:gd name="T11" fmla="*/ 1627 h 1709"/>
                <a:gd name="T12" fmla="*/ 2017 w 2017"/>
                <a:gd name="T13" fmla="*/ 1709 h 1709"/>
                <a:gd name="T14" fmla="*/ 2017 w 2017"/>
                <a:gd name="T15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4" name="Google Shape;277;p5"/>
            <p:cNvSpPr>
              <a:spLocks/>
            </p:cNvSpPr>
            <p:nvPr/>
          </p:nvSpPr>
          <p:spPr bwMode="auto">
            <a:xfrm rot="-5400000">
              <a:off x="404989" y="798807"/>
              <a:ext cx="30390" cy="4016"/>
            </a:xfrm>
            <a:custGeom>
              <a:avLst/>
              <a:gdLst>
                <a:gd name="T0" fmla="*/ 14 w 681"/>
                <a:gd name="T1" fmla="*/ 1 h 90"/>
                <a:gd name="T2" fmla="*/ 0 w 681"/>
                <a:gd name="T3" fmla="*/ 89 h 90"/>
                <a:gd name="T4" fmla="*/ 680 w 681"/>
                <a:gd name="T5" fmla="*/ 89 h 90"/>
                <a:gd name="T6" fmla="*/ 226 w 681"/>
                <a:gd name="T7" fmla="*/ 25 h 90"/>
                <a:gd name="T8" fmla="*/ 14 w 681"/>
                <a:gd name="T9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5" name="Google Shape;278;p5"/>
            <p:cNvSpPr>
              <a:spLocks/>
            </p:cNvSpPr>
            <p:nvPr/>
          </p:nvSpPr>
          <p:spPr bwMode="auto">
            <a:xfrm rot="-5400000">
              <a:off x="372212" y="858895"/>
              <a:ext cx="85903" cy="14056"/>
            </a:xfrm>
            <a:custGeom>
              <a:avLst/>
              <a:gdLst>
                <a:gd name="T0" fmla="*/ 0 w 1925"/>
                <a:gd name="T1" fmla="*/ 0 h 315"/>
                <a:gd name="T2" fmla="*/ 31 w 1925"/>
                <a:gd name="T3" fmla="*/ 314 h 315"/>
                <a:gd name="T4" fmla="*/ 1924 w 1925"/>
                <a:gd name="T5" fmla="*/ 314 h 315"/>
                <a:gd name="T6" fmla="*/ 1924 w 1925"/>
                <a:gd name="T7" fmla="*/ 311 h 315"/>
                <a:gd name="T8" fmla="*/ 1829 w 1925"/>
                <a:gd name="T9" fmla="*/ 174 h 315"/>
                <a:gd name="T10" fmla="*/ 0 w 1925"/>
                <a:gd name="T11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6" name="Google Shape;279;p5"/>
            <p:cNvSpPr>
              <a:spLocks/>
            </p:cNvSpPr>
            <p:nvPr/>
          </p:nvSpPr>
          <p:spPr bwMode="auto">
            <a:xfrm rot="-5400000">
              <a:off x="344279" y="662903"/>
              <a:ext cx="84029" cy="71798"/>
            </a:xfrm>
            <a:custGeom>
              <a:avLst/>
              <a:gdLst>
                <a:gd name="T0" fmla="*/ 95 w 1883"/>
                <a:gd name="T1" fmla="*/ 1 h 1609"/>
                <a:gd name="T2" fmla="*/ 0 w 1883"/>
                <a:gd name="T3" fmla="*/ 2 h 1609"/>
                <a:gd name="T4" fmla="*/ 103 w 1883"/>
                <a:gd name="T5" fmla="*/ 1585 h 1609"/>
                <a:gd name="T6" fmla="*/ 349 w 1883"/>
                <a:gd name="T7" fmla="*/ 1608 h 1609"/>
                <a:gd name="T8" fmla="*/ 1883 w 1883"/>
                <a:gd name="T9" fmla="*/ 1608 h 1609"/>
                <a:gd name="T10" fmla="*/ 1883 w 1883"/>
                <a:gd name="T11" fmla="*/ 156 h 1609"/>
                <a:gd name="T12" fmla="*/ 1763 w 1883"/>
                <a:gd name="T13" fmla="*/ 146 h 1609"/>
                <a:gd name="T14" fmla="*/ 847 w 1883"/>
                <a:gd name="T15" fmla="*/ 64 h 1609"/>
                <a:gd name="T16" fmla="*/ 137 w 1883"/>
                <a:gd name="T17" fmla="*/ 2 h 1609"/>
                <a:gd name="T18" fmla="*/ 95 w 1883"/>
                <a:gd name="T19" fmla="*/ 1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7" name="Google Shape;280;p5"/>
            <p:cNvSpPr>
              <a:spLocks/>
            </p:cNvSpPr>
            <p:nvPr/>
          </p:nvSpPr>
          <p:spPr bwMode="auto">
            <a:xfrm rot="-5400000">
              <a:off x="263981" y="848030"/>
              <a:ext cx="88000" cy="60196"/>
            </a:xfrm>
            <a:custGeom>
              <a:avLst/>
              <a:gdLst>
                <a:gd name="T0" fmla="*/ 0 w 1972"/>
                <a:gd name="T1" fmla="*/ 1 h 1349"/>
                <a:gd name="T2" fmla="*/ 99 w 1972"/>
                <a:gd name="T3" fmla="*/ 1234 h 1349"/>
                <a:gd name="T4" fmla="*/ 222 w 1972"/>
                <a:gd name="T5" fmla="*/ 1313 h 1349"/>
                <a:gd name="T6" fmla="*/ 357 w 1972"/>
                <a:gd name="T7" fmla="*/ 1314 h 1349"/>
                <a:gd name="T8" fmla="*/ 761 w 1972"/>
                <a:gd name="T9" fmla="*/ 1312 h 1349"/>
                <a:gd name="T10" fmla="*/ 1510 w 1972"/>
                <a:gd name="T11" fmla="*/ 1340 h 1349"/>
                <a:gd name="T12" fmla="*/ 1737 w 1972"/>
                <a:gd name="T13" fmla="*/ 1349 h 1349"/>
                <a:gd name="T14" fmla="*/ 1968 w 1972"/>
                <a:gd name="T15" fmla="*/ 1347 h 1349"/>
                <a:gd name="T16" fmla="*/ 1968 w 1972"/>
                <a:gd name="T17" fmla="*/ 1231 h 1349"/>
                <a:gd name="T18" fmla="*/ 1750 w 1972"/>
                <a:gd name="T19" fmla="*/ 90 h 1349"/>
                <a:gd name="T20" fmla="*/ 1613 w 1972"/>
                <a:gd name="T21" fmla="*/ 4 h 1349"/>
                <a:gd name="T22" fmla="*/ 912 w 1972"/>
                <a:gd name="T23" fmla="*/ 1 h 1349"/>
                <a:gd name="T24" fmla="*/ 0 w 1972"/>
                <a:gd name="T25" fmla="*/ 1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8" name="Google Shape;281;p5"/>
            <p:cNvSpPr>
              <a:spLocks/>
            </p:cNvSpPr>
            <p:nvPr/>
          </p:nvSpPr>
          <p:spPr bwMode="auto">
            <a:xfrm rot="-5400000">
              <a:off x="214027" y="1219602"/>
              <a:ext cx="82199" cy="71574"/>
            </a:xfrm>
            <a:custGeom>
              <a:avLst/>
              <a:gdLst>
                <a:gd name="T0" fmla="*/ 1644 w 1842"/>
                <a:gd name="T1" fmla="*/ 1 h 1604"/>
                <a:gd name="T2" fmla="*/ 0 w 1842"/>
                <a:gd name="T3" fmla="*/ 66 h 1604"/>
                <a:gd name="T4" fmla="*/ 68 w 1842"/>
                <a:gd name="T5" fmla="*/ 1603 h 1604"/>
                <a:gd name="T6" fmla="*/ 1842 w 1842"/>
                <a:gd name="T7" fmla="*/ 1412 h 1604"/>
                <a:gd name="T8" fmla="*/ 1644 w 1842"/>
                <a:gd name="T9" fmla="*/ 1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89" name="Google Shape;282;p5"/>
            <p:cNvSpPr>
              <a:spLocks/>
            </p:cNvSpPr>
            <p:nvPr/>
          </p:nvSpPr>
          <p:spPr bwMode="auto">
            <a:xfrm rot="-5400000">
              <a:off x="138392" y="1226787"/>
              <a:ext cx="79343" cy="73538"/>
            </a:xfrm>
            <a:custGeom>
              <a:avLst/>
              <a:gdLst>
                <a:gd name="T0" fmla="*/ 1675 w 1778"/>
                <a:gd name="T1" fmla="*/ 0 h 1648"/>
                <a:gd name="T2" fmla="*/ 1 w 1778"/>
                <a:gd name="T3" fmla="*/ 198 h 1648"/>
                <a:gd name="T4" fmla="*/ 134 w 1778"/>
                <a:gd name="T5" fmla="*/ 1647 h 1648"/>
                <a:gd name="T6" fmla="*/ 1778 w 1778"/>
                <a:gd name="T7" fmla="*/ 1579 h 1648"/>
                <a:gd name="T8" fmla="*/ 1675 w 1778"/>
                <a:gd name="T9" fmla="*/ 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0" name="Google Shape;283;p5"/>
            <p:cNvSpPr>
              <a:spLocks/>
            </p:cNvSpPr>
            <p:nvPr/>
          </p:nvSpPr>
          <p:spPr bwMode="auto">
            <a:xfrm rot="-5400000">
              <a:off x="194035" y="1130709"/>
              <a:ext cx="101433" cy="73672"/>
            </a:xfrm>
            <a:custGeom>
              <a:avLst/>
              <a:gdLst>
                <a:gd name="T0" fmla="*/ 2201 w 2273"/>
                <a:gd name="T1" fmla="*/ 0 h 1651"/>
                <a:gd name="T2" fmla="*/ 1599 w 2273"/>
                <a:gd name="T3" fmla="*/ 69 h 1651"/>
                <a:gd name="T4" fmla="*/ 369 w 2273"/>
                <a:gd name="T5" fmla="*/ 219 h 1651"/>
                <a:gd name="T6" fmla="*/ 334 w 2273"/>
                <a:gd name="T7" fmla="*/ 221 h 1651"/>
                <a:gd name="T8" fmla="*/ 195 w 2273"/>
                <a:gd name="T9" fmla="*/ 213 h 1651"/>
                <a:gd name="T10" fmla="*/ 62 w 2273"/>
                <a:gd name="T11" fmla="*/ 274 h 1651"/>
                <a:gd name="T12" fmla="*/ 82 w 2273"/>
                <a:gd name="T13" fmla="*/ 605 h 1651"/>
                <a:gd name="T14" fmla="*/ 232 w 2273"/>
                <a:gd name="T15" fmla="*/ 1651 h 1651"/>
                <a:gd name="T16" fmla="*/ 2180 w 2273"/>
                <a:gd name="T17" fmla="*/ 1374 h 1651"/>
                <a:gd name="T18" fmla="*/ 2269 w 2273"/>
                <a:gd name="T19" fmla="*/ 1278 h 1651"/>
                <a:gd name="T20" fmla="*/ 2228 w 2273"/>
                <a:gd name="T21" fmla="*/ 65 h 1651"/>
                <a:gd name="T22" fmla="*/ 2201 w 2273"/>
                <a:gd name="T23" fmla="*/ 0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1" name="Google Shape;284;p5"/>
            <p:cNvSpPr>
              <a:spLocks/>
            </p:cNvSpPr>
            <p:nvPr/>
          </p:nvSpPr>
          <p:spPr bwMode="auto">
            <a:xfrm rot="-5400000">
              <a:off x="265319" y="1121181"/>
              <a:ext cx="96256" cy="74430"/>
            </a:xfrm>
            <a:custGeom>
              <a:avLst/>
              <a:gdLst>
                <a:gd name="T0" fmla="*/ 2033 w 2157"/>
                <a:gd name="T1" fmla="*/ 0 h 1668"/>
                <a:gd name="T2" fmla="*/ 0 w 2157"/>
                <a:gd name="T3" fmla="*/ 291 h 1668"/>
                <a:gd name="T4" fmla="*/ 116 w 2157"/>
                <a:gd name="T5" fmla="*/ 1668 h 1668"/>
                <a:gd name="T6" fmla="*/ 2156 w 2157"/>
                <a:gd name="T7" fmla="*/ 1367 h 1668"/>
                <a:gd name="T8" fmla="*/ 2033 w 2157"/>
                <a:gd name="T9" fmla="*/ 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2" name="Google Shape;285;p5"/>
            <p:cNvSpPr>
              <a:spLocks/>
            </p:cNvSpPr>
            <p:nvPr/>
          </p:nvSpPr>
          <p:spPr bwMode="auto">
            <a:xfrm rot="-5400000">
              <a:off x="220586" y="1301936"/>
              <a:ext cx="79299" cy="77242"/>
            </a:xfrm>
            <a:custGeom>
              <a:avLst/>
              <a:gdLst>
                <a:gd name="T0" fmla="*/ 1702 w 1777"/>
                <a:gd name="T1" fmla="*/ 1 h 1731"/>
                <a:gd name="T2" fmla="*/ 214 w 1777"/>
                <a:gd name="T3" fmla="*/ 45 h 1731"/>
                <a:gd name="T4" fmla="*/ 0 w 1777"/>
                <a:gd name="T5" fmla="*/ 45 h 1731"/>
                <a:gd name="T6" fmla="*/ 208 w 1777"/>
                <a:gd name="T7" fmla="*/ 1730 h 1731"/>
                <a:gd name="T8" fmla="*/ 1777 w 1777"/>
                <a:gd name="T9" fmla="*/ 1566 h 1731"/>
                <a:gd name="T10" fmla="*/ 1702 w 1777"/>
                <a:gd name="T11" fmla="*/ 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3" name="Google Shape;286;p5"/>
            <p:cNvSpPr>
              <a:spLocks/>
            </p:cNvSpPr>
            <p:nvPr/>
          </p:nvSpPr>
          <p:spPr bwMode="auto">
            <a:xfrm rot="-5400000">
              <a:off x="116660" y="1127452"/>
              <a:ext cx="102816" cy="87103"/>
            </a:xfrm>
            <a:custGeom>
              <a:avLst/>
              <a:gdLst>
                <a:gd name="T0" fmla="*/ 2136 w 2304"/>
                <a:gd name="T1" fmla="*/ 0 h 1952"/>
                <a:gd name="T2" fmla="*/ 1 w 2304"/>
                <a:gd name="T3" fmla="*/ 352 h 1952"/>
                <a:gd name="T4" fmla="*/ 117 w 2304"/>
                <a:gd name="T5" fmla="*/ 1951 h 1952"/>
                <a:gd name="T6" fmla="*/ 2304 w 2304"/>
                <a:gd name="T7" fmla="*/ 1699 h 1952"/>
                <a:gd name="T8" fmla="*/ 2136 w 2304"/>
                <a:gd name="T9" fmla="*/ 0 h 1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4" name="Google Shape;287;p5"/>
            <p:cNvSpPr>
              <a:spLocks/>
            </p:cNvSpPr>
            <p:nvPr/>
          </p:nvSpPr>
          <p:spPr bwMode="auto">
            <a:xfrm rot="-5400000">
              <a:off x="307979" y="1451898"/>
              <a:ext cx="70820" cy="61579"/>
            </a:xfrm>
            <a:custGeom>
              <a:avLst/>
              <a:gdLst>
                <a:gd name="T0" fmla="*/ 1347 w 1587"/>
                <a:gd name="T1" fmla="*/ 1 h 1380"/>
                <a:gd name="T2" fmla="*/ 780 w 1587"/>
                <a:gd name="T3" fmla="*/ 43 h 1380"/>
                <a:gd name="T4" fmla="*/ 62 w 1587"/>
                <a:gd name="T5" fmla="*/ 91 h 1380"/>
                <a:gd name="T6" fmla="*/ 45 w 1587"/>
                <a:gd name="T7" fmla="*/ 562 h 1380"/>
                <a:gd name="T8" fmla="*/ 1 w 1587"/>
                <a:gd name="T9" fmla="*/ 853 h 1380"/>
                <a:gd name="T10" fmla="*/ 1 w 1587"/>
                <a:gd name="T11" fmla="*/ 1379 h 1380"/>
                <a:gd name="T12" fmla="*/ 671 w 1587"/>
                <a:gd name="T13" fmla="*/ 1341 h 1380"/>
                <a:gd name="T14" fmla="*/ 1586 w 1587"/>
                <a:gd name="T15" fmla="*/ 1273 h 1380"/>
                <a:gd name="T16" fmla="*/ 1494 w 1587"/>
                <a:gd name="T17" fmla="*/ 9 h 1380"/>
                <a:gd name="T18" fmla="*/ 1347 w 1587"/>
                <a:gd name="T19" fmla="*/ 1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5" name="Google Shape;288;p5"/>
            <p:cNvSpPr>
              <a:spLocks/>
            </p:cNvSpPr>
            <p:nvPr/>
          </p:nvSpPr>
          <p:spPr bwMode="auto">
            <a:xfrm rot="-5400000">
              <a:off x="151266" y="1393975"/>
              <a:ext cx="69570" cy="59080"/>
            </a:xfrm>
            <a:custGeom>
              <a:avLst/>
              <a:gdLst>
                <a:gd name="T0" fmla="*/ 0 w 1559"/>
                <a:gd name="T1" fmla="*/ 1 h 1324"/>
                <a:gd name="T2" fmla="*/ 130 w 1559"/>
                <a:gd name="T3" fmla="*/ 1323 h 1324"/>
                <a:gd name="T4" fmla="*/ 607 w 1559"/>
                <a:gd name="T5" fmla="*/ 1307 h 1324"/>
                <a:gd name="T6" fmla="*/ 1393 w 1559"/>
                <a:gd name="T7" fmla="*/ 1318 h 1324"/>
                <a:gd name="T8" fmla="*/ 1559 w 1559"/>
                <a:gd name="T9" fmla="*/ 1316 h 1324"/>
                <a:gd name="T10" fmla="*/ 1343 w 1559"/>
                <a:gd name="T11" fmla="*/ 1 h 1324"/>
                <a:gd name="T12" fmla="*/ 0 w 1559"/>
                <a:gd name="T13" fmla="*/ 1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6" name="Google Shape;289;p5"/>
            <p:cNvSpPr>
              <a:spLocks/>
            </p:cNvSpPr>
            <p:nvPr/>
          </p:nvSpPr>
          <p:spPr bwMode="auto">
            <a:xfrm rot="-5400000">
              <a:off x="314024" y="1007632"/>
              <a:ext cx="121737" cy="65952"/>
            </a:xfrm>
            <a:custGeom>
              <a:avLst/>
              <a:gdLst>
                <a:gd name="T0" fmla="*/ 1904 w 2728"/>
                <a:gd name="T1" fmla="*/ 0 h 1478"/>
                <a:gd name="T2" fmla="*/ 1 w 2728"/>
                <a:gd name="T3" fmla="*/ 49 h 1478"/>
                <a:gd name="T4" fmla="*/ 79 w 2728"/>
                <a:gd name="T5" fmla="*/ 1477 h 1478"/>
                <a:gd name="T6" fmla="*/ 2727 w 2728"/>
                <a:gd name="T7" fmla="*/ 1255 h 1478"/>
                <a:gd name="T8" fmla="*/ 2580 w 2728"/>
                <a:gd name="T9" fmla="*/ 1 h 1478"/>
                <a:gd name="T10" fmla="*/ 1904 w 2728"/>
                <a:gd name="T11" fmla="*/ 0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7" name="Google Shape;290;p5"/>
            <p:cNvSpPr>
              <a:spLocks/>
            </p:cNvSpPr>
            <p:nvPr/>
          </p:nvSpPr>
          <p:spPr bwMode="auto">
            <a:xfrm rot="-5400000">
              <a:off x="226186" y="1373760"/>
              <a:ext cx="74301" cy="82284"/>
            </a:xfrm>
            <a:custGeom>
              <a:avLst/>
              <a:gdLst>
                <a:gd name="T0" fmla="*/ 504 w 1665"/>
                <a:gd name="T1" fmla="*/ 0 h 1844"/>
                <a:gd name="T2" fmla="*/ 1 w 1665"/>
                <a:gd name="T3" fmla="*/ 5 h 1844"/>
                <a:gd name="T4" fmla="*/ 158 w 1665"/>
                <a:gd name="T5" fmla="*/ 1843 h 1844"/>
                <a:gd name="T6" fmla="*/ 228 w 1665"/>
                <a:gd name="T7" fmla="*/ 1840 h 1844"/>
                <a:gd name="T8" fmla="*/ 288 w 1665"/>
                <a:gd name="T9" fmla="*/ 1837 h 1844"/>
                <a:gd name="T10" fmla="*/ 1494 w 1665"/>
                <a:gd name="T11" fmla="*/ 1751 h 1844"/>
                <a:gd name="T12" fmla="*/ 1648 w 1665"/>
                <a:gd name="T13" fmla="*/ 1577 h 1844"/>
                <a:gd name="T14" fmla="*/ 1456 w 1665"/>
                <a:gd name="T15" fmla="*/ 43 h 1844"/>
                <a:gd name="T16" fmla="*/ 504 w 1665"/>
                <a:gd name="T17" fmla="*/ 0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8" name="Google Shape;291;p5"/>
            <p:cNvSpPr>
              <a:spLocks/>
            </p:cNvSpPr>
            <p:nvPr/>
          </p:nvSpPr>
          <p:spPr bwMode="auto">
            <a:xfrm rot="-5400000">
              <a:off x="140779" y="1314542"/>
              <a:ext cx="85858" cy="65907"/>
            </a:xfrm>
            <a:custGeom>
              <a:avLst/>
              <a:gdLst>
                <a:gd name="T0" fmla="*/ 1787 w 1924"/>
                <a:gd name="T1" fmla="*/ 0 h 1477"/>
                <a:gd name="T2" fmla="*/ 0 w 1924"/>
                <a:gd name="T3" fmla="*/ 99 h 1477"/>
                <a:gd name="T4" fmla="*/ 222 w 1924"/>
                <a:gd name="T5" fmla="*/ 1469 h 1477"/>
                <a:gd name="T6" fmla="*/ 508 w 1924"/>
                <a:gd name="T7" fmla="*/ 1477 h 1477"/>
                <a:gd name="T8" fmla="*/ 1691 w 1924"/>
                <a:gd name="T9" fmla="*/ 1441 h 1477"/>
                <a:gd name="T10" fmla="*/ 1924 w 1924"/>
                <a:gd name="T11" fmla="*/ 1445 h 1477"/>
                <a:gd name="T12" fmla="*/ 1787 w 1924"/>
                <a:gd name="T13" fmla="*/ 0 h 1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99" name="Google Shape;292;p5"/>
            <p:cNvSpPr>
              <a:spLocks/>
            </p:cNvSpPr>
            <p:nvPr/>
          </p:nvSpPr>
          <p:spPr bwMode="auto">
            <a:xfrm rot="-5400000">
              <a:off x="343431" y="747780"/>
              <a:ext cx="80860" cy="72110"/>
            </a:xfrm>
            <a:custGeom>
              <a:avLst/>
              <a:gdLst>
                <a:gd name="T0" fmla="*/ 621 w 1812"/>
                <a:gd name="T1" fmla="*/ 1 h 1616"/>
                <a:gd name="T2" fmla="*/ 1 w 1812"/>
                <a:gd name="T3" fmla="*/ 6 h 1616"/>
                <a:gd name="T4" fmla="*/ 168 w 1812"/>
                <a:gd name="T5" fmla="*/ 1386 h 1616"/>
                <a:gd name="T6" fmla="*/ 1809 w 1812"/>
                <a:gd name="T7" fmla="*/ 1615 h 1616"/>
                <a:gd name="T8" fmla="*/ 1809 w 1812"/>
                <a:gd name="T9" fmla="*/ 1441 h 1616"/>
                <a:gd name="T10" fmla="*/ 1720 w 1812"/>
                <a:gd name="T11" fmla="*/ 231 h 1616"/>
                <a:gd name="T12" fmla="*/ 1515 w 1812"/>
                <a:gd name="T13" fmla="*/ 26 h 1616"/>
                <a:gd name="T14" fmla="*/ 1002 w 1812"/>
                <a:gd name="T15" fmla="*/ 9 h 1616"/>
                <a:gd name="T16" fmla="*/ 621 w 1812"/>
                <a:gd name="T17" fmla="*/ 1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0" name="Google Shape;293;p5"/>
            <p:cNvSpPr>
              <a:spLocks/>
            </p:cNvSpPr>
            <p:nvPr/>
          </p:nvSpPr>
          <p:spPr bwMode="auto">
            <a:xfrm rot="-5400000">
              <a:off x="340777" y="919921"/>
              <a:ext cx="61047" cy="55644"/>
            </a:xfrm>
            <a:custGeom>
              <a:avLst/>
              <a:gdLst>
                <a:gd name="T0" fmla="*/ 1 w 1368"/>
                <a:gd name="T1" fmla="*/ 0 h 1247"/>
                <a:gd name="T2" fmla="*/ 113 w 1368"/>
                <a:gd name="T3" fmla="*/ 1070 h 1247"/>
                <a:gd name="T4" fmla="*/ 206 w 1368"/>
                <a:gd name="T5" fmla="*/ 1217 h 1247"/>
                <a:gd name="T6" fmla="*/ 1087 w 1368"/>
                <a:gd name="T7" fmla="*/ 1246 h 1247"/>
                <a:gd name="T8" fmla="*/ 1367 w 1368"/>
                <a:gd name="T9" fmla="*/ 1237 h 1247"/>
                <a:gd name="T10" fmla="*/ 1217 w 1368"/>
                <a:gd name="T11" fmla="*/ 0 h 1247"/>
                <a:gd name="T12" fmla="*/ 1 w 1368"/>
                <a:gd name="T13" fmla="*/ 0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1" name="Google Shape;294;p5"/>
            <p:cNvSpPr>
              <a:spLocks/>
            </p:cNvSpPr>
            <p:nvPr/>
          </p:nvSpPr>
          <p:spPr bwMode="auto">
            <a:xfrm rot="-5400000">
              <a:off x="265543" y="760476"/>
              <a:ext cx="87733" cy="65729"/>
            </a:xfrm>
            <a:custGeom>
              <a:avLst/>
              <a:gdLst>
                <a:gd name="T0" fmla="*/ 1842 w 1966"/>
                <a:gd name="T1" fmla="*/ 0 h 1473"/>
                <a:gd name="T2" fmla="*/ 920 w 1966"/>
                <a:gd name="T3" fmla="*/ 29 h 1473"/>
                <a:gd name="T4" fmla="*/ 586 w 1966"/>
                <a:gd name="T5" fmla="*/ 29 h 1473"/>
                <a:gd name="T6" fmla="*/ 0 w 1966"/>
                <a:gd name="T7" fmla="*/ 38 h 1473"/>
                <a:gd name="T8" fmla="*/ 260 w 1966"/>
                <a:gd name="T9" fmla="*/ 1394 h 1473"/>
                <a:gd name="T10" fmla="*/ 1965 w 1966"/>
                <a:gd name="T11" fmla="*/ 1473 h 1473"/>
                <a:gd name="T12" fmla="*/ 1842 w 1966"/>
                <a:gd name="T13" fmla="*/ 0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2" name="Google Shape;295;p5"/>
            <p:cNvSpPr>
              <a:spLocks/>
            </p:cNvSpPr>
            <p:nvPr/>
          </p:nvSpPr>
          <p:spPr bwMode="auto">
            <a:xfrm rot="-5400000">
              <a:off x="329933" y="837677"/>
              <a:ext cx="91704" cy="65060"/>
            </a:xfrm>
            <a:custGeom>
              <a:avLst/>
              <a:gdLst>
                <a:gd name="T0" fmla="*/ 524 w 2055"/>
                <a:gd name="T1" fmla="*/ 0 h 1458"/>
                <a:gd name="T2" fmla="*/ 1 w 2055"/>
                <a:gd name="T3" fmla="*/ 5 h 1458"/>
                <a:gd name="T4" fmla="*/ 124 w 2055"/>
                <a:gd name="T5" fmla="*/ 1170 h 1458"/>
                <a:gd name="T6" fmla="*/ 274 w 2055"/>
                <a:gd name="T7" fmla="*/ 1283 h 1458"/>
                <a:gd name="T8" fmla="*/ 2054 w 2055"/>
                <a:gd name="T9" fmla="*/ 1458 h 1458"/>
                <a:gd name="T10" fmla="*/ 1914 w 2055"/>
                <a:gd name="T11" fmla="*/ 244 h 1458"/>
                <a:gd name="T12" fmla="*/ 1658 w 2055"/>
                <a:gd name="T13" fmla="*/ 36 h 1458"/>
                <a:gd name="T14" fmla="*/ 845 w 2055"/>
                <a:gd name="T15" fmla="*/ 9 h 1458"/>
                <a:gd name="T16" fmla="*/ 524 w 2055"/>
                <a:gd name="T17" fmla="*/ 0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3" name="Google Shape;296;p5"/>
            <p:cNvSpPr>
              <a:spLocks/>
            </p:cNvSpPr>
            <p:nvPr/>
          </p:nvSpPr>
          <p:spPr bwMode="auto">
            <a:xfrm rot="-5400000">
              <a:off x="200216" y="933309"/>
              <a:ext cx="71712" cy="67023"/>
            </a:xfrm>
            <a:custGeom>
              <a:avLst/>
              <a:gdLst>
                <a:gd name="T0" fmla="*/ 1480 w 1607"/>
                <a:gd name="T1" fmla="*/ 1 h 1502"/>
                <a:gd name="T2" fmla="*/ 1177 w 1607"/>
                <a:gd name="T3" fmla="*/ 4 h 1502"/>
                <a:gd name="T4" fmla="*/ 770 w 1607"/>
                <a:gd name="T5" fmla="*/ 3 h 1502"/>
                <a:gd name="T6" fmla="*/ 1 w 1607"/>
                <a:gd name="T7" fmla="*/ 38 h 1502"/>
                <a:gd name="T8" fmla="*/ 257 w 1607"/>
                <a:gd name="T9" fmla="*/ 1388 h 1502"/>
                <a:gd name="T10" fmla="*/ 377 w 1607"/>
                <a:gd name="T11" fmla="*/ 1480 h 1502"/>
                <a:gd name="T12" fmla="*/ 867 w 1607"/>
                <a:gd name="T13" fmla="*/ 1502 h 1502"/>
                <a:gd name="T14" fmla="*/ 1361 w 1607"/>
                <a:gd name="T15" fmla="*/ 1498 h 1502"/>
                <a:gd name="T16" fmla="*/ 1483 w 1607"/>
                <a:gd name="T17" fmla="*/ 1502 h 1502"/>
                <a:gd name="T18" fmla="*/ 1607 w 1607"/>
                <a:gd name="T19" fmla="*/ 1480 h 1502"/>
                <a:gd name="T20" fmla="*/ 1480 w 1607"/>
                <a:gd name="T21" fmla="*/ 1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4" name="Google Shape;297;p5"/>
            <p:cNvSpPr>
              <a:spLocks/>
            </p:cNvSpPr>
            <p:nvPr/>
          </p:nvSpPr>
          <p:spPr bwMode="auto">
            <a:xfrm rot="-5400000">
              <a:off x="189484" y="765184"/>
              <a:ext cx="92151" cy="70816"/>
            </a:xfrm>
            <a:custGeom>
              <a:avLst/>
              <a:gdLst>
                <a:gd name="T0" fmla="*/ 1 w 2065"/>
                <a:gd name="T1" fmla="*/ 0 h 1587"/>
                <a:gd name="T2" fmla="*/ 168 w 2065"/>
                <a:gd name="T3" fmla="*/ 1493 h 1587"/>
                <a:gd name="T4" fmla="*/ 281 w 2065"/>
                <a:gd name="T5" fmla="*/ 1587 h 1587"/>
                <a:gd name="T6" fmla="*/ 315 w 2065"/>
                <a:gd name="T7" fmla="*/ 1586 h 1587"/>
                <a:gd name="T8" fmla="*/ 2000 w 2065"/>
                <a:gd name="T9" fmla="*/ 1555 h 1587"/>
                <a:gd name="T10" fmla="*/ 2064 w 2065"/>
                <a:gd name="T11" fmla="*/ 1538 h 1587"/>
                <a:gd name="T12" fmla="*/ 1965 w 2065"/>
                <a:gd name="T13" fmla="*/ 0 h 1587"/>
                <a:gd name="T14" fmla="*/ 1 w 2065"/>
                <a:gd name="T15" fmla="*/ 0 h 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5" name="Google Shape;298;p5"/>
            <p:cNvSpPr>
              <a:spLocks/>
            </p:cNvSpPr>
            <p:nvPr/>
          </p:nvSpPr>
          <p:spPr bwMode="auto">
            <a:xfrm rot="-5400000">
              <a:off x="274022" y="927374"/>
              <a:ext cx="63769" cy="58455"/>
            </a:xfrm>
            <a:custGeom>
              <a:avLst/>
              <a:gdLst>
                <a:gd name="T0" fmla="*/ 1 w 1429"/>
                <a:gd name="T1" fmla="*/ 1 h 1310"/>
                <a:gd name="T2" fmla="*/ 206 w 1429"/>
                <a:gd name="T3" fmla="*/ 1309 h 1310"/>
                <a:gd name="T4" fmla="*/ 1429 w 1429"/>
                <a:gd name="T5" fmla="*/ 1309 h 1310"/>
                <a:gd name="T6" fmla="*/ 1303 w 1429"/>
                <a:gd name="T7" fmla="*/ 1 h 1310"/>
                <a:gd name="T8" fmla="*/ 1 w 1429"/>
                <a:gd name="T9" fmla="*/ 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6" name="Google Shape;299;p5"/>
            <p:cNvSpPr>
              <a:spLocks/>
            </p:cNvSpPr>
            <p:nvPr/>
          </p:nvSpPr>
          <p:spPr bwMode="auto">
            <a:xfrm rot="-5400000">
              <a:off x="179510" y="1022515"/>
              <a:ext cx="113035" cy="64435"/>
            </a:xfrm>
            <a:custGeom>
              <a:avLst/>
              <a:gdLst>
                <a:gd name="T0" fmla="*/ 1787 w 2533"/>
                <a:gd name="T1" fmla="*/ 0 h 1444"/>
                <a:gd name="T2" fmla="*/ 462 w 2533"/>
                <a:gd name="T3" fmla="*/ 41 h 1444"/>
                <a:gd name="T4" fmla="*/ 1 w 2533"/>
                <a:gd name="T5" fmla="*/ 79 h 1444"/>
                <a:gd name="T6" fmla="*/ 86 w 2533"/>
                <a:gd name="T7" fmla="*/ 1442 h 1444"/>
                <a:gd name="T8" fmla="*/ 834 w 2533"/>
                <a:gd name="T9" fmla="*/ 1407 h 1444"/>
                <a:gd name="T10" fmla="*/ 2366 w 2533"/>
                <a:gd name="T11" fmla="*/ 1444 h 1444"/>
                <a:gd name="T12" fmla="*/ 2529 w 2533"/>
                <a:gd name="T13" fmla="*/ 1442 h 1444"/>
                <a:gd name="T14" fmla="*/ 2529 w 2533"/>
                <a:gd name="T15" fmla="*/ 1360 h 1444"/>
                <a:gd name="T16" fmla="*/ 2280 w 2533"/>
                <a:gd name="T17" fmla="*/ 82 h 1444"/>
                <a:gd name="T18" fmla="*/ 2157 w 2533"/>
                <a:gd name="T19" fmla="*/ 4 h 1444"/>
                <a:gd name="T20" fmla="*/ 1787 w 2533"/>
                <a:gd name="T21" fmla="*/ 0 h 1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7" name="Google Shape;300;p5"/>
            <p:cNvSpPr>
              <a:spLocks/>
            </p:cNvSpPr>
            <p:nvPr/>
          </p:nvSpPr>
          <p:spPr bwMode="auto">
            <a:xfrm rot="-5400000">
              <a:off x="194192" y="852091"/>
              <a:ext cx="82690" cy="71128"/>
            </a:xfrm>
            <a:custGeom>
              <a:avLst/>
              <a:gdLst>
                <a:gd name="T0" fmla="*/ 1682 w 1853"/>
                <a:gd name="T1" fmla="*/ 1 h 1594"/>
                <a:gd name="T2" fmla="*/ 0 w 1853"/>
                <a:gd name="T3" fmla="*/ 69 h 1594"/>
                <a:gd name="T4" fmla="*/ 137 w 1853"/>
                <a:gd name="T5" fmla="*/ 1562 h 1594"/>
                <a:gd name="T6" fmla="*/ 398 w 1853"/>
                <a:gd name="T7" fmla="*/ 1561 h 1594"/>
                <a:gd name="T8" fmla="*/ 1852 w 1853"/>
                <a:gd name="T9" fmla="*/ 1593 h 1594"/>
                <a:gd name="T10" fmla="*/ 1682 w 1853"/>
                <a:gd name="T11" fmla="*/ 1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8" name="Google Shape;301;p5"/>
            <p:cNvSpPr>
              <a:spLocks/>
            </p:cNvSpPr>
            <p:nvPr/>
          </p:nvSpPr>
          <p:spPr bwMode="auto">
            <a:xfrm rot="-5400000">
              <a:off x="418488" y="973358"/>
              <a:ext cx="7363" cy="45"/>
            </a:xfrm>
            <a:custGeom>
              <a:avLst/>
              <a:gdLst>
                <a:gd name="T0" fmla="*/ 1 w 165"/>
                <a:gd name="T1" fmla="*/ 0 h 1"/>
                <a:gd name="T2" fmla="*/ 1 w 165"/>
                <a:gd name="T3" fmla="*/ 0 h 1"/>
                <a:gd name="T4" fmla="*/ 165 w 165"/>
                <a:gd name="T5" fmla="*/ 0 h 1"/>
                <a:gd name="T6" fmla="*/ 165 w 165"/>
                <a:gd name="T7" fmla="*/ 0 h 1"/>
                <a:gd name="T8" fmla="*/ 1 w 16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09" name="Google Shape;302;p5"/>
            <p:cNvSpPr>
              <a:spLocks/>
            </p:cNvSpPr>
            <p:nvPr/>
          </p:nvSpPr>
          <p:spPr bwMode="auto">
            <a:xfrm rot="-5400000">
              <a:off x="393186" y="1176447"/>
              <a:ext cx="57968" cy="45"/>
            </a:xfrm>
            <a:custGeom>
              <a:avLst/>
              <a:gdLst>
                <a:gd name="T0" fmla="*/ 0 w 1299"/>
                <a:gd name="T1" fmla="*/ 0 h 1"/>
                <a:gd name="T2" fmla="*/ 0 w 1299"/>
                <a:gd name="T3" fmla="*/ 0 h 1"/>
                <a:gd name="T4" fmla="*/ 1299 w 1299"/>
                <a:gd name="T5" fmla="*/ 0 h 1"/>
                <a:gd name="T6" fmla="*/ 1299 w 1299"/>
                <a:gd name="T7" fmla="*/ 0 h 1"/>
                <a:gd name="T8" fmla="*/ 0 w 129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0" name="Google Shape;303;p5"/>
            <p:cNvSpPr>
              <a:spLocks/>
            </p:cNvSpPr>
            <p:nvPr/>
          </p:nvSpPr>
          <p:spPr bwMode="auto">
            <a:xfrm rot="-5400000">
              <a:off x="418399" y="911195"/>
              <a:ext cx="7542" cy="45"/>
            </a:xfrm>
            <a:custGeom>
              <a:avLst/>
              <a:gdLst>
                <a:gd name="T0" fmla="*/ 1 w 169"/>
                <a:gd name="T1" fmla="*/ 0 h 1"/>
                <a:gd name="T2" fmla="*/ 1 w 169"/>
                <a:gd name="T3" fmla="*/ 0 h 1"/>
                <a:gd name="T4" fmla="*/ 168 w 169"/>
                <a:gd name="T5" fmla="*/ 0 h 1"/>
                <a:gd name="T6" fmla="*/ 168 w 169"/>
                <a:gd name="T7" fmla="*/ 0 h 1"/>
                <a:gd name="T8" fmla="*/ 1 w 16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1" name="Google Shape;304;p5"/>
            <p:cNvSpPr>
              <a:spLocks/>
            </p:cNvSpPr>
            <p:nvPr/>
          </p:nvSpPr>
          <p:spPr bwMode="auto">
            <a:xfrm rot="-5400000">
              <a:off x="418176" y="1101120"/>
              <a:ext cx="7988" cy="45"/>
            </a:xfrm>
            <a:custGeom>
              <a:avLst/>
              <a:gdLst>
                <a:gd name="T0" fmla="*/ 1 w 179"/>
                <a:gd name="T1" fmla="*/ 0 h 1"/>
                <a:gd name="T2" fmla="*/ 1 w 179"/>
                <a:gd name="T3" fmla="*/ 0 h 1"/>
                <a:gd name="T4" fmla="*/ 178 w 179"/>
                <a:gd name="T5" fmla="*/ 0 h 1"/>
                <a:gd name="T6" fmla="*/ 178 w 179"/>
                <a:gd name="T7" fmla="*/ 0 h 1"/>
                <a:gd name="T8" fmla="*/ 1 w 17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2" name="Google Shape;305;p5"/>
            <p:cNvSpPr>
              <a:spLocks/>
            </p:cNvSpPr>
            <p:nvPr/>
          </p:nvSpPr>
          <p:spPr bwMode="auto">
            <a:xfrm rot="-5400000">
              <a:off x="391958" y="755431"/>
              <a:ext cx="60422" cy="45"/>
            </a:xfrm>
            <a:custGeom>
              <a:avLst/>
              <a:gdLst>
                <a:gd name="T0" fmla="*/ 0 w 1354"/>
                <a:gd name="T1" fmla="*/ 0 h 1"/>
                <a:gd name="T2" fmla="*/ 0 w 1354"/>
                <a:gd name="T3" fmla="*/ 0 h 1"/>
                <a:gd name="T4" fmla="*/ 1354 w 1354"/>
                <a:gd name="T5" fmla="*/ 0 h 1"/>
                <a:gd name="T6" fmla="*/ 1354 w 1354"/>
                <a:gd name="T7" fmla="*/ 0 h 1"/>
                <a:gd name="T8" fmla="*/ 0 w 135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3" name="Google Shape;306;p5"/>
            <p:cNvSpPr>
              <a:spLocks/>
            </p:cNvSpPr>
            <p:nvPr/>
          </p:nvSpPr>
          <p:spPr bwMode="auto">
            <a:xfrm rot="-5400000">
              <a:off x="418644" y="819468"/>
              <a:ext cx="7051" cy="45"/>
            </a:xfrm>
            <a:custGeom>
              <a:avLst/>
              <a:gdLst>
                <a:gd name="T0" fmla="*/ 0 w 158"/>
                <a:gd name="T1" fmla="*/ 0 h 1"/>
                <a:gd name="T2" fmla="*/ 0 w 158"/>
                <a:gd name="T3" fmla="*/ 0 h 1"/>
                <a:gd name="T4" fmla="*/ 157 w 158"/>
                <a:gd name="T5" fmla="*/ 0 h 1"/>
                <a:gd name="T6" fmla="*/ 157 w 158"/>
                <a:gd name="T7" fmla="*/ 0 h 1"/>
                <a:gd name="T8" fmla="*/ 0 w 15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4" name="Google Shape;307;p5"/>
            <p:cNvSpPr>
              <a:spLocks/>
            </p:cNvSpPr>
            <p:nvPr/>
          </p:nvSpPr>
          <p:spPr bwMode="auto">
            <a:xfrm rot="-5400000">
              <a:off x="377703" y="1514305"/>
              <a:ext cx="45" cy="6916"/>
            </a:xfrm>
            <a:custGeom>
              <a:avLst/>
              <a:gdLst>
                <a:gd name="T0" fmla="*/ 1 w 1"/>
                <a:gd name="T1" fmla="*/ 1 h 155"/>
                <a:gd name="T2" fmla="*/ 1 w 1"/>
                <a:gd name="T3" fmla="*/ 1 h 155"/>
                <a:gd name="T4" fmla="*/ 1 w 1"/>
                <a:gd name="T5" fmla="*/ 154 h 155"/>
                <a:gd name="T6" fmla="*/ 1 w 1"/>
                <a:gd name="T7" fmla="*/ 154 h 155"/>
                <a:gd name="T8" fmla="*/ 1 w 1"/>
                <a:gd name="T9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5" name="Google Shape;308;p5"/>
            <p:cNvSpPr>
              <a:spLocks/>
            </p:cNvSpPr>
            <p:nvPr/>
          </p:nvSpPr>
          <p:spPr bwMode="auto">
            <a:xfrm rot="-5400000">
              <a:off x="418421" y="1441409"/>
              <a:ext cx="7497" cy="45"/>
            </a:xfrm>
            <a:custGeom>
              <a:avLst/>
              <a:gdLst>
                <a:gd name="T0" fmla="*/ 0 w 168"/>
                <a:gd name="T1" fmla="*/ 0 h 1"/>
                <a:gd name="T2" fmla="*/ 0 w 168"/>
                <a:gd name="T3" fmla="*/ 0 h 1"/>
                <a:gd name="T4" fmla="*/ 168 w 168"/>
                <a:gd name="T5" fmla="*/ 0 h 1"/>
                <a:gd name="T6" fmla="*/ 168 w 168"/>
                <a:gd name="T7" fmla="*/ 0 h 1"/>
                <a:gd name="T8" fmla="*/ 0 w 16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6" name="Google Shape;309;p5"/>
            <p:cNvSpPr>
              <a:spLocks/>
            </p:cNvSpPr>
            <p:nvPr/>
          </p:nvSpPr>
          <p:spPr bwMode="auto">
            <a:xfrm rot="-5400000">
              <a:off x="418421" y="1286337"/>
              <a:ext cx="7497" cy="45"/>
            </a:xfrm>
            <a:custGeom>
              <a:avLst/>
              <a:gdLst>
                <a:gd name="T0" fmla="*/ 1 w 168"/>
                <a:gd name="T1" fmla="*/ 0 h 1"/>
                <a:gd name="T2" fmla="*/ 1 w 168"/>
                <a:gd name="T3" fmla="*/ 0 h 1"/>
                <a:gd name="T4" fmla="*/ 168 w 168"/>
                <a:gd name="T5" fmla="*/ 0 h 1"/>
                <a:gd name="T6" fmla="*/ 168 w 168"/>
                <a:gd name="T7" fmla="*/ 0 h 1"/>
                <a:gd name="T8" fmla="*/ 1 w 16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7" name="Google Shape;310;p5"/>
            <p:cNvSpPr>
              <a:spLocks/>
            </p:cNvSpPr>
            <p:nvPr/>
          </p:nvSpPr>
          <p:spPr bwMode="auto">
            <a:xfrm rot="-5400000">
              <a:off x="418488" y="1362802"/>
              <a:ext cx="7363" cy="45"/>
            </a:xfrm>
            <a:custGeom>
              <a:avLst/>
              <a:gdLst>
                <a:gd name="T0" fmla="*/ 1 w 165"/>
                <a:gd name="T1" fmla="*/ 0 h 1"/>
                <a:gd name="T2" fmla="*/ 1 w 165"/>
                <a:gd name="T3" fmla="*/ 0 h 1"/>
                <a:gd name="T4" fmla="*/ 165 w 165"/>
                <a:gd name="T5" fmla="*/ 0 h 1"/>
                <a:gd name="T6" fmla="*/ 165 w 165"/>
                <a:gd name="T7" fmla="*/ 0 h 1"/>
                <a:gd name="T8" fmla="*/ 1 w 16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18" name="Google Shape;311;p5"/>
            <p:cNvSpPr>
              <a:spLocks/>
            </p:cNvSpPr>
            <p:nvPr/>
          </p:nvSpPr>
          <p:spPr bwMode="auto">
            <a:xfrm rot="-5400000">
              <a:off x="-161805" y="933474"/>
              <a:ext cx="860995" cy="307628"/>
            </a:xfrm>
            <a:custGeom>
              <a:avLst/>
              <a:gdLst>
                <a:gd name="T0" fmla="*/ 15365 w 19294"/>
                <a:gd name="T1" fmla="*/ 12 h 6894"/>
                <a:gd name="T2" fmla="*/ 6620 w 19294"/>
                <a:gd name="T3" fmla="*/ 568 h 6894"/>
                <a:gd name="T4" fmla="*/ 6483 w 19294"/>
                <a:gd name="T5" fmla="*/ 592 h 6894"/>
                <a:gd name="T6" fmla="*/ 1337 w 19294"/>
                <a:gd name="T7" fmla="*/ 934 h 6894"/>
                <a:gd name="T8" fmla="*/ 3069 w 19294"/>
                <a:gd name="T9" fmla="*/ 2273 h 6894"/>
                <a:gd name="T10" fmla="*/ 11639 w 19294"/>
                <a:gd name="T11" fmla="*/ 3353 h 6894"/>
                <a:gd name="T12" fmla="*/ 9572 w 19294"/>
                <a:gd name="T13" fmla="*/ 2034 h 6894"/>
                <a:gd name="T14" fmla="*/ 12767 w 19294"/>
                <a:gd name="T15" fmla="*/ 3461 h 6894"/>
                <a:gd name="T16" fmla="*/ 12720 w 19294"/>
                <a:gd name="T17" fmla="*/ 1969 h 6894"/>
                <a:gd name="T18" fmla="*/ 15340 w 19294"/>
                <a:gd name="T19" fmla="*/ 3497 h 6894"/>
                <a:gd name="T20" fmla="*/ 13622 w 19294"/>
                <a:gd name="T21" fmla="*/ 3464 h 6894"/>
                <a:gd name="T22" fmla="*/ 8988 w 19294"/>
                <a:gd name="T23" fmla="*/ 3363 h 6894"/>
                <a:gd name="T24" fmla="*/ 7042 w 19294"/>
                <a:gd name="T25" fmla="*/ 2307 h 6894"/>
                <a:gd name="T26" fmla="*/ 5027 w 19294"/>
                <a:gd name="T27" fmla="*/ 3944 h 6894"/>
                <a:gd name="T28" fmla="*/ 4860 w 19294"/>
                <a:gd name="T29" fmla="*/ 3958 h 6894"/>
                <a:gd name="T30" fmla="*/ 2929 w 19294"/>
                <a:gd name="T31" fmla="*/ 2444 h 6894"/>
                <a:gd name="T32" fmla="*/ 1474 w 19294"/>
                <a:gd name="T33" fmla="*/ 2407 h 6894"/>
                <a:gd name="T34" fmla="*/ 13157 w 19294"/>
                <a:gd name="T35" fmla="*/ 3627 h 6894"/>
                <a:gd name="T36" fmla="*/ 10659 w 19294"/>
                <a:gd name="T37" fmla="*/ 4932 h 6894"/>
                <a:gd name="T38" fmla="*/ 15101 w 19294"/>
                <a:gd name="T39" fmla="*/ 3739 h 6894"/>
                <a:gd name="T40" fmla="*/ 13533 w 19294"/>
                <a:gd name="T41" fmla="*/ 4960 h 6894"/>
                <a:gd name="T42" fmla="*/ 15511 w 19294"/>
                <a:gd name="T43" fmla="*/ 5017 h 6894"/>
                <a:gd name="T44" fmla="*/ 9128 w 19294"/>
                <a:gd name="T45" fmla="*/ 4983 h 6894"/>
                <a:gd name="T46" fmla="*/ 6924 w 19294"/>
                <a:gd name="T47" fmla="*/ 5092 h 6894"/>
                <a:gd name="T48" fmla="*/ 6572 w 19294"/>
                <a:gd name="T49" fmla="*/ 3944 h 6894"/>
                <a:gd name="T50" fmla="*/ 4857 w 19294"/>
                <a:gd name="T51" fmla="*/ 4136 h 6894"/>
                <a:gd name="T52" fmla="*/ 13314 w 19294"/>
                <a:gd name="T53" fmla="*/ 5123 h 6894"/>
                <a:gd name="T54" fmla="*/ 13314 w 19294"/>
                <a:gd name="T55" fmla="*/ 5123 h 6894"/>
                <a:gd name="T56" fmla="*/ 11072 w 19294"/>
                <a:gd name="T57" fmla="*/ 5090 h 6894"/>
                <a:gd name="T58" fmla="*/ 13762 w 19294"/>
                <a:gd name="T59" fmla="*/ 6401 h 6894"/>
                <a:gd name="T60" fmla="*/ 17056 w 19294"/>
                <a:gd name="T61" fmla="*/ 5246 h 6894"/>
                <a:gd name="T62" fmla="*/ 16160 w 19294"/>
                <a:gd name="T63" fmla="*/ 5221 h 6894"/>
                <a:gd name="T64" fmla="*/ 7166 w 19294"/>
                <a:gd name="T65" fmla="*/ 6866 h 6894"/>
                <a:gd name="T66" fmla="*/ 1050 w 19294"/>
                <a:gd name="T67" fmla="*/ 1 h 6894"/>
                <a:gd name="T68" fmla="*/ 271 w 19294"/>
                <a:gd name="T69" fmla="*/ 807 h 6894"/>
                <a:gd name="T70" fmla="*/ 144 w 19294"/>
                <a:gd name="T71" fmla="*/ 2311 h 6894"/>
                <a:gd name="T72" fmla="*/ 903 w 19294"/>
                <a:gd name="T73" fmla="*/ 4310 h 6894"/>
                <a:gd name="T74" fmla="*/ 1579 w 19294"/>
                <a:gd name="T75" fmla="*/ 5704 h 6894"/>
                <a:gd name="T76" fmla="*/ 1579 w 19294"/>
                <a:gd name="T77" fmla="*/ 5909 h 6894"/>
                <a:gd name="T78" fmla="*/ 3391 w 19294"/>
                <a:gd name="T79" fmla="*/ 6890 h 6894"/>
                <a:gd name="T80" fmla="*/ 4983 w 19294"/>
                <a:gd name="T81" fmla="*/ 5800 h 6894"/>
                <a:gd name="T82" fmla="*/ 8294 w 19294"/>
                <a:gd name="T83" fmla="*/ 6890 h 6894"/>
                <a:gd name="T84" fmla="*/ 12070 w 19294"/>
                <a:gd name="T85" fmla="*/ 6528 h 6894"/>
                <a:gd name="T86" fmla="*/ 13505 w 19294"/>
                <a:gd name="T87" fmla="*/ 6893 h 6894"/>
                <a:gd name="T88" fmla="*/ 15566 w 19294"/>
                <a:gd name="T89" fmla="*/ 6893 h 6894"/>
                <a:gd name="T90" fmla="*/ 17514 w 19294"/>
                <a:gd name="T91" fmla="*/ 6869 h 6894"/>
                <a:gd name="T92" fmla="*/ 19294 w 19294"/>
                <a:gd name="T93" fmla="*/ 5441 h 6894"/>
                <a:gd name="T94" fmla="*/ 19215 w 19294"/>
                <a:gd name="T95" fmla="*/ 3568 h 6894"/>
                <a:gd name="T96" fmla="*/ 17192 w 19294"/>
                <a:gd name="T97" fmla="*/ 1918 h 6894"/>
                <a:gd name="T98" fmla="*/ 19014 w 19294"/>
                <a:gd name="T99" fmla="*/ 1665 h 6894"/>
                <a:gd name="T100" fmla="*/ 14691 w 19294"/>
                <a:gd name="T101" fmla="*/ 4 h 6894"/>
                <a:gd name="T102" fmla="*/ 12873 w 19294"/>
                <a:gd name="T103" fmla="*/ 4 h 6894"/>
                <a:gd name="T104" fmla="*/ 11318 w 19294"/>
                <a:gd name="T105" fmla="*/ 1768 h 6894"/>
                <a:gd name="T106" fmla="*/ 9200 w 19294"/>
                <a:gd name="T107" fmla="*/ 8 h 6894"/>
                <a:gd name="T108" fmla="*/ 6606 w 19294"/>
                <a:gd name="T109" fmla="*/ 8 h 6894"/>
                <a:gd name="T110" fmla="*/ 4621 w 19294"/>
                <a:gd name="T111" fmla="*/ 630 h 6894"/>
                <a:gd name="T112" fmla="*/ 2591 w 19294"/>
                <a:gd name="T113" fmla="*/ 4 h 6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lnTo>
                    <a:pt x="2683" y="934"/>
                  </a:ln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lnTo>
                    <a:pt x="17004" y="1911"/>
                  </a:ln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lnTo>
                    <a:pt x="13157" y="3627"/>
                  </a:ln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lnTo>
                    <a:pt x="10375" y="3586"/>
                  </a:ln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lnTo>
                    <a:pt x="14267" y="3650"/>
                  </a:ln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lnTo>
                    <a:pt x="13314" y="5123"/>
                  </a:ln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</p:grpSp>
      <p:grpSp>
        <p:nvGrpSpPr>
          <p:cNvPr id="119" name="Google Shape;312;p5"/>
          <p:cNvGrpSpPr>
            <a:grpSpLocks/>
          </p:cNvGrpSpPr>
          <p:nvPr/>
        </p:nvGrpSpPr>
        <p:grpSpPr bwMode="auto">
          <a:xfrm>
            <a:off x="135732" y="4386263"/>
            <a:ext cx="607218" cy="607220"/>
            <a:chOff x="67525" y="2193359"/>
            <a:chExt cx="304296" cy="303241"/>
          </a:xfrm>
        </p:grpSpPr>
        <p:sp>
          <p:nvSpPr>
            <p:cNvPr id="120" name="Google Shape;313;p5"/>
            <p:cNvSpPr>
              <a:spLocks/>
            </p:cNvSpPr>
            <p:nvPr/>
          </p:nvSpPr>
          <p:spPr bwMode="auto">
            <a:xfrm rot="4146022">
              <a:off x="102479" y="2226867"/>
              <a:ext cx="234388" cy="236226"/>
            </a:xfrm>
            <a:custGeom>
              <a:avLst/>
              <a:gdLst>
                <a:gd name="T0" fmla="*/ 1340 w 2844"/>
                <a:gd name="T1" fmla="*/ 241 h 2866"/>
                <a:gd name="T2" fmla="*/ 1384 w 2844"/>
                <a:gd name="T3" fmla="*/ 736 h 2866"/>
                <a:gd name="T4" fmla="*/ 1467 w 2844"/>
                <a:gd name="T5" fmla="*/ 856 h 2866"/>
                <a:gd name="T6" fmla="*/ 1852 w 2844"/>
                <a:gd name="T7" fmla="*/ 443 h 2866"/>
                <a:gd name="T8" fmla="*/ 2074 w 2844"/>
                <a:gd name="T9" fmla="*/ 408 h 2866"/>
                <a:gd name="T10" fmla="*/ 1979 w 2844"/>
                <a:gd name="T11" fmla="*/ 1064 h 2866"/>
                <a:gd name="T12" fmla="*/ 2002 w 2844"/>
                <a:gd name="T13" fmla="*/ 1234 h 2866"/>
                <a:gd name="T14" fmla="*/ 2217 w 2844"/>
                <a:gd name="T15" fmla="*/ 1212 h 2866"/>
                <a:gd name="T16" fmla="*/ 2600 w 2844"/>
                <a:gd name="T17" fmla="*/ 1505 h 2866"/>
                <a:gd name="T18" fmla="*/ 2067 w 2844"/>
                <a:gd name="T19" fmla="*/ 1809 h 2866"/>
                <a:gd name="T20" fmla="*/ 1955 w 2844"/>
                <a:gd name="T21" fmla="*/ 1830 h 2866"/>
                <a:gd name="T22" fmla="*/ 2108 w 2844"/>
                <a:gd name="T23" fmla="*/ 2131 h 2866"/>
                <a:gd name="T24" fmla="*/ 2020 w 2844"/>
                <a:gd name="T25" fmla="*/ 2585 h 2866"/>
                <a:gd name="T26" fmla="*/ 1746 w 2844"/>
                <a:gd name="T27" fmla="*/ 2479 h 2866"/>
                <a:gd name="T28" fmla="*/ 1630 w 2844"/>
                <a:gd name="T29" fmla="*/ 2151 h 2866"/>
                <a:gd name="T30" fmla="*/ 1548 w 2844"/>
                <a:gd name="T31" fmla="*/ 2079 h 2866"/>
                <a:gd name="T32" fmla="*/ 1384 w 2844"/>
                <a:gd name="T33" fmla="*/ 2459 h 2866"/>
                <a:gd name="T34" fmla="*/ 1070 w 2844"/>
                <a:gd name="T35" fmla="*/ 2719 h 2866"/>
                <a:gd name="T36" fmla="*/ 813 w 2844"/>
                <a:gd name="T37" fmla="*/ 2373 h 2866"/>
                <a:gd name="T38" fmla="*/ 974 w 2844"/>
                <a:gd name="T39" fmla="*/ 1796 h 2866"/>
                <a:gd name="T40" fmla="*/ 844 w 2844"/>
                <a:gd name="T41" fmla="*/ 1809 h 2866"/>
                <a:gd name="T42" fmla="*/ 290 w 2844"/>
                <a:gd name="T43" fmla="*/ 1885 h 2866"/>
                <a:gd name="T44" fmla="*/ 711 w 2844"/>
                <a:gd name="T45" fmla="*/ 1266 h 2866"/>
                <a:gd name="T46" fmla="*/ 735 w 2844"/>
                <a:gd name="T47" fmla="*/ 1082 h 2866"/>
                <a:gd name="T48" fmla="*/ 311 w 2844"/>
                <a:gd name="T49" fmla="*/ 771 h 2866"/>
                <a:gd name="T50" fmla="*/ 547 w 2844"/>
                <a:gd name="T51" fmla="*/ 552 h 2866"/>
                <a:gd name="T52" fmla="*/ 1046 w 2844"/>
                <a:gd name="T53" fmla="*/ 959 h 2866"/>
                <a:gd name="T54" fmla="*/ 1097 w 2844"/>
                <a:gd name="T55" fmla="*/ 918 h 2866"/>
                <a:gd name="T56" fmla="*/ 1114 w 2844"/>
                <a:gd name="T57" fmla="*/ 224 h 2866"/>
                <a:gd name="T58" fmla="*/ 1215 w 2844"/>
                <a:gd name="T59" fmla="*/ 1 h 2866"/>
                <a:gd name="T60" fmla="*/ 947 w 2844"/>
                <a:gd name="T61" fmla="*/ 190 h 2866"/>
                <a:gd name="T62" fmla="*/ 697 w 2844"/>
                <a:gd name="T63" fmla="*/ 422 h 2866"/>
                <a:gd name="T64" fmla="*/ 366 w 2844"/>
                <a:gd name="T65" fmla="*/ 374 h 2866"/>
                <a:gd name="T66" fmla="*/ 311 w 2844"/>
                <a:gd name="T67" fmla="*/ 1020 h 2866"/>
                <a:gd name="T68" fmla="*/ 68 w 2844"/>
                <a:gd name="T69" fmla="*/ 1659 h 2866"/>
                <a:gd name="T70" fmla="*/ 483 w 2844"/>
                <a:gd name="T71" fmla="*/ 2049 h 2866"/>
                <a:gd name="T72" fmla="*/ 711 w 2844"/>
                <a:gd name="T73" fmla="*/ 2031 h 2866"/>
                <a:gd name="T74" fmla="*/ 916 w 2844"/>
                <a:gd name="T75" fmla="*/ 2835 h 2866"/>
                <a:gd name="T76" fmla="*/ 1384 w 2844"/>
                <a:gd name="T77" fmla="*/ 2715 h 2866"/>
                <a:gd name="T78" fmla="*/ 1967 w 2844"/>
                <a:gd name="T79" fmla="*/ 2741 h 2866"/>
                <a:gd name="T80" fmla="*/ 2303 w 2844"/>
                <a:gd name="T81" fmla="*/ 2472 h 2866"/>
                <a:gd name="T82" fmla="*/ 2720 w 2844"/>
                <a:gd name="T83" fmla="*/ 1608 h 2866"/>
                <a:gd name="T84" fmla="*/ 2194 w 2844"/>
                <a:gd name="T85" fmla="*/ 1030 h 2866"/>
                <a:gd name="T86" fmla="*/ 2004 w 2844"/>
                <a:gd name="T87" fmla="*/ 227 h 2866"/>
                <a:gd name="T88" fmla="*/ 1838 w 2844"/>
                <a:gd name="T89" fmla="*/ 261 h 2866"/>
                <a:gd name="T90" fmla="*/ 1483 w 2844"/>
                <a:gd name="T91" fmla="*/ 159 h 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sp>
          <p:nvSpPr>
            <p:cNvPr id="121" name="Google Shape;314;p5"/>
            <p:cNvSpPr>
              <a:spLocks/>
            </p:cNvSpPr>
            <p:nvPr/>
          </p:nvSpPr>
          <p:spPr bwMode="auto">
            <a:xfrm rot="4146022">
              <a:off x="183774" y="2307178"/>
              <a:ext cx="57773" cy="64290"/>
            </a:xfrm>
            <a:custGeom>
              <a:avLst/>
              <a:gdLst>
                <a:gd name="T0" fmla="*/ 345 w 701"/>
                <a:gd name="T1" fmla="*/ 171 h 780"/>
                <a:gd name="T2" fmla="*/ 530 w 701"/>
                <a:gd name="T3" fmla="*/ 383 h 780"/>
                <a:gd name="T4" fmla="*/ 334 w 701"/>
                <a:gd name="T5" fmla="*/ 626 h 780"/>
                <a:gd name="T6" fmla="*/ 328 w 701"/>
                <a:gd name="T7" fmla="*/ 626 h 780"/>
                <a:gd name="T8" fmla="*/ 144 w 701"/>
                <a:gd name="T9" fmla="*/ 404 h 780"/>
                <a:gd name="T10" fmla="*/ 339 w 701"/>
                <a:gd name="T11" fmla="*/ 171 h 780"/>
                <a:gd name="T12" fmla="*/ 345 w 701"/>
                <a:gd name="T13" fmla="*/ 171 h 780"/>
                <a:gd name="T14" fmla="*/ 371 w 701"/>
                <a:gd name="T15" fmla="*/ 1 h 780"/>
                <a:gd name="T16" fmla="*/ 4 w 701"/>
                <a:gd name="T17" fmla="*/ 404 h 780"/>
                <a:gd name="T18" fmla="*/ 349 w 701"/>
                <a:gd name="T19" fmla="*/ 780 h 780"/>
                <a:gd name="T20" fmla="*/ 356 w 701"/>
                <a:gd name="T21" fmla="*/ 780 h 780"/>
                <a:gd name="T22" fmla="*/ 701 w 701"/>
                <a:gd name="T23" fmla="*/ 383 h 780"/>
                <a:gd name="T24" fmla="*/ 376 w 701"/>
                <a:gd name="T25" fmla="*/ 1 h 780"/>
                <a:gd name="T26" fmla="*/ 371 w 701"/>
                <a:gd name="T27" fmla="*/ 1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</p:grpSp>
      <p:grpSp>
        <p:nvGrpSpPr>
          <p:cNvPr id="122" name="Google Shape;315;p5"/>
          <p:cNvGrpSpPr>
            <a:grpSpLocks/>
          </p:cNvGrpSpPr>
          <p:nvPr/>
        </p:nvGrpSpPr>
        <p:grpSpPr bwMode="auto">
          <a:xfrm>
            <a:off x="107157" y="7077076"/>
            <a:ext cx="1588293" cy="1559720"/>
            <a:chOff x="3074" y="3053605"/>
            <a:chExt cx="793965" cy="779723"/>
          </a:xfrm>
        </p:grpSpPr>
        <p:sp>
          <p:nvSpPr>
            <p:cNvPr id="123" name="Google Shape;316;p5"/>
            <p:cNvSpPr>
              <a:spLocks/>
            </p:cNvSpPr>
            <p:nvPr/>
          </p:nvSpPr>
          <p:spPr bwMode="auto">
            <a:xfrm rot="-1516758">
              <a:off x="97065" y="3155408"/>
              <a:ext cx="605982" cy="576117"/>
            </a:xfrm>
            <a:custGeom>
              <a:avLst/>
              <a:gdLst>
                <a:gd name="T0" fmla="*/ 383 w 7625"/>
                <a:gd name="T1" fmla="*/ 668 h 7249"/>
                <a:gd name="T2" fmla="*/ 486 w 7625"/>
                <a:gd name="T3" fmla="*/ 736 h 7249"/>
                <a:gd name="T4" fmla="*/ 418 w 7625"/>
                <a:gd name="T5" fmla="*/ 1146 h 7249"/>
                <a:gd name="T6" fmla="*/ 407 w 7625"/>
                <a:gd name="T7" fmla="*/ 1522 h 7249"/>
                <a:gd name="T8" fmla="*/ 400 w 7625"/>
                <a:gd name="T9" fmla="*/ 1949 h 7249"/>
                <a:gd name="T10" fmla="*/ 394 w 7625"/>
                <a:gd name="T11" fmla="*/ 2403 h 7249"/>
                <a:gd name="T12" fmla="*/ 380 w 7625"/>
                <a:gd name="T13" fmla="*/ 2885 h 7249"/>
                <a:gd name="T14" fmla="*/ 380 w 7625"/>
                <a:gd name="T15" fmla="*/ 3794 h 7249"/>
                <a:gd name="T16" fmla="*/ 376 w 7625"/>
                <a:gd name="T17" fmla="*/ 4221 h 7249"/>
                <a:gd name="T18" fmla="*/ 383 w 7625"/>
                <a:gd name="T19" fmla="*/ 4611 h 7249"/>
                <a:gd name="T20" fmla="*/ 383 w 7625"/>
                <a:gd name="T21" fmla="*/ 4611 h 7249"/>
                <a:gd name="T22" fmla="*/ 376 w 7625"/>
                <a:gd name="T23" fmla="*/ 5622 h 7249"/>
                <a:gd name="T24" fmla="*/ 407 w 7625"/>
                <a:gd name="T25" fmla="*/ 5998 h 7249"/>
                <a:gd name="T26" fmla="*/ 1350 w 7625"/>
                <a:gd name="T27" fmla="*/ 182 h 7249"/>
                <a:gd name="T28" fmla="*/ 4638 w 7625"/>
                <a:gd name="T29" fmla="*/ 268 h 7249"/>
                <a:gd name="T30" fmla="*/ 7347 w 7625"/>
                <a:gd name="T31" fmla="*/ 753 h 7249"/>
                <a:gd name="T32" fmla="*/ 7388 w 7625"/>
                <a:gd name="T33" fmla="*/ 6114 h 7249"/>
                <a:gd name="T34" fmla="*/ 3999 w 7625"/>
                <a:gd name="T35" fmla="*/ 6633 h 7249"/>
                <a:gd name="T36" fmla="*/ 1162 w 7625"/>
                <a:gd name="T37" fmla="*/ 6545 h 7249"/>
                <a:gd name="T38" fmla="*/ 588 w 7625"/>
                <a:gd name="T39" fmla="*/ 4918 h 7249"/>
                <a:gd name="T40" fmla="*/ 612 w 7625"/>
                <a:gd name="T41" fmla="*/ 1023 h 7249"/>
                <a:gd name="T42" fmla="*/ 571 w 7625"/>
                <a:gd name="T43" fmla="*/ 6562 h 7249"/>
                <a:gd name="T44" fmla="*/ 766 w 7625"/>
                <a:gd name="T45" fmla="*/ 6528 h 7249"/>
                <a:gd name="T46" fmla="*/ 582 w 7625"/>
                <a:gd name="T47" fmla="*/ 6943 h 7249"/>
                <a:gd name="T48" fmla="*/ 766 w 7625"/>
                <a:gd name="T49" fmla="*/ 6528 h 7249"/>
                <a:gd name="T50" fmla="*/ 6941 w 7625"/>
                <a:gd name="T51" fmla="*/ 6829 h 7249"/>
                <a:gd name="T52" fmla="*/ 6859 w 7625"/>
                <a:gd name="T53" fmla="*/ 6706 h 7249"/>
                <a:gd name="T54" fmla="*/ 6767 w 7625"/>
                <a:gd name="T55" fmla="*/ 6708 h 7249"/>
                <a:gd name="T56" fmla="*/ 6244 w 7625"/>
                <a:gd name="T57" fmla="*/ 6771 h 7249"/>
                <a:gd name="T58" fmla="*/ 1197 w 7625"/>
                <a:gd name="T59" fmla="*/ 6702 h 7249"/>
                <a:gd name="T60" fmla="*/ 725 w 7625"/>
                <a:gd name="T61" fmla="*/ 7003 h 7249"/>
                <a:gd name="T62" fmla="*/ 5014 w 7625"/>
                <a:gd name="T63" fmla="*/ 6839 h 7249"/>
                <a:gd name="T64" fmla="*/ 5454 w 7625"/>
                <a:gd name="T65" fmla="*/ 6818 h 7249"/>
                <a:gd name="T66" fmla="*/ 5454 w 7625"/>
                <a:gd name="T67" fmla="*/ 6818 h 7249"/>
                <a:gd name="T68" fmla="*/ 1209 w 7625"/>
                <a:gd name="T69" fmla="*/ 7067 h 7249"/>
                <a:gd name="T70" fmla="*/ 5796 w 7625"/>
                <a:gd name="T71" fmla="*/ 6791 h 7249"/>
                <a:gd name="T72" fmla="*/ 5403 w 7625"/>
                <a:gd name="T73" fmla="*/ 7061 h 7249"/>
                <a:gd name="T74" fmla="*/ 4230 w 7625"/>
                <a:gd name="T75" fmla="*/ 7073 h 7249"/>
                <a:gd name="T76" fmla="*/ 2929 w 7625"/>
                <a:gd name="T77" fmla="*/ 6839 h 7249"/>
                <a:gd name="T78" fmla="*/ 1764 w 7625"/>
                <a:gd name="T79" fmla="*/ 6748 h 7249"/>
                <a:gd name="T80" fmla="*/ 1658 w 7625"/>
                <a:gd name="T81" fmla="*/ 7051 h 7249"/>
                <a:gd name="T82" fmla="*/ 1709 w 7625"/>
                <a:gd name="T83" fmla="*/ 6771 h 7249"/>
                <a:gd name="T84" fmla="*/ 2965 w 7625"/>
                <a:gd name="T85" fmla="*/ 7083 h 7249"/>
                <a:gd name="T86" fmla="*/ 2229 w 7625"/>
                <a:gd name="T87" fmla="*/ 6794 h 7249"/>
                <a:gd name="T88" fmla="*/ 2071 w 7625"/>
                <a:gd name="T89" fmla="*/ 6798 h 7249"/>
                <a:gd name="T90" fmla="*/ 2581 w 7625"/>
                <a:gd name="T91" fmla="*/ 6829 h 7249"/>
                <a:gd name="T92" fmla="*/ 2382 w 7625"/>
                <a:gd name="T93" fmla="*/ 6839 h 7249"/>
                <a:gd name="T94" fmla="*/ 3766 w 7625"/>
                <a:gd name="T95" fmla="*/ 6784 h 7249"/>
                <a:gd name="T96" fmla="*/ 3280 w 7625"/>
                <a:gd name="T97" fmla="*/ 7084 h 7249"/>
                <a:gd name="T98" fmla="*/ 3936 w 7625"/>
                <a:gd name="T99" fmla="*/ 6784 h 7249"/>
                <a:gd name="T100" fmla="*/ 3674 w 7625"/>
                <a:gd name="T101" fmla="*/ 7085 h 7249"/>
                <a:gd name="T102" fmla="*/ 6500 w 7625"/>
                <a:gd name="T103" fmla="*/ 12 h 7249"/>
                <a:gd name="T104" fmla="*/ 3431 w 7625"/>
                <a:gd name="T105" fmla="*/ 87 h 7249"/>
                <a:gd name="T106" fmla="*/ 616 w 7625"/>
                <a:gd name="T107" fmla="*/ 394 h 7249"/>
                <a:gd name="T108" fmla="*/ 35 w 7625"/>
                <a:gd name="T109" fmla="*/ 2591 h 7249"/>
                <a:gd name="T110" fmla="*/ 708 w 7625"/>
                <a:gd name="T111" fmla="*/ 7136 h 7249"/>
                <a:gd name="T112" fmla="*/ 3595 w 7625"/>
                <a:gd name="T113" fmla="*/ 7246 h 7249"/>
                <a:gd name="T114" fmla="*/ 5206 w 7625"/>
                <a:gd name="T115" fmla="*/ 7216 h 7249"/>
                <a:gd name="T116" fmla="*/ 6315 w 7625"/>
                <a:gd name="T117" fmla="*/ 7189 h 7249"/>
                <a:gd name="T118" fmla="*/ 7108 w 7625"/>
                <a:gd name="T119" fmla="*/ 6668 h 7249"/>
                <a:gd name="T120" fmla="*/ 7621 w 7625"/>
                <a:gd name="T121" fmla="*/ 3480 h 7249"/>
                <a:gd name="T122" fmla="*/ 7023 w 7625"/>
                <a:gd name="T123" fmla="*/ 63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25" h="7249" extrusionOk="0">
                  <a:moveTo>
                    <a:pt x="383" y="668"/>
                  </a:moveTo>
                  <a:lnTo>
                    <a:pt x="383" y="668"/>
                  </a:lnTo>
                  <a:cubicBezTo>
                    <a:pt x="339" y="719"/>
                    <a:pt x="294" y="770"/>
                    <a:pt x="247" y="818"/>
                  </a:cubicBezTo>
                  <a:cubicBezTo>
                    <a:pt x="243" y="722"/>
                    <a:pt x="298" y="685"/>
                    <a:pt x="383" y="668"/>
                  </a:cubicBezTo>
                  <a:close/>
                  <a:moveTo>
                    <a:pt x="486" y="736"/>
                  </a:moveTo>
                  <a:lnTo>
                    <a:pt x="486" y="736"/>
                  </a:lnTo>
                  <a:cubicBezTo>
                    <a:pt x="469" y="941"/>
                    <a:pt x="312" y="1057"/>
                    <a:pt x="185" y="1225"/>
                  </a:cubicBezTo>
                  <a:cubicBezTo>
                    <a:pt x="175" y="968"/>
                    <a:pt x="394" y="893"/>
                    <a:pt x="486" y="736"/>
                  </a:cubicBezTo>
                  <a:close/>
                  <a:moveTo>
                    <a:pt x="418" y="1146"/>
                  </a:moveTo>
                  <a:lnTo>
                    <a:pt x="418" y="1146"/>
                  </a:lnTo>
                  <a:cubicBezTo>
                    <a:pt x="465" y="1354"/>
                    <a:pt x="281" y="1440"/>
                    <a:pt x="185" y="1597"/>
                  </a:cubicBezTo>
                  <a:cubicBezTo>
                    <a:pt x="127" y="1354"/>
                    <a:pt x="339" y="1286"/>
                    <a:pt x="418" y="1146"/>
                  </a:cubicBezTo>
                  <a:close/>
                  <a:moveTo>
                    <a:pt x="407" y="1522"/>
                  </a:moveTo>
                  <a:lnTo>
                    <a:pt x="407" y="1522"/>
                  </a:lnTo>
                  <a:cubicBezTo>
                    <a:pt x="459" y="1747"/>
                    <a:pt x="298" y="1857"/>
                    <a:pt x="195" y="1997"/>
                  </a:cubicBezTo>
                  <a:cubicBezTo>
                    <a:pt x="103" y="1761"/>
                    <a:pt x="305" y="1676"/>
                    <a:pt x="407" y="1522"/>
                  </a:cubicBezTo>
                  <a:close/>
                  <a:moveTo>
                    <a:pt x="400" y="1949"/>
                  </a:moveTo>
                  <a:lnTo>
                    <a:pt x="400" y="1949"/>
                  </a:lnTo>
                  <a:cubicBezTo>
                    <a:pt x="465" y="2157"/>
                    <a:pt x="325" y="2274"/>
                    <a:pt x="206" y="2403"/>
                  </a:cubicBezTo>
                  <a:cubicBezTo>
                    <a:pt x="117" y="2181"/>
                    <a:pt x="277" y="2072"/>
                    <a:pt x="400" y="1949"/>
                  </a:cubicBezTo>
                  <a:close/>
                  <a:moveTo>
                    <a:pt x="394" y="2403"/>
                  </a:moveTo>
                  <a:lnTo>
                    <a:pt x="394" y="2403"/>
                  </a:lnTo>
                  <a:cubicBezTo>
                    <a:pt x="445" y="2598"/>
                    <a:pt x="342" y="2745"/>
                    <a:pt x="219" y="2885"/>
                  </a:cubicBezTo>
                  <a:cubicBezTo>
                    <a:pt x="154" y="2677"/>
                    <a:pt x="209" y="2527"/>
                    <a:pt x="394" y="2403"/>
                  </a:cubicBezTo>
                  <a:close/>
                  <a:moveTo>
                    <a:pt x="380" y="2885"/>
                  </a:moveTo>
                  <a:lnTo>
                    <a:pt x="380" y="2885"/>
                  </a:lnTo>
                  <a:cubicBezTo>
                    <a:pt x="459" y="3077"/>
                    <a:pt x="298" y="3189"/>
                    <a:pt x="223" y="3336"/>
                  </a:cubicBezTo>
                  <a:cubicBezTo>
                    <a:pt x="141" y="3128"/>
                    <a:pt x="264" y="3008"/>
                    <a:pt x="380" y="2885"/>
                  </a:cubicBezTo>
                  <a:close/>
                  <a:moveTo>
                    <a:pt x="383" y="3336"/>
                  </a:moveTo>
                  <a:cubicBezTo>
                    <a:pt x="424" y="3541"/>
                    <a:pt x="411" y="3572"/>
                    <a:pt x="212" y="3811"/>
                  </a:cubicBezTo>
                  <a:cubicBezTo>
                    <a:pt x="168" y="3634"/>
                    <a:pt x="195" y="3555"/>
                    <a:pt x="383" y="3336"/>
                  </a:cubicBezTo>
                  <a:close/>
                  <a:moveTo>
                    <a:pt x="380" y="3794"/>
                  </a:moveTo>
                  <a:lnTo>
                    <a:pt x="380" y="3794"/>
                  </a:lnTo>
                  <a:cubicBezTo>
                    <a:pt x="435" y="3999"/>
                    <a:pt x="281" y="4112"/>
                    <a:pt x="212" y="4273"/>
                  </a:cubicBezTo>
                  <a:cubicBezTo>
                    <a:pt x="141" y="4054"/>
                    <a:pt x="281" y="3941"/>
                    <a:pt x="380" y="3794"/>
                  </a:cubicBezTo>
                  <a:close/>
                  <a:moveTo>
                    <a:pt x="376" y="4221"/>
                  </a:moveTo>
                  <a:lnTo>
                    <a:pt x="376" y="4221"/>
                  </a:lnTo>
                  <a:cubicBezTo>
                    <a:pt x="407" y="4406"/>
                    <a:pt x="271" y="4522"/>
                    <a:pt x="202" y="4686"/>
                  </a:cubicBezTo>
                  <a:cubicBezTo>
                    <a:pt x="124" y="4457"/>
                    <a:pt x="322" y="4368"/>
                    <a:pt x="376" y="4221"/>
                  </a:cubicBezTo>
                  <a:close/>
                  <a:moveTo>
                    <a:pt x="383" y="4611"/>
                  </a:moveTo>
                  <a:lnTo>
                    <a:pt x="383" y="4611"/>
                  </a:lnTo>
                  <a:cubicBezTo>
                    <a:pt x="397" y="4833"/>
                    <a:pt x="414" y="5028"/>
                    <a:pt x="209" y="5165"/>
                  </a:cubicBezTo>
                  <a:cubicBezTo>
                    <a:pt x="195" y="5069"/>
                    <a:pt x="175" y="4956"/>
                    <a:pt x="212" y="4874"/>
                  </a:cubicBezTo>
                  <a:cubicBezTo>
                    <a:pt x="253" y="4789"/>
                    <a:pt x="325" y="4713"/>
                    <a:pt x="383" y="4611"/>
                  </a:cubicBezTo>
                  <a:close/>
                  <a:moveTo>
                    <a:pt x="366" y="5195"/>
                  </a:moveTo>
                  <a:cubicBezTo>
                    <a:pt x="411" y="5380"/>
                    <a:pt x="383" y="5445"/>
                    <a:pt x="189" y="5636"/>
                  </a:cubicBezTo>
                  <a:cubicBezTo>
                    <a:pt x="144" y="5434"/>
                    <a:pt x="168" y="5380"/>
                    <a:pt x="366" y="5195"/>
                  </a:cubicBezTo>
                  <a:close/>
                  <a:moveTo>
                    <a:pt x="376" y="5622"/>
                  </a:moveTo>
                  <a:lnTo>
                    <a:pt x="376" y="5622"/>
                  </a:lnTo>
                  <a:cubicBezTo>
                    <a:pt x="400" y="5814"/>
                    <a:pt x="400" y="5814"/>
                    <a:pt x="206" y="6050"/>
                  </a:cubicBezTo>
                  <a:cubicBezTo>
                    <a:pt x="171" y="5848"/>
                    <a:pt x="206" y="5773"/>
                    <a:pt x="376" y="5622"/>
                  </a:cubicBezTo>
                  <a:close/>
                  <a:moveTo>
                    <a:pt x="407" y="5998"/>
                  </a:moveTo>
                  <a:cubicBezTo>
                    <a:pt x="582" y="6224"/>
                    <a:pt x="349" y="6343"/>
                    <a:pt x="277" y="6511"/>
                  </a:cubicBezTo>
                  <a:cubicBezTo>
                    <a:pt x="154" y="6289"/>
                    <a:pt x="271" y="6138"/>
                    <a:pt x="407" y="5998"/>
                  </a:cubicBezTo>
                  <a:close/>
                  <a:moveTo>
                    <a:pt x="1264" y="179"/>
                  </a:moveTo>
                  <a:cubicBezTo>
                    <a:pt x="1293" y="179"/>
                    <a:pt x="1321" y="180"/>
                    <a:pt x="1350" y="182"/>
                  </a:cubicBezTo>
                  <a:cubicBezTo>
                    <a:pt x="1930" y="218"/>
                    <a:pt x="2510" y="268"/>
                    <a:pt x="3089" y="268"/>
                  </a:cubicBezTo>
                  <a:cubicBezTo>
                    <a:pt x="3125" y="268"/>
                    <a:pt x="3160" y="268"/>
                    <a:pt x="3196" y="268"/>
                  </a:cubicBezTo>
                  <a:cubicBezTo>
                    <a:pt x="3437" y="264"/>
                    <a:pt x="3677" y="263"/>
                    <a:pt x="3917" y="263"/>
                  </a:cubicBezTo>
                  <a:cubicBezTo>
                    <a:pt x="4157" y="263"/>
                    <a:pt x="4397" y="264"/>
                    <a:pt x="4638" y="268"/>
                  </a:cubicBezTo>
                  <a:cubicBezTo>
                    <a:pt x="4662" y="268"/>
                    <a:pt x="4686" y="268"/>
                    <a:pt x="4710" y="268"/>
                  </a:cubicBezTo>
                  <a:cubicBezTo>
                    <a:pt x="5349" y="268"/>
                    <a:pt x="5984" y="225"/>
                    <a:pt x="6616" y="186"/>
                  </a:cubicBezTo>
                  <a:cubicBezTo>
                    <a:pt x="6648" y="184"/>
                    <a:pt x="6678" y="183"/>
                    <a:pt x="6707" y="183"/>
                  </a:cubicBezTo>
                  <a:cubicBezTo>
                    <a:pt x="7106" y="183"/>
                    <a:pt x="7255" y="380"/>
                    <a:pt x="7347" y="753"/>
                  </a:cubicBezTo>
                  <a:cubicBezTo>
                    <a:pt x="7406" y="1002"/>
                    <a:pt x="7416" y="1252"/>
                    <a:pt x="7423" y="1505"/>
                  </a:cubicBezTo>
                  <a:cubicBezTo>
                    <a:pt x="7450" y="2017"/>
                    <a:pt x="7440" y="2533"/>
                    <a:pt x="7447" y="3046"/>
                  </a:cubicBezTo>
                  <a:cubicBezTo>
                    <a:pt x="7457" y="3931"/>
                    <a:pt x="7453" y="4816"/>
                    <a:pt x="7457" y="5701"/>
                  </a:cubicBezTo>
                  <a:cubicBezTo>
                    <a:pt x="7457" y="5841"/>
                    <a:pt x="7436" y="5981"/>
                    <a:pt x="7388" y="6114"/>
                  </a:cubicBezTo>
                  <a:cubicBezTo>
                    <a:pt x="7286" y="6412"/>
                    <a:pt x="7036" y="6528"/>
                    <a:pt x="6753" y="6562"/>
                  </a:cubicBezTo>
                  <a:cubicBezTo>
                    <a:pt x="6206" y="6630"/>
                    <a:pt x="5653" y="6675"/>
                    <a:pt x="5099" y="6682"/>
                  </a:cubicBezTo>
                  <a:cubicBezTo>
                    <a:pt x="5088" y="6682"/>
                    <a:pt x="5077" y="6682"/>
                    <a:pt x="5066" y="6682"/>
                  </a:cubicBezTo>
                  <a:cubicBezTo>
                    <a:pt x="4712" y="6682"/>
                    <a:pt x="4355" y="6633"/>
                    <a:pt x="3999" y="6633"/>
                  </a:cubicBezTo>
                  <a:cubicBezTo>
                    <a:pt x="3977" y="6633"/>
                    <a:pt x="3955" y="6634"/>
                    <a:pt x="3934" y="6634"/>
                  </a:cubicBezTo>
                  <a:cubicBezTo>
                    <a:pt x="3576" y="6642"/>
                    <a:pt x="3220" y="6684"/>
                    <a:pt x="2863" y="6684"/>
                  </a:cubicBezTo>
                  <a:cubicBezTo>
                    <a:pt x="2790" y="6684"/>
                    <a:pt x="2718" y="6682"/>
                    <a:pt x="2645" y="6678"/>
                  </a:cubicBezTo>
                  <a:cubicBezTo>
                    <a:pt x="2150" y="6648"/>
                    <a:pt x="1648" y="6634"/>
                    <a:pt x="1162" y="6545"/>
                  </a:cubicBezTo>
                  <a:cubicBezTo>
                    <a:pt x="913" y="6497"/>
                    <a:pt x="701" y="6374"/>
                    <a:pt x="612" y="6118"/>
                  </a:cubicBezTo>
                  <a:cubicBezTo>
                    <a:pt x="561" y="5968"/>
                    <a:pt x="551" y="5814"/>
                    <a:pt x="544" y="5657"/>
                  </a:cubicBezTo>
                  <a:cubicBezTo>
                    <a:pt x="534" y="5472"/>
                    <a:pt x="544" y="5284"/>
                    <a:pt x="544" y="5103"/>
                  </a:cubicBezTo>
                  <a:cubicBezTo>
                    <a:pt x="544" y="5038"/>
                    <a:pt x="534" y="4970"/>
                    <a:pt x="588" y="4918"/>
                  </a:cubicBezTo>
                  <a:cubicBezTo>
                    <a:pt x="602" y="4908"/>
                    <a:pt x="612" y="4871"/>
                    <a:pt x="605" y="4867"/>
                  </a:cubicBezTo>
                  <a:cubicBezTo>
                    <a:pt x="479" y="4761"/>
                    <a:pt x="547" y="4618"/>
                    <a:pt x="547" y="4498"/>
                  </a:cubicBezTo>
                  <a:cubicBezTo>
                    <a:pt x="547" y="3863"/>
                    <a:pt x="554" y="3241"/>
                    <a:pt x="561" y="2612"/>
                  </a:cubicBezTo>
                  <a:cubicBezTo>
                    <a:pt x="564" y="2082"/>
                    <a:pt x="561" y="1553"/>
                    <a:pt x="612" y="1023"/>
                  </a:cubicBezTo>
                  <a:cubicBezTo>
                    <a:pt x="633" y="821"/>
                    <a:pt x="670" y="620"/>
                    <a:pt x="773" y="442"/>
                  </a:cubicBezTo>
                  <a:cubicBezTo>
                    <a:pt x="887" y="238"/>
                    <a:pt x="1064" y="179"/>
                    <a:pt x="1264" y="179"/>
                  </a:cubicBezTo>
                  <a:close/>
                  <a:moveTo>
                    <a:pt x="547" y="6323"/>
                  </a:moveTo>
                  <a:cubicBezTo>
                    <a:pt x="653" y="6395"/>
                    <a:pt x="653" y="6470"/>
                    <a:pt x="571" y="6562"/>
                  </a:cubicBezTo>
                  <a:cubicBezTo>
                    <a:pt x="506" y="6634"/>
                    <a:pt x="465" y="6730"/>
                    <a:pt x="414" y="6815"/>
                  </a:cubicBezTo>
                  <a:cubicBezTo>
                    <a:pt x="329" y="6743"/>
                    <a:pt x="294" y="6678"/>
                    <a:pt x="373" y="6583"/>
                  </a:cubicBezTo>
                  <a:cubicBezTo>
                    <a:pt x="441" y="6504"/>
                    <a:pt x="493" y="6408"/>
                    <a:pt x="547" y="6323"/>
                  </a:cubicBezTo>
                  <a:close/>
                  <a:moveTo>
                    <a:pt x="766" y="6528"/>
                  </a:moveTo>
                  <a:cubicBezTo>
                    <a:pt x="810" y="6552"/>
                    <a:pt x="858" y="6566"/>
                    <a:pt x="886" y="6596"/>
                  </a:cubicBezTo>
                  <a:cubicBezTo>
                    <a:pt x="903" y="6617"/>
                    <a:pt x="862" y="6648"/>
                    <a:pt x="845" y="6668"/>
                  </a:cubicBezTo>
                  <a:cubicBezTo>
                    <a:pt x="773" y="6753"/>
                    <a:pt x="698" y="6835"/>
                    <a:pt x="623" y="6918"/>
                  </a:cubicBezTo>
                  <a:cubicBezTo>
                    <a:pt x="608" y="6934"/>
                    <a:pt x="596" y="6943"/>
                    <a:pt x="582" y="6943"/>
                  </a:cubicBezTo>
                  <a:cubicBezTo>
                    <a:pt x="573" y="6943"/>
                    <a:pt x="563" y="6939"/>
                    <a:pt x="551" y="6931"/>
                  </a:cubicBezTo>
                  <a:cubicBezTo>
                    <a:pt x="530" y="6918"/>
                    <a:pt x="517" y="6900"/>
                    <a:pt x="534" y="6873"/>
                  </a:cubicBezTo>
                  <a:cubicBezTo>
                    <a:pt x="602" y="6767"/>
                    <a:pt x="657" y="6658"/>
                    <a:pt x="739" y="6559"/>
                  </a:cubicBezTo>
                  <a:cubicBezTo>
                    <a:pt x="749" y="6548"/>
                    <a:pt x="756" y="6535"/>
                    <a:pt x="766" y="6528"/>
                  </a:cubicBezTo>
                  <a:close/>
                  <a:moveTo>
                    <a:pt x="6941" y="6829"/>
                  </a:moveTo>
                  <a:lnTo>
                    <a:pt x="6941" y="6829"/>
                  </a:lnTo>
                  <a:cubicBezTo>
                    <a:pt x="6927" y="6918"/>
                    <a:pt x="6900" y="6965"/>
                    <a:pt x="6790" y="6965"/>
                  </a:cubicBezTo>
                  <a:cubicBezTo>
                    <a:pt x="6852" y="6907"/>
                    <a:pt x="6890" y="6873"/>
                    <a:pt x="6941" y="6829"/>
                  </a:cubicBezTo>
                  <a:close/>
                  <a:moveTo>
                    <a:pt x="6503" y="6743"/>
                  </a:moveTo>
                  <a:cubicBezTo>
                    <a:pt x="6401" y="6849"/>
                    <a:pt x="6305" y="6955"/>
                    <a:pt x="6169" y="7010"/>
                  </a:cubicBezTo>
                  <a:cubicBezTo>
                    <a:pt x="6244" y="6870"/>
                    <a:pt x="6380" y="6815"/>
                    <a:pt x="6503" y="6743"/>
                  </a:cubicBezTo>
                  <a:close/>
                  <a:moveTo>
                    <a:pt x="6859" y="6706"/>
                  </a:moveTo>
                  <a:cubicBezTo>
                    <a:pt x="6715" y="6815"/>
                    <a:pt x="6637" y="7020"/>
                    <a:pt x="6408" y="7023"/>
                  </a:cubicBezTo>
                  <a:cubicBezTo>
                    <a:pt x="6459" y="6979"/>
                    <a:pt x="6500" y="6941"/>
                    <a:pt x="6544" y="6904"/>
                  </a:cubicBezTo>
                  <a:cubicBezTo>
                    <a:pt x="6568" y="6883"/>
                    <a:pt x="6602" y="6856"/>
                    <a:pt x="6609" y="6832"/>
                  </a:cubicBezTo>
                  <a:cubicBezTo>
                    <a:pt x="6626" y="6718"/>
                    <a:pt x="6694" y="6708"/>
                    <a:pt x="6767" y="6708"/>
                  </a:cubicBezTo>
                  <a:cubicBezTo>
                    <a:pt x="6781" y="6708"/>
                    <a:pt x="6796" y="6708"/>
                    <a:pt x="6810" y="6708"/>
                  </a:cubicBezTo>
                  <a:cubicBezTo>
                    <a:pt x="6827" y="6708"/>
                    <a:pt x="6843" y="6708"/>
                    <a:pt x="6859" y="6706"/>
                  </a:cubicBezTo>
                  <a:close/>
                  <a:moveTo>
                    <a:pt x="6204" y="6768"/>
                  </a:moveTo>
                  <a:cubicBezTo>
                    <a:pt x="6217" y="6768"/>
                    <a:pt x="6230" y="6769"/>
                    <a:pt x="6244" y="6771"/>
                  </a:cubicBezTo>
                  <a:cubicBezTo>
                    <a:pt x="6073" y="6815"/>
                    <a:pt x="6022" y="7027"/>
                    <a:pt x="5834" y="7027"/>
                  </a:cubicBezTo>
                  <a:cubicBezTo>
                    <a:pt x="5958" y="6941"/>
                    <a:pt x="6026" y="6768"/>
                    <a:pt x="6204" y="6768"/>
                  </a:cubicBezTo>
                  <a:close/>
                  <a:moveTo>
                    <a:pt x="1094" y="6672"/>
                  </a:moveTo>
                  <a:cubicBezTo>
                    <a:pt x="1127" y="6672"/>
                    <a:pt x="1161" y="6682"/>
                    <a:pt x="1197" y="6702"/>
                  </a:cubicBezTo>
                  <a:cubicBezTo>
                    <a:pt x="1111" y="6801"/>
                    <a:pt x="1015" y="6914"/>
                    <a:pt x="913" y="7010"/>
                  </a:cubicBezTo>
                  <a:cubicBezTo>
                    <a:pt x="900" y="7024"/>
                    <a:pt x="885" y="7029"/>
                    <a:pt x="869" y="7029"/>
                  </a:cubicBezTo>
                  <a:cubicBezTo>
                    <a:pt x="832" y="7029"/>
                    <a:pt x="787" y="7003"/>
                    <a:pt x="732" y="7003"/>
                  </a:cubicBezTo>
                  <a:cubicBezTo>
                    <a:pt x="730" y="7003"/>
                    <a:pt x="727" y="7003"/>
                    <a:pt x="725" y="7003"/>
                  </a:cubicBezTo>
                  <a:cubicBezTo>
                    <a:pt x="800" y="6921"/>
                    <a:pt x="862" y="6870"/>
                    <a:pt x="906" y="6801"/>
                  </a:cubicBezTo>
                  <a:cubicBezTo>
                    <a:pt x="962" y="6717"/>
                    <a:pt x="1024" y="6672"/>
                    <a:pt x="1094" y="6672"/>
                  </a:cubicBezTo>
                  <a:close/>
                  <a:moveTo>
                    <a:pt x="4882" y="6821"/>
                  </a:moveTo>
                  <a:cubicBezTo>
                    <a:pt x="4922" y="6821"/>
                    <a:pt x="4966" y="6827"/>
                    <a:pt x="5014" y="6839"/>
                  </a:cubicBezTo>
                  <a:cubicBezTo>
                    <a:pt x="4857" y="7026"/>
                    <a:pt x="4826" y="7062"/>
                    <a:pt x="4687" y="7062"/>
                  </a:cubicBezTo>
                  <a:cubicBezTo>
                    <a:pt x="4653" y="7062"/>
                    <a:pt x="4612" y="7060"/>
                    <a:pt x="4562" y="7058"/>
                  </a:cubicBezTo>
                  <a:cubicBezTo>
                    <a:pt x="4634" y="6898"/>
                    <a:pt x="4738" y="6821"/>
                    <a:pt x="4882" y="6821"/>
                  </a:cubicBezTo>
                  <a:close/>
                  <a:moveTo>
                    <a:pt x="5454" y="6818"/>
                  </a:moveTo>
                  <a:lnTo>
                    <a:pt x="5454" y="6818"/>
                  </a:lnTo>
                  <a:cubicBezTo>
                    <a:pt x="5359" y="6987"/>
                    <a:pt x="5257" y="7065"/>
                    <a:pt x="5108" y="7065"/>
                  </a:cubicBezTo>
                  <a:cubicBezTo>
                    <a:pt x="5075" y="7065"/>
                    <a:pt x="5041" y="7062"/>
                    <a:pt x="5003" y="7054"/>
                  </a:cubicBezTo>
                  <a:cubicBezTo>
                    <a:pt x="5208" y="6822"/>
                    <a:pt x="5208" y="6822"/>
                    <a:pt x="5454" y="6818"/>
                  </a:cubicBezTo>
                  <a:close/>
                  <a:moveTo>
                    <a:pt x="1425" y="6720"/>
                  </a:moveTo>
                  <a:cubicBezTo>
                    <a:pt x="1469" y="6720"/>
                    <a:pt x="1531" y="6739"/>
                    <a:pt x="1586" y="6747"/>
                  </a:cubicBezTo>
                  <a:cubicBezTo>
                    <a:pt x="1542" y="6798"/>
                    <a:pt x="1508" y="6829"/>
                    <a:pt x="1487" y="6866"/>
                  </a:cubicBezTo>
                  <a:cubicBezTo>
                    <a:pt x="1422" y="7001"/>
                    <a:pt x="1331" y="7067"/>
                    <a:pt x="1209" y="7067"/>
                  </a:cubicBezTo>
                  <a:cubicBezTo>
                    <a:pt x="1163" y="7067"/>
                    <a:pt x="1114" y="7058"/>
                    <a:pt x="1060" y="7041"/>
                  </a:cubicBezTo>
                  <a:cubicBezTo>
                    <a:pt x="1145" y="6921"/>
                    <a:pt x="1268" y="6832"/>
                    <a:pt x="1381" y="6733"/>
                  </a:cubicBezTo>
                  <a:cubicBezTo>
                    <a:pt x="1391" y="6724"/>
                    <a:pt x="1407" y="6720"/>
                    <a:pt x="1425" y="6720"/>
                  </a:cubicBezTo>
                  <a:close/>
                  <a:moveTo>
                    <a:pt x="5796" y="6791"/>
                  </a:moveTo>
                  <a:cubicBezTo>
                    <a:pt x="5823" y="6791"/>
                    <a:pt x="5853" y="6794"/>
                    <a:pt x="5885" y="6801"/>
                  </a:cubicBezTo>
                  <a:cubicBezTo>
                    <a:pt x="5765" y="6870"/>
                    <a:pt x="5711" y="6986"/>
                    <a:pt x="5618" y="7051"/>
                  </a:cubicBezTo>
                  <a:cubicBezTo>
                    <a:pt x="5594" y="7067"/>
                    <a:pt x="5561" y="7073"/>
                    <a:pt x="5525" y="7073"/>
                  </a:cubicBezTo>
                  <a:cubicBezTo>
                    <a:pt x="5486" y="7073"/>
                    <a:pt x="5444" y="7066"/>
                    <a:pt x="5403" y="7061"/>
                  </a:cubicBezTo>
                  <a:cubicBezTo>
                    <a:pt x="5520" y="6953"/>
                    <a:pt x="5605" y="6791"/>
                    <a:pt x="5796" y="6791"/>
                  </a:cubicBezTo>
                  <a:close/>
                  <a:moveTo>
                    <a:pt x="4517" y="6812"/>
                  </a:moveTo>
                  <a:cubicBezTo>
                    <a:pt x="4538" y="6812"/>
                    <a:pt x="4559" y="6814"/>
                    <a:pt x="4580" y="6818"/>
                  </a:cubicBezTo>
                  <a:cubicBezTo>
                    <a:pt x="4471" y="6927"/>
                    <a:pt x="4394" y="7073"/>
                    <a:pt x="4230" y="7073"/>
                  </a:cubicBezTo>
                  <a:cubicBezTo>
                    <a:pt x="4208" y="7073"/>
                    <a:pt x="4185" y="7070"/>
                    <a:pt x="4159" y="7064"/>
                  </a:cubicBezTo>
                  <a:cubicBezTo>
                    <a:pt x="4225" y="6915"/>
                    <a:pt x="4370" y="6812"/>
                    <a:pt x="4517" y="6812"/>
                  </a:cubicBezTo>
                  <a:close/>
                  <a:moveTo>
                    <a:pt x="2844" y="6823"/>
                  </a:moveTo>
                  <a:cubicBezTo>
                    <a:pt x="2869" y="6823"/>
                    <a:pt x="2897" y="6828"/>
                    <a:pt x="2929" y="6839"/>
                  </a:cubicBezTo>
                  <a:cubicBezTo>
                    <a:pt x="2859" y="6980"/>
                    <a:pt x="2725" y="7076"/>
                    <a:pt x="2579" y="7076"/>
                  </a:cubicBezTo>
                  <a:cubicBezTo>
                    <a:pt x="2569" y="7076"/>
                    <a:pt x="2559" y="7076"/>
                    <a:pt x="2550" y="7075"/>
                  </a:cubicBezTo>
                  <a:cubicBezTo>
                    <a:pt x="2660" y="6985"/>
                    <a:pt x="2701" y="6823"/>
                    <a:pt x="2844" y="6823"/>
                  </a:cubicBezTo>
                  <a:close/>
                  <a:moveTo>
                    <a:pt x="1764" y="6748"/>
                  </a:moveTo>
                  <a:cubicBezTo>
                    <a:pt x="1795" y="6748"/>
                    <a:pt x="1831" y="6760"/>
                    <a:pt x="1871" y="6760"/>
                  </a:cubicBezTo>
                  <a:cubicBezTo>
                    <a:pt x="1890" y="6760"/>
                    <a:pt x="1910" y="6758"/>
                    <a:pt x="1931" y="6750"/>
                  </a:cubicBezTo>
                  <a:cubicBezTo>
                    <a:pt x="1825" y="6870"/>
                    <a:pt x="1743" y="6959"/>
                    <a:pt x="1658" y="7051"/>
                  </a:cubicBezTo>
                  <a:cubicBezTo>
                    <a:pt x="1637" y="7074"/>
                    <a:pt x="1613" y="7079"/>
                    <a:pt x="1587" y="7079"/>
                  </a:cubicBezTo>
                  <a:cubicBezTo>
                    <a:pt x="1565" y="7079"/>
                    <a:pt x="1540" y="7075"/>
                    <a:pt x="1513" y="7075"/>
                  </a:cubicBezTo>
                  <a:cubicBezTo>
                    <a:pt x="1500" y="7075"/>
                    <a:pt x="1487" y="7076"/>
                    <a:pt x="1473" y="7078"/>
                  </a:cubicBezTo>
                  <a:cubicBezTo>
                    <a:pt x="1559" y="6965"/>
                    <a:pt x="1627" y="6863"/>
                    <a:pt x="1709" y="6771"/>
                  </a:cubicBezTo>
                  <a:cubicBezTo>
                    <a:pt x="1725" y="6754"/>
                    <a:pt x="1743" y="6748"/>
                    <a:pt x="1764" y="6748"/>
                  </a:cubicBezTo>
                  <a:close/>
                  <a:moveTo>
                    <a:pt x="3249" y="6808"/>
                  </a:moveTo>
                  <a:cubicBezTo>
                    <a:pt x="3283" y="6808"/>
                    <a:pt x="3321" y="6814"/>
                    <a:pt x="3363" y="6829"/>
                  </a:cubicBezTo>
                  <a:cubicBezTo>
                    <a:pt x="3229" y="6911"/>
                    <a:pt x="3152" y="7083"/>
                    <a:pt x="2965" y="7083"/>
                  </a:cubicBezTo>
                  <a:cubicBezTo>
                    <a:pt x="2942" y="7083"/>
                    <a:pt x="2918" y="7080"/>
                    <a:pt x="2891" y="7075"/>
                  </a:cubicBezTo>
                  <a:cubicBezTo>
                    <a:pt x="3005" y="6961"/>
                    <a:pt x="3083" y="6808"/>
                    <a:pt x="3249" y="6808"/>
                  </a:cubicBezTo>
                  <a:close/>
                  <a:moveTo>
                    <a:pt x="2114" y="6785"/>
                  </a:moveTo>
                  <a:cubicBezTo>
                    <a:pt x="2148" y="6785"/>
                    <a:pt x="2194" y="6794"/>
                    <a:pt x="2229" y="6794"/>
                  </a:cubicBezTo>
                  <a:cubicBezTo>
                    <a:pt x="2235" y="6801"/>
                    <a:pt x="2239" y="6815"/>
                    <a:pt x="2242" y="6822"/>
                  </a:cubicBezTo>
                  <a:cubicBezTo>
                    <a:pt x="2133" y="6904"/>
                    <a:pt x="2083" y="7086"/>
                    <a:pt x="1910" y="7086"/>
                  </a:cubicBezTo>
                  <a:cubicBezTo>
                    <a:pt x="1883" y="7086"/>
                    <a:pt x="1853" y="7082"/>
                    <a:pt x="1819" y="7071"/>
                  </a:cubicBezTo>
                  <a:cubicBezTo>
                    <a:pt x="1883" y="6959"/>
                    <a:pt x="1996" y="6890"/>
                    <a:pt x="2071" y="6798"/>
                  </a:cubicBezTo>
                  <a:cubicBezTo>
                    <a:pt x="2079" y="6788"/>
                    <a:pt x="2094" y="6785"/>
                    <a:pt x="2114" y="6785"/>
                  </a:cubicBezTo>
                  <a:close/>
                  <a:moveTo>
                    <a:pt x="2448" y="6810"/>
                  </a:moveTo>
                  <a:cubicBezTo>
                    <a:pt x="2487" y="6810"/>
                    <a:pt x="2528" y="6829"/>
                    <a:pt x="2569" y="6829"/>
                  </a:cubicBezTo>
                  <a:cubicBezTo>
                    <a:pt x="2573" y="6829"/>
                    <a:pt x="2577" y="6829"/>
                    <a:pt x="2581" y="6829"/>
                  </a:cubicBezTo>
                  <a:cubicBezTo>
                    <a:pt x="2496" y="6930"/>
                    <a:pt x="2449" y="7087"/>
                    <a:pt x="2289" y="7087"/>
                  </a:cubicBezTo>
                  <a:cubicBezTo>
                    <a:pt x="2261" y="7087"/>
                    <a:pt x="2230" y="7082"/>
                    <a:pt x="2194" y="7071"/>
                  </a:cubicBezTo>
                  <a:cubicBezTo>
                    <a:pt x="2259" y="6989"/>
                    <a:pt x="2321" y="6914"/>
                    <a:pt x="2382" y="6839"/>
                  </a:cubicBezTo>
                  <a:cubicBezTo>
                    <a:pt x="2403" y="6817"/>
                    <a:pt x="2425" y="6810"/>
                    <a:pt x="2448" y="6810"/>
                  </a:cubicBezTo>
                  <a:close/>
                  <a:moveTo>
                    <a:pt x="3614" y="6783"/>
                  </a:moveTo>
                  <a:cubicBezTo>
                    <a:pt x="3648" y="6783"/>
                    <a:pt x="3687" y="6786"/>
                    <a:pt x="3725" y="6786"/>
                  </a:cubicBezTo>
                  <a:cubicBezTo>
                    <a:pt x="3739" y="6786"/>
                    <a:pt x="3753" y="6785"/>
                    <a:pt x="3766" y="6784"/>
                  </a:cubicBezTo>
                  <a:cubicBezTo>
                    <a:pt x="3681" y="6890"/>
                    <a:pt x="3613" y="6976"/>
                    <a:pt x="3537" y="7058"/>
                  </a:cubicBezTo>
                  <a:cubicBezTo>
                    <a:pt x="3505" y="7091"/>
                    <a:pt x="3470" y="7101"/>
                    <a:pt x="3433" y="7101"/>
                  </a:cubicBezTo>
                  <a:cubicBezTo>
                    <a:pt x="3385" y="7101"/>
                    <a:pt x="3333" y="7084"/>
                    <a:pt x="3280" y="7084"/>
                  </a:cubicBezTo>
                  <a:cubicBezTo>
                    <a:pt x="3275" y="7084"/>
                    <a:pt x="3269" y="7085"/>
                    <a:pt x="3264" y="7085"/>
                  </a:cubicBezTo>
                  <a:cubicBezTo>
                    <a:pt x="3349" y="6976"/>
                    <a:pt x="3459" y="6918"/>
                    <a:pt x="3527" y="6805"/>
                  </a:cubicBezTo>
                  <a:cubicBezTo>
                    <a:pt x="3540" y="6787"/>
                    <a:pt x="3573" y="6783"/>
                    <a:pt x="3614" y="6783"/>
                  </a:cubicBezTo>
                  <a:close/>
                  <a:moveTo>
                    <a:pt x="3936" y="6784"/>
                  </a:moveTo>
                  <a:cubicBezTo>
                    <a:pt x="3941" y="6784"/>
                    <a:pt x="3946" y="6784"/>
                    <a:pt x="3951" y="6784"/>
                  </a:cubicBezTo>
                  <a:lnTo>
                    <a:pt x="4238" y="6784"/>
                  </a:lnTo>
                  <a:cubicBezTo>
                    <a:pt x="4097" y="6926"/>
                    <a:pt x="4000" y="7111"/>
                    <a:pt x="3808" y="7111"/>
                  </a:cubicBezTo>
                  <a:cubicBezTo>
                    <a:pt x="3768" y="7111"/>
                    <a:pt x="3724" y="7103"/>
                    <a:pt x="3674" y="7085"/>
                  </a:cubicBezTo>
                  <a:cubicBezTo>
                    <a:pt x="3732" y="6986"/>
                    <a:pt x="3841" y="6918"/>
                    <a:pt x="3893" y="6805"/>
                  </a:cubicBezTo>
                  <a:cubicBezTo>
                    <a:pt x="3901" y="6786"/>
                    <a:pt x="3919" y="6784"/>
                    <a:pt x="3936" y="6784"/>
                  </a:cubicBezTo>
                  <a:close/>
                  <a:moveTo>
                    <a:pt x="6700" y="1"/>
                  </a:moveTo>
                  <a:cubicBezTo>
                    <a:pt x="6634" y="1"/>
                    <a:pt x="6567" y="6"/>
                    <a:pt x="6500" y="12"/>
                  </a:cubicBezTo>
                  <a:cubicBezTo>
                    <a:pt x="6035" y="46"/>
                    <a:pt x="5571" y="80"/>
                    <a:pt x="5099" y="87"/>
                  </a:cubicBezTo>
                  <a:cubicBezTo>
                    <a:pt x="4942" y="90"/>
                    <a:pt x="4786" y="91"/>
                    <a:pt x="4628" y="91"/>
                  </a:cubicBezTo>
                  <a:cubicBezTo>
                    <a:pt x="4295" y="91"/>
                    <a:pt x="3960" y="86"/>
                    <a:pt x="3626" y="86"/>
                  </a:cubicBezTo>
                  <a:cubicBezTo>
                    <a:pt x="3561" y="86"/>
                    <a:pt x="3496" y="86"/>
                    <a:pt x="3431" y="87"/>
                  </a:cubicBezTo>
                  <a:cubicBezTo>
                    <a:pt x="3380" y="87"/>
                    <a:pt x="3328" y="87"/>
                    <a:pt x="3276" y="87"/>
                  </a:cubicBezTo>
                  <a:cubicBezTo>
                    <a:pt x="2908" y="87"/>
                    <a:pt x="2542" y="76"/>
                    <a:pt x="2174" y="53"/>
                  </a:cubicBezTo>
                  <a:cubicBezTo>
                    <a:pt x="1866" y="32"/>
                    <a:pt x="1559" y="5"/>
                    <a:pt x="1251" y="5"/>
                  </a:cubicBezTo>
                  <a:cubicBezTo>
                    <a:pt x="971" y="5"/>
                    <a:pt x="752" y="148"/>
                    <a:pt x="616" y="394"/>
                  </a:cubicBezTo>
                  <a:cubicBezTo>
                    <a:pt x="588" y="442"/>
                    <a:pt x="564" y="466"/>
                    <a:pt x="503" y="476"/>
                  </a:cubicBezTo>
                  <a:cubicBezTo>
                    <a:pt x="165" y="517"/>
                    <a:pt x="55" y="647"/>
                    <a:pt x="31" y="989"/>
                  </a:cubicBezTo>
                  <a:cubicBezTo>
                    <a:pt x="25" y="1061"/>
                    <a:pt x="18" y="1139"/>
                    <a:pt x="18" y="1211"/>
                  </a:cubicBezTo>
                  <a:cubicBezTo>
                    <a:pt x="1" y="1672"/>
                    <a:pt x="31" y="2130"/>
                    <a:pt x="35" y="2591"/>
                  </a:cubicBezTo>
                  <a:cubicBezTo>
                    <a:pt x="38" y="3336"/>
                    <a:pt x="35" y="4085"/>
                    <a:pt x="35" y="4833"/>
                  </a:cubicBezTo>
                  <a:cubicBezTo>
                    <a:pt x="35" y="4901"/>
                    <a:pt x="42" y="4966"/>
                    <a:pt x="38" y="5035"/>
                  </a:cubicBezTo>
                  <a:cubicBezTo>
                    <a:pt x="21" y="5503"/>
                    <a:pt x="25" y="5974"/>
                    <a:pt x="100" y="6443"/>
                  </a:cubicBezTo>
                  <a:cubicBezTo>
                    <a:pt x="158" y="6832"/>
                    <a:pt x="390" y="7071"/>
                    <a:pt x="708" y="7136"/>
                  </a:cubicBezTo>
                  <a:cubicBezTo>
                    <a:pt x="1057" y="7208"/>
                    <a:pt x="1408" y="7215"/>
                    <a:pt x="1760" y="7222"/>
                  </a:cubicBezTo>
                  <a:cubicBezTo>
                    <a:pt x="1974" y="7229"/>
                    <a:pt x="2189" y="7230"/>
                    <a:pt x="2403" y="7230"/>
                  </a:cubicBezTo>
                  <a:cubicBezTo>
                    <a:pt x="2528" y="7230"/>
                    <a:pt x="2653" y="7230"/>
                    <a:pt x="2778" y="7230"/>
                  </a:cubicBezTo>
                  <a:cubicBezTo>
                    <a:pt x="3051" y="7230"/>
                    <a:pt x="3324" y="7232"/>
                    <a:pt x="3595" y="7246"/>
                  </a:cubicBezTo>
                  <a:cubicBezTo>
                    <a:pt x="3635" y="7248"/>
                    <a:pt x="3675" y="7249"/>
                    <a:pt x="3714" y="7249"/>
                  </a:cubicBezTo>
                  <a:cubicBezTo>
                    <a:pt x="3973" y="7249"/>
                    <a:pt x="4232" y="7208"/>
                    <a:pt x="4492" y="7208"/>
                  </a:cubicBezTo>
                  <a:cubicBezTo>
                    <a:pt x="4500" y="7208"/>
                    <a:pt x="4509" y="7208"/>
                    <a:pt x="4518" y="7208"/>
                  </a:cubicBezTo>
                  <a:cubicBezTo>
                    <a:pt x="4747" y="7210"/>
                    <a:pt x="4976" y="7216"/>
                    <a:pt x="5206" y="7216"/>
                  </a:cubicBezTo>
                  <a:cubicBezTo>
                    <a:pt x="5419" y="7216"/>
                    <a:pt x="5632" y="7211"/>
                    <a:pt x="5844" y="7191"/>
                  </a:cubicBezTo>
                  <a:cubicBezTo>
                    <a:pt x="5935" y="7182"/>
                    <a:pt x="6023" y="7165"/>
                    <a:pt x="6112" y="7165"/>
                  </a:cubicBezTo>
                  <a:cubicBezTo>
                    <a:pt x="6157" y="7165"/>
                    <a:pt x="6202" y="7169"/>
                    <a:pt x="6247" y="7181"/>
                  </a:cubicBezTo>
                  <a:cubicBezTo>
                    <a:pt x="6268" y="7187"/>
                    <a:pt x="6292" y="7189"/>
                    <a:pt x="6315" y="7189"/>
                  </a:cubicBezTo>
                  <a:cubicBezTo>
                    <a:pt x="6346" y="7189"/>
                    <a:pt x="6376" y="7185"/>
                    <a:pt x="6401" y="7177"/>
                  </a:cubicBezTo>
                  <a:cubicBezTo>
                    <a:pt x="6534" y="7143"/>
                    <a:pt x="6671" y="7126"/>
                    <a:pt x="6808" y="7112"/>
                  </a:cubicBezTo>
                  <a:cubicBezTo>
                    <a:pt x="6941" y="7105"/>
                    <a:pt x="7026" y="7034"/>
                    <a:pt x="7074" y="6907"/>
                  </a:cubicBezTo>
                  <a:cubicBezTo>
                    <a:pt x="7101" y="6832"/>
                    <a:pt x="7112" y="6750"/>
                    <a:pt x="7108" y="6668"/>
                  </a:cubicBezTo>
                  <a:cubicBezTo>
                    <a:pt x="7101" y="6610"/>
                    <a:pt x="7125" y="6583"/>
                    <a:pt x="7177" y="6559"/>
                  </a:cubicBezTo>
                  <a:cubicBezTo>
                    <a:pt x="7334" y="6477"/>
                    <a:pt x="7440" y="6354"/>
                    <a:pt x="7518" y="6190"/>
                  </a:cubicBezTo>
                  <a:cubicBezTo>
                    <a:pt x="7597" y="6026"/>
                    <a:pt x="7621" y="5848"/>
                    <a:pt x="7621" y="5670"/>
                  </a:cubicBezTo>
                  <a:cubicBezTo>
                    <a:pt x="7624" y="4939"/>
                    <a:pt x="7621" y="4208"/>
                    <a:pt x="7621" y="3480"/>
                  </a:cubicBezTo>
                  <a:lnTo>
                    <a:pt x="7597" y="3480"/>
                  </a:lnTo>
                  <a:cubicBezTo>
                    <a:pt x="7597" y="2960"/>
                    <a:pt x="7607" y="2444"/>
                    <a:pt x="7593" y="1932"/>
                  </a:cubicBezTo>
                  <a:cubicBezTo>
                    <a:pt x="7587" y="1549"/>
                    <a:pt x="7593" y="1160"/>
                    <a:pt x="7511" y="780"/>
                  </a:cubicBezTo>
                  <a:cubicBezTo>
                    <a:pt x="7450" y="476"/>
                    <a:pt x="7341" y="203"/>
                    <a:pt x="7023" y="63"/>
                  </a:cubicBezTo>
                  <a:cubicBezTo>
                    <a:pt x="6914" y="14"/>
                    <a:pt x="6807" y="1"/>
                    <a:pt x="670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700"/>
            </a:p>
          </p:txBody>
        </p:sp>
        <p:grpSp>
          <p:nvGrpSpPr>
            <p:cNvPr id="124" name="Google Shape;317;p5"/>
            <p:cNvGrpSpPr>
              <a:grpSpLocks/>
            </p:cNvGrpSpPr>
            <p:nvPr/>
          </p:nvGrpSpPr>
          <p:grpSpPr bwMode="auto">
            <a:xfrm>
              <a:off x="174664" y="3198525"/>
              <a:ext cx="450802" cy="459129"/>
              <a:chOff x="174651" y="3865675"/>
              <a:chExt cx="450802" cy="459129"/>
            </a:xfrm>
          </p:grpSpPr>
          <p:sp>
            <p:nvSpPr>
              <p:cNvPr id="125" name="Google Shape;318;p5"/>
              <p:cNvSpPr>
                <a:spLocks/>
              </p:cNvSpPr>
              <p:nvPr/>
            </p:nvSpPr>
            <p:spPr bwMode="auto">
              <a:xfrm rot="2111771">
                <a:off x="245458" y="3923357"/>
                <a:ext cx="309188" cy="343766"/>
              </a:xfrm>
              <a:custGeom>
                <a:avLst/>
                <a:gdLst>
                  <a:gd name="T0" fmla="*/ 2290 w 4453"/>
                  <a:gd name="T1" fmla="*/ 2170 h 4951"/>
                  <a:gd name="T2" fmla="*/ 2061 w 4453"/>
                  <a:gd name="T3" fmla="*/ 2174 h 4951"/>
                  <a:gd name="T4" fmla="*/ 2489 w 4453"/>
                  <a:gd name="T5" fmla="*/ 1194 h 4951"/>
                  <a:gd name="T6" fmla="*/ 2850 w 4453"/>
                  <a:gd name="T7" fmla="*/ 1699 h 4951"/>
                  <a:gd name="T8" fmla="*/ 2533 w 4453"/>
                  <a:gd name="T9" fmla="*/ 3537 h 4951"/>
                  <a:gd name="T10" fmla="*/ 2239 w 4453"/>
                  <a:gd name="T11" fmla="*/ 3682 h 4951"/>
                  <a:gd name="T12" fmla="*/ 2071 w 4453"/>
                  <a:gd name="T13" fmla="*/ 3568 h 4951"/>
                  <a:gd name="T14" fmla="*/ 1712 w 4453"/>
                  <a:gd name="T15" fmla="*/ 1473 h 4951"/>
                  <a:gd name="T16" fmla="*/ 2013 w 4453"/>
                  <a:gd name="T17" fmla="*/ 1398 h 4951"/>
                  <a:gd name="T18" fmla="*/ 1894 w 4453"/>
                  <a:gd name="T19" fmla="*/ 1989 h 4951"/>
                  <a:gd name="T20" fmla="*/ 2157 w 4453"/>
                  <a:gd name="T21" fmla="*/ 2478 h 4951"/>
                  <a:gd name="T22" fmla="*/ 2406 w 4453"/>
                  <a:gd name="T23" fmla="*/ 2324 h 4951"/>
                  <a:gd name="T24" fmla="*/ 2269 w 4453"/>
                  <a:gd name="T25" fmla="*/ 1405 h 4951"/>
                  <a:gd name="T26" fmla="*/ 2489 w 4453"/>
                  <a:gd name="T27" fmla="*/ 1194 h 4951"/>
                  <a:gd name="T28" fmla="*/ 3793 w 4453"/>
                  <a:gd name="T29" fmla="*/ 934 h 4951"/>
                  <a:gd name="T30" fmla="*/ 3664 w 4453"/>
                  <a:gd name="T31" fmla="*/ 2885 h 4951"/>
                  <a:gd name="T32" fmla="*/ 3260 w 4453"/>
                  <a:gd name="T33" fmla="*/ 3356 h 4951"/>
                  <a:gd name="T34" fmla="*/ 3204 w 4453"/>
                  <a:gd name="T35" fmla="*/ 3720 h 4951"/>
                  <a:gd name="T36" fmla="*/ 2662 w 4453"/>
                  <a:gd name="T37" fmla="*/ 3681 h 4951"/>
                  <a:gd name="T38" fmla="*/ 2990 w 4453"/>
                  <a:gd name="T39" fmla="*/ 1555 h 4951"/>
                  <a:gd name="T40" fmla="*/ 2503 w 4453"/>
                  <a:gd name="T41" fmla="*/ 1049 h 4951"/>
                  <a:gd name="T42" fmla="*/ 2107 w 4453"/>
                  <a:gd name="T43" fmla="*/ 1273 h 4951"/>
                  <a:gd name="T44" fmla="*/ 1866 w 4453"/>
                  <a:gd name="T45" fmla="*/ 1218 h 4951"/>
                  <a:gd name="T46" fmla="*/ 1542 w 4453"/>
                  <a:gd name="T47" fmla="*/ 2693 h 4951"/>
                  <a:gd name="T48" fmla="*/ 1316 w 4453"/>
                  <a:gd name="T49" fmla="*/ 3708 h 4951"/>
                  <a:gd name="T50" fmla="*/ 1166 w 4453"/>
                  <a:gd name="T51" fmla="*/ 3110 h 4951"/>
                  <a:gd name="T52" fmla="*/ 195 w 4453"/>
                  <a:gd name="T53" fmla="*/ 1870 h 4951"/>
                  <a:gd name="T54" fmla="*/ 2093 w 4453"/>
                  <a:gd name="T55" fmla="*/ 151 h 4951"/>
                  <a:gd name="T56" fmla="*/ 3255 w 4453"/>
                  <a:gd name="T57" fmla="*/ 3870 h 4951"/>
                  <a:gd name="T58" fmla="*/ 3387 w 4453"/>
                  <a:gd name="T59" fmla="*/ 3930 h 4951"/>
                  <a:gd name="T60" fmla="*/ 3182 w 4453"/>
                  <a:gd name="T61" fmla="*/ 4293 h 4951"/>
                  <a:gd name="T62" fmla="*/ 1395 w 4453"/>
                  <a:gd name="T63" fmla="*/ 4286 h 4951"/>
                  <a:gd name="T64" fmla="*/ 1121 w 4453"/>
                  <a:gd name="T65" fmla="*/ 3848 h 4951"/>
                  <a:gd name="T66" fmla="*/ 1644 w 4453"/>
                  <a:gd name="T67" fmla="*/ 3863 h 4951"/>
                  <a:gd name="T68" fmla="*/ 2369 w 4453"/>
                  <a:gd name="T69" fmla="*/ 3827 h 4951"/>
                  <a:gd name="T70" fmla="*/ 2977 w 4453"/>
                  <a:gd name="T71" fmla="*/ 4463 h 4951"/>
                  <a:gd name="T72" fmla="*/ 3055 w 4453"/>
                  <a:gd name="T73" fmla="*/ 4467 h 4951"/>
                  <a:gd name="T74" fmla="*/ 3156 w 4453"/>
                  <a:gd name="T75" fmla="*/ 4458 h 4951"/>
                  <a:gd name="T76" fmla="*/ 3076 w 4453"/>
                  <a:gd name="T77" fmla="*/ 4730 h 4951"/>
                  <a:gd name="T78" fmla="*/ 2447 w 4453"/>
                  <a:gd name="T79" fmla="*/ 4781 h 4951"/>
                  <a:gd name="T80" fmla="*/ 1926 w 4453"/>
                  <a:gd name="T81" fmla="*/ 4799 h 4951"/>
                  <a:gd name="T82" fmla="*/ 1381 w 4453"/>
                  <a:gd name="T83" fmla="*/ 4511 h 4951"/>
                  <a:gd name="T84" fmla="*/ 2170 w 4453"/>
                  <a:gd name="T85" fmla="*/ 4442 h 4951"/>
                  <a:gd name="T86" fmla="*/ 598 w 4453"/>
                  <a:gd name="T87" fmla="*/ 585 h 4951"/>
                  <a:gd name="T88" fmla="*/ 875 w 4453"/>
                  <a:gd name="T89" fmla="*/ 3062 h 4951"/>
                  <a:gd name="T90" fmla="*/ 1002 w 4453"/>
                  <a:gd name="T91" fmla="*/ 3780 h 4951"/>
                  <a:gd name="T92" fmla="*/ 991 w 4453"/>
                  <a:gd name="T93" fmla="*/ 4118 h 4951"/>
                  <a:gd name="T94" fmla="*/ 1214 w 4453"/>
                  <a:gd name="T95" fmla="*/ 4498 h 4951"/>
                  <a:gd name="T96" fmla="*/ 1648 w 4453"/>
                  <a:gd name="T97" fmla="*/ 4932 h 4951"/>
                  <a:gd name="T98" fmla="*/ 2362 w 4453"/>
                  <a:gd name="T99" fmla="*/ 4930 h 4951"/>
                  <a:gd name="T100" fmla="*/ 2565 w 4453"/>
                  <a:gd name="T101" fmla="*/ 4934 h 4951"/>
                  <a:gd name="T102" fmla="*/ 3319 w 4453"/>
                  <a:gd name="T103" fmla="*/ 4672 h 4951"/>
                  <a:gd name="T104" fmla="*/ 3401 w 4453"/>
                  <a:gd name="T105" fmla="*/ 4419 h 4951"/>
                  <a:gd name="T106" fmla="*/ 3547 w 4453"/>
                  <a:gd name="T107" fmla="*/ 3862 h 4951"/>
                  <a:gd name="T108" fmla="*/ 3414 w 4453"/>
                  <a:gd name="T109" fmla="*/ 3643 h 4951"/>
                  <a:gd name="T110" fmla="*/ 3489 w 4453"/>
                  <a:gd name="T111" fmla="*/ 3216 h 4951"/>
                  <a:gd name="T112" fmla="*/ 4149 w 4453"/>
                  <a:gd name="T113" fmla="*/ 2533 h 4951"/>
                  <a:gd name="T114" fmla="*/ 2680 w 4453"/>
                  <a:gd name="T115" fmla="*/ 69 h 4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53" h="4951" extrusionOk="0">
                    <a:moveTo>
                      <a:pt x="2174" y="1521"/>
                    </a:moveTo>
                    <a:cubicBezTo>
                      <a:pt x="2276" y="1743"/>
                      <a:pt x="2328" y="1948"/>
                      <a:pt x="2290" y="2170"/>
                    </a:cubicBezTo>
                    <a:cubicBezTo>
                      <a:pt x="2276" y="2232"/>
                      <a:pt x="2259" y="2311"/>
                      <a:pt x="2174" y="2311"/>
                    </a:cubicBezTo>
                    <a:cubicBezTo>
                      <a:pt x="2085" y="2311"/>
                      <a:pt x="2071" y="2239"/>
                      <a:pt x="2061" y="2174"/>
                    </a:cubicBezTo>
                    <a:cubicBezTo>
                      <a:pt x="2003" y="1945"/>
                      <a:pt x="2082" y="1743"/>
                      <a:pt x="2174" y="1521"/>
                    </a:cubicBezTo>
                    <a:close/>
                    <a:moveTo>
                      <a:pt x="2489" y="1194"/>
                    </a:moveTo>
                    <a:cubicBezTo>
                      <a:pt x="2549" y="1194"/>
                      <a:pt x="2610" y="1216"/>
                      <a:pt x="2659" y="1262"/>
                    </a:cubicBezTo>
                    <a:cubicBezTo>
                      <a:pt x="2785" y="1381"/>
                      <a:pt x="2823" y="1538"/>
                      <a:pt x="2850" y="1699"/>
                    </a:cubicBezTo>
                    <a:cubicBezTo>
                      <a:pt x="2871" y="1842"/>
                      <a:pt x="2885" y="1983"/>
                      <a:pt x="2881" y="2092"/>
                    </a:cubicBezTo>
                    <a:cubicBezTo>
                      <a:pt x="2885" y="2622"/>
                      <a:pt x="2731" y="3083"/>
                      <a:pt x="2533" y="3537"/>
                    </a:cubicBezTo>
                    <a:cubicBezTo>
                      <a:pt x="2515" y="3578"/>
                      <a:pt x="2522" y="3654"/>
                      <a:pt x="2464" y="3660"/>
                    </a:cubicBezTo>
                    <a:cubicBezTo>
                      <a:pt x="2390" y="3673"/>
                      <a:pt x="2314" y="3682"/>
                      <a:pt x="2239" y="3682"/>
                    </a:cubicBezTo>
                    <a:cubicBezTo>
                      <a:pt x="2210" y="3682"/>
                      <a:pt x="2181" y="3680"/>
                      <a:pt x="2153" y="3677"/>
                    </a:cubicBezTo>
                    <a:cubicBezTo>
                      <a:pt x="2123" y="3674"/>
                      <a:pt x="2099" y="3609"/>
                      <a:pt x="2071" y="3568"/>
                    </a:cubicBezTo>
                    <a:cubicBezTo>
                      <a:pt x="1798" y="3079"/>
                      <a:pt x="1586" y="2570"/>
                      <a:pt x="1586" y="2000"/>
                    </a:cubicBezTo>
                    <a:cubicBezTo>
                      <a:pt x="1586" y="1819"/>
                      <a:pt x="1627" y="1641"/>
                      <a:pt x="1712" y="1473"/>
                    </a:cubicBezTo>
                    <a:cubicBezTo>
                      <a:pt x="1754" y="1398"/>
                      <a:pt x="1817" y="1357"/>
                      <a:pt x="1887" y="1357"/>
                    </a:cubicBezTo>
                    <a:cubicBezTo>
                      <a:pt x="1928" y="1357"/>
                      <a:pt x="1971" y="1371"/>
                      <a:pt x="2013" y="1398"/>
                    </a:cubicBezTo>
                    <a:cubicBezTo>
                      <a:pt x="2071" y="1439"/>
                      <a:pt x="2034" y="1473"/>
                      <a:pt x="2020" y="1497"/>
                    </a:cubicBezTo>
                    <a:cubicBezTo>
                      <a:pt x="1952" y="1658"/>
                      <a:pt x="1900" y="1819"/>
                      <a:pt x="1894" y="1989"/>
                    </a:cubicBezTo>
                    <a:cubicBezTo>
                      <a:pt x="1890" y="2102"/>
                      <a:pt x="1894" y="2212"/>
                      <a:pt x="1941" y="2314"/>
                    </a:cubicBezTo>
                    <a:cubicBezTo>
                      <a:pt x="1982" y="2413"/>
                      <a:pt x="2061" y="2471"/>
                      <a:pt x="2157" y="2478"/>
                    </a:cubicBezTo>
                    <a:cubicBezTo>
                      <a:pt x="2163" y="2478"/>
                      <a:pt x="2169" y="2479"/>
                      <a:pt x="2175" y="2479"/>
                    </a:cubicBezTo>
                    <a:cubicBezTo>
                      <a:pt x="2279" y="2479"/>
                      <a:pt x="2361" y="2424"/>
                      <a:pt x="2406" y="2324"/>
                    </a:cubicBezTo>
                    <a:cubicBezTo>
                      <a:pt x="2495" y="2133"/>
                      <a:pt x="2464" y="1931"/>
                      <a:pt x="2420" y="1733"/>
                    </a:cubicBezTo>
                    <a:cubicBezTo>
                      <a:pt x="2389" y="1614"/>
                      <a:pt x="2358" y="1494"/>
                      <a:pt x="2269" y="1405"/>
                    </a:cubicBezTo>
                    <a:cubicBezTo>
                      <a:pt x="2242" y="1381"/>
                      <a:pt x="2252" y="1354"/>
                      <a:pt x="2269" y="1323"/>
                    </a:cubicBezTo>
                    <a:cubicBezTo>
                      <a:pt x="2314" y="1240"/>
                      <a:pt x="2401" y="1194"/>
                      <a:pt x="2489" y="1194"/>
                    </a:cubicBezTo>
                    <a:close/>
                    <a:moveTo>
                      <a:pt x="2093" y="151"/>
                    </a:moveTo>
                    <a:cubicBezTo>
                      <a:pt x="2722" y="151"/>
                      <a:pt x="3378" y="404"/>
                      <a:pt x="3793" y="934"/>
                    </a:cubicBezTo>
                    <a:cubicBezTo>
                      <a:pt x="4145" y="1388"/>
                      <a:pt x="4275" y="1914"/>
                      <a:pt x="4012" y="2468"/>
                    </a:cubicBezTo>
                    <a:cubicBezTo>
                      <a:pt x="3930" y="2635"/>
                      <a:pt x="3780" y="2741"/>
                      <a:pt x="3664" y="2885"/>
                    </a:cubicBezTo>
                    <a:cubicBezTo>
                      <a:pt x="3588" y="2977"/>
                      <a:pt x="3489" y="3056"/>
                      <a:pt x="3387" y="3117"/>
                    </a:cubicBezTo>
                    <a:cubicBezTo>
                      <a:pt x="3298" y="3179"/>
                      <a:pt x="3254" y="3250"/>
                      <a:pt x="3260" y="3356"/>
                    </a:cubicBezTo>
                    <a:cubicBezTo>
                      <a:pt x="3264" y="3455"/>
                      <a:pt x="3254" y="3548"/>
                      <a:pt x="3260" y="3647"/>
                    </a:cubicBezTo>
                    <a:cubicBezTo>
                      <a:pt x="3260" y="3700"/>
                      <a:pt x="3248" y="3720"/>
                      <a:pt x="3204" y="3720"/>
                    </a:cubicBezTo>
                    <a:cubicBezTo>
                      <a:pt x="3198" y="3720"/>
                      <a:pt x="3190" y="3719"/>
                      <a:pt x="3182" y="3718"/>
                    </a:cubicBezTo>
                    <a:cubicBezTo>
                      <a:pt x="3011" y="3708"/>
                      <a:pt x="2840" y="3695"/>
                      <a:pt x="2662" y="3681"/>
                    </a:cubicBezTo>
                    <a:cubicBezTo>
                      <a:pt x="2758" y="3455"/>
                      <a:pt x="2844" y="3233"/>
                      <a:pt x="2912" y="3001"/>
                    </a:cubicBezTo>
                    <a:cubicBezTo>
                      <a:pt x="3059" y="2522"/>
                      <a:pt x="3096" y="2041"/>
                      <a:pt x="2990" y="1555"/>
                    </a:cubicBezTo>
                    <a:cubicBezTo>
                      <a:pt x="2963" y="1439"/>
                      <a:pt x="2919" y="1326"/>
                      <a:pt x="2844" y="1234"/>
                    </a:cubicBezTo>
                    <a:cubicBezTo>
                      <a:pt x="2749" y="1112"/>
                      <a:pt x="2627" y="1049"/>
                      <a:pt x="2503" y="1049"/>
                    </a:cubicBezTo>
                    <a:cubicBezTo>
                      <a:pt x="2385" y="1049"/>
                      <a:pt x="2267" y="1106"/>
                      <a:pt x="2170" y="1221"/>
                    </a:cubicBezTo>
                    <a:cubicBezTo>
                      <a:pt x="2149" y="1244"/>
                      <a:pt x="2138" y="1273"/>
                      <a:pt x="2107" y="1273"/>
                    </a:cubicBezTo>
                    <a:cubicBezTo>
                      <a:pt x="2098" y="1273"/>
                      <a:pt x="2088" y="1270"/>
                      <a:pt x="2075" y="1265"/>
                    </a:cubicBezTo>
                    <a:cubicBezTo>
                      <a:pt x="1994" y="1233"/>
                      <a:pt x="1926" y="1218"/>
                      <a:pt x="1866" y="1218"/>
                    </a:cubicBezTo>
                    <a:cubicBezTo>
                      <a:pt x="1685" y="1218"/>
                      <a:pt x="1590" y="1359"/>
                      <a:pt x="1518" y="1593"/>
                    </a:cubicBezTo>
                    <a:cubicBezTo>
                      <a:pt x="1402" y="1959"/>
                      <a:pt x="1419" y="2328"/>
                      <a:pt x="1542" y="2693"/>
                    </a:cubicBezTo>
                    <a:cubicBezTo>
                      <a:pt x="1658" y="3035"/>
                      <a:pt x="1764" y="3384"/>
                      <a:pt x="1979" y="3708"/>
                    </a:cubicBezTo>
                    <a:lnTo>
                      <a:pt x="1316" y="3708"/>
                    </a:lnTo>
                    <a:cubicBezTo>
                      <a:pt x="1261" y="3708"/>
                      <a:pt x="1248" y="3691"/>
                      <a:pt x="1244" y="3640"/>
                    </a:cubicBezTo>
                    <a:cubicBezTo>
                      <a:pt x="1231" y="3459"/>
                      <a:pt x="1210" y="3284"/>
                      <a:pt x="1166" y="3110"/>
                    </a:cubicBezTo>
                    <a:cubicBezTo>
                      <a:pt x="1149" y="3042"/>
                      <a:pt x="1114" y="2997"/>
                      <a:pt x="1046" y="2977"/>
                    </a:cubicBezTo>
                    <a:cubicBezTo>
                      <a:pt x="510" y="2806"/>
                      <a:pt x="270" y="2417"/>
                      <a:pt x="195" y="1870"/>
                    </a:cubicBezTo>
                    <a:cubicBezTo>
                      <a:pt x="134" y="1361"/>
                      <a:pt x="390" y="1029"/>
                      <a:pt x="701" y="694"/>
                    </a:cubicBezTo>
                    <a:cubicBezTo>
                      <a:pt x="1032" y="338"/>
                      <a:pt x="1553" y="151"/>
                      <a:pt x="2093" y="151"/>
                    </a:cubicBezTo>
                    <a:close/>
                    <a:moveTo>
                      <a:pt x="2369" y="3827"/>
                    </a:moveTo>
                    <a:cubicBezTo>
                      <a:pt x="2665" y="3827"/>
                      <a:pt x="2959" y="3870"/>
                      <a:pt x="3255" y="3870"/>
                    </a:cubicBezTo>
                    <a:cubicBezTo>
                      <a:pt x="3278" y="3870"/>
                      <a:pt x="3302" y="3869"/>
                      <a:pt x="3325" y="3869"/>
                    </a:cubicBezTo>
                    <a:cubicBezTo>
                      <a:pt x="3370" y="3869"/>
                      <a:pt x="3394" y="3882"/>
                      <a:pt x="3387" y="3930"/>
                    </a:cubicBezTo>
                    <a:cubicBezTo>
                      <a:pt x="3387" y="3988"/>
                      <a:pt x="3394" y="4050"/>
                      <a:pt x="3383" y="4108"/>
                    </a:cubicBezTo>
                    <a:cubicBezTo>
                      <a:pt x="3363" y="4286"/>
                      <a:pt x="3363" y="4293"/>
                      <a:pt x="3182" y="4293"/>
                    </a:cubicBezTo>
                    <a:cubicBezTo>
                      <a:pt x="2830" y="4293"/>
                      <a:pt x="2471" y="4279"/>
                      <a:pt x="2116" y="4275"/>
                    </a:cubicBezTo>
                    <a:cubicBezTo>
                      <a:pt x="1876" y="4275"/>
                      <a:pt x="1634" y="4286"/>
                      <a:pt x="1395" y="4286"/>
                    </a:cubicBezTo>
                    <a:cubicBezTo>
                      <a:pt x="1190" y="4286"/>
                      <a:pt x="1183" y="4275"/>
                      <a:pt x="1149" y="4067"/>
                    </a:cubicBezTo>
                    <a:cubicBezTo>
                      <a:pt x="1138" y="3999"/>
                      <a:pt x="1132" y="3927"/>
                      <a:pt x="1121" y="3848"/>
                    </a:cubicBezTo>
                    <a:cubicBezTo>
                      <a:pt x="1297" y="3856"/>
                      <a:pt x="1471" y="3863"/>
                      <a:pt x="1644" y="3863"/>
                    </a:cubicBezTo>
                    <a:cubicBezTo>
                      <a:pt x="1795" y="3863"/>
                      <a:pt x="1946" y="3857"/>
                      <a:pt x="2095" y="3841"/>
                    </a:cubicBezTo>
                    <a:cubicBezTo>
                      <a:pt x="2187" y="3831"/>
                      <a:pt x="2278" y="3827"/>
                      <a:pt x="2369" y="3827"/>
                    </a:cubicBezTo>
                    <a:close/>
                    <a:moveTo>
                      <a:pt x="2170" y="4442"/>
                    </a:moveTo>
                    <a:cubicBezTo>
                      <a:pt x="2440" y="4442"/>
                      <a:pt x="2709" y="4446"/>
                      <a:pt x="2977" y="4463"/>
                    </a:cubicBezTo>
                    <a:cubicBezTo>
                      <a:pt x="2990" y="4463"/>
                      <a:pt x="3005" y="4463"/>
                      <a:pt x="3019" y="4463"/>
                    </a:cubicBezTo>
                    <a:cubicBezTo>
                      <a:pt x="3032" y="4463"/>
                      <a:pt x="3045" y="4463"/>
                      <a:pt x="3055" y="4467"/>
                    </a:cubicBezTo>
                    <a:cubicBezTo>
                      <a:pt x="3061" y="4468"/>
                      <a:pt x="3067" y="4469"/>
                      <a:pt x="3074" y="4469"/>
                    </a:cubicBezTo>
                    <a:cubicBezTo>
                      <a:pt x="3100" y="4469"/>
                      <a:pt x="3130" y="4458"/>
                      <a:pt x="3156" y="4458"/>
                    </a:cubicBezTo>
                    <a:cubicBezTo>
                      <a:pt x="3178" y="4458"/>
                      <a:pt x="3198" y="4466"/>
                      <a:pt x="3209" y="4498"/>
                    </a:cubicBezTo>
                    <a:cubicBezTo>
                      <a:pt x="3240" y="4597"/>
                      <a:pt x="3172" y="4703"/>
                      <a:pt x="3076" y="4730"/>
                    </a:cubicBezTo>
                    <a:cubicBezTo>
                      <a:pt x="2923" y="4773"/>
                      <a:pt x="2767" y="4784"/>
                      <a:pt x="2609" y="4784"/>
                    </a:cubicBezTo>
                    <a:cubicBezTo>
                      <a:pt x="2555" y="4784"/>
                      <a:pt x="2501" y="4783"/>
                      <a:pt x="2447" y="4781"/>
                    </a:cubicBezTo>
                    <a:cubicBezTo>
                      <a:pt x="2431" y="4781"/>
                      <a:pt x="2415" y="4781"/>
                      <a:pt x="2399" y="4781"/>
                    </a:cubicBezTo>
                    <a:cubicBezTo>
                      <a:pt x="2242" y="4781"/>
                      <a:pt x="2084" y="4799"/>
                      <a:pt x="1926" y="4799"/>
                    </a:cubicBezTo>
                    <a:cubicBezTo>
                      <a:pt x="1848" y="4799"/>
                      <a:pt x="1770" y="4795"/>
                      <a:pt x="1692" y="4781"/>
                    </a:cubicBezTo>
                    <a:cubicBezTo>
                      <a:pt x="1429" y="4733"/>
                      <a:pt x="1384" y="4740"/>
                      <a:pt x="1381" y="4511"/>
                    </a:cubicBezTo>
                    <a:cubicBezTo>
                      <a:pt x="1381" y="4494"/>
                      <a:pt x="1367" y="4477"/>
                      <a:pt x="1354" y="4446"/>
                    </a:cubicBezTo>
                    <a:cubicBezTo>
                      <a:pt x="1629" y="4446"/>
                      <a:pt x="1900" y="4442"/>
                      <a:pt x="2170" y="4442"/>
                    </a:cubicBezTo>
                    <a:close/>
                    <a:moveTo>
                      <a:pt x="2044" y="0"/>
                    </a:moveTo>
                    <a:cubicBezTo>
                      <a:pt x="1514" y="0"/>
                      <a:pt x="1024" y="164"/>
                      <a:pt x="598" y="585"/>
                    </a:cubicBezTo>
                    <a:cubicBezTo>
                      <a:pt x="267" y="920"/>
                      <a:pt x="0" y="1279"/>
                      <a:pt x="45" y="1791"/>
                    </a:cubicBezTo>
                    <a:cubicBezTo>
                      <a:pt x="96" y="2365"/>
                      <a:pt x="291" y="2840"/>
                      <a:pt x="875" y="3062"/>
                    </a:cubicBezTo>
                    <a:cubicBezTo>
                      <a:pt x="978" y="3100"/>
                      <a:pt x="1046" y="3165"/>
                      <a:pt x="1043" y="3281"/>
                    </a:cubicBezTo>
                    <a:cubicBezTo>
                      <a:pt x="1036" y="3449"/>
                      <a:pt x="1176" y="3626"/>
                      <a:pt x="1002" y="3780"/>
                    </a:cubicBezTo>
                    <a:cubicBezTo>
                      <a:pt x="995" y="3783"/>
                      <a:pt x="1002" y="3800"/>
                      <a:pt x="995" y="3811"/>
                    </a:cubicBezTo>
                    <a:cubicBezTo>
                      <a:pt x="964" y="3913"/>
                      <a:pt x="974" y="4016"/>
                      <a:pt x="991" y="4118"/>
                    </a:cubicBezTo>
                    <a:cubicBezTo>
                      <a:pt x="1015" y="4241"/>
                      <a:pt x="1026" y="4392"/>
                      <a:pt x="1196" y="4426"/>
                    </a:cubicBezTo>
                    <a:cubicBezTo>
                      <a:pt x="1244" y="4433"/>
                      <a:pt x="1214" y="4470"/>
                      <a:pt x="1214" y="4498"/>
                    </a:cubicBezTo>
                    <a:cubicBezTo>
                      <a:pt x="1193" y="4720"/>
                      <a:pt x="1289" y="4856"/>
                      <a:pt x="1507" y="4908"/>
                    </a:cubicBezTo>
                    <a:lnTo>
                      <a:pt x="1648" y="4932"/>
                    </a:lnTo>
                    <a:cubicBezTo>
                      <a:pt x="1727" y="4946"/>
                      <a:pt x="1808" y="4951"/>
                      <a:pt x="1887" y="4951"/>
                    </a:cubicBezTo>
                    <a:cubicBezTo>
                      <a:pt x="2051" y="4951"/>
                      <a:pt x="2212" y="4930"/>
                      <a:pt x="2362" y="4930"/>
                    </a:cubicBezTo>
                    <a:cubicBezTo>
                      <a:pt x="2383" y="4930"/>
                      <a:pt x="2403" y="4931"/>
                      <a:pt x="2423" y="4932"/>
                    </a:cubicBezTo>
                    <a:cubicBezTo>
                      <a:pt x="2471" y="4933"/>
                      <a:pt x="2519" y="4934"/>
                      <a:pt x="2565" y="4934"/>
                    </a:cubicBezTo>
                    <a:cubicBezTo>
                      <a:pt x="2776" y="4934"/>
                      <a:pt x="2971" y="4917"/>
                      <a:pt x="3161" y="4853"/>
                    </a:cubicBezTo>
                    <a:cubicBezTo>
                      <a:pt x="3250" y="4822"/>
                      <a:pt x="3305" y="4768"/>
                      <a:pt x="3319" y="4672"/>
                    </a:cubicBezTo>
                    <a:lnTo>
                      <a:pt x="3346" y="4504"/>
                    </a:lnTo>
                    <a:cubicBezTo>
                      <a:pt x="3349" y="4467"/>
                      <a:pt x="3356" y="4436"/>
                      <a:pt x="3401" y="4419"/>
                    </a:cubicBezTo>
                    <a:cubicBezTo>
                      <a:pt x="3483" y="4395"/>
                      <a:pt x="3506" y="4327"/>
                      <a:pt x="3520" y="4248"/>
                    </a:cubicBezTo>
                    <a:cubicBezTo>
                      <a:pt x="3541" y="4122"/>
                      <a:pt x="3541" y="3988"/>
                      <a:pt x="3547" y="3862"/>
                    </a:cubicBezTo>
                    <a:cubicBezTo>
                      <a:pt x="3551" y="3787"/>
                      <a:pt x="3534" y="3725"/>
                      <a:pt x="3452" y="3708"/>
                    </a:cubicBezTo>
                    <a:cubicBezTo>
                      <a:pt x="3411" y="3698"/>
                      <a:pt x="3414" y="3674"/>
                      <a:pt x="3414" y="3643"/>
                    </a:cubicBezTo>
                    <a:cubicBezTo>
                      <a:pt x="3414" y="3544"/>
                      <a:pt x="3418" y="3442"/>
                      <a:pt x="3418" y="3343"/>
                    </a:cubicBezTo>
                    <a:cubicBezTo>
                      <a:pt x="3418" y="3288"/>
                      <a:pt x="3438" y="3247"/>
                      <a:pt x="3489" y="3216"/>
                    </a:cubicBezTo>
                    <a:cubicBezTo>
                      <a:pt x="3599" y="3151"/>
                      <a:pt x="3694" y="3069"/>
                      <a:pt x="3776" y="2974"/>
                    </a:cubicBezTo>
                    <a:cubicBezTo>
                      <a:pt x="3899" y="2827"/>
                      <a:pt x="4060" y="2707"/>
                      <a:pt x="4149" y="2533"/>
                    </a:cubicBezTo>
                    <a:cubicBezTo>
                      <a:pt x="4453" y="1938"/>
                      <a:pt x="4306" y="1374"/>
                      <a:pt x="3947" y="869"/>
                    </a:cubicBezTo>
                    <a:cubicBezTo>
                      <a:pt x="3643" y="441"/>
                      <a:pt x="3199" y="175"/>
                      <a:pt x="2680" y="69"/>
                    </a:cubicBezTo>
                    <a:cubicBezTo>
                      <a:pt x="2462" y="25"/>
                      <a:pt x="2250" y="0"/>
                      <a:pt x="2044" y="0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700"/>
              </a:p>
            </p:txBody>
          </p:sp>
          <p:sp>
            <p:nvSpPr>
              <p:cNvPr id="126" name="Google Shape;319;p5"/>
              <p:cNvSpPr>
                <a:spLocks/>
              </p:cNvSpPr>
              <p:nvPr/>
            </p:nvSpPr>
            <p:spPr bwMode="auto">
              <a:xfrm rot="2111771">
                <a:off x="327652" y="3937084"/>
                <a:ext cx="37147" cy="86584"/>
              </a:xfrm>
              <a:custGeom>
                <a:avLst/>
                <a:gdLst>
                  <a:gd name="T0" fmla="*/ 462 w 535"/>
                  <a:gd name="T1" fmla="*/ 0 h 1247"/>
                  <a:gd name="T2" fmla="*/ 308 w 535"/>
                  <a:gd name="T3" fmla="*/ 79 h 1247"/>
                  <a:gd name="T4" fmla="*/ 4 w 535"/>
                  <a:gd name="T5" fmla="*/ 844 h 1247"/>
                  <a:gd name="T6" fmla="*/ 42 w 535"/>
                  <a:gd name="T7" fmla="*/ 1138 h 1247"/>
                  <a:gd name="T8" fmla="*/ 121 w 535"/>
                  <a:gd name="T9" fmla="*/ 1247 h 1247"/>
                  <a:gd name="T10" fmla="*/ 141 w 535"/>
                  <a:gd name="T11" fmla="*/ 1244 h 1247"/>
                  <a:gd name="T12" fmla="*/ 182 w 535"/>
                  <a:gd name="T13" fmla="*/ 1094 h 1247"/>
                  <a:gd name="T14" fmla="*/ 179 w 535"/>
                  <a:gd name="T15" fmla="*/ 1073 h 1247"/>
                  <a:gd name="T16" fmla="*/ 302 w 535"/>
                  <a:gd name="T17" fmla="*/ 308 h 1247"/>
                  <a:gd name="T18" fmla="*/ 500 w 535"/>
                  <a:gd name="T19" fmla="*/ 82 h 1247"/>
                  <a:gd name="T20" fmla="*/ 517 w 535"/>
                  <a:gd name="T21" fmla="*/ 28 h 1247"/>
                  <a:gd name="T22" fmla="*/ 462 w 535"/>
                  <a:gd name="T23" fmla="*/ 0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5" h="1247" extrusionOk="0">
                    <a:moveTo>
                      <a:pt x="462" y="0"/>
                    </a:moveTo>
                    <a:cubicBezTo>
                      <a:pt x="397" y="0"/>
                      <a:pt x="349" y="34"/>
                      <a:pt x="308" y="79"/>
                    </a:cubicBezTo>
                    <a:cubicBezTo>
                      <a:pt x="100" y="291"/>
                      <a:pt x="18" y="554"/>
                      <a:pt x="4" y="844"/>
                    </a:cubicBezTo>
                    <a:cubicBezTo>
                      <a:pt x="1" y="947"/>
                      <a:pt x="11" y="1042"/>
                      <a:pt x="42" y="1138"/>
                    </a:cubicBezTo>
                    <a:cubicBezTo>
                      <a:pt x="57" y="1184"/>
                      <a:pt x="67" y="1247"/>
                      <a:pt x="121" y="1247"/>
                    </a:cubicBezTo>
                    <a:cubicBezTo>
                      <a:pt x="127" y="1247"/>
                      <a:pt x="134" y="1246"/>
                      <a:pt x="141" y="1244"/>
                    </a:cubicBezTo>
                    <a:cubicBezTo>
                      <a:pt x="223" y="1223"/>
                      <a:pt x="189" y="1152"/>
                      <a:pt x="182" y="1094"/>
                    </a:cubicBezTo>
                    <a:cubicBezTo>
                      <a:pt x="182" y="1087"/>
                      <a:pt x="179" y="1083"/>
                      <a:pt x="179" y="1073"/>
                    </a:cubicBezTo>
                    <a:cubicBezTo>
                      <a:pt x="107" y="800"/>
                      <a:pt x="162" y="543"/>
                      <a:pt x="302" y="308"/>
                    </a:cubicBezTo>
                    <a:cubicBezTo>
                      <a:pt x="353" y="222"/>
                      <a:pt x="432" y="161"/>
                      <a:pt x="500" y="82"/>
                    </a:cubicBezTo>
                    <a:cubicBezTo>
                      <a:pt x="514" y="65"/>
                      <a:pt x="534" y="48"/>
                      <a:pt x="517" y="28"/>
                    </a:cubicBezTo>
                    <a:cubicBezTo>
                      <a:pt x="503" y="7"/>
                      <a:pt x="486" y="0"/>
                      <a:pt x="462" y="0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700"/>
              </a:p>
            </p:txBody>
          </p:sp>
          <p:sp>
            <p:nvSpPr>
              <p:cNvPr id="127" name="Google Shape;320;p5"/>
              <p:cNvSpPr>
                <a:spLocks/>
              </p:cNvSpPr>
              <p:nvPr/>
            </p:nvSpPr>
            <p:spPr bwMode="auto">
              <a:xfrm rot="2111771">
                <a:off x="490303" y="4096724"/>
                <a:ext cx="29023" cy="63393"/>
              </a:xfrm>
              <a:custGeom>
                <a:avLst/>
                <a:gdLst>
                  <a:gd name="T0" fmla="*/ 301 w 418"/>
                  <a:gd name="T1" fmla="*/ 1 h 913"/>
                  <a:gd name="T2" fmla="*/ 295 w 418"/>
                  <a:gd name="T3" fmla="*/ 2 h 913"/>
                  <a:gd name="T4" fmla="*/ 264 w 418"/>
                  <a:gd name="T5" fmla="*/ 91 h 913"/>
                  <a:gd name="T6" fmla="*/ 59 w 418"/>
                  <a:gd name="T7" fmla="*/ 788 h 913"/>
                  <a:gd name="T8" fmla="*/ 49 w 418"/>
                  <a:gd name="T9" fmla="*/ 894 h 913"/>
                  <a:gd name="T10" fmla="*/ 96 w 418"/>
                  <a:gd name="T11" fmla="*/ 912 h 913"/>
                  <a:gd name="T12" fmla="*/ 165 w 418"/>
                  <a:gd name="T13" fmla="*/ 873 h 913"/>
                  <a:gd name="T14" fmla="*/ 414 w 418"/>
                  <a:gd name="T15" fmla="*/ 279 h 913"/>
                  <a:gd name="T16" fmla="*/ 367 w 418"/>
                  <a:gd name="T17" fmla="*/ 63 h 913"/>
                  <a:gd name="T18" fmla="*/ 301 w 418"/>
                  <a:gd name="T19" fmla="*/ 1 h 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8" h="913" extrusionOk="0">
                    <a:moveTo>
                      <a:pt x="301" y="1"/>
                    </a:moveTo>
                    <a:cubicBezTo>
                      <a:pt x="299" y="1"/>
                      <a:pt x="297" y="1"/>
                      <a:pt x="295" y="2"/>
                    </a:cubicBezTo>
                    <a:cubicBezTo>
                      <a:pt x="247" y="12"/>
                      <a:pt x="257" y="63"/>
                      <a:pt x="264" y="91"/>
                    </a:cubicBezTo>
                    <a:cubicBezTo>
                      <a:pt x="305" y="357"/>
                      <a:pt x="237" y="586"/>
                      <a:pt x="59" y="788"/>
                    </a:cubicBezTo>
                    <a:cubicBezTo>
                      <a:pt x="32" y="818"/>
                      <a:pt x="1" y="856"/>
                      <a:pt x="49" y="894"/>
                    </a:cubicBezTo>
                    <a:cubicBezTo>
                      <a:pt x="65" y="906"/>
                      <a:pt x="81" y="912"/>
                      <a:pt x="96" y="912"/>
                    </a:cubicBezTo>
                    <a:cubicBezTo>
                      <a:pt x="121" y="912"/>
                      <a:pt x="144" y="897"/>
                      <a:pt x="165" y="873"/>
                    </a:cubicBezTo>
                    <a:cubicBezTo>
                      <a:pt x="308" y="699"/>
                      <a:pt x="408" y="507"/>
                      <a:pt x="414" y="279"/>
                    </a:cubicBezTo>
                    <a:cubicBezTo>
                      <a:pt x="408" y="200"/>
                      <a:pt x="418" y="125"/>
                      <a:pt x="367" y="63"/>
                    </a:cubicBezTo>
                    <a:cubicBezTo>
                      <a:pt x="344" y="38"/>
                      <a:pt x="325" y="1"/>
                      <a:pt x="301" y="1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700"/>
              </a:p>
            </p:txBody>
          </p:sp>
        </p:grpSp>
      </p:grpSp>
      <p:sp>
        <p:nvSpPr>
          <p:cNvPr id="128" name="Google Shape;321;p5"/>
          <p:cNvSpPr>
            <a:spLocks/>
          </p:cNvSpPr>
          <p:nvPr/>
        </p:nvSpPr>
        <p:spPr bwMode="auto">
          <a:xfrm>
            <a:off x="1200151" y="9517858"/>
            <a:ext cx="2538413" cy="519113"/>
          </a:xfrm>
          <a:custGeom>
            <a:avLst/>
            <a:gdLst>
              <a:gd name="T0" fmla="*/ 4416 w 9808"/>
              <a:gd name="T1" fmla="*/ 689 h 2008"/>
              <a:gd name="T2" fmla="*/ 4050 w 9808"/>
              <a:gd name="T3" fmla="*/ 1294 h 2008"/>
              <a:gd name="T4" fmla="*/ 4190 w 9808"/>
              <a:gd name="T5" fmla="*/ 237 h 2008"/>
              <a:gd name="T6" fmla="*/ 1145 w 9808"/>
              <a:gd name="T7" fmla="*/ 525 h 2008"/>
              <a:gd name="T8" fmla="*/ 729 w 9808"/>
              <a:gd name="T9" fmla="*/ 1290 h 2008"/>
              <a:gd name="T10" fmla="*/ 944 w 9808"/>
              <a:gd name="T11" fmla="*/ 360 h 2008"/>
              <a:gd name="T12" fmla="*/ 6691 w 9808"/>
              <a:gd name="T13" fmla="*/ 689 h 2008"/>
              <a:gd name="T14" fmla="*/ 6316 w 9808"/>
              <a:gd name="T15" fmla="*/ 1314 h 2008"/>
              <a:gd name="T16" fmla="*/ 5422 w 9808"/>
              <a:gd name="T17" fmla="*/ 145 h 2008"/>
              <a:gd name="T18" fmla="*/ 5441 w 9808"/>
              <a:gd name="T19" fmla="*/ 1324 h 2008"/>
              <a:gd name="T20" fmla="*/ 5137 w 9808"/>
              <a:gd name="T21" fmla="*/ 894 h 2008"/>
              <a:gd name="T22" fmla="*/ 5422 w 9808"/>
              <a:gd name="T23" fmla="*/ 145 h 2008"/>
              <a:gd name="T24" fmla="*/ 8602 w 9808"/>
              <a:gd name="T25" fmla="*/ 638 h 2008"/>
              <a:gd name="T26" fmla="*/ 8363 w 9808"/>
              <a:gd name="T27" fmla="*/ 438 h 2008"/>
              <a:gd name="T28" fmla="*/ 2232 w 9808"/>
              <a:gd name="T29" fmla="*/ 655 h 2008"/>
              <a:gd name="T30" fmla="*/ 1829 w 9808"/>
              <a:gd name="T31" fmla="*/ 665 h 2008"/>
              <a:gd name="T32" fmla="*/ 7400 w 9808"/>
              <a:gd name="T33" fmla="*/ 507 h 2008"/>
              <a:gd name="T34" fmla="*/ 7320 w 9808"/>
              <a:gd name="T35" fmla="*/ 1468 h 2008"/>
              <a:gd name="T36" fmla="*/ 7184 w 9808"/>
              <a:gd name="T37" fmla="*/ 1133 h 2008"/>
              <a:gd name="T38" fmla="*/ 3041 w 9808"/>
              <a:gd name="T39" fmla="*/ 342 h 2008"/>
              <a:gd name="T40" fmla="*/ 3059 w 9808"/>
              <a:gd name="T41" fmla="*/ 1478 h 2008"/>
              <a:gd name="T42" fmla="*/ 2775 w 9808"/>
              <a:gd name="T43" fmla="*/ 1041 h 2008"/>
              <a:gd name="T44" fmla="*/ 5427 w 9808"/>
              <a:gd name="T45" fmla="*/ 1 h 2008"/>
              <a:gd name="T46" fmla="*/ 4732 w 9808"/>
              <a:gd name="T47" fmla="*/ 1609 h 2008"/>
              <a:gd name="T48" fmla="*/ 4375 w 9808"/>
              <a:gd name="T49" fmla="*/ 163 h 2008"/>
              <a:gd name="T50" fmla="*/ 3838 w 9808"/>
              <a:gd name="T51" fmla="*/ 638 h 2008"/>
              <a:gd name="T52" fmla="*/ 3467 w 9808"/>
              <a:gd name="T53" fmla="*/ 1677 h 2008"/>
              <a:gd name="T54" fmla="*/ 3397 w 9808"/>
              <a:gd name="T55" fmla="*/ 405 h 2008"/>
              <a:gd name="T56" fmla="*/ 2700 w 9808"/>
              <a:gd name="T57" fmla="*/ 494 h 2008"/>
              <a:gd name="T58" fmla="*/ 2113 w 9808"/>
              <a:gd name="T59" fmla="*/ 1642 h 2008"/>
              <a:gd name="T60" fmla="*/ 2324 w 9808"/>
              <a:gd name="T61" fmla="*/ 470 h 2008"/>
              <a:gd name="T62" fmla="*/ 1761 w 9808"/>
              <a:gd name="T63" fmla="*/ 1488 h 2008"/>
              <a:gd name="T64" fmla="*/ 958 w 9808"/>
              <a:gd name="T65" fmla="*/ 1588 h 2008"/>
              <a:gd name="T66" fmla="*/ 1077 w 9808"/>
              <a:gd name="T67" fmla="*/ 234 h 2008"/>
              <a:gd name="T68" fmla="*/ 588 w 9808"/>
              <a:gd name="T69" fmla="*/ 535 h 2008"/>
              <a:gd name="T70" fmla="*/ 360 w 9808"/>
              <a:gd name="T71" fmla="*/ 1522 h 2008"/>
              <a:gd name="T72" fmla="*/ 49 w 9808"/>
              <a:gd name="T73" fmla="*/ 1417 h 2008"/>
              <a:gd name="T74" fmla="*/ 337 w 9808"/>
              <a:gd name="T75" fmla="*/ 1686 h 2008"/>
              <a:gd name="T76" fmla="*/ 766 w 9808"/>
              <a:gd name="T77" fmla="*/ 1635 h 2008"/>
              <a:gd name="T78" fmla="*/ 1895 w 9808"/>
              <a:gd name="T79" fmla="*/ 1705 h 2008"/>
              <a:gd name="T80" fmla="*/ 2851 w 9808"/>
              <a:gd name="T81" fmla="*/ 1823 h 2008"/>
              <a:gd name="T82" fmla="*/ 3476 w 9808"/>
              <a:gd name="T83" fmla="*/ 1838 h 2008"/>
              <a:gd name="T84" fmla="*/ 4149 w 9808"/>
              <a:gd name="T85" fmla="*/ 1611 h 2008"/>
              <a:gd name="T86" fmla="*/ 5363 w 9808"/>
              <a:gd name="T87" fmla="*/ 1607 h 2008"/>
              <a:gd name="T88" fmla="*/ 6261 w 9808"/>
              <a:gd name="T89" fmla="*/ 1618 h 2008"/>
              <a:gd name="T90" fmla="*/ 6836 w 9808"/>
              <a:gd name="T91" fmla="*/ 1838 h 2008"/>
              <a:gd name="T92" fmla="*/ 7272 w 9808"/>
              <a:gd name="T93" fmla="*/ 1793 h 2008"/>
              <a:gd name="T94" fmla="*/ 8383 w 9808"/>
              <a:gd name="T95" fmla="*/ 1734 h 2008"/>
              <a:gd name="T96" fmla="*/ 8816 w 9808"/>
              <a:gd name="T97" fmla="*/ 1843 h 2008"/>
              <a:gd name="T98" fmla="*/ 9726 w 9808"/>
              <a:gd name="T99" fmla="*/ 990 h 2008"/>
              <a:gd name="T100" fmla="*/ 9015 w 9808"/>
              <a:gd name="T101" fmla="*/ 1629 h 2008"/>
              <a:gd name="T102" fmla="*/ 8605 w 9808"/>
              <a:gd name="T103" fmla="*/ 1482 h 2008"/>
              <a:gd name="T104" fmla="*/ 8368 w 9808"/>
              <a:gd name="T105" fmla="*/ 289 h 2008"/>
              <a:gd name="T106" fmla="*/ 8294 w 9808"/>
              <a:gd name="T107" fmla="*/ 1492 h 2008"/>
              <a:gd name="T108" fmla="*/ 7739 w 9808"/>
              <a:gd name="T109" fmla="*/ 1849 h 2008"/>
              <a:gd name="T110" fmla="*/ 7734 w 9808"/>
              <a:gd name="T111" fmla="*/ 1171 h 2008"/>
              <a:gd name="T112" fmla="*/ 7358 w 9808"/>
              <a:gd name="T113" fmla="*/ 364 h 2008"/>
              <a:gd name="T114" fmla="*/ 7057 w 9808"/>
              <a:gd name="T115" fmla="*/ 1632 h 2008"/>
              <a:gd name="T116" fmla="*/ 6521 w 9808"/>
              <a:gd name="T117" fmla="*/ 1441 h 2008"/>
              <a:gd name="T118" fmla="*/ 6421 w 9808"/>
              <a:gd name="T119" fmla="*/ 149 h 2008"/>
              <a:gd name="T120" fmla="*/ 6032 w 9808"/>
              <a:gd name="T121" fmla="*/ 802 h 2008"/>
              <a:gd name="T122" fmla="*/ 5827 w 9808"/>
              <a:gd name="T123" fmla="*/ 1551 h 2008"/>
              <a:gd name="T124" fmla="*/ 5718 w 9808"/>
              <a:gd name="T125" fmla="*/ 180 h 2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129" name="Google Shape;322;p5"/>
          <p:cNvSpPr>
            <a:spLocks/>
          </p:cNvSpPr>
          <p:nvPr/>
        </p:nvSpPr>
        <p:spPr bwMode="auto">
          <a:xfrm rot="4146022">
            <a:off x="13243323" y="9369028"/>
            <a:ext cx="466725" cy="473870"/>
          </a:xfrm>
          <a:custGeom>
            <a:avLst/>
            <a:gdLst>
              <a:gd name="T0" fmla="*/ 1340 w 2844"/>
              <a:gd name="T1" fmla="*/ 241 h 2866"/>
              <a:gd name="T2" fmla="*/ 1384 w 2844"/>
              <a:gd name="T3" fmla="*/ 736 h 2866"/>
              <a:gd name="T4" fmla="*/ 1467 w 2844"/>
              <a:gd name="T5" fmla="*/ 856 h 2866"/>
              <a:gd name="T6" fmla="*/ 1852 w 2844"/>
              <a:gd name="T7" fmla="*/ 443 h 2866"/>
              <a:gd name="T8" fmla="*/ 2074 w 2844"/>
              <a:gd name="T9" fmla="*/ 408 h 2866"/>
              <a:gd name="T10" fmla="*/ 1979 w 2844"/>
              <a:gd name="T11" fmla="*/ 1064 h 2866"/>
              <a:gd name="T12" fmla="*/ 2002 w 2844"/>
              <a:gd name="T13" fmla="*/ 1234 h 2866"/>
              <a:gd name="T14" fmla="*/ 2217 w 2844"/>
              <a:gd name="T15" fmla="*/ 1212 h 2866"/>
              <a:gd name="T16" fmla="*/ 2600 w 2844"/>
              <a:gd name="T17" fmla="*/ 1505 h 2866"/>
              <a:gd name="T18" fmla="*/ 2067 w 2844"/>
              <a:gd name="T19" fmla="*/ 1809 h 2866"/>
              <a:gd name="T20" fmla="*/ 1955 w 2844"/>
              <a:gd name="T21" fmla="*/ 1830 h 2866"/>
              <a:gd name="T22" fmla="*/ 2108 w 2844"/>
              <a:gd name="T23" fmla="*/ 2131 h 2866"/>
              <a:gd name="T24" fmla="*/ 2020 w 2844"/>
              <a:gd name="T25" fmla="*/ 2585 h 2866"/>
              <a:gd name="T26" fmla="*/ 1746 w 2844"/>
              <a:gd name="T27" fmla="*/ 2479 h 2866"/>
              <a:gd name="T28" fmla="*/ 1630 w 2844"/>
              <a:gd name="T29" fmla="*/ 2151 h 2866"/>
              <a:gd name="T30" fmla="*/ 1548 w 2844"/>
              <a:gd name="T31" fmla="*/ 2079 h 2866"/>
              <a:gd name="T32" fmla="*/ 1384 w 2844"/>
              <a:gd name="T33" fmla="*/ 2459 h 2866"/>
              <a:gd name="T34" fmla="*/ 1070 w 2844"/>
              <a:gd name="T35" fmla="*/ 2719 h 2866"/>
              <a:gd name="T36" fmla="*/ 813 w 2844"/>
              <a:gd name="T37" fmla="*/ 2373 h 2866"/>
              <a:gd name="T38" fmla="*/ 974 w 2844"/>
              <a:gd name="T39" fmla="*/ 1796 h 2866"/>
              <a:gd name="T40" fmla="*/ 844 w 2844"/>
              <a:gd name="T41" fmla="*/ 1809 h 2866"/>
              <a:gd name="T42" fmla="*/ 290 w 2844"/>
              <a:gd name="T43" fmla="*/ 1885 h 2866"/>
              <a:gd name="T44" fmla="*/ 711 w 2844"/>
              <a:gd name="T45" fmla="*/ 1266 h 2866"/>
              <a:gd name="T46" fmla="*/ 735 w 2844"/>
              <a:gd name="T47" fmla="*/ 1082 h 2866"/>
              <a:gd name="T48" fmla="*/ 311 w 2844"/>
              <a:gd name="T49" fmla="*/ 771 h 2866"/>
              <a:gd name="T50" fmla="*/ 547 w 2844"/>
              <a:gd name="T51" fmla="*/ 552 h 2866"/>
              <a:gd name="T52" fmla="*/ 1046 w 2844"/>
              <a:gd name="T53" fmla="*/ 959 h 2866"/>
              <a:gd name="T54" fmla="*/ 1097 w 2844"/>
              <a:gd name="T55" fmla="*/ 918 h 2866"/>
              <a:gd name="T56" fmla="*/ 1114 w 2844"/>
              <a:gd name="T57" fmla="*/ 224 h 2866"/>
              <a:gd name="T58" fmla="*/ 1215 w 2844"/>
              <a:gd name="T59" fmla="*/ 1 h 2866"/>
              <a:gd name="T60" fmla="*/ 947 w 2844"/>
              <a:gd name="T61" fmla="*/ 190 h 2866"/>
              <a:gd name="T62" fmla="*/ 697 w 2844"/>
              <a:gd name="T63" fmla="*/ 422 h 2866"/>
              <a:gd name="T64" fmla="*/ 366 w 2844"/>
              <a:gd name="T65" fmla="*/ 374 h 2866"/>
              <a:gd name="T66" fmla="*/ 311 w 2844"/>
              <a:gd name="T67" fmla="*/ 1020 h 2866"/>
              <a:gd name="T68" fmla="*/ 68 w 2844"/>
              <a:gd name="T69" fmla="*/ 1659 h 2866"/>
              <a:gd name="T70" fmla="*/ 483 w 2844"/>
              <a:gd name="T71" fmla="*/ 2049 h 2866"/>
              <a:gd name="T72" fmla="*/ 711 w 2844"/>
              <a:gd name="T73" fmla="*/ 2031 h 2866"/>
              <a:gd name="T74" fmla="*/ 916 w 2844"/>
              <a:gd name="T75" fmla="*/ 2835 h 2866"/>
              <a:gd name="T76" fmla="*/ 1384 w 2844"/>
              <a:gd name="T77" fmla="*/ 2715 h 2866"/>
              <a:gd name="T78" fmla="*/ 1967 w 2844"/>
              <a:gd name="T79" fmla="*/ 2741 h 2866"/>
              <a:gd name="T80" fmla="*/ 2303 w 2844"/>
              <a:gd name="T81" fmla="*/ 2472 h 2866"/>
              <a:gd name="T82" fmla="*/ 2720 w 2844"/>
              <a:gd name="T83" fmla="*/ 1608 h 2866"/>
              <a:gd name="T84" fmla="*/ 2194 w 2844"/>
              <a:gd name="T85" fmla="*/ 1030 h 2866"/>
              <a:gd name="T86" fmla="*/ 2004 w 2844"/>
              <a:gd name="T87" fmla="*/ 227 h 2866"/>
              <a:gd name="T88" fmla="*/ 1838 w 2844"/>
              <a:gd name="T89" fmla="*/ 261 h 2866"/>
              <a:gd name="T90" fmla="*/ 1483 w 2844"/>
              <a:gd name="T91" fmla="*/ 159 h 2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130" name="Google Shape;323;p5"/>
          <p:cNvSpPr>
            <a:spLocks/>
          </p:cNvSpPr>
          <p:nvPr/>
        </p:nvSpPr>
        <p:spPr bwMode="auto">
          <a:xfrm rot="4146022">
            <a:off x="13406439" y="9529763"/>
            <a:ext cx="114300" cy="128588"/>
          </a:xfrm>
          <a:custGeom>
            <a:avLst/>
            <a:gdLst>
              <a:gd name="T0" fmla="*/ 345 w 701"/>
              <a:gd name="T1" fmla="*/ 171 h 780"/>
              <a:gd name="T2" fmla="*/ 530 w 701"/>
              <a:gd name="T3" fmla="*/ 383 h 780"/>
              <a:gd name="T4" fmla="*/ 334 w 701"/>
              <a:gd name="T5" fmla="*/ 626 h 780"/>
              <a:gd name="T6" fmla="*/ 328 w 701"/>
              <a:gd name="T7" fmla="*/ 626 h 780"/>
              <a:gd name="T8" fmla="*/ 144 w 701"/>
              <a:gd name="T9" fmla="*/ 404 h 780"/>
              <a:gd name="T10" fmla="*/ 339 w 701"/>
              <a:gd name="T11" fmla="*/ 171 h 780"/>
              <a:gd name="T12" fmla="*/ 345 w 701"/>
              <a:gd name="T13" fmla="*/ 171 h 780"/>
              <a:gd name="T14" fmla="*/ 371 w 701"/>
              <a:gd name="T15" fmla="*/ 1 h 780"/>
              <a:gd name="T16" fmla="*/ 4 w 701"/>
              <a:gd name="T17" fmla="*/ 404 h 780"/>
              <a:gd name="T18" fmla="*/ 349 w 701"/>
              <a:gd name="T19" fmla="*/ 780 h 780"/>
              <a:gd name="T20" fmla="*/ 356 w 701"/>
              <a:gd name="T21" fmla="*/ 780 h 780"/>
              <a:gd name="T22" fmla="*/ 701 w 701"/>
              <a:gd name="T23" fmla="*/ 383 h 780"/>
              <a:gd name="T24" fmla="*/ 376 w 701"/>
              <a:gd name="T25" fmla="*/ 1 h 780"/>
              <a:gd name="T26" fmla="*/ 371 w 701"/>
              <a:gd name="T27" fmla="*/ 1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2409900" y="1075999"/>
            <a:ext cx="13468200" cy="1269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ubTitle" idx="1"/>
          </p:nvPr>
        </p:nvSpPr>
        <p:spPr>
          <a:xfrm>
            <a:off x="3370176" y="5468100"/>
            <a:ext cx="3670800" cy="810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400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subTitle" idx="2"/>
          </p:nvPr>
        </p:nvSpPr>
        <p:spPr>
          <a:xfrm>
            <a:off x="2569176" y="6202001"/>
            <a:ext cx="5383200" cy="1605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3"/>
          </p:nvPr>
        </p:nvSpPr>
        <p:spPr>
          <a:xfrm>
            <a:off x="11191800" y="5468100"/>
            <a:ext cx="3670800" cy="810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400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3401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subTitle" idx="4"/>
          </p:nvPr>
        </p:nvSpPr>
        <p:spPr>
          <a:xfrm>
            <a:off x="10335626" y="6202001"/>
            <a:ext cx="5383200" cy="1605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4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3"/>
          <p:cNvSpPr/>
          <p:nvPr/>
        </p:nvSpPr>
        <p:spPr>
          <a:xfrm>
            <a:off x="5517800" y="1461359"/>
            <a:ext cx="7277400" cy="1340750"/>
          </a:xfrm>
          <a:prstGeom prst="roundRect">
            <a:avLst>
              <a:gd name="adj" fmla="val 30772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685" name="Google Shape;685;p43"/>
          <p:cNvSpPr txBox="1">
            <a:spLocks noGrp="1"/>
          </p:cNvSpPr>
          <p:nvPr>
            <p:ph type="ctrTitle"/>
          </p:nvPr>
        </p:nvSpPr>
        <p:spPr>
          <a:xfrm>
            <a:off x="1610714" y="3487292"/>
            <a:ext cx="15096552" cy="46170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990"/>
            </a:pPr>
            <a:r>
              <a:rPr lang="en" sz="10000" b="1" dirty="0" smtClean="0"/>
              <a:t>TẠO DÁNG VÀ TRANG TRÍ THỜI TRANG</a:t>
            </a:r>
            <a:endParaRPr sz="10000" b="1" dirty="0"/>
          </a:p>
        </p:txBody>
      </p:sp>
      <p:sp>
        <p:nvSpPr>
          <p:cNvPr id="686" name="Google Shape;686;p43"/>
          <p:cNvSpPr txBox="1">
            <a:spLocks noGrp="1"/>
          </p:cNvSpPr>
          <p:nvPr>
            <p:ph type="subTitle" idx="1"/>
          </p:nvPr>
        </p:nvSpPr>
        <p:spPr>
          <a:xfrm>
            <a:off x="5823050" y="1743164"/>
            <a:ext cx="6667200" cy="838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7000" dirty="0" smtClean="0">
                <a:solidFill>
                  <a:schemeClr val="bg1"/>
                </a:solidFill>
                <a:latin typeface="+mj-lt"/>
              </a:rPr>
              <a:t>BÀI 15</a:t>
            </a:r>
            <a:endParaRPr lang="en-US" sz="7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87" name="Google Shape;687;p43"/>
          <p:cNvGrpSpPr/>
          <p:nvPr/>
        </p:nvGrpSpPr>
        <p:grpSpPr>
          <a:xfrm rot="-814076">
            <a:off x="14632162" y="7748492"/>
            <a:ext cx="1796414" cy="2214418"/>
            <a:chOff x="5146975" y="1577638"/>
            <a:chExt cx="898200" cy="1107200"/>
          </a:xfrm>
        </p:grpSpPr>
        <p:sp>
          <p:nvSpPr>
            <p:cNvPr id="688" name="Google Shape;688;p43"/>
            <p:cNvSpPr/>
            <p:nvPr/>
          </p:nvSpPr>
          <p:spPr>
            <a:xfrm>
              <a:off x="5146975" y="1804463"/>
              <a:ext cx="898200" cy="880375"/>
            </a:xfrm>
            <a:custGeom>
              <a:avLst/>
              <a:gdLst/>
              <a:ahLst/>
              <a:cxnLst/>
              <a:rect l="l" t="t" r="r" b="b"/>
              <a:pathLst>
                <a:path w="35928" h="35215" extrusionOk="0">
                  <a:moveTo>
                    <a:pt x="17964" y="1"/>
                  </a:moveTo>
                  <a:cubicBezTo>
                    <a:pt x="17364" y="1"/>
                    <a:pt x="16763" y="168"/>
                    <a:pt x="16231" y="502"/>
                  </a:cubicBezTo>
                  <a:lnTo>
                    <a:pt x="1550" y="9651"/>
                  </a:lnTo>
                  <a:cubicBezTo>
                    <a:pt x="578" y="10229"/>
                    <a:pt x="0" y="11293"/>
                    <a:pt x="0" y="12417"/>
                  </a:cubicBezTo>
                  <a:lnTo>
                    <a:pt x="0" y="31962"/>
                  </a:lnTo>
                  <a:cubicBezTo>
                    <a:pt x="0" y="33755"/>
                    <a:pt x="1459" y="35214"/>
                    <a:pt x="3252" y="35214"/>
                  </a:cubicBezTo>
                  <a:lnTo>
                    <a:pt x="32675" y="35214"/>
                  </a:lnTo>
                  <a:cubicBezTo>
                    <a:pt x="34469" y="35214"/>
                    <a:pt x="35928" y="33755"/>
                    <a:pt x="35928" y="31962"/>
                  </a:cubicBezTo>
                  <a:lnTo>
                    <a:pt x="35928" y="12417"/>
                  </a:lnTo>
                  <a:cubicBezTo>
                    <a:pt x="35928" y="11293"/>
                    <a:pt x="35350" y="10229"/>
                    <a:pt x="34378" y="9651"/>
                  </a:cubicBezTo>
                  <a:lnTo>
                    <a:pt x="19696" y="502"/>
                  </a:lnTo>
                  <a:cubicBezTo>
                    <a:pt x="19165" y="168"/>
                    <a:pt x="18564" y="1"/>
                    <a:pt x="1796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246500" y="1577638"/>
              <a:ext cx="699125" cy="769050"/>
            </a:xfrm>
            <a:custGeom>
              <a:avLst/>
              <a:gdLst/>
              <a:ahLst/>
              <a:cxnLst/>
              <a:rect l="l" t="t" r="r" b="b"/>
              <a:pathLst>
                <a:path w="27965" h="30762" extrusionOk="0">
                  <a:moveTo>
                    <a:pt x="1" y="1"/>
                  </a:moveTo>
                  <a:lnTo>
                    <a:pt x="1" y="20943"/>
                  </a:lnTo>
                  <a:lnTo>
                    <a:pt x="13983" y="30761"/>
                  </a:lnTo>
                  <a:lnTo>
                    <a:pt x="27965" y="20943"/>
                  </a:lnTo>
                  <a:lnTo>
                    <a:pt x="279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216125" y="2342838"/>
              <a:ext cx="779675" cy="279675"/>
            </a:xfrm>
            <a:custGeom>
              <a:avLst/>
              <a:gdLst/>
              <a:ahLst/>
              <a:cxnLst/>
              <a:rect l="l" t="t" r="r" b="b"/>
              <a:pathLst>
                <a:path w="31187" h="11187" extrusionOk="0">
                  <a:moveTo>
                    <a:pt x="15296" y="0"/>
                  </a:moveTo>
                  <a:cubicBezTo>
                    <a:pt x="14333" y="0"/>
                    <a:pt x="13369" y="274"/>
                    <a:pt x="12493" y="822"/>
                  </a:cubicBezTo>
                  <a:lnTo>
                    <a:pt x="0" y="10944"/>
                  </a:lnTo>
                  <a:lnTo>
                    <a:pt x="182" y="11187"/>
                  </a:lnTo>
                  <a:lnTo>
                    <a:pt x="12645" y="1035"/>
                  </a:lnTo>
                  <a:cubicBezTo>
                    <a:pt x="13469" y="537"/>
                    <a:pt x="14374" y="286"/>
                    <a:pt x="15276" y="286"/>
                  </a:cubicBezTo>
                  <a:cubicBezTo>
                    <a:pt x="16136" y="286"/>
                    <a:pt x="16995" y="514"/>
                    <a:pt x="17782" y="974"/>
                  </a:cubicBezTo>
                  <a:lnTo>
                    <a:pt x="31034" y="11187"/>
                  </a:lnTo>
                  <a:lnTo>
                    <a:pt x="31186" y="10944"/>
                  </a:lnTo>
                  <a:lnTo>
                    <a:pt x="17934" y="731"/>
                  </a:lnTo>
                  <a:cubicBezTo>
                    <a:pt x="17107" y="244"/>
                    <a:pt x="16203" y="0"/>
                    <a:pt x="15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417475" y="1687063"/>
              <a:ext cx="357950" cy="6875"/>
            </a:xfrm>
            <a:custGeom>
              <a:avLst/>
              <a:gdLst/>
              <a:ahLst/>
              <a:cxnLst/>
              <a:rect l="l" t="t" r="r" b="b"/>
              <a:pathLst>
                <a:path w="14318" h="275" extrusionOk="0">
                  <a:moveTo>
                    <a:pt x="1" y="1"/>
                  </a:moveTo>
                  <a:lnTo>
                    <a:pt x="1" y="274"/>
                  </a:lnTo>
                  <a:lnTo>
                    <a:pt x="14317" y="274"/>
                  </a:lnTo>
                  <a:lnTo>
                    <a:pt x="14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351375" y="1824613"/>
              <a:ext cx="489400" cy="7625"/>
            </a:xfrm>
            <a:custGeom>
              <a:avLst/>
              <a:gdLst/>
              <a:ahLst/>
              <a:cxnLst/>
              <a:rect l="l" t="t" r="r" b="b"/>
              <a:pathLst>
                <a:path w="19576" h="305" extrusionOk="0">
                  <a:moveTo>
                    <a:pt x="0" y="0"/>
                  </a:moveTo>
                  <a:lnTo>
                    <a:pt x="0" y="304"/>
                  </a:lnTo>
                  <a:lnTo>
                    <a:pt x="19575" y="30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351375" y="1927188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351375" y="2029788"/>
              <a:ext cx="489400" cy="6850"/>
            </a:xfrm>
            <a:custGeom>
              <a:avLst/>
              <a:gdLst/>
              <a:ahLst/>
              <a:cxnLst/>
              <a:rect l="l" t="t" r="r" b="b"/>
              <a:pathLst>
                <a:path w="19576" h="274" extrusionOk="0">
                  <a:moveTo>
                    <a:pt x="0" y="0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351375" y="2132363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5450925" y="2234938"/>
              <a:ext cx="291050" cy="6875"/>
            </a:xfrm>
            <a:custGeom>
              <a:avLst/>
              <a:gdLst/>
              <a:ahLst/>
              <a:cxnLst/>
              <a:rect l="l" t="t" r="r" b="b"/>
              <a:pathLst>
                <a:path w="11642" h="275" extrusionOk="0">
                  <a:moveTo>
                    <a:pt x="0" y="1"/>
                  </a:moveTo>
                  <a:lnTo>
                    <a:pt x="0" y="275"/>
                  </a:lnTo>
                  <a:lnTo>
                    <a:pt x="11642" y="275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698" name="Google Shape;698;p43"/>
          <p:cNvGrpSpPr/>
          <p:nvPr/>
        </p:nvGrpSpPr>
        <p:grpSpPr>
          <a:xfrm>
            <a:off x="15120963" y="5272422"/>
            <a:ext cx="4325596" cy="2413180"/>
            <a:chOff x="7572340" y="2404875"/>
            <a:chExt cx="2162798" cy="1206590"/>
          </a:xfrm>
        </p:grpSpPr>
        <p:sp>
          <p:nvSpPr>
            <p:cNvPr id="699" name="Google Shape;699;p4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0" name="Google Shape;700;p4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1" name="Google Shape;701;p4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2" name="Google Shape;702;p4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703" name="Google Shape;703;p43"/>
          <p:cNvGrpSpPr/>
          <p:nvPr/>
        </p:nvGrpSpPr>
        <p:grpSpPr>
          <a:xfrm rot="-619398">
            <a:off x="1205497" y="845538"/>
            <a:ext cx="2332870" cy="1630780"/>
            <a:chOff x="135700" y="1601500"/>
            <a:chExt cx="1166450" cy="815400"/>
          </a:xfrm>
        </p:grpSpPr>
        <p:sp>
          <p:nvSpPr>
            <p:cNvPr id="704" name="Google Shape;704;p43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710" name="Google Shape;710;p43"/>
          <p:cNvSpPr/>
          <p:nvPr/>
        </p:nvSpPr>
        <p:spPr>
          <a:xfrm>
            <a:off x="15716955" y="848433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711" name="Google Shape;711;p43"/>
          <p:cNvGrpSpPr/>
          <p:nvPr/>
        </p:nvGrpSpPr>
        <p:grpSpPr>
          <a:xfrm rot="1057935">
            <a:off x="1716197" y="7737694"/>
            <a:ext cx="1428158" cy="2134616"/>
            <a:chOff x="3251800" y="1824470"/>
            <a:chExt cx="714094" cy="1067331"/>
          </a:xfrm>
        </p:grpSpPr>
        <p:sp>
          <p:nvSpPr>
            <p:cNvPr id="712" name="Google Shape;712;p43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671845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77" y="903449"/>
            <a:ext cx="3752381" cy="76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95" y="852887"/>
            <a:ext cx="6517349" cy="8503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7080" y="903450"/>
            <a:ext cx="5990396" cy="7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5575471" cy="7349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42" y="1858928"/>
            <a:ext cx="4813058" cy="7080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706549"/>
            <a:ext cx="6852589" cy="91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59" y="1132883"/>
            <a:ext cx="4761905" cy="794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721" y="793852"/>
            <a:ext cx="4171428" cy="88952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6204" y="627017"/>
            <a:ext cx="4531037" cy="90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575" y="232504"/>
            <a:ext cx="11810243" cy="98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9" y="322056"/>
            <a:ext cx="4899127" cy="9646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256278"/>
            <a:ext cx="3439308" cy="9646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400" y="256278"/>
            <a:ext cx="4499924" cy="9778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680" y="322056"/>
            <a:ext cx="3937940" cy="96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800100"/>
            <a:ext cx="6019800" cy="802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9734" y="-537633"/>
            <a:ext cx="8026400" cy="107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25" y="2628900"/>
            <a:ext cx="4276375" cy="5009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76" y="1131226"/>
            <a:ext cx="3089024" cy="8127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0" y="963814"/>
            <a:ext cx="4482657" cy="8675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169" y="1257300"/>
            <a:ext cx="4558031" cy="80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19" y="901337"/>
            <a:ext cx="3427965" cy="80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35" y="901337"/>
            <a:ext cx="3355883" cy="80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667" y="901337"/>
            <a:ext cx="4918319" cy="8066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0177" y="901338"/>
            <a:ext cx="4587630" cy="806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1800" y="653572"/>
            <a:ext cx="4794955" cy="9285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653573"/>
            <a:ext cx="7696200" cy="92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723900"/>
            <a:ext cx="5215866" cy="891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755073"/>
            <a:ext cx="3390363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295400" y="2042130"/>
            <a:ext cx="150114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066800" y="1028700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QUAN SÁT, NHẬN XÉT</a:t>
            </a:r>
            <a:endParaRPr lang="en-US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tạo mẫu trang phục_Nam - Vẽ Thời Trang_Trang Phục Yêu Thích -Vẽ đồng phục học sinh - KCart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5555" y="1482331"/>
            <a:ext cx="13563601" cy="7623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2659856" y="9105900"/>
            <a:ext cx="1333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internet: https</a:t>
            </a:r>
            <a:r>
              <a:rPr lang="en-US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://www.youtube.com/watch?v=f-4vOJsCN30</a:t>
            </a:r>
            <a:endParaRPr lang="en-US" sz="36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5060155" y="342900"/>
            <a:ext cx="853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066800" y="1028700"/>
            <a:ext cx="998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THỰC HÀNH</a:t>
            </a:r>
            <a:endParaRPr lang="en-US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219200" y="1830848"/>
            <a:ext cx="16002000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5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5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5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A4</a:t>
            </a: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6705" y="4218968"/>
            <a:ext cx="18288002" cy="603165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2866"/>
            <a:ext cx="18288000" cy="2952752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2" y="2792222"/>
            <a:ext cx="16773525" cy="3041006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1497771" y="2926769"/>
            <a:ext cx="16773525" cy="3041006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497772" y="2063651"/>
            <a:ext cx="13510358" cy="325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4200" dirty="0">
                <a:solidFill>
                  <a:srgbClr val="002060"/>
                </a:solidFill>
              </a:rPr>
              <a:t>- </a:t>
            </a:r>
            <a:r>
              <a:rPr lang="en-US" altLang="en-US" sz="4200" dirty="0" err="1">
                <a:solidFill>
                  <a:srgbClr val="002060"/>
                </a:solidFill>
              </a:rPr>
              <a:t>Nội</a:t>
            </a:r>
            <a:r>
              <a:rPr lang="en-US" altLang="en-US" sz="4200" dirty="0">
                <a:solidFill>
                  <a:srgbClr val="002060"/>
                </a:solidFill>
              </a:rPr>
              <a:t> dung </a:t>
            </a:r>
            <a:r>
              <a:rPr lang="en-US" altLang="en-US" sz="4200" dirty="0" err="1">
                <a:solidFill>
                  <a:srgbClr val="002060"/>
                </a:solidFill>
              </a:rPr>
              <a:t>của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bức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tranh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là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gì</a:t>
            </a:r>
            <a:r>
              <a:rPr lang="en-US" altLang="en-US" sz="4200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4200" dirty="0">
                <a:solidFill>
                  <a:srgbClr val="002060"/>
                </a:solidFill>
              </a:rPr>
              <a:t>- </a:t>
            </a:r>
            <a:r>
              <a:rPr lang="en-US" altLang="en-US" sz="4200" dirty="0" err="1">
                <a:solidFill>
                  <a:srgbClr val="002060"/>
                </a:solidFill>
              </a:rPr>
              <a:t>Giới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thiệu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về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bố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cục</a:t>
            </a:r>
            <a:r>
              <a:rPr lang="en-US" altLang="en-US" sz="4200" dirty="0">
                <a:solidFill>
                  <a:srgbClr val="002060"/>
                </a:solidFill>
              </a:rPr>
              <a:t>, </a:t>
            </a:r>
            <a:r>
              <a:rPr lang="en-US" altLang="en-US" sz="4200" dirty="0" err="1">
                <a:solidFill>
                  <a:srgbClr val="002060"/>
                </a:solidFill>
              </a:rPr>
              <a:t>đường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nét</a:t>
            </a:r>
            <a:r>
              <a:rPr lang="en-US" altLang="en-US" sz="4200" dirty="0">
                <a:solidFill>
                  <a:srgbClr val="002060"/>
                </a:solidFill>
              </a:rPr>
              <a:t>, </a:t>
            </a:r>
            <a:r>
              <a:rPr lang="en-US" altLang="en-US" sz="4200" dirty="0" err="1">
                <a:solidFill>
                  <a:srgbClr val="002060"/>
                </a:solidFill>
              </a:rPr>
              <a:t>màu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sắc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trong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tranh</a:t>
            </a:r>
            <a:r>
              <a:rPr lang="en-US" altLang="en-US" sz="4200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4200" dirty="0">
                <a:solidFill>
                  <a:srgbClr val="002060"/>
                </a:solidFill>
              </a:rPr>
              <a:t>- </a:t>
            </a:r>
            <a:r>
              <a:rPr lang="en-US" altLang="en-US" sz="4200" dirty="0" err="1">
                <a:solidFill>
                  <a:srgbClr val="002060"/>
                </a:solidFill>
              </a:rPr>
              <a:t>Lựa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chọn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bức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tranh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em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yêu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thích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nhất</a:t>
            </a:r>
            <a:r>
              <a:rPr lang="en-US" altLang="en-US" sz="4200" dirty="0">
                <a:solidFill>
                  <a:srgbClr val="002060"/>
                </a:solidFill>
              </a:rPr>
              <a:t>? </a:t>
            </a:r>
            <a:r>
              <a:rPr lang="en-US" altLang="en-US" sz="4200" dirty="0" err="1">
                <a:solidFill>
                  <a:srgbClr val="002060"/>
                </a:solidFill>
              </a:rPr>
              <a:t>Vì</a:t>
            </a:r>
            <a:r>
              <a:rPr lang="en-US" altLang="en-US" sz="4200" dirty="0">
                <a:solidFill>
                  <a:srgbClr val="002060"/>
                </a:solidFill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</a:rPr>
              <a:t>sao</a:t>
            </a:r>
            <a:r>
              <a:rPr lang="en-US" altLang="en-US" sz="4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01943" y="1144274"/>
            <a:ext cx="9829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IV. NHẬN XÉT</a:t>
            </a:r>
          </a:p>
        </p:txBody>
      </p:sp>
    </p:spTree>
    <p:extLst>
      <p:ext uri="{BB962C8B-B14F-4D97-AF65-F5344CB8AC3E}">
        <p14:creationId xmlns:p14="http://schemas.microsoft.com/office/powerpoint/2010/main" val="4776762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42"/>
          <p:cNvSpPr/>
          <p:nvPr/>
        </p:nvSpPr>
        <p:spPr>
          <a:xfrm>
            <a:off x="12077700" y="3245645"/>
            <a:ext cx="1897857" cy="2116931"/>
          </a:xfrm>
          <a:custGeom>
            <a:avLst/>
            <a:gdLst/>
            <a:ahLst/>
            <a:cxnLst/>
            <a:rect l="l" t="t" r="r" b="b"/>
            <a:pathLst>
              <a:path w="11202" h="15446" extrusionOk="0">
                <a:moveTo>
                  <a:pt x="1176" y="0"/>
                </a:moveTo>
                <a:lnTo>
                  <a:pt x="0" y="11741"/>
                </a:lnTo>
                <a:lnTo>
                  <a:pt x="2351" y="15446"/>
                </a:lnTo>
                <a:lnTo>
                  <a:pt x="10204" y="15446"/>
                </a:lnTo>
                <a:lnTo>
                  <a:pt x="11202" y="11923"/>
                </a:lnTo>
                <a:lnTo>
                  <a:pt x="10474" y="4155"/>
                </a:lnTo>
                <a:cubicBezTo>
                  <a:pt x="10474" y="4155"/>
                  <a:pt x="9021" y="1142"/>
                  <a:pt x="8399" y="544"/>
                </a:cubicBezTo>
                <a:cubicBezTo>
                  <a:pt x="7914" y="489"/>
                  <a:pt x="1176" y="0"/>
                  <a:pt x="11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lIns="182850" tIns="182850" rIns="182850" bIns="182850" anchor="ctr"/>
          <a:lstStyle/>
          <a:p>
            <a:pPr>
              <a:defRPr/>
            </a:pPr>
            <a:endParaRPr sz="2700"/>
          </a:p>
        </p:txBody>
      </p:sp>
      <p:sp>
        <p:nvSpPr>
          <p:cNvPr id="3208" name="Google Shape;3208;p42"/>
          <p:cNvSpPr/>
          <p:nvPr/>
        </p:nvSpPr>
        <p:spPr>
          <a:xfrm>
            <a:off x="4221958" y="3312320"/>
            <a:ext cx="1966913" cy="2112168"/>
          </a:xfrm>
          <a:custGeom>
            <a:avLst/>
            <a:gdLst/>
            <a:ahLst/>
            <a:cxnLst/>
            <a:rect l="l" t="t" r="r" b="b"/>
            <a:pathLst>
              <a:path w="11862" h="12736" extrusionOk="0">
                <a:moveTo>
                  <a:pt x="1231" y="0"/>
                </a:moveTo>
                <a:lnTo>
                  <a:pt x="1" y="12736"/>
                </a:lnTo>
                <a:lnTo>
                  <a:pt x="11861" y="12650"/>
                </a:lnTo>
                <a:lnTo>
                  <a:pt x="11332" y="89"/>
                </a:lnTo>
                <a:lnTo>
                  <a:pt x="123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lIns="182850" tIns="182850" rIns="182850" bIns="182850" anchor="ctr"/>
          <a:lstStyle/>
          <a:p>
            <a:pPr>
              <a:defRPr/>
            </a:pPr>
            <a:endParaRPr sz="2700"/>
          </a:p>
        </p:txBody>
      </p:sp>
      <p:sp>
        <p:nvSpPr>
          <p:cNvPr id="3210" name="Google Shape;3210;p42"/>
          <p:cNvSpPr txBox="1">
            <a:spLocks noGrp="1"/>
          </p:cNvSpPr>
          <p:nvPr>
            <p:ph type="subTitle" idx="1"/>
          </p:nvPr>
        </p:nvSpPr>
        <p:spPr>
          <a:xfrm>
            <a:off x="3369470" y="5467350"/>
            <a:ext cx="3671888" cy="809625"/>
          </a:xfrm>
        </p:spPr>
        <p:txBody>
          <a:bodyPr spcFirstLastPara="1" vert="horz" lIns="182850" tIns="182850" rIns="182850" bIns="182850" rtlCol="0">
            <a:noAutofit/>
          </a:bodyPr>
          <a:lstStyle/>
          <a:p>
            <a:pPr marL="0" indent="0">
              <a:defRPr/>
            </a:pPr>
            <a:r>
              <a:rPr lang="en-US" sz="5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sz="5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12" name="Google Shape;3212;p42"/>
          <p:cNvSpPr txBox="1">
            <a:spLocks noGrp="1"/>
          </p:cNvSpPr>
          <p:nvPr>
            <p:ph type="subTitle" idx="3"/>
          </p:nvPr>
        </p:nvSpPr>
        <p:spPr>
          <a:xfrm>
            <a:off x="11191876" y="5467350"/>
            <a:ext cx="3671888" cy="809625"/>
          </a:xfrm>
        </p:spPr>
        <p:txBody>
          <a:bodyPr spcFirstLastPara="1" vert="horz" lIns="182850" tIns="182850" rIns="182850" bIns="182850" rtlCol="0">
            <a:noAutofit/>
          </a:bodyPr>
          <a:lstStyle/>
          <a:p>
            <a:pPr marL="0" indent="0">
              <a:defRPr/>
            </a:pPr>
            <a:r>
              <a:rPr lang="en-US" sz="5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</a:t>
            </a:r>
            <a:endParaRPr sz="5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14" name="Google Shape;3214;p42"/>
          <p:cNvSpPr>
            <a:spLocks/>
          </p:cNvSpPr>
          <p:nvPr/>
        </p:nvSpPr>
        <p:spPr bwMode="auto">
          <a:xfrm>
            <a:off x="4707732" y="3709988"/>
            <a:ext cx="1207293" cy="1202532"/>
          </a:xfrm>
          <a:custGeom>
            <a:avLst/>
            <a:gdLst>
              <a:gd name="T0" fmla="*/ 9561 w 10919"/>
              <a:gd name="T1" fmla="*/ 1203 h 10884"/>
              <a:gd name="T2" fmla="*/ 10359 w 10919"/>
              <a:gd name="T3" fmla="*/ 1370 h 10884"/>
              <a:gd name="T4" fmla="*/ 8394 w 10919"/>
              <a:gd name="T5" fmla="*/ 2739 h 10884"/>
              <a:gd name="T6" fmla="*/ 9323 w 10919"/>
              <a:gd name="T7" fmla="*/ 1584 h 10884"/>
              <a:gd name="T8" fmla="*/ 9097 w 10919"/>
              <a:gd name="T9" fmla="*/ 1584 h 10884"/>
              <a:gd name="T10" fmla="*/ 8180 w 10919"/>
              <a:gd name="T11" fmla="*/ 1954 h 10884"/>
              <a:gd name="T12" fmla="*/ 4441 w 10919"/>
              <a:gd name="T13" fmla="*/ 2382 h 10884"/>
              <a:gd name="T14" fmla="*/ 4334 w 10919"/>
              <a:gd name="T15" fmla="*/ 6347 h 10884"/>
              <a:gd name="T16" fmla="*/ 4453 w 10919"/>
              <a:gd name="T17" fmla="*/ 6621 h 10884"/>
              <a:gd name="T18" fmla="*/ 5287 w 10919"/>
              <a:gd name="T19" fmla="*/ 5859 h 10884"/>
              <a:gd name="T20" fmla="*/ 4453 w 10919"/>
              <a:gd name="T21" fmla="*/ 7502 h 10884"/>
              <a:gd name="T22" fmla="*/ 4453 w 10919"/>
              <a:gd name="T23" fmla="*/ 5442 h 10884"/>
              <a:gd name="T24" fmla="*/ 4668 w 10919"/>
              <a:gd name="T25" fmla="*/ 5467 h 10884"/>
              <a:gd name="T26" fmla="*/ 4703 w 10919"/>
              <a:gd name="T27" fmla="*/ 5133 h 10884"/>
              <a:gd name="T28" fmla="*/ 3096 w 10919"/>
              <a:gd name="T29" fmla="*/ 6454 h 10884"/>
              <a:gd name="T30" fmla="*/ 5811 w 10919"/>
              <a:gd name="T31" fmla="*/ 6454 h 10884"/>
              <a:gd name="T32" fmla="*/ 6025 w 10919"/>
              <a:gd name="T33" fmla="*/ 5121 h 10884"/>
              <a:gd name="T34" fmla="*/ 4465 w 10919"/>
              <a:gd name="T35" fmla="*/ 8514 h 10884"/>
              <a:gd name="T36" fmla="*/ 4465 w 10919"/>
              <a:gd name="T37" fmla="*/ 4406 h 10884"/>
              <a:gd name="T38" fmla="*/ 5528 w 10919"/>
              <a:gd name="T39" fmla="*/ 4678 h 10884"/>
              <a:gd name="T40" fmla="*/ 5608 w 10919"/>
              <a:gd name="T41" fmla="*/ 4371 h 10884"/>
              <a:gd name="T42" fmla="*/ 2120 w 10919"/>
              <a:gd name="T43" fmla="*/ 6454 h 10884"/>
              <a:gd name="T44" fmla="*/ 6847 w 10919"/>
              <a:gd name="T45" fmla="*/ 6454 h 10884"/>
              <a:gd name="T46" fmla="*/ 6763 w 10919"/>
              <a:gd name="T47" fmla="*/ 4406 h 10884"/>
              <a:gd name="T48" fmla="*/ 4465 w 10919"/>
              <a:gd name="T49" fmla="*/ 9538 h 10884"/>
              <a:gd name="T50" fmla="*/ 4465 w 10919"/>
              <a:gd name="T51" fmla="*/ 3382 h 10884"/>
              <a:gd name="T52" fmla="*/ 6217 w 10919"/>
              <a:gd name="T53" fmla="*/ 3895 h 10884"/>
              <a:gd name="T54" fmla="*/ 6311 w 10919"/>
              <a:gd name="T55" fmla="*/ 3597 h 10884"/>
              <a:gd name="T56" fmla="*/ 1084 w 10919"/>
              <a:gd name="T57" fmla="*/ 6454 h 10884"/>
              <a:gd name="T58" fmla="*/ 7870 w 10919"/>
              <a:gd name="T59" fmla="*/ 6454 h 10884"/>
              <a:gd name="T60" fmla="*/ 7489 w 10919"/>
              <a:gd name="T61" fmla="*/ 3680 h 10884"/>
              <a:gd name="T62" fmla="*/ 4441 w 10919"/>
              <a:gd name="T63" fmla="*/ 10562 h 10884"/>
              <a:gd name="T64" fmla="*/ 4441 w 10919"/>
              <a:gd name="T65" fmla="*/ 2382 h 10884"/>
              <a:gd name="T66" fmla="*/ 9585 w 10919"/>
              <a:gd name="T67" fmla="*/ 49 h 10884"/>
              <a:gd name="T68" fmla="*/ 7847 w 10919"/>
              <a:gd name="T69" fmla="*/ 1858 h 10884"/>
              <a:gd name="T70" fmla="*/ 7430 w 10919"/>
              <a:gd name="T71" fmla="*/ 3228 h 10884"/>
              <a:gd name="T72" fmla="*/ 0 w 10919"/>
              <a:gd name="T73" fmla="*/ 6454 h 10884"/>
              <a:gd name="T74" fmla="*/ 8847 w 10919"/>
              <a:gd name="T75" fmla="*/ 6454 h 10884"/>
              <a:gd name="T76" fmla="*/ 8073 w 10919"/>
              <a:gd name="T77" fmla="*/ 3037 h 10884"/>
              <a:gd name="T78" fmla="*/ 9144 w 10919"/>
              <a:gd name="T79" fmla="*/ 2989 h 10884"/>
              <a:gd name="T80" fmla="*/ 10883 w 10919"/>
              <a:gd name="T81" fmla="*/ 1132 h 10884"/>
              <a:gd name="T82" fmla="*/ 9871 w 10919"/>
              <a:gd name="T83" fmla="*/ 1025 h 10884"/>
              <a:gd name="T84" fmla="*/ 9764 w 10919"/>
              <a:gd name="T85" fmla="*/ 13 h 10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536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3215" name="Google Shape;3215;p42"/>
          <p:cNvSpPr>
            <a:spLocks/>
          </p:cNvSpPr>
          <p:nvPr/>
        </p:nvSpPr>
        <p:spPr bwMode="auto">
          <a:xfrm>
            <a:off x="12456320" y="3850483"/>
            <a:ext cx="981075" cy="1069181"/>
          </a:xfrm>
          <a:custGeom>
            <a:avLst/>
            <a:gdLst>
              <a:gd name="T0" fmla="*/ 7692 w 7954"/>
              <a:gd name="T1" fmla="*/ 4346 h 8669"/>
              <a:gd name="T2" fmla="*/ 6942 w 7954"/>
              <a:gd name="T3" fmla="*/ 3489 h 8669"/>
              <a:gd name="T4" fmla="*/ 1013 w 7954"/>
              <a:gd name="T5" fmla="*/ 5382 h 8669"/>
              <a:gd name="T6" fmla="*/ 263 w 7954"/>
              <a:gd name="T7" fmla="*/ 4930 h 8669"/>
              <a:gd name="T8" fmla="*/ 715 w 7954"/>
              <a:gd name="T9" fmla="*/ 3322 h 8669"/>
              <a:gd name="T10" fmla="*/ 2179 w 7954"/>
              <a:gd name="T11" fmla="*/ 3322 h 8669"/>
              <a:gd name="T12" fmla="*/ 1286 w 7954"/>
              <a:gd name="T13" fmla="*/ 5382 h 8669"/>
              <a:gd name="T14" fmla="*/ 2179 w 7954"/>
              <a:gd name="T15" fmla="*/ 3322 h 8669"/>
              <a:gd name="T16" fmla="*/ 2322 w 7954"/>
              <a:gd name="T17" fmla="*/ 6966 h 8669"/>
              <a:gd name="T18" fmla="*/ 2227 w 7954"/>
              <a:gd name="T19" fmla="*/ 6370 h 8669"/>
              <a:gd name="T20" fmla="*/ 2144 w 7954"/>
              <a:gd name="T21" fmla="*/ 5644 h 8669"/>
              <a:gd name="T22" fmla="*/ 1286 w 7954"/>
              <a:gd name="T23" fmla="*/ 7549 h 8669"/>
              <a:gd name="T24" fmla="*/ 2144 w 7954"/>
              <a:gd name="T25" fmla="*/ 5644 h 8669"/>
              <a:gd name="T26" fmla="*/ 6680 w 7954"/>
              <a:gd name="T27" fmla="*/ 8430 h 8669"/>
              <a:gd name="T28" fmla="*/ 6085 w 7954"/>
              <a:gd name="T29" fmla="*/ 2703 h 8669"/>
              <a:gd name="T30" fmla="*/ 5811 w 7954"/>
              <a:gd name="T31" fmla="*/ 2703 h 8669"/>
              <a:gd name="T32" fmla="*/ 5037 w 7954"/>
              <a:gd name="T33" fmla="*/ 6668 h 8669"/>
              <a:gd name="T34" fmla="*/ 2453 w 7954"/>
              <a:gd name="T35" fmla="*/ 5394 h 8669"/>
              <a:gd name="T36" fmla="*/ 3870 w 7954"/>
              <a:gd name="T37" fmla="*/ 2918 h 8669"/>
              <a:gd name="T38" fmla="*/ 5811 w 7954"/>
              <a:gd name="T39" fmla="*/ 1167 h 8669"/>
              <a:gd name="T40" fmla="*/ 5954 w 7954"/>
              <a:gd name="T41" fmla="*/ 2167 h 8669"/>
              <a:gd name="T42" fmla="*/ 6085 w 7954"/>
              <a:gd name="T43" fmla="*/ 274 h 8669"/>
              <a:gd name="T44" fmla="*/ 5930 w 7954"/>
              <a:gd name="T45" fmla="*/ 0 h 8669"/>
              <a:gd name="T46" fmla="*/ 5799 w 7954"/>
              <a:gd name="T47" fmla="*/ 679 h 8669"/>
              <a:gd name="T48" fmla="*/ 2299 w 7954"/>
              <a:gd name="T49" fmla="*/ 3037 h 8669"/>
              <a:gd name="T50" fmla="*/ 1 w 7954"/>
              <a:gd name="T51" fmla="*/ 3751 h 8669"/>
              <a:gd name="T52" fmla="*/ 715 w 7954"/>
              <a:gd name="T53" fmla="*/ 5632 h 8669"/>
              <a:gd name="T54" fmla="*/ 1013 w 7954"/>
              <a:gd name="T55" fmla="*/ 7668 h 8669"/>
              <a:gd name="T56" fmla="*/ 1727 w 7954"/>
              <a:gd name="T57" fmla="*/ 7799 h 8669"/>
              <a:gd name="T58" fmla="*/ 1989 w 7954"/>
              <a:gd name="T59" fmla="*/ 7216 h 8669"/>
              <a:gd name="T60" fmla="*/ 2584 w 7954"/>
              <a:gd name="T61" fmla="*/ 7085 h 8669"/>
              <a:gd name="T62" fmla="*/ 2453 w 7954"/>
              <a:gd name="T63" fmla="*/ 6073 h 8669"/>
              <a:gd name="T64" fmla="*/ 2406 w 7954"/>
              <a:gd name="T65" fmla="*/ 5632 h 8669"/>
              <a:gd name="T66" fmla="*/ 5799 w 7954"/>
              <a:gd name="T67" fmla="*/ 7990 h 8669"/>
              <a:gd name="T68" fmla="*/ 5930 w 7954"/>
              <a:gd name="T69" fmla="*/ 8668 h 8669"/>
              <a:gd name="T70" fmla="*/ 6942 w 7954"/>
              <a:gd name="T71" fmla="*/ 8525 h 8669"/>
              <a:gd name="T72" fmla="*/ 7954 w 7954"/>
              <a:gd name="T73" fmla="*/ 4322 h 8669"/>
              <a:gd name="T74" fmla="*/ 6942 w 7954"/>
              <a:gd name="T75" fmla="*/ 143 h 8669"/>
              <a:gd name="T76" fmla="*/ 5930 w 7954"/>
              <a:gd name="T77" fmla="*/ 0 h 8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954" h="8669" extrusionOk="0">
                <a:moveTo>
                  <a:pt x="6942" y="3489"/>
                </a:moveTo>
                <a:cubicBezTo>
                  <a:pt x="7371" y="3549"/>
                  <a:pt x="7692" y="3918"/>
                  <a:pt x="7692" y="4346"/>
                </a:cubicBezTo>
                <a:cubicBezTo>
                  <a:pt x="7692" y="4799"/>
                  <a:pt x="7382" y="5156"/>
                  <a:pt x="6942" y="5227"/>
                </a:cubicBezTo>
                <a:lnTo>
                  <a:pt x="6942" y="3489"/>
                </a:lnTo>
                <a:close/>
                <a:moveTo>
                  <a:pt x="1013" y="3322"/>
                </a:moveTo>
                <a:lnTo>
                  <a:pt x="1013" y="5382"/>
                </a:lnTo>
                <a:lnTo>
                  <a:pt x="715" y="5382"/>
                </a:lnTo>
                <a:cubicBezTo>
                  <a:pt x="465" y="5382"/>
                  <a:pt x="263" y="5180"/>
                  <a:pt x="263" y="4930"/>
                </a:cubicBezTo>
                <a:lnTo>
                  <a:pt x="263" y="3775"/>
                </a:lnTo>
                <a:cubicBezTo>
                  <a:pt x="263" y="3537"/>
                  <a:pt x="453" y="3322"/>
                  <a:pt x="715" y="3322"/>
                </a:cubicBezTo>
                <a:lnTo>
                  <a:pt x="1013" y="3322"/>
                </a:lnTo>
                <a:close/>
                <a:moveTo>
                  <a:pt x="2179" y="3322"/>
                </a:moveTo>
                <a:lnTo>
                  <a:pt x="2179" y="5382"/>
                </a:lnTo>
                <a:lnTo>
                  <a:pt x="1286" y="5382"/>
                </a:lnTo>
                <a:lnTo>
                  <a:pt x="1286" y="3322"/>
                </a:lnTo>
                <a:lnTo>
                  <a:pt x="2179" y="3322"/>
                </a:lnTo>
                <a:close/>
                <a:moveTo>
                  <a:pt x="2322" y="6370"/>
                </a:moveTo>
                <a:lnTo>
                  <a:pt x="2322" y="6966"/>
                </a:lnTo>
                <a:lnTo>
                  <a:pt x="2060" y="6966"/>
                </a:lnTo>
                <a:lnTo>
                  <a:pt x="2227" y="6370"/>
                </a:lnTo>
                <a:lnTo>
                  <a:pt x="2322" y="6370"/>
                </a:lnTo>
                <a:close/>
                <a:moveTo>
                  <a:pt x="2144" y="5644"/>
                </a:moveTo>
                <a:lnTo>
                  <a:pt x="1632" y="7549"/>
                </a:lnTo>
                <a:lnTo>
                  <a:pt x="1286" y="7549"/>
                </a:lnTo>
                <a:lnTo>
                  <a:pt x="1286" y="5644"/>
                </a:lnTo>
                <a:lnTo>
                  <a:pt x="2144" y="5644"/>
                </a:lnTo>
                <a:close/>
                <a:moveTo>
                  <a:pt x="6680" y="274"/>
                </a:moveTo>
                <a:lnTo>
                  <a:pt x="6680" y="8430"/>
                </a:lnTo>
                <a:lnTo>
                  <a:pt x="6085" y="8430"/>
                </a:lnTo>
                <a:lnTo>
                  <a:pt x="6085" y="2703"/>
                </a:lnTo>
                <a:cubicBezTo>
                  <a:pt x="6085" y="2620"/>
                  <a:pt x="6025" y="2560"/>
                  <a:pt x="5954" y="2560"/>
                </a:cubicBezTo>
                <a:cubicBezTo>
                  <a:pt x="5870" y="2560"/>
                  <a:pt x="5811" y="2620"/>
                  <a:pt x="5811" y="2703"/>
                </a:cubicBezTo>
                <a:lnTo>
                  <a:pt x="5811" y="7549"/>
                </a:lnTo>
                <a:cubicBezTo>
                  <a:pt x="5632" y="7311"/>
                  <a:pt x="5382" y="6989"/>
                  <a:pt x="5037" y="6668"/>
                </a:cubicBezTo>
                <a:cubicBezTo>
                  <a:pt x="4668" y="6299"/>
                  <a:pt x="4263" y="6013"/>
                  <a:pt x="3870" y="5799"/>
                </a:cubicBezTo>
                <a:cubicBezTo>
                  <a:pt x="3406" y="5561"/>
                  <a:pt x="2930" y="5418"/>
                  <a:pt x="2453" y="5394"/>
                </a:cubicBezTo>
                <a:lnTo>
                  <a:pt x="2453" y="3322"/>
                </a:lnTo>
                <a:cubicBezTo>
                  <a:pt x="2930" y="3310"/>
                  <a:pt x="3406" y="3179"/>
                  <a:pt x="3870" y="2918"/>
                </a:cubicBezTo>
                <a:cubicBezTo>
                  <a:pt x="4263" y="2715"/>
                  <a:pt x="4668" y="2417"/>
                  <a:pt x="5037" y="2048"/>
                </a:cubicBezTo>
                <a:cubicBezTo>
                  <a:pt x="5370" y="1715"/>
                  <a:pt x="5632" y="1394"/>
                  <a:pt x="5811" y="1167"/>
                </a:cubicBezTo>
                <a:lnTo>
                  <a:pt x="5811" y="2025"/>
                </a:lnTo>
                <a:cubicBezTo>
                  <a:pt x="5811" y="2108"/>
                  <a:pt x="5870" y="2167"/>
                  <a:pt x="5954" y="2167"/>
                </a:cubicBezTo>
                <a:cubicBezTo>
                  <a:pt x="6025" y="2167"/>
                  <a:pt x="6085" y="2108"/>
                  <a:pt x="6085" y="2025"/>
                </a:cubicBezTo>
                <a:lnTo>
                  <a:pt x="6085" y="274"/>
                </a:lnTo>
                <a:lnTo>
                  <a:pt x="6680" y="274"/>
                </a:lnTo>
                <a:close/>
                <a:moveTo>
                  <a:pt x="5930" y="0"/>
                </a:moveTo>
                <a:cubicBezTo>
                  <a:pt x="5858" y="0"/>
                  <a:pt x="5799" y="60"/>
                  <a:pt x="5799" y="143"/>
                </a:cubicBezTo>
                <a:lnTo>
                  <a:pt x="5799" y="679"/>
                </a:lnTo>
                <a:cubicBezTo>
                  <a:pt x="5728" y="810"/>
                  <a:pt x="5370" y="1334"/>
                  <a:pt x="4835" y="1846"/>
                </a:cubicBezTo>
                <a:cubicBezTo>
                  <a:pt x="4263" y="2382"/>
                  <a:pt x="3370" y="3037"/>
                  <a:pt x="2299" y="3037"/>
                </a:cubicBezTo>
                <a:lnTo>
                  <a:pt x="715" y="3037"/>
                </a:lnTo>
                <a:cubicBezTo>
                  <a:pt x="310" y="3037"/>
                  <a:pt x="1" y="3370"/>
                  <a:pt x="1" y="3751"/>
                </a:cubicBezTo>
                <a:lnTo>
                  <a:pt x="1" y="4918"/>
                </a:lnTo>
                <a:cubicBezTo>
                  <a:pt x="1" y="5323"/>
                  <a:pt x="322" y="5632"/>
                  <a:pt x="715" y="5632"/>
                </a:cubicBezTo>
                <a:lnTo>
                  <a:pt x="1013" y="5632"/>
                </a:lnTo>
                <a:lnTo>
                  <a:pt x="1013" y="7668"/>
                </a:lnTo>
                <a:cubicBezTo>
                  <a:pt x="1013" y="7740"/>
                  <a:pt x="1072" y="7799"/>
                  <a:pt x="1144" y="7799"/>
                </a:cubicBezTo>
                <a:lnTo>
                  <a:pt x="1727" y="7799"/>
                </a:lnTo>
                <a:cubicBezTo>
                  <a:pt x="1787" y="7799"/>
                  <a:pt x="1846" y="7763"/>
                  <a:pt x="1858" y="7692"/>
                </a:cubicBezTo>
                <a:lnTo>
                  <a:pt x="1989" y="7216"/>
                </a:lnTo>
                <a:lnTo>
                  <a:pt x="2453" y="7216"/>
                </a:lnTo>
                <a:cubicBezTo>
                  <a:pt x="2525" y="7216"/>
                  <a:pt x="2584" y="7156"/>
                  <a:pt x="2584" y="7085"/>
                </a:cubicBezTo>
                <a:lnTo>
                  <a:pt x="2584" y="6204"/>
                </a:lnTo>
                <a:cubicBezTo>
                  <a:pt x="2584" y="6132"/>
                  <a:pt x="2525" y="6073"/>
                  <a:pt x="2453" y="6073"/>
                </a:cubicBezTo>
                <a:lnTo>
                  <a:pt x="2287" y="6073"/>
                </a:lnTo>
                <a:lnTo>
                  <a:pt x="2406" y="5632"/>
                </a:lnTo>
                <a:cubicBezTo>
                  <a:pt x="3430" y="5668"/>
                  <a:pt x="4299" y="6299"/>
                  <a:pt x="4835" y="6823"/>
                </a:cubicBezTo>
                <a:cubicBezTo>
                  <a:pt x="5370" y="7335"/>
                  <a:pt x="5704" y="7859"/>
                  <a:pt x="5799" y="7990"/>
                </a:cubicBezTo>
                <a:lnTo>
                  <a:pt x="5799" y="8525"/>
                </a:lnTo>
                <a:cubicBezTo>
                  <a:pt x="5799" y="8609"/>
                  <a:pt x="5858" y="8668"/>
                  <a:pt x="5930" y="8668"/>
                </a:cubicBezTo>
                <a:lnTo>
                  <a:pt x="6811" y="8668"/>
                </a:lnTo>
                <a:cubicBezTo>
                  <a:pt x="6882" y="8668"/>
                  <a:pt x="6942" y="8609"/>
                  <a:pt x="6942" y="8525"/>
                </a:cubicBezTo>
                <a:lnTo>
                  <a:pt x="6942" y="5465"/>
                </a:lnTo>
                <a:cubicBezTo>
                  <a:pt x="7525" y="5394"/>
                  <a:pt x="7954" y="4918"/>
                  <a:pt x="7954" y="4322"/>
                </a:cubicBezTo>
                <a:cubicBezTo>
                  <a:pt x="7954" y="3775"/>
                  <a:pt x="7525" y="3275"/>
                  <a:pt x="6942" y="3203"/>
                </a:cubicBezTo>
                <a:lnTo>
                  <a:pt x="6942" y="143"/>
                </a:lnTo>
                <a:cubicBezTo>
                  <a:pt x="6942" y="60"/>
                  <a:pt x="6882" y="0"/>
                  <a:pt x="6811" y="0"/>
                </a:cubicBezTo>
                <a:lnTo>
                  <a:pt x="5930" y="0"/>
                </a:lnTo>
                <a:close/>
              </a:path>
            </a:pathLst>
          </a:custGeom>
          <a:solidFill>
            <a:srgbClr val="BE84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28680" name="Google Shape;3216;p42"/>
          <p:cNvSpPr>
            <a:spLocks/>
          </p:cNvSpPr>
          <p:nvPr/>
        </p:nvSpPr>
        <p:spPr bwMode="auto">
          <a:xfrm>
            <a:off x="13513595" y="4369595"/>
            <a:ext cx="85725" cy="35718"/>
          </a:xfrm>
          <a:custGeom>
            <a:avLst/>
            <a:gdLst>
              <a:gd name="T0" fmla="*/ 131 w 691"/>
              <a:gd name="T1" fmla="*/ 0 h 275"/>
              <a:gd name="T2" fmla="*/ 0 w 691"/>
              <a:gd name="T3" fmla="*/ 131 h 275"/>
              <a:gd name="T4" fmla="*/ 131 w 691"/>
              <a:gd name="T5" fmla="*/ 274 h 275"/>
              <a:gd name="T6" fmla="*/ 560 w 691"/>
              <a:gd name="T7" fmla="*/ 274 h 275"/>
              <a:gd name="T8" fmla="*/ 691 w 691"/>
              <a:gd name="T9" fmla="*/ 131 h 275"/>
              <a:gd name="T10" fmla="*/ 560 w 691"/>
              <a:gd name="T11" fmla="*/ 0 h 275"/>
              <a:gd name="T12" fmla="*/ 131 w 691"/>
              <a:gd name="T13" fmla="*/ 0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1" h="275" extrusionOk="0">
                <a:moveTo>
                  <a:pt x="131" y="0"/>
                </a:moveTo>
                <a:cubicBezTo>
                  <a:pt x="60" y="0"/>
                  <a:pt x="0" y="60"/>
                  <a:pt x="0" y="131"/>
                </a:cubicBezTo>
                <a:cubicBezTo>
                  <a:pt x="0" y="215"/>
                  <a:pt x="60" y="274"/>
                  <a:pt x="131" y="274"/>
                </a:cubicBezTo>
                <a:lnTo>
                  <a:pt x="560" y="274"/>
                </a:lnTo>
                <a:cubicBezTo>
                  <a:pt x="631" y="274"/>
                  <a:pt x="691" y="215"/>
                  <a:pt x="691" y="131"/>
                </a:cubicBezTo>
                <a:cubicBezTo>
                  <a:pt x="691" y="60"/>
                  <a:pt x="631" y="0"/>
                  <a:pt x="560" y="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BE84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28681" name="Google Shape;3217;p42"/>
          <p:cNvSpPr>
            <a:spLocks/>
          </p:cNvSpPr>
          <p:nvPr/>
        </p:nvSpPr>
        <p:spPr bwMode="auto">
          <a:xfrm>
            <a:off x="13437395" y="4167188"/>
            <a:ext cx="78581" cy="73820"/>
          </a:xfrm>
          <a:custGeom>
            <a:avLst/>
            <a:gdLst>
              <a:gd name="T0" fmla="*/ 501 w 644"/>
              <a:gd name="T1" fmla="*/ 0 h 593"/>
              <a:gd name="T2" fmla="*/ 406 w 644"/>
              <a:gd name="T3" fmla="*/ 45 h 593"/>
              <a:gd name="T4" fmla="*/ 96 w 644"/>
              <a:gd name="T5" fmla="*/ 355 h 593"/>
              <a:gd name="T6" fmla="*/ 180 w 644"/>
              <a:gd name="T7" fmla="*/ 593 h 593"/>
              <a:gd name="T8" fmla="*/ 275 w 644"/>
              <a:gd name="T9" fmla="*/ 557 h 593"/>
              <a:gd name="T10" fmla="*/ 584 w 644"/>
              <a:gd name="T11" fmla="*/ 235 h 593"/>
              <a:gd name="T12" fmla="*/ 596 w 644"/>
              <a:gd name="T13" fmla="*/ 45 h 593"/>
              <a:gd name="T14" fmla="*/ 501 w 644"/>
              <a:gd name="T15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4" h="593" extrusionOk="0">
                <a:moveTo>
                  <a:pt x="501" y="0"/>
                </a:moveTo>
                <a:cubicBezTo>
                  <a:pt x="468" y="0"/>
                  <a:pt x="436" y="15"/>
                  <a:pt x="406" y="45"/>
                </a:cubicBezTo>
                <a:lnTo>
                  <a:pt x="96" y="355"/>
                </a:lnTo>
                <a:cubicBezTo>
                  <a:pt x="1" y="450"/>
                  <a:pt x="61" y="593"/>
                  <a:pt x="180" y="593"/>
                </a:cubicBezTo>
                <a:cubicBezTo>
                  <a:pt x="215" y="593"/>
                  <a:pt x="263" y="581"/>
                  <a:pt x="275" y="557"/>
                </a:cubicBezTo>
                <a:lnTo>
                  <a:pt x="584" y="235"/>
                </a:lnTo>
                <a:cubicBezTo>
                  <a:pt x="644" y="200"/>
                  <a:pt x="644" y="104"/>
                  <a:pt x="596" y="45"/>
                </a:cubicBezTo>
                <a:cubicBezTo>
                  <a:pt x="567" y="15"/>
                  <a:pt x="534" y="0"/>
                  <a:pt x="501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sp>
        <p:nvSpPr>
          <p:cNvPr id="28682" name="Google Shape;3218;p42"/>
          <p:cNvSpPr>
            <a:spLocks/>
          </p:cNvSpPr>
          <p:nvPr/>
        </p:nvSpPr>
        <p:spPr bwMode="auto">
          <a:xfrm>
            <a:off x="13442157" y="4533901"/>
            <a:ext cx="73818" cy="71438"/>
          </a:xfrm>
          <a:custGeom>
            <a:avLst/>
            <a:gdLst>
              <a:gd name="T0" fmla="*/ 155 w 608"/>
              <a:gd name="T1" fmla="*/ 1 h 585"/>
              <a:gd name="T2" fmla="*/ 60 w 608"/>
              <a:gd name="T3" fmla="*/ 46 h 585"/>
              <a:gd name="T4" fmla="*/ 60 w 608"/>
              <a:gd name="T5" fmla="*/ 236 h 585"/>
              <a:gd name="T6" fmla="*/ 370 w 608"/>
              <a:gd name="T7" fmla="*/ 546 h 585"/>
              <a:gd name="T8" fmla="*/ 463 w 608"/>
              <a:gd name="T9" fmla="*/ 585 h 585"/>
              <a:gd name="T10" fmla="*/ 560 w 608"/>
              <a:gd name="T11" fmla="*/ 534 h 585"/>
              <a:gd name="T12" fmla="*/ 560 w 608"/>
              <a:gd name="T13" fmla="*/ 355 h 585"/>
              <a:gd name="T14" fmla="*/ 251 w 608"/>
              <a:gd name="T15" fmla="*/ 46 h 585"/>
              <a:gd name="T16" fmla="*/ 155 w 608"/>
              <a:gd name="T17" fmla="*/ 1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8" h="585" extrusionOk="0">
                <a:moveTo>
                  <a:pt x="155" y="1"/>
                </a:moveTo>
                <a:cubicBezTo>
                  <a:pt x="123" y="1"/>
                  <a:pt x="90" y="16"/>
                  <a:pt x="60" y="46"/>
                </a:cubicBezTo>
                <a:cubicBezTo>
                  <a:pt x="1" y="105"/>
                  <a:pt x="1" y="176"/>
                  <a:pt x="60" y="236"/>
                </a:cubicBezTo>
                <a:lnTo>
                  <a:pt x="370" y="546"/>
                </a:lnTo>
                <a:cubicBezTo>
                  <a:pt x="397" y="572"/>
                  <a:pt x="431" y="585"/>
                  <a:pt x="463" y="585"/>
                </a:cubicBezTo>
                <a:cubicBezTo>
                  <a:pt x="503" y="585"/>
                  <a:pt x="541" y="566"/>
                  <a:pt x="560" y="534"/>
                </a:cubicBezTo>
                <a:cubicBezTo>
                  <a:pt x="608" y="498"/>
                  <a:pt x="608" y="403"/>
                  <a:pt x="560" y="355"/>
                </a:cubicBezTo>
                <a:lnTo>
                  <a:pt x="251" y="46"/>
                </a:lnTo>
                <a:cubicBezTo>
                  <a:pt x="221" y="16"/>
                  <a:pt x="188" y="1"/>
                  <a:pt x="155" y="1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 sz="2700"/>
          </a:p>
        </p:txBody>
      </p:sp>
      <p:grpSp>
        <p:nvGrpSpPr>
          <p:cNvPr id="28683" name="Google Shape;3219;p42"/>
          <p:cNvGrpSpPr>
            <a:grpSpLocks/>
          </p:cNvGrpSpPr>
          <p:nvPr/>
        </p:nvGrpSpPr>
        <p:grpSpPr bwMode="auto">
          <a:xfrm>
            <a:off x="16761620" y="1"/>
            <a:ext cx="1681163" cy="2016920"/>
            <a:chOff x="8381175" y="-1"/>
            <a:chExt cx="840072" cy="1008016"/>
          </a:xfrm>
        </p:grpSpPr>
        <p:sp>
          <p:nvSpPr>
            <p:cNvPr id="28700" name="Google Shape;3220;p42"/>
            <p:cNvSpPr>
              <a:spLocks/>
            </p:cNvSpPr>
            <p:nvPr/>
          </p:nvSpPr>
          <p:spPr bwMode="auto">
            <a:xfrm rot="-1010507">
              <a:off x="8493568" y="70541"/>
              <a:ext cx="615286" cy="866933"/>
            </a:xfrm>
            <a:custGeom>
              <a:avLst/>
              <a:gdLst>
                <a:gd name="T0" fmla="*/ 6052 w 8697"/>
                <a:gd name="T1" fmla="*/ 0 h 12254"/>
                <a:gd name="T2" fmla="*/ 51 w 8697"/>
                <a:gd name="T3" fmla="*/ 1422 h 12254"/>
                <a:gd name="T4" fmla="*/ 1934 w 8697"/>
                <a:gd name="T5" fmla="*/ 12254 h 12254"/>
                <a:gd name="T6" fmla="*/ 6154 w 8697"/>
                <a:gd name="T7" fmla="*/ 12151 h 12254"/>
                <a:gd name="T8" fmla="*/ 8697 w 8697"/>
                <a:gd name="T9" fmla="*/ 2846 h 12254"/>
                <a:gd name="T10" fmla="*/ 6052 w 8697"/>
                <a:gd name="T11" fmla="*/ 0 h 12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7" h="12254" extrusionOk="0">
                  <a:moveTo>
                    <a:pt x="6052" y="0"/>
                  </a:moveTo>
                  <a:cubicBezTo>
                    <a:pt x="6052" y="0"/>
                    <a:pt x="103" y="1220"/>
                    <a:pt x="51" y="1422"/>
                  </a:cubicBezTo>
                  <a:cubicBezTo>
                    <a:pt x="0" y="1627"/>
                    <a:pt x="1934" y="12254"/>
                    <a:pt x="1934" y="12254"/>
                  </a:cubicBezTo>
                  <a:lnTo>
                    <a:pt x="6154" y="12151"/>
                  </a:lnTo>
                  <a:lnTo>
                    <a:pt x="8697" y="2846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rgbClr val="BE8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  <p:sp>
          <p:nvSpPr>
            <p:cNvPr id="28701" name="Google Shape;3221;p42"/>
            <p:cNvSpPr>
              <a:spLocks/>
            </p:cNvSpPr>
            <p:nvPr/>
          </p:nvSpPr>
          <p:spPr bwMode="auto">
            <a:xfrm rot="-1010507">
              <a:off x="8596191" y="238645"/>
              <a:ext cx="280512" cy="629294"/>
            </a:xfrm>
            <a:custGeom>
              <a:avLst/>
              <a:gdLst>
                <a:gd name="T0" fmla="*/ 1829 w 3965"/>
                <a:gd name="T1" fmla="*/ 0 h 8895"/>
                <a:gd name="T2" fmla="*/ 0 w 3965"/>
                <a:gd name="T3" fmla="*/ 513 h 8895"/>
                <a:gd name="T4" fmla="*/ 308 w 3965"/>
                <a:gd name="T5" fmla="*/ 1319 h 8895"/>
                <a:gd name="T6" fmla="*/ 1596 w 3965"/>
                <a:gd name="T7" fmla="*/ 919 h 8895"/>
                <a:gd name="T8" fmla="*/ 2809 w 3965"/>
                <a:gd name="T9" fmla="*/ 2016 h 8895"/>
                <a:gd name="T10" fmla="*/ 1917 w 3965"/>
                <a:gd name="T11" fmla="*/ 3769 h 8895"/>
                <a:gd name="T12" fmla="*/ 1128 w 3965"/>
                <a:gd name="T13" fmla="*/ 5980 h 8895"/>
                <a:gd name="T14" fmla="*/ 1152 w 3965"/>
                <a:gd name="T15" fmla="*/ 6315 h 8895"/>
                <a:gd name="T16" fmla="*/ 1152 w 3965"/>
                <a:gd name="T17" fmla="*/ 6318 h 8895"/>
                <a:gd name="T18" fmla="*/ 2150 w 3965"/>
                <a:gd name="T19" fmla="*/ 6318 h 8895"/>
                <a:gd name="T20" fmla="*/ 2136 w 3965"/>
                <a:gd name="T21" fmla="*/ 5987 h 8895"/>
                <a:gd name="T22" fmla="*/ 2867 w 3965"/>
                <a:gd name="T23" fmla="*/ 4107 h 8895"/>
                <a:gd name="T24" fmla="*/ 3964 w 3965"/>
                <a:gd name="T25" fmla="*/ 1879 h 8895"/>
                <a:gd name="T26" fmla="*/ 1829 w 3965"/>
                <a:gd name="T27" fmla="*/ 0 h 8895"/>
                <a:gd name="T28" fmla="*/ 1641 w 3965"/>
                <a:gd name="T29" fmla="*/ 7302 h 8895"/>
                <a:gd name="T30" fmla="*/ 872 w 3965"/>
                <a:gd name="T31" fmla="*/ 8105 h 8895"/>
                <a:gd name="T32" fmla="*/ 1620 w 3965"/>
                <a:gd name="T33" fmla="*/ 8895 h 8895"/>
                <a:gd name="T34" fmla="*/ 1627 w 3965"/>
                <a:gd name="T35" fmla="*/ 8895 h 8895"/>
                <a:gd name="T36" fmla="*/ 2396 w 3965"/>
                <a:gd name="T37" fmla="*/ 8105 h 8895"/>
                <a:gd name="T38" fmla="*/ 1641 w 3965"/>
                <a:gd name="T39" fmla="*/ 7302 h 8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65" h="8895" extrusionOk="0">
                  <a:moveTo>
                    <a:pt x="1829" y="0"/>
                  </a:moveTo>
                  <a:cubicBezTo>
                    <a:pt x="1149" y="0"/>
                    <a:pt x="424" y="208"/>
                    <a:pt x="0" y="513"/>
                  </a:cubicBezTo>
                  <a:lnTo>
                    <a:pt x="308" y="1319"/>
                  </a:lnTo>
                  <a:cubicBezTo>
                    <a:pt x="629" y="1073"/>
                    <a:pt x="1135" y="919"/>
                    <a:pt x="1596" y="919"/>
                  </a:cubicBezTo>
                  <a:cubicBezTo>
                    <a:pt x="2399" y="933"/>
                    <a:pt x="2809" y="1363"/>
                    <a:pt x="2809" y="2016"/>
                  </a:cubicBezTo>
                  <a:cubicBezTo>
                    <a:pt x="2809" y="2594"/>
                    <a:pt x="2495" y="3089"/>
                    <a:pt x="1917" y="3769"/>
                  </a:cubicBezTo>
                  <a:cubicBezTo>
                    <a:pt x="1282" y="4538"/>
                    <a:pt x="1049" y="5290"/>
                    <a:pt x="1128" y="5980"/>
                  </a:cubicBezTo>
                  <a:lnTo>
                    <a:pt x="1152" y="6315"/>
                  </a:lnTo>
                  <a:lnTo>
                    <a:pt x="1152" y="6318"/>
                  </a:lnTo>
                  <a:lnTo>
                    <a:pt x="2150" y="6318"/>
                  </a:lnTo>
                  <a:lnTo>
                    <a:pt x="2136" y="5987"/>
                  </a:lnTo>
                  <a:cubicBezTo>
                    <a:pt x="2099" y="5331"/>
                    <a:pt x="2304" y="4774"/>
                    <a:pt x="2867" y="4107"/>
                  </a:cubicBezTo>
                  <a:cubicBezTo>
                    <a:pt x="3479" y="3376"/>
                    <a:pt x="3964" y="2747"/>
                    <a:pt x="3964" y="1879"/>
                  </a:cubicBezTo>
                  <a:cubicBezTo>
                    <a:pt x="3964" y="906"/>
                    <a:pt x="3298" y="0"/>
                    <a:pt x="1829" y="0"/>
                  </a:cubicBezTo>
                  <a:close/>
                  <a:moveTo>
                    <a:pt x="1641" y="7302"/>
                  </a:moveTo>
                  <a:cubicBezTo>
                    <a:pt x="1193" y="7302"/>
                    <a:pt x="872" y="7630"/>
                    <a:pt x="872" y="8105"/>
                  </a:cubicBezTo>
                  <a:cubicBezTo>
                    <a:pt x="872" y="8551"/>
                    <a:pt x="1176" y="8895"/>
                    <a:pt x="1620" y="8895"/>
                  </a:cubicBezTo>
                  <a:cubicBezTo>
                    <a:pt x="1623" y="8895"/>
                    <a:pt x="1625" y="8895"/>
                    <a:pt x="1627" y="8895"/>
                  </a:cubicBezTo>
                  <a:cubicBezTo>
                    <a:pt x="2102" y="8895"/>
                    <a:pt x="2396" y="8553"/>
                    <a:pt x="2396" y="8105"/>
                  </a:cubicBezTo>
                  <a:cubicBezTo>
                    <a:pt x="2396" y="7634"/>
                    <a:pt x="2088" y="7302"/>
                    <a:pt x="1641" y="7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</p:grpSp>
      <p:grpSp>
        <p:nvGrpSpPr>
          <p:cNvPr id="28684" name="Google Shape;3222;p42"/>
          <p:cNvGrpSpPr>
            <a:grpSpLocks/>
          </p:cNvGrpSpPr>
          <p:nvPr/>
        </p:nvGrpSpPr>
        <p:grpSpPr bwMode="auto">
          <a:xfrm>
            <a:off x="228601" y="8458201"/>
            <a:ext cx="1385888" cy="1709738"/>
            <a:chOff x="114290" y="4229303"/>
            <a:chExt cx="693122" cy="854312"/>
          </a:xfrm>
        </p:grpSpPr>
        <p:sp>
          <p:nvSpPr>
            <p:cNvPr id="28698" name="Google Shape;3223;p42"/>
            <p:cNvSpPr>
              <a:spLocks/>
            </p:cNvSpPr>
            <p:nvPr/>
          </p:nvSpPr>
          <p:spPr bwMode="auto">
            <a:xfrm rot="1449340">
              <a:off x="248232" y="4283665"/>
              <a:ext cx="425239" cy="745588"/>
            </a:xfrm>
            <a:custGeom>
              <a:avLst/>
              <a:gdLst>
                <a:gd name="T0" fmla="*/ 1849 w 6545"/>
                <a:gd name="T1" fmla="*/ 1 h 11476"/>
                <a:gd name="T2" fmla="*/ 1 w 6545"/>
                <a:gd name="T3" fmla="*/ 11240 h 11476"/>
                <a:gd name="T4" fmla="*/ 3271 w 6545"/>
                <a:gd name="T5" fmla="*/ 11476 h 11476"/>
                <a:gd name="T6" fmla="*/ 6544 w 6545"/>
                <a:gd name="T7" fmla="*/ 2660 h 11476"/>
                <a:gd name="T8" fmla="*/ 1849 w 6545"/>
                <a:gd name="T9" fmla="*/ 1 h 1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5" h="11476" extrusionOk="0">
                  <a:moveTo>
                    <a:pt x="1849" y="1"/>
                  </a:moveTo>
                  <a:lnTo>
                    <a:pt x="1" y="11240"/>
                  </a:lnTo>
                  <a:lnTo>
                    <a:pt x="3271" y="11476"/>
                  </a:lnTo>
                  <a:lnTo>
                    <a:pt x="6544" y="2660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BE8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  <p:sp>
          <p:nvSpPr>
            <p:cNvPr id="28699" name="Google Shape;3224;p42"/>
            <p:cNvSpPr>
              <a:spLocks/>
            </p:cNvSpPr>
            <p:nvPr/>
          </p:nvSpPr>
          <p:spPr bwMode="auto">
            <a:xfrm rot="1449340">
              <a:off x="344179" y="4408056"/>
              <a:ext cx="91740" cy="530410"/>
            </a:xfrm>
            <a:custGeom>
              <a:avLst/>
              <a:gdLst>
                <a:gd name="T0" fmla="*/ 134 w 1412"/>
                <a:gd name="T1" fmla="*/ 0 h 8164"/>
                <a:gd name="T2" fmla="*/ 301 w 1412"/>
                <a:gd name="T3" fmla="*/ 5721 h 8164"/>
                <a:gd name="T4" fmla="*/ 1111 w 1412"/>
                <a:gd name="T5" fmla="*/ 5721 h 8164"/>
                <a:gd name="T6" fmla="*/ 1278 w 1412"/>
                <a:gd name="T7" fmla="*/ 0 h 8164"/>
                <a:gd name="T8" fmla="*/ 134 w 1412"/>
                <a:gd name="T9" fmla="*/ 0 h 8164"/>
                <a:gd name="T10" fmla="*/ 708 w 1412"/>
                <a:gd name="T11" fmla="*/ 6684 h 8164"/>
                <a:gd name="T12" fmla="*/ 0 w 1412"/>
                <a:gd name="T13" fmla="*/ 7422 h 8164"/>
                <a:gd name="T14" fmla="*/ 708 w 1412"/>
                <a:gd name="T15" fmla="*/ 8164 h 8164"/>
                <a:gd name="T16" fmla="*/ 1412 w 1412"/>
                <a:gd name="T17" fmla="*/ 7422 h 8164"/>
                <a:gd name="T18" fmla="*/ 708 w 1412"/>
                <a:gd name="T19" fmla="*/ 6684 h 8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2" h="8164" extrusionOk="0">
                  <a:moveTo>
                    <a:pt x="134" y="0"/>
                  </a:moveTo>
                  <a:lnTo>
                    <a:pt x="301" y="5721"/>
                  </a:lnTo>
                  <a:lnTo>
                    <a:pt x="1111" y="5721"/>
                  </a:lnTo>
                  <a:lnTo>
                    <a:pt x="1278" y="0"/>
                  </a:lnTo>
                  <a:lnTo>
                    <a:pt x="134" y="0"/>
                  </a:lnTo>
                  <a:close/>
                  <a:moveTo>
                    <a:pt x="708" y="6684"/>
                  </a:moveTo>
                  <a:cubicBezTo>
                    <a:pt x="301" y="6684"/>
                    <a:pt x="0" y="6995"/>
                    <a:pt x="0" y="7422"/>
                  </a:cubicBezTo>
                  <a:cubicBezTo>
                    <a:pt x="0" y="7843"/>
                    <a:pt x="287" y="8164"/>
                    <a:pt x="708" y="8164"/>
                  </a:cubicBezTo>
                  <a:cubicBezTo>
                    <a:pt x="1138" y="8164"/>
                    <a:pt x="1412" y="7843"/>
                    <a:pt x="1412" y="7422"/>
                  </a:cubicBezTo>
                  <a:cubicBezTo>
                    <a:pt x="1412" y="6995"/>
                    <a:pt x="1135" y="6684"/>
                    <a:pt x="708" y="6684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</p:grpSp>
      <p:grpSp>
        <p:nvGrpSpPr>
          <p:cNvPr id="28685" name="Google Shape;3225;p42"/>
          <p:cNvGrpSpPr>
            <a:grpSpLocks/>
          </p:cNvGrpSpPr>
          <p:nvPr/>
        </p:nvGrpSpPr>
        <p:grpSpPr bwMode="auto">
          <a:xfrm>
            <a:off x="14549438" y="8763001"/>
            <a:ext cx="3257550" cy="1262063"/>
            <a:chOff x="7274269" y="4381028"/>
            <a:chExt cx="1629622" cy="631114"/>
          </a:xfrm>
        </p:grpSpPr>
        <p:sp>
          <p:nvSpPr>
            <p:cNvPr id="3226" name="Google Shape;3226;p42"/>
            <p:cNvSpPr/>
            <p:nvPr/>
          </p:nvSpPr>
          <p:spPr>
            <a:xfrm rot="-553988">
              <a:off x="7294521" y="4506060"/>
              <a:ext cx="1589120" cy="381050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182850" tIns="182850" rIns="182850" bIns="182850" anchor="ctr"/>
            <a:lstStyle/>
            <a:p>
              <a:pPr>
                <a:defRPr/>
              </a:pPr>
              <a:endParaRPr sz="2700"/>
            </a:p>
          </p:txBody>
        </p:sp>
        <p:sp>
          <p:nvSpPr>
            <p:cNvPr id="28695" name="Google Shape;3227;p42"/>
            <p:cNvSpPr>
              <a:spLocks/>
            </p:cNvSpPr>
            <p:nvPr/>
          </p:nvSpPr>
          <p:spPr bwMode="auto">
            <a:xfrm rot="-553988">
              <a:off x="7367781" y="4674903"/>
              <a:ext cx="248742" cy="243969"/>
            </a:xfrm>
            <a:custGeom>
              <a:avLst/>
              <a:gdLst>
                <a:gd name="T0" fmla="*/ 3183 w 5368"/>
                <a:gd name="T1" fmla="*/ 1 h 5265"/>
                <a:gd name="T2" fmla="*/ 1391 w 5368"/>
                <a:gd name="T3" fmla="*/ 159 h 5265"/>
                <a:gd name="T4" fmla="*/ 336 w 5368"/>
                <a:gd name="T5" fmla="*/ 626 h 5265"/>
                <a:gd name="T6" fmla="*/ 0 w 5368"/>
                <a:gd name="T7" fmla="*/ 1466 h 5265"/>
                <a:gd name="T8" fmla="*/ 84 w 5368"/>
                <a:gd name="T9" fmla="*/ 1905 h 5265"/>
                <a:gd name="T10" fmla="*/ 280 w 5368"/>
                <a:gd name="T11" fmla="*/ 2213 h 5265"/>
                <a:gd name="T12" fmla="*/ 457 w 5368"/>
                <a:gd name="T13" fmla="*/ 2269 h 5265"/>
                <a:gd name="T14" fmla="*/ 747 w 5368"/>
                <a:gd name="T15" fmla="*/ 2166 h 5265"/>
                <a:gd name="T16" fmla="*/ 887 w 5368"/>
                <a:gd name="T17" fmla="*/ 1942 h 5265"/>
                <a:gd name="T18" fmla="*/ 859 w 5368"/>
                <a:gd name="T19" fmla="*/ 1849 h 5265"/>
                <a:gd name="T20" fmla="*/ 737 w 5368"/>
                <a:gd name="T21" fmla="*/ 1447 h 5265"/>
                <a:gd name="T22" fmla="*/ 877 w 5368"/>
                <a:gd name="T23" fmla="*/ 1074 h 5265"/>
                <a:gd name="T24" fmla="*/ 1363 w 5368"/>
                <a:gd name="T25" fmla="*/ 859 h 5265"/>
                <a:gd name="T26" fmla="*/ 2324 w 5368"/>
                <a:gd name="T27" fmla="*/ 766 h 5265"/>
                <a:gd name="T28" fmla="*/ 2324 w 5368"/>
                <a:gd name="T29" fmla="*/ 766 h 5265"/>
                <a:gd name="T30" fmla="*/ 2259 w 5368"/>
                <a:gd name="T31" fmla="*/ 1027 h 5265"/>
                <a:gd name="T32" fmla="*/ 2231 w 5368"/>
                <a:gd name="T33" fmla="*/ 1242 h 5265"/>
                <a:gd name="T34" fmla="*/ 2054 w 5368"/>
                <a:gd name="T35" fmla="*/ 2119 h 5265"/>
                <a:gd name="T36" fmla="*/ 1904 w 5368"/>
                <a:gd name="T37" fmla="*/ 3053 h 5265"/>
                <a:gd name="T38" fmla="*/ 1792 w 5368"/>
                <a:gd name="T39" fmla="*/ 3706 h 5265"/>
                <a:gd name="T40" fmla="*/ 1690 w 5368"/>
                <a:gd name="T41" fmla="*/ 4425 h 5265"/>
                <a:gd name="T42" fmla="*/ 1643 w 5368"/>
                <a:gd name="T43" fmla="*/ 4920 h 5265"/>
                <a:gd name="T44" fmla="*/ 1764 w 5368"/>
                <a:gd name="T45" fmla="*/ 5172 h 5265"/>
                <a:gd name="T46" fmla="*/ 2072 w 5368"/>
                <a:gd name="T47" fmla="*/ 5265 h 5265"/>
                <a:gd name="T48" fmla="*/ 2399 w 5368"/>
                <a:gd name="T49" fmla="*/ 5172 h 5265"/>
                <a:gd name="T50" fmla="*/ 2558 w 5368"/>
                <a:gd name="T51" fmla="*/ 4892 h 5265"/>
                <a:gd name="T52" fmla="*/ 2651 w 5368"/>
                <a:gd name="T53" fmla="*/ 3995 h 5265"/>
                <a:gd name="T54" fmla="*/ 2791 w 5368"/>
                <a:gd name="T55" fmla="*/ 3025 h 5265"/>
                <a:gd name="T56" fmla="*/ 3211 w 5368"/>
                <a:gd name="T57" fmla="*/ 738 h 5265"/>
                <a:gd name="T58" fmla="*/ 4023 w 5368"/>
                <a:gd name="T59" fmla="*/ 766 h 5265"/>
                <a:gd name="T60" fmla="*/ 4891 w 5368"/>
                <a:gd name="T61" fmla="*/ 822 h 5265"/>
                <a:gd name="T62" fmla="*/ 4964 w 5368"/>
                <a:gd name="T63" fmla="*/ 824 h 5265"/>
                <a:gd name="T64" fmla="*/ 5246 w 5368"/>
                <a:gd name="T65" fmla="*/ 747 h 5265"/>
                <a:gd name="T66" fmla="*/ 5367 w 5368"/>
                <a:gd name="T67" fmla="*/ 458 h 5265"/>
                <a:gd name="T68" fmla="*/ 5274 w 5368"/>
                <a:gd name="T69" fmla="*/ 234 h 5265"/>
                <a:gd name="T70" fmla="*/ 4984 w 5368"/>
                <a:gd name="T71" fmla="*/ 113 h 5265"/>
                <a:gd name="T72" fmla="*/ 4266 w 5368"/>
                <a:gd name="T73" fmla="*/ 29 h 5265"/>
                <a:gd name="T74" fmla="*/ 3183 w 5368"/>
                <a:gd name="T75" fmla="*/ 1 h 5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  <p:sp>
          <p:nvSpPr>
            <p:cNvPr id="28696" name="Google Shape;3228;p42"/>
            <p:cNvSpPr>
              <a:spLocks/>
            </p:cNvSpPr>
            <p:nvPr/>
          </p:nvSpPr>
          <p:spPr bwMode="auto">
            <a:xfrm rot="-553988">
              <a:off x="7540937" y="4616128"/>
              <a:ext cx="540253" cy="252634"/>
            </a:xfrm>
            <a:custGeom>
              <a:avLst/>
              <a:gdLst>
                <a:gd name="T0" fmla="*/ 11014 w 11659"/>
                <a:gd name="T1" fmla="*/ 962 h 5452"/>
                <a:gd name="T2" fmla="*/ 10277 w 11659"/>
                <a:gd name="T3" fmla="*/ 2380 h 5452"/>
                <a:gd name="T4" fmla="*/ 10669 w 11659"/>
                <a:gd name="T5" fmla="*/ 831 h 5452"/>
                <a:gd name="T6" fmla="*/ 7962 w 11659"/>
                <a:gd name="T7" fmla="*/ 3118 h 5452"/>
                <a:gd name="T8" fmla="*/ 8205 w 11659"/>
                <a:gd name="T9" fmla="*/ 3370 h 5452"/>
                <a:gd name="T10" fmla="*/ 7421 w 11659"/>
                <a:gd name="T11" fmla="*/ 4023 h 5452"/>
                <a:gd name="T12" fmla="*/ 7570 w 11659"/>
                <a:gd name="T13" fmla="*/ 3388 h 5452"/>
                <a:gd name="T14" fmla="*/ 5535 w 11659"/>
                <a:gd name="T15" fmla="*/ 3118 h 5452"/>
                <a:gd name="T16" fmla="*/ 5778 w 11659"/>
                <a:gd name="T17" fmla="*/ 3370 h 5452"/>
                <a:gd name="T18" fmla="*/ 4985 w 11659"/>
                <a:gd name="T19" fmla="*/ 4042 h 5452"/>
                <a:gd name="T20" fmla="*/ 5143 w 11659"/>
                <a:gd name="T21" fmla="*/ 3388 h 5452"/>
                <a:gd name="T22" fmla="*/ 11024 w 11659"/>
                <a:gd name="T23" fmla="*/ 0 h 5452"/>
                <a:gd name="T24" fmla="*/ 9848 w 11659"/>
                <a:gd name="T25" fmla="*/ 1242 h 5452"/>
                <a:gd name="T26" fmla="*/ 9166 w 11659"/>
                <a:gd name="T27" fmla="*/ 2483 h 5452"/>
                <a:gd name="T28" fmla="*/ 8961 w 11659"/>
                <a:gd name="T29" fmla="*/ 3062 h 5452"/>
                <a:gd name="T30" fmla="*/ 9456 w 11659"/>
                <a:gd name="T31" fmla="*/ 3127 h 5452"/>
                <a:gd name="T32" fmla="*/ 9437 w 11659"/>
                <a:gd name="T33" fmla="*/ 4051 h 5452"/>
                <a:gd name="T34" fmla="*/ 8718 w 11659"/>
                <a:gd name="T35" fmla="*/ 4630 h 5452"/>
                <a:gd name="T36" fmla="*/ 7505 w 11659"/>
                <a:gd name="T37" fmla="*/ 4555 h 5452"/>
                <a:gd name="T38" fmla="*/ 8849 w 11659"/>
                <a:gd name="T39" fmla="*/ 3323 h 5452"/>
                <a:gd name="T40" fmla="*/ 8056 w 11659"/>
                <a:gd name="T41" fmla="*/ 2530 h 5452"/>
                <a:gd name="T42" fmla="*/ 6823 w 11659"/>
                <a:gd name="T43" fmla="*/ 3342 h 5452"/>
                <a:gd name="T44" fmla="*/ 6665 w 11659"/>
                <a:gd name="T45" fmla="*/ 4369 h 5452"/>
                <a:gd name="T46" fmla="*/ 5657 w 11659"/>
                <a:gd name="T47" fmla="*/ 4835 h 5452"/>
                <a:gd name="T48" fmla="*/ 6114 w 11659"/>
                <a:gd name="T49" fmla="*/ 4060 h 5452"/>
                <a:gd name="T50" fmla="*/ 6198 w 11659"/>
                <a:gd name="T51" fmla="*/ 2716 h 5452"/>
                <a:gd name="T52" fmla="*/ 4901 w 11659"/>
                <a:gd name="T53" fmla="*/ 2735 h 5452"/>
                <a:gd name="T54" fmla="*/ 4303 w 11659"/>
                <a:gd name="T55" fmla="*/ 3575 h 5452"/>
                <a:gd name="T56" fmla="*/ 3967 w 11659"/>
                <a:gd name="T57" fmla="*/ 2996 h 5452"/>
                <a:gd name="T58" fmla="*/ 3557 w 11659"/>
                <a:gd name="T59" fmla="*/ 2502 h 5452"/>
                <a:gd name="T60" fmla="*/ 2941 w 11659"/>
                <a:gd name="T61" fmla="*/ 2950 h 5452"/>
                <a:gd name="T62" fmla="*/ 2941 w 11659"/>
                <a:gd name="T63" fmla="*/ 3790 h 5452"/>
                <a:gd name="T64" fmla="*/ 2297 w 11659"/>
                <a:gd name="T65" fmla="*/ 2828 h 5452"/>
                <a:gd name="T66" fmla="*/ 1998 w 11659"/>
                <a:gd name="T67" fmla="*/ 2511 h 5452"/>
                <a:gd name="T68" fmla="*/ 1596 w 11659"/>
                <a:gd name="T69" fmla="*/ 2828 h 5452"/>
                <a:gd name="T70" fmla="*/ 747 w 11659"/>
                <a:gd name="T71" fmla="*/ 2828 h 5452"/>
                <a:gd name="T72" fmla="*/ 430 w 11659"/>
                <a:gd name="T73" fmla="*/ 2520 h 5452"/>
                <a:gd name="T74" fmla="*/ 0 w 11659"/>
                <a:gd name="T75" fmla="*/ 2884 h 5452"/>
                <a:gd name="T76" fmla="*/ 66 w 11659"/>
                <a:gd name="T77" fmla="*/ 4621 h 5452"/>
                <a:gd name="T78" fmla="*/ 654 w 11659"/>
                <a:gd name="T79" fmla="*/ 5451 h 5452"/>
                <a:gd name="T80" fmla="*/ 1307 w 11659"/>
                <a:gd name="T81" fmla="*/ 4975 h 5452"/>
                <a:gd name="T82" fmla="*/ 1680 w 11659"/>
                <a:gd name="T83" fmla="*/ 4630 h 5452"/>
                <a:gd name="T84" fmla="*/ 2213 w 11659"/>
                <a:gd name="T85" fmla="*/ 5451 h 5452"/>
                <a:gd name="T86" fmla="*/ 3034 w 11659"/>
                <a:gd name="T87" fmla="*/ 4845 h 5452"/>
                <a:gd name="T88" fmla="*/ 3939 w 11659"/>
                <a:gd name="T89" fmla="*/ 4322 h 5452"/>
                <a:gd name="T90" fmla="*/ 4574 w 11659"/>
                <a:gd name="T91" fmla="*/ 5097 h 5452"/>
                <a:gd name="T92" fmla="*/ 6478 w 11659"/>
                <a:gd name="T93" fmla="*/ 5218 h 5452"/>
                <a:gd name="T94" fmla="*/ 7001 w 11659"/>
                <a:gd name="T95" fmla="*/ 5097 h 5452"/>
                <a:gd name="T96" fmla="*/ 8905 w 11659"/>
                <a:gd name="T97" fmla="*/ 5218 h 5452"/>
                <a:gd name="T98" fmla="*/ 9558 w 11659"/>
                <a:gd name="T99" fmla="*/ 4677 h 5452"/>
                <a:gd name="T100" fmla="*/ 10548 w 11659"/>
                <a:gd name="T101" fmla="*/ 5451 h 5452"/>
                <a:gd name="T102" fmla="*/ 11425 w 11659"/>
                <a:gd name="T103" fmla="*/ 4994 h 5452"/>
                <a:gd name="T104" fmla="*/ 11425 w 11659"/>
                <a:gd name="T105" fmla="*/ 4565 h 5452"/>
                <a:gd name="T106" fmla="*/ 11164 w 11659"/>
                <a:gd name="T107" fmla="*/ 4537 h 5452"/>
                <a:gd name="T108" fmla="*/ 10688 w 11659"/>
                <a:gd name="T109" fmla="*/ 4761 h 5452"/>
                <a:gd name="T110" fmla="*/ 10230 w 11659"/>
                <a:gd name="T111" fmla="*/ 4294 h 5452"/>
                <a:gd name="T112" fmla="*/ 10193 w 11659"/>
                <a:gd name="T113" fmla="*/ 3118 h 5452"/>
                <a:gd name="T114" fmla="*/ 11658 w 11659"/>
                <a:gd name="T115" fmla="*/ 2679 h 5452"/>
                <a:gd name="T116" fmla="*/ 11472 w 11659"/>
                <a:gd name="T117" fmla="*/ 2474 h 5452"/>
                <a:gd name="T118" fmla="*/ 11584 w 11659"/>
                <a:gd name="T119" fmla="*/ 803 h 5452"/>
                <a:gd name="T120" fmla="*/ 11024 w 11659"/>
                <a:gd name="T121" fmla="*/ 0 h 5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  <p:sp>
          <p:nvSpPr>
            <p:cNvPr id="28697" name="Google Shape;3229;p42"/>
            <p:cNvSpPr>
              <a:spLocks/>
            </p:cNvSpPr>
            <p:nvPr/>
          </p:nvSpPr>
          <p:spPr bwMode="auto">
            <a:xfrm rot="-553988">
              <a:off x="8139618" y="4507866"/>
              <a:ext cx="675189" cy="254349"/>
            </a:xfrm>
            <a:custGeom>
              <a:avLst/>
              <a:gdLst>
                <a:gd name="T0" fmla="*/ 1914 w 14571"/>
                <a:gd name="T1" fmla="*/ 1671 h 5489"/>
                <a:gd name="T2" fmla="*/ 1746 w 14571"/>
                <a:gd name="T3" fmla="*/ 831 h 5489"/>
                <a:gd name="T4" fmla="*/ 13908 w 14571"/>
                <a:gd name="T5" fmla="*/ 962 h 5489"/>
                <a:gd name="T6" fmla="*/ 13329 w 14571"/>
                <a:gd name="T7" fmla="*/ 1475 h 5489"/>
                <a:gd name="T8" fmla="*/ 8419 w 14571"/>
                <a:gd name="T9" fmla="*/ 3118 h 5489"/>
                <a:gd name="T10" fmla="*/ 8457 w 14571"/>
                <a:gd name="T11" fmla="*/ 3771 h 5489"/>
                <a:gd name="T12" fmla="*/ 8037 w 14571"/>
                <a:gd name="T13" fmla="*/ 3388 h 5489"/>
                <a:gd name="T14" fmla="*/ 11024 w 14571"/>
                <a:gd name="T15" fmla="*/ 3183 h 5489"/>
                <a:gd name="T16" fmla="*/ 10314 w 14571"/>
                <a:gd name="T17" fmla="*/ 4023 h 5489"/>
                <a:gd name="T18" fmla="*/ 10846 w 14571"/>
                <a:gd name="T19" fmla="*/ 3118 h 5489"/>
                <a:gd name="T20" fmla="*/ 12750 w 14571"/>
                <a:gd name="T21" fmla="*/ 1242 h 5489"/>
                <a:gd name="T22" fmla="*/ 11798 w 14571"/>
                <a:gd name="T23" fmla="*/ 2838 h 5489"/>
                <a:gd name="T24" fmla="*/ 12349 w 14571"/>
                <a:gd name="T25" fmla="*/ 3127 h 5489"/>
                <a:gd name="T26" fmla="*/ 12237 w 14571"/>
                <a:gd name="T27" fmla="*/ 4116 h 5489"/>
                <a:gd name="T28" fmla="*/ 10408 w 14571"/>
                <a:gd name="T29" fmla="*/ 4555 h 5489"/>
                <a:gd name="T30" fmla="*/ 11528 w 14571"/>
                <a:gd name="T31" fmla="*/ 2744 h 5489"/>
                <a:gd name="T32" fmla="*/ 9726 w 14571"/>
                <a:gd name="T33" fmla="*/ 3342 h 5489"/>
                <a:gd name="T34" fmla="*/ 9194 w 14571"/>
                <a:gd name="T35" fmla="*/ 4630 h 5489"/>
                <a:gd name="T36" fmla="*/ 9017 w 14571"/>
                <a:gd name="T37" fmla="*/ 4060 h 5489"/>
                <a:gd name="T38" fmla="*/ 8522 w 14571"/>
                <a:gd name="T39" fmla="*/ 2530 h 5489"/>
                <a:gd name="T40" fmla="*/ 7206 w 14571"/>
                <a:gd name="T41" fmla="*/ 3594 h 5489"/>
                <a:gd name="T42" fmla="*/ 6749 w 14571"/>
                <a:gd name="T43" fmla="*/ 2651 h 5489"/>
                <a:gd name="T44" fmla="*/ 5843 w 14571"/>
                <a:gd name="T45" fmla="*/ 2978 h 5489"/>
                <a:gd name="T46" fmla="*/ 5283 w 14571"/>
                <a:gd name="T47" fmla="*/ 4695 h 5489"/>
                <a:gd name="T48" fmla="*/ 4901 w 14571"/>
                <a:gd name="T49" fmla="*/ 2530 h 5489"/>
                <a:gd name="T50" fmla="*/ 3734 w 14571"/>
                <a:gd name="T51" fmla="*/ 4695 h 5489"/>
                <a:gd name="T52" fmla="*/ 3332 w 14571"/>
                <a:gd name="T53" fmla="*/ 2548 h 5489"/>
                <a:gd name="T54" fmla="*/ 2903 w 14571"/>
                <a:gd name="T55" fmla="*/ 3127 h 5489"/>
                <a:gd name="T56" fmla="*/ 2390 w 14571"/>
                <a:gd name="T57" fmla="*/ 4621 h 5489"/>
                <a:gd name="T58" fmla="*/ 1288 w 14571"/>
                <a:gd name="T59" fmla="*/ 3631 h 5489"/>
                <a:gd name="T60" fmla="*/ 2763 w 14571"/>
                <a:gd name="T61" fmla="*/ 2716 h 5489"/>
                <a:gd name="T62" fmla="*/ 1886 w 14571"/>
                <a:gd name="T63" fmla="*/ 2511 h 5489"/>
                <a:gd name="T64" fmla="*/ 2128 w 14571"/>
                <a:gd name="T65" fmla="*/ 38 h 5489"/>
                <a:gd name="T66" fmla="*/ 626 w 14571"/>
                <a:gd name="T67" fmla="*/ 2520 h 5489"/>
                <a:gd name="T68" fmla="*/ 66 w 14571"/>
                <a:gd name="T69" fmla="*/ 3090 h 5489"/>
                <a:gd name="T70" fmla="*/ 532 w 14571"/>
                <a:gd name="T71" fmla="*/ 3715 h 5489"/>
                <a:gd name="T72" fmla="*/ 3006 w 14571"/>
                <a:gd name="T73" fmla="*/ 4845 h 5489"/>
                <a:gd name="T74" fmla="*/ 3921 w 14571"/>
                <a:gd name="T75" fmla="*/ 5377 h 5489"/>
                <a:gd name="T76" fmla="*/ 4593 w 14571"/>
                <a:gd name="T77" fmla="*/ 4667 h 5489"/>
                <a:gd name="T78" fmla="*/ 5526 w 14571"/>
                <a:gd name="T79" fmla="*/ 5358 h 5489"/>
                <a:gd name="T80" fmla="*/ 6861 w 14571"/>
                <a:gd name="T81" fmla="*/ 4350 h 5489"/>
                <a:gd name="T82" fmla="*/ 8494 w 14571"/>
                <a:gd name="T83" fmla="*/ 5489 h 5489"/>
                <a:gd name="T84" fmla="*/ 9913 w 14571"/>
                <a:gd name="T85" fmla="*/ 5134 h 5489"/>
                <a:gd name="T86" fmla="*/ 12461 w 14571"/>
                <a:gd name="T87" fmla="*/ 4742 h 5489"/>
                <a:gd name="T88" fmla="*/ 13460 w 14571"/>
                <a:gd name="T89" fmla="*/ 5489 h 5489"/>
                <a:gd name="T90" fmla="*/ 14384 w 14571"/>
                <a:gd name="T91" fmla="*/ 4798 h 5489"/>
                <a:gd name="T92" fmla="*/ 14076 w 14571"/>
                <a:gd name="T93" fmla="*/ 4574 h 5489"/>
                <a:gd name="T94" fmla="*/ 13301 w 14571"/>
                <a:gd name="T95" fmla="*/ 4695 h 5489"/>
                <a:gd name="T96" fmla="*/ 13114 w 14571"/>
                <a:gd name="T97" fmla="*/ 3155 h 5489"/>
                <a:gd name="T98" fmla="*/ 14524 w 14571"/>
                <a:gd name="T99" fmla="*/ 2558 h 5489"/>
                <a:gd name="T100" fmla="*/ 14487 w 14571"/>
                <a:gd name="T101" fmla="*/ 803 h 5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</p:grpSp>
      <p:grpSp>
        <p:nvGrpSpPr>
          <p:cNvPr id="28686" name="Google Shape;3230;p42"/>
          <p:cNvGrpSpPr>
            <a:grpSpLocks/>
          </p:cNvGrpSpPr>
          <p:nvPr/>
        </p:nvGrpSpPr>
        <p:grpSpPr bwMode="auto">
          <a:xfrm>
            <a:off x="228601" y="269082"/>
            <a:ext cx="1966913" cy="1600200"/>
            <a:chOff x="209186" y="177727"/>
            <a:chExt cx="793980" cy="646544"/>
          </a:xfrm>
        </p:grpSpPr>
        <p:sp>
          <p:nvSpPr>
            <p:cNvPr id="3231" name="Google Shape;3231;p42"/>
            <p:cNvSpPr/>
            <p:nvPr/>
          </p:nvSpPr>
          <p:spPr>
            <a:xfrm rot="-988383">
              <a:off x="262054" y="265280"/>
              <a:ext cx="688244" cy="471438"/>
            </a:xfrm>
            <a:custGeom>
              <a:avLst/>
              <a:gdLst/>
              <a:ahLst/>
              <a:cxnLst/>
              <a:rect l="l" t="t" r="r" b="b"/>
              <a:pathLst>
                <a:path w="11781" h="8047" extrusionOk="0">
                  <a:moveTo>
                    <a:pt x="3977" y="1"/>
                  </a:moveTo>
                  <a:cubicBezTo>
                    <a:pt x="3221" y="1"/>
                    <a:pt x="2521" y="206"/>
                    <a:pt x="1895" y="617"/>
                  </a:cubicBezTo>
                  <a:cubicBezTo>
                    <a:pt x="1289" y="1018"/>
                    <a:pt x="813" y="1587"/>
                    <a:pt x="477" y="2287"/>
                  </a:cubicBezTo>
                  <a:cubicBezTo>
                    <a:pt x="159" y="2950"/>
                    <a:pt x="1" y="3706"/>
                    <a:pt x="1" y="4546"/>
                  </a:cubicBezTo>
                  <a:cubicBezTo>
                    <a:pt x="1" y="5228"/>
                    <a:pt x="141" y="5834"/>
                    <a:pt x="430" y="6357"/>
                  </a:cubicBezTo>
                  <a:cubicBezTo>
                    <a:pt x="729" y="6898"/>
                    <a:pt x="1149" y="7328"/>
                    <a:pt x="1681" y="7626"/>
                  </a:cubicBezTo>
                  <a:cubicBezTo>
                    <a:pt x="2175" y="7906"/>
                    <a:pt x="2754" y="8046"/>
                    <a:pt x="3361" y="8046"/>
                  </a:cubicBezTo>
                  <a:cubicBezTo>
                    <a:pt x="4117" y="8046"/>
                    <a:pt x="4817" y="7841"/>
                    <a:pt x="5433" y="7430"/>
                  </a:cubicBezTo>
                  <a:cubicBezTo>
                    <a:pt x="5470" y="7412"/>
                    <a:pt x="5517" y="7374"/>
                    <a:pt x="5554" y="7346"/>
                  </a:cubicBezTo>
                  <a:cubicBezTo>
                    <a:pt x="5909" y="7794"/>
                    <a:pt x="6441" y="8046"/>
                    <a:pt x="7020" y="8046"/>
                  </a:cubicBezTo>
                  <a:cubicBezTo>
                    <a:pt x="7300" y="8046"/>
                    <a:pt x="7570" y="7990"/>
                    <a:pt x="7822" y="7888"/>
                  </a:cubicBezTo>
                  <a:cubicBezTo>
                    <a:pt x="8056" y="7990"/>
                    <a:pt x="8317" y="8046"/>
                    <a:pt x="8588" y="8046"/>
                  </a:cubicBezTo>
                  <a:cubicBezTo>
                    <a:pt x="9027" y="8046"/>
                    <a:pt x="9456" y="7906"/>
                    <a:pt x="9811" y="7654"/>
                  </a:cubicBezTo>
                  <a:cubicBezTo>
                    <a:pt x="10081" y="7458"/>
                    <a:pt x="10324" y="7178"/>
                    <a:pt x="10576" y="6786"/>
                  </a:cubicBezTo>
                  <a:cubicBezTo>
                    <a:pt x="10921" y="6245"/>
                    <a:pt x="11257" y="5564"/>
                    <a:pt x="11621" y="4714"/>
                  </a:cubicBezTo>
                  <a:lnTo>
                    <a:pt x="11631" y="4686"/>
                  </a:lnTo>
                  <a:lnTo>
                    <a:pt x="11640" y="4667"/>
                  </a:lnTo>
                  <a:cubicBezTo>
                    <a:pt x="11733" y="4425"/>
                    <a:pt x="11780" y="4191"/>
                    <a:pt x="11780" y="3967"/>
                  </a:cubicBezTo>
                  <a:cubicBezTo>
                    <a:pt x="11780" y="3165"/>
                    <a:pt x="11183" y="2343"/>
                    <a:pt x="10044" y="2343"/>
                  </a:cubicBezTo>
                  <a:cubicBezTo>
                    <a:pt x="9727" y="2343"/>
                    <a:pt x="9447" y="2399"/>
                    <a:pt x="9195" y="2530"/>
                  </a:cubicBezTo>
                  <a:cubicBezTo>
                    <a:pt x="8980" y="2427"/>
                    <a:pt x="8700" y="2343"/>
                    <a:pt x="8364" y="2343"/>
                  </a:cubicBezTo>
                  <a:cubicBezTo>
                    <a:pt x="8084" y="2343"/>
                    <a:pt x="7822" y="2399"/>
                    <a:pt x="7580" y="2521"/>
                  </a:cubicBezTo>
                  <a:cubicBezTo>
                    <a:pt x="7468" y="2465"/>
                    <a:pt x="7337" y="2418"/>
                    <a:pt x="7188" y="2390"/>
                  </a:cubicBezTo>
                  <a:cubicBezTo>
                    <a:pt x="7113" y="2147"/>
                    <a:pt x="7020" y="1914"/>
                    <a:pt x="6908" y="1699"/>
                  </a:cubicBezTo>
                  <a:cubicBezTo>
                    <a:pt x="6600" y="1139"/>
                    <a:pt x="6180" y="719"/>
                    <a:pt x="5657" y="421"/>
                  </a:cubicBezTo>
                  <a:cubicBezTo>
                    <a:pt x="5153" y="141"/>
                    <a:pt x="4584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182850" tIns="182850" rIns="182850" bIns="182850" anchor="ctr"/>
            <a:lstStyle/>
            <a:p>
              <a:pPr>
                <a:defRPr/>
              </a:pPr>
              <a:endParaRPr sz="2700"/>
            </a:p>
          </p:txBody>
        </p:sp>
        <p:sp>
          <p:nvSpPr>
            <p:cNvPr id="28692" name="Google Shape;3232;p42"/>
            <p:cNvSpPr>
              <a:spLocks/>
            </p:cNvSpPr>
            <p:nvPr/>
          </p:nvSpPr>
          <p:spPr bwMode="auto">
            <a:xfrm rot="-988383">
              <a:off x="349206" y="382760"/>
              <a:ext cx="264694" cy="307857"/>
            </a:xfrm>
            <a:custGeom>
              <a:avLst/>
              <a:gdLst>
                <a:gd name="T0" fmla="*/ 2530 w 4527"/>
                <a:gd name="T1" fmla="*/ 729 h 5265"/>
                <a:gd name="T2" fmla="*/ 3323 w 4527"/>
                <a:gd name="T3" fmla="*/ 1111 h 5265"/>
                <a:gd name="T4" fmla="*/ 3640 w 4527"/>
                <a:gd name="T5" fmla="*/ 2231 h 5265"/>
                <a:gd name="T6" fmla="*/ 3426 w 4527"/>
                <a:gd name="T7" fmla="*/ 3426 h 5265"/>
                <a:gd name="T8" fmla="*/ 2866 w 4527"/>
                <a:gd name="T9" fmla="*/ 4248 h 5265"/>
                <a:gd name="T10" fmla="*/ 2016 w 4527"/>
                <a:gd name="T11" fmla="*/ 4546 h 5265"/>
                <a:gd name="T12" fmla="*/ 1223 w 4527"/>
                <a:gd name="T13" fmla="*/ 4154 h 5265"/>
                <a:gd name="T14" fmla="*/ 924 w 4527"/>
                <a:gd name="T15" fmla="*/ 3034 h 5265"/>
                <a:gd name="T16" fmla="*/ 1120 w 4527"/>
                <a:gd name="T17" fmla="*/ 1839 h 5265"/>
                <a:gd name="T18" fmla="*/ 1689 w 4527"/>
                <a:gd name="T19" fmla="*/ 1018 h 5265"/>
                <a:gd name="T20" fmla="*/ 2530 w 4527"/>
                <a:gd name="T21" fmla="*/ 729 h 5265"/>
                <a:gd name="T22" fmla="*/ 2576 w 4527"/>
                <a:gd name="T23" fmla="*/ 1 h 5265"/>
                <a:gd name="T24" fmla="*/ 1269 w 4527"/>
                <a:gd name="T25" fmla="*/ 393 h 5265"/>
                <a:gd name="T26" fmla="*/ 336 w 4527"/>
                <a:gd name="T27" fmla="*/ 1494 h 5265"/>
                <a:gd name="T28" fmla="*/ 0 w 4527"/>
                <a:gd name="T29" fmla="*/ 3155 h 5265"/>
                <a:gd name="T30" fmla="*/ 252 w 4527"/>
                <a:gd name="T31" fmla="*/ 4294 h 5265"/>
                <a:gd name="T32" fmla="*/ 952 w 4527"/>
                <a:gd name="T33" fmla="*/ 5022 h 5265"/>
                <a:gd name="T34" fmla="*/ 1951 w 4527"/>
                <a:gd name="T35" fmla="*/ 5265 h 5265"/>
                <a:gd name="T36" fmla="*/ 3258 w 4527"/>
                <a:gd name="T37" fmla="*/ 4882 h 5265"/>
                <a:gd name="T38" fmla="*/ 4191 w 4527"/>
                <a:gd name="T39" fmla="*/ 3772 h 5265"/>
                <a:gd name="T40" fmla="*/ 4527 w 4527"/>
                <a:gd name="T41" fmla="*/ 2119 h 5265"/>
                <a:gd name="T42" fmla="*/ 4266 w 4527"/>
                <a:gd name="T43" fmla="*/ 971 h 5265"/>
                <a:gd name="T44" fmla="*/ 3566 w 4527"/>
                <a:gd name="T45" fmla="*/ 253 h 5265"/>
                <a:gd name="T46" fmla="*/ 2576 w 4527"/>
                <a:gd name="T47" fmla="*/ 1 h 5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27" h="5265" extrusionOk="0">
                  <a:moveTo>
                    <a:pt x="2530" y="729"/>
                  </a:moveTo>
                  <a:cubicBezTo>
                    <a:pt x="2856" y="729"/>
                    <a:pt x="3127" y="859"/>
                    <a:pt x="3323" y="1111"/>
                  </a:cubicBezTo>
                  <a:cubicBezTo>
                    <a:pt x="3528" y="1373"/>
                    <a:pt x="3640" y="1746"/>
                    <a:pt x="3640" y="2231"/>
                  </a:cubicBezTo>
                  <a:cubicBezTo>
                    <a:pt x="3631" y="2679"/>
                    <a:pt x="3556" y="3071"/>
                    <a:pt x="3426" y="3426"/>
                  </a:cubicBezTo>
                  <a:cubicBezTo>
                    <a:pt x="3304" y="3772"/>
                    <a:pt x="3118" y="4052"/>
                    <a:pt x="2866" y="4248"/>
                  </a:cubicBezTo>
                  <a:cubicBezTo>
                    <a:pt x="2623" y="4453"/>
                    <a:pt x="2343" y="4546"/>
                    <a:pt x="2016" y="4546"/>
                  </a:cubicBezTo>
                  <a:cubicBezTo>
                    <a:pt x="1689" y="4546"/>
                    <a:pt x="1419" y="4416"/>
                    <a:pt x="1223" y="4154"/>
                  </a:cubicBezTo>
                  <a:cubicBezTo>
                    <a:pt x="1017" y="3902"/>
                    <a:pt x="924" y="3529"/>
                    <a:pt x="924" y="3034"/>
                  </a:cubicBezTo>
                  <a:cubicBezTo>
                    <a:pt x="924" y="2586"/>
                    <a:pt x="989" y="2185"/>
                    <a:pt x="1120" y="1839"/>
                  </a:cubicBezTo>
                  <a:cubicBezTo>
                    <a:pt x="1241" y="1485"/>
                    <a:pt x="1447" y="1205"/>
                    <a:pt x="1689" y="1018"/>
                  </a:cubicBezTo>
                  <a:cubicBezTo>
                    <a:pt x="1932" y="822"/>
                    <a:pt x="2212" y="729"/>
                    <a:pt x="2530" y="729"/>
                  </a:cubicBezTo>
                  <a:close/>
                  <a:moveTo>
                    <a:pt x="2576" y="1"/>
                  </a:moveTo>
                  <a:cubicBezTo>
                    <a:pt x="2100" y="1"/>
                    <a:pt x="1671" y="131"/>
                    <a:pt x="1269" y="393"/>
                  </a:cubicBezTo>
                  <a:cubicBezTo>
                    <a:pt x="877" y="645"/>
                    <a:pt x="569" y="1018"/>
                    <a:pt x="336" y="1494"/>
                  </a:cubicBezTo>
                  <a:cubicBezTo>
                    <a:pt x="103" y="1979"/>
                    <a:pt x="0" y="2521"/>
                    <a:pt x="0" y="3155"/>
                  </a:cubicBezTo>
                  <a:cubicBezTo>
                    <a:pt x="0" y="3594"/>
                    <a:pt x="84" y="3986"/>
                    <a:pt x="252" y="4294"/>
                  </a:cubicBezTo>
                  <a:cubicBezTo>
                    <a:pt x="429" y="4612"/>
                    <a:pt x="663" y="4854"/>
                    <a:pt x="952" y="5022"/>
                  </a:cubicBezTo>
                  <a:cubicBezTo>
                    <a:pt x="1251" y="5181"/>
                    <a:pt x="1587" y="5265"/>
                    <a:pt x="1951" y="5265"/>
                  </a:cubicBezTo>
                  <a:cubicBezTo>
                    <a:pt x="2427" y="5265"/>
                    <a:pt x="2856" y="5134"/>
                    <a:pt x="3258" y="4882"/>
                  </a:cubicBezTo>
                  <a:cubicBezTo>
                    <a:pt x="3650" y="4621"/>
                    <a:pt x="3958" y="4248"/>
                    <a:pt x="4191" y="3772"/>
                  </a:cubicBezTo>
                  <a:cubicBezTo>
                    <a:pt x="4424" y="3295"/>
                    <a:pt x="4527" y="2745"/>
                    <a:pt x="4527" y="2119"/>
                  </a:cubicBezTo>
                  <a:cubicBezTo>
                    <a:pt x="4527" y="1671"/>
                    <a:pt x="4443" y="1289"/>
                    <a:pt x="4266" y="971"/>
                  </a:cubicBezTo>
                  <a:cubicBezTo>
                    <a:pt x="4107" y="654"/>
                    <a:pt x="3864" y="411"/>
                    <a:pt x="3566" y="253"/>
                  </a:cubicBezTo>
                  <a:cubicBezTo>
                    <a:pt x="3276" y="85"/>
                    <a:pt x="2940" y="1"/>
                    <a:pt x="257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  <p:sp>
          <p:nvSpPr>
            <p:cNvPr id="28693" name="Google Shape;3233;p42"/>
            <p:cNvSpPr>
              <a:spLocks/>
            </p:cNvSpPr>
            <p:nvPr/>
          </p:nvSpPr>
          <p:spPr bwMode="auto">
            <a:xfrm rot="-988383">
              <a:off x="649244" y="439594"/>
              <a:ext cx="234699" cy="172494"/>
            </a:xfrm>
            <a:custGeom>
              <a:avLst/>
              <a:gdLst>
                <a:gd name="T0" fmla="*/ 1979 w 4014"/>
                <a:gd name="T1" fmla="*/ 0 h 2950"/>
                <a:gd name="T2" fmla="*/ 1755 w 4014"/>
                <a:gd name="T3" fmla="*/ 65 h 2950"/>
                <a:gd name="T4" fmla="*/ 1596 w 4014"/>
                <a:gd name="T5" fmla="*/ 317 h 2950"/>
                <a:gd name="T6" fmla="*/ 1195 w 4014"/>
                <a:gd name="T7" fmla="*/ 1326 h 2950"/>
                <a:gd name="T8" fmla="*/ 822 w 4014"/>
                <a:gd name="T9" fmla="*/ 2156 h 2950"/>
                <a:gd name="T10" fmla="*/ 747 w 4014"/>
                <a:gd name="T11" fmla="*/ 317 h 2950"/>
                <a:gd name="T12" fmla="*/ 663 w 4014"/>
                <a:gd name="T13" fmla="*/ 84 h 2950"/>
                <a:gd name="T14" fmla="*/ 430 w 4014"/>
                <a:gd name="T15" fmla="*/ 9 h 2950"/>
                <a:gd name="T16" fmla="*/ 103 w 4014"/>
                <a:gd name="T17" fmla="*/ 93 h 2950"/>
                <a:gd name="T18" fmla="*/ 0 w 4014"/>
                <a:gd name="T19" fmla="*/ 383 h 2950"/>
                <a:gd name="T20" fmla="*/ 0 w 4014"/>
                <a:gd name="T21" fmla="*/ 607 h 2950"/>
                <a:gd name="T22" fmla="*/ 66 w 4014"/>
                <a:gd name="T23" fmla="*/ 2119 h 2950"/>
                <a:gd name="T24" fmla="*/ 252 w 4014"/>
                <a:gd name="T25" fmla="*/ 2754 h 2950"/>
                <a:gd name="T26" fmla="*/ 654 w 4014"/>
                <a:gd name="T27" fmla="*/ 2950 h 2950"/>
                <a:gd name="T28" fmla="*/ 1008 w 4014"/>
                <a:gd name="T29" fmla="*/ 2847 h 2950"/>
                <a:gd name="T30" fmla="*/ 1316 w 4014"/>
                <a:gd name="T31" fmla="*/ 2455 h 2950"/>
                <a:gd name="T32" fmla="*/ 1662 w 4014"/>
                <a:gd name="T33" fmla="*/ 1643 h 2950"/>
                <a:gd name="T34" fmla="*/ 1690 w 4014"/>
                <a:gd name="T35" fmla="*/ 2119 h 2950"/>
                <a:gd name="T36" fmla="*/ 1839 w 4014"/>
                <a:gd name="T37" fmla="*/ 2754 h 2950"/>
                <a:gd name="T38" fmla="*/ 2213 w 4014"/>
                <a:gd name="T39" fmla="*/ 2940 h 2950"/>
                <a:gd name="T40" fmla="*/ 2623 w 4014"/>
                <a:gd name="T41" fmla="*/ 2810 h 2950"/>
                <a:gd name="T42" fmla="*/ 3015 w 4014"/>
                <a:gd name="T43" fmla="*/ 2334 h 2950"/>
                <a:gd name="T44" fmla="*/ 3967 w 4014"/>
                <a:gd name="T45" fmla="*/ 439 h 2950"/>
                <a:gd name="T46" fmla="*/ 4014 w 4014"/>
                <a:gd name="T47" fmla="*/ 243 h 2950"/>
                <a:gd name="T48" fmla="*/ 3669 w 4014"/>
                <a:gd name="T49" fmla="*/ 19 h 2950"/>
                <a:gd name="T50" fmla="*/ 3389 w 4014"/>
                <a:gd name="T51" fmla="*/ 93 h 2950"/>
                <a:gd name="T52" fmla="*/ 3221 w 4014"/>
                <a:gd name="T53" fmla="*/ 336 h 2950"/>
                <a:gd name="T54" fmla="*/ 2810 w 4014"/>
                <a:gd name="T55" fmla="*/ 1316 h 2950"/>
                <a:gd name="T56" fmla="*/ 2343 w 4014"/>
                <a:gd name="T57" fmla="*/ 2184 h 2950"/>
                <a:gd name="T58" fmla="*/ 2334 w 4014"/>
                <a:gd name="T59" fmla="*/ 1288 h 2950"/>
                <a:gd name="T60" fmla="*/ 2334 w 4014"/>
                <a:gd name="T61" fmla="*/ 336 h 2950"/>
                <a:gd name="T62" fmla="*/ 2241 w 4014"/>
                <a:gd name="T63" fmla="*/ 65 h 2950"/>
                <a:gd name="T64" fmla="*/ 1979 w 4014"/>
                <a:gd name="T65" fmla="*/ 0 h 2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14" h="2950" extrusionOk="0">
                  <a:moveTo>
                    <a:pt x="1979" y="0"/>
                  </a:moveTo>
                  <a:cubicBezTo>
                    <a:pt x="1895" y="0"/>
                    <a:pt x="1820" y="19"/>
                    <a:pt x="1755" y="65"/>
                  </a:cubicBezTo>
                  <a:cubicBezTo>
                    <a:pt x="1699" y="112"/>
                    <a:pt x="1643" y="196"/>
                    <a:pt x="1596" y="317"/>
                  </a:cubicBezTo>
                  <a:cubicBezTo>
                    <a:pt x="1447" y="719"/>
                    <a:pt x="1307" y="1064"/>
                    <a:pt x="1195" y="1326"/>
                  </a:cubicBezTo>
                  <a:cubicBezTo>
                    <a:pt x="1083" y="1596"/>
                    <a:pt x="952" y="1867"/>
                    <a:pt x="822" y="2156"/>
                  </a:cubicBezTo>
                  <a:cubicBezTo>
                    <a:pt x="766" y="1400"/>
                    <a:pt x="747" y="784"/>
                    <a:pt x="747" y="317"/>
                  </a:cubicBezTo>
                  <a:cubicBezTo>
                    <a:pt x="747" y="196"/>
                    <a:pt x="719" y="131"/>
                    <a:pt x="663" y="84"/>
                  </a:cubicBezTo>
                  <a:cubicBezTo>
                    <a:pt x="616" y="37"/>
                    <a:pt x="532" y="9"/>
                    <a:pt x="430" y="9"/>
                  </a:cubicBezTo>
                  <a:cubicBezTo>
                    <a:pt x="280" y="9"/>
                    <a:pt x="168" y="37"/>
                    <a:pt x="103" y="93"/>
                  </a:cubicBezTo>
                  <a:cubicBezTo>
                    <a:pt x="28" y="140"/>
                    <a:pt x="0" y="243"/>
                    <a:pt x="0" y="383"/>
                  </a:cubicBezTo>
                  <a:lnTo>
                    <a:pt x="0" y="607"/>
                  </a:lnTo>
                  <a:cubicBezTo>
                    <a:pt x="0" y="1036"/>
                    <a:pt x="19" y="1540"/>
                    <a:pt x="66" y="2119"/>
                  </a:cubicBezTo>
                  <a:cubicBezTo>
                    <a:pt x="94" y="2399"/>
                    <a:pt x="150" y="2614"/>
                    <a:pt x="252" y="2754"/>
                  </a:cubicBezTo>
                  <a:cubicBezTo>
                    <a:pt x="346" y="2884"/>
                    <a:pt x="486" y="2950"/>
                    <a:pt x="654" y="2950"/>
                  </a:cubicBezTo>
                  <a:cubicBezTo>
                    <a:pt x="794" y="2950"/>
                    <a:pt x="906" y="2912"/>
                    <a:pt x="1008" y="2847"/>
                  </a:cubicBezTo>
                  <a:cubicBezTo>
                    <a:pt x="1120" y="2772"/>
                    <a:pt x="1214" y="2651"/>
                    <a:pt x="1316" y="2455"/>
                  </a:cubicBezTo>
                  <a:cubicBezTo>
                    <a:pt x="1419" y="2268"/>
                    <a:pt x="1540" y="2007"/>
                    <a:pt x="1662" y="1643"/>
                  </a:cubicBezTo>
                  <a:cubicBezTo>
                    <a:pt x="1680" y="1848"/>
                    <a:pt x="1680" y="2016"/>
                    <a:pt x="1690" y="2119"/>
                  </a:cubicBezTo>
                  <a:cubicBezTo>
                    <a:pt x="1708" y="2418"/>
                    <a:pt x="1755" y="2623"/>
                    <a:pt x="1839" y="2754"/>
                  </a:cubicBezTo>
                  <a:cubicBezTo>
                    <a:pt x="1923" y="2884"/>
                    <a:pt x="2035" y="2940"/>
                    <a:pt x="2213" y="2940"/>
                  </a:cubicBezTo>
                  <a:cubicBezTo>
                    <a:pt x="2362" y="2940"/>
                    <a:pt x="2502" y="2894"/>
                    <a:pt x="2623" y="2810"/>
                  </a:cubicBezTo>
                  <a:cubicBezTo>
                    <a:pt x="2735" y="2726"/>
                    <a:pt x="2875" y="2567"/>
                    <a:pt x="3015" y="2334"/>
                  </a:cubicBezTo>
                  <a:cubicBezTo>
                    <a:pt x="3314" y="1848"/>
                    <a:pt x="3622" y="1223"/>
                    <a:pt x="3967" y="439"/>
                  </a:cubicBezTo>
                  <a:cubicBezTo>
                    <a:pt x="3995" y="355"/>
                    <a:pt x="4014" y="289"/>
                    <a:pt x="4014" y="243"/>
                  </a:cubicBezTo>
                  <a:cubicBezTo>
                    <a:pt x="4014" y="103"/>
                    <a:pt x="3893" y="19"/>
                    <a:pt x="3669" y="19"/>
                  </a:cubicBezTo>
                  <a:cubicBezTo>
                    <a:pt x="3557" y="19"/>
                    <a:pt x="3473" y="47"/>
                    <a:pt x="3389" y="93"/>
                  </a:cubicBezTo>
                  <a:cubicBezTo>
                    <a:pt x="3323" y="140"/>
                    <a:pt x="3267" y="224"/>
                    <a:pt x="3221" y="336"/>
                  </a:cubicBezTo>
                  <a:cubicBezTo>
                    <a:pt x="3062" y="747"/>
                    <a:pt x="2922" y="1074"/>
                    <a:pt x="2810" y="1316"/>
                  </a:cubicBezTo>
                  <a:cubicBezTo>
                    <a:pt x="2689" y="1559"/>
                    <a:pt x="2530" y="1839"/>
                    <a:pt x="2343" y="2184"/>
                  </a:cubicBezTo>
                  <a:cubicBezTo>
                    <a:pt x="2343" y="1988"/>
                    <a:pt x="2334" y="1699"/>
                    <a:pt x="2334" y="1288"/>
                  </a:cubicBezTo>
                  <a:lnTo>
                    <a:pt x="2334" y="336"/>
                  </a:lnTo>
                  <a:cubicBezTo>
                    <a:pt x="2315" y="196"/>
                    <a:pt x="2297" y="112"/>
                    <a:pt x="2241" y="65"/>
                  </a:cubicBezTo>
                  <a:cubicBezTo>
                    <a:pt x="2175" y="19"/>
                    <a:pt x="2101" y="0"/>
                    <a:pt x="19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50" tIns="182850" rIns="182850" bIns="182850" anchor="ctr"/>
            <a:lstStyle/>
            <a:p>
              <a:endParaRPr lang="en-US" sz="270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012532" y="1009651"/>
            <a:ext cx="8963025" cy="10773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4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7482" y="6360320"/>
            <a:ext cx="5798343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fr-FR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fr-FR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16, </a:t>
            </a:r>
            <a:r>
              <a:rPr lang="fr-FR" sz="4800" dirty="0"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4800" dirty="0">
                <a:ea typeface="Calibri" panose="020F0502020204030204" pitchFamily="34" charset="0"/>
                <a:cs typeface="Times New Roman" panose="02020603050405020304" pitchFamily="18" charset="0"/>
              </a:rPr>
              <a:t> 9.</a:t>
            </a:r>
            <a:endParaRPr lang="en-US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379870" y="6384132"/>
            <a:ext cx="5798343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ea typeface="Calibri" panose="020F0502020204030204" pitchFamily="34" charset="0"/>
                <a:cs typeface="Times New Roman" panose="02020603050405020304" pitchFamily="18" charset="0"/>
              </a:rPr>
              <a:t>16.</a:t>
            </a:r>
            <a:endParaRPr lang="en-US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3312320"/>
            <a:ext cx="1302545" cy="259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38463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0" grpId="0" build="p"/>
      <p:bldP spid="3212" grpId="0" build="p"/>
      <p:bldP spid="5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60765"/>
            <a:ext cx="4929845" cy="777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257301"/>
            <a:ext cx="5536304" cy="7775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822" y="1257300"/>
            <a:ext cx="5219377" cy="77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7" y="1136073"/>
            <a:ext cx="11089963" cy="812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374" y="1125682"/>
            <a:ext cx="5910747" cy="81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86194"/>
            <a:ext cx="5638800" cy="8362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086194"/>
            <a:ext cx="3962400" cy="8303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00" y="1087582"/>
            <a:ext cx="4267200" cy="83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&amp;Moon 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3900"/>
            <a:ext cx="16535400" cy="89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4350"/>
            <a:ext cx="16459200" cy="87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066800" y="1028700"/>
            <a:ext cx="998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CÁCH TẠO DÁNG VÀ TRANG TRÍ</a:t>
            </a:r>
            <a:endParaRPr lang="en-US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219200" y="1830848"/>
            <a:ext cx="6858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45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1943100"/>
            <a:ext cx="7696323" cy="7875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109" y="1809100"/>
            <a:ext cx="8534614" cy="8004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7200" y="2282736"/>
            <a:ext cx="9732727" cy="45430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1254642" y="5967979"/>
            <a:ext cx="68580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45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45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+ Mẫu Vẽ Áo Dài Hoạ Tiết Thời Trầ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0045"/>
            <a:ext cx="5334000" cy="84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7200" y="1548441"/>
            <a:ext cx="2819400" cy="8075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30200" y="1641764"/>
            <a:ext cx="3289379" cy="7985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42561-276A-86D8-76CC-D784C723C0CA}"/>
              </a:ext>
            </a:extLst>
          </p:cNvPr>
          <p:cNvSpPr txBox="1"/>
          <p:nvPr/>
        </p:nvSpPr>
        <p:spPr>
          <a:xfrm>
            <a:off x="3962400" y="419100"/>
            <a:ext cx="998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201</Words>
  <Application>Microsoft Office PowerPoint</Application>
  <PresentationFormat>Custom</PresentationFormat>
  <Paragraphs>30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DM Serif Display</vt:lpstr>
      <vt:lpstr>Calibri</vt:lpstr>
      <vt:lpstr>Wingdings</vt:lpstr>
      <vt:lpstr>Arial</vt:lpstr>
      <vt:lpstr>Times New Roman</vt:lpstr>
      <vt:lpstr>Yeseva One</vt:lpstr>
      <vt:lpstr>Office Theme</vt:lpstr>
      <vt:lpstr>TẠO DÁNG VÀ TRANG TRÍ THỜI TRANG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Beige Cute Illustration Baking Recipe Presentation</dc:title>
  <cp:lastModifiedBy>Admin</cp:lastModifiedBy>
  <cp:revision>33</cp:revision>
  <dcterms:created xsi:type="dcterms:W3CDTF">2006-08-16T00:00:00Z</dcterms:created>
  <dcterms:modified xsi:type="dcterms:W3CDTF">2024-06-09T14:07:21Z</dcterms:modified>
  <dc:identifier>DAFssfVzr8A</dc:identifier>
</cp:coreProperties>
</file>