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sldIdLst>
    <p:sldId id="406" r:id="rId2"/>
    <p:sldId id="394" r:id="rId3"/>
    <p:sldId id="395" r:id="rId4"/>
    <p:sldId id="375" r:id="rId5"/>
    <p:sldId id="387" r:id="rId6"/>
    <p:sldId id="388" r:id="rId7"/>
    <p:sldId id="376" r:id="rId8"/>
    <p:sldId id="377" r:id="rId9"/>
    <p:sldId id="378" r:id="rId10"/>
    <p:sldId id="365" r:id="rId11"/>
    <p:sldId id="411" r:id="rId12"/>
    <p:sldId id="408" r:id="rId13"/>
    <p:sldId id="391" r:id="rId14"/>
    <p:sldId id="392" r:id="rId15"/>
    <p:sldId id="393" r:id="rId16"/>
    <p:sldId id="390" r:id="rId17"/>
    <p:sldId id="384" r:id="rId18"/>
    <p:sldId id="399" r:id="rId19"/>
    <p:sldId id="400" r:id="rId20"/>
    <p:sldId id="401" r:id="rId21"/>
    <p:sldId id="379" r:id="rId22"/>
    <p:sldId id="380" r:id="rId23"/>
    <p:sldId id="381" r:id="rId24"/>
    <p:sldId id="382" r:id="rId25"/>
    <p:sldId id="397" r:id="rId26"/>
    <p:sldId id="35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00FF"/>
    <a:srgbClr val="CC0000"/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6" autoAdjust="0"/>
    <p:restoredTop sz="94364" autoAdjust="0"/>
  </p:normalViewPr>
  <p:slideViewPr>
    <p:cSldViewPr>
      <p:cViewPr varScale="1">
        <p:scale>
          <a:sx n="75" d="100"/>
          <a:sy n="75" d="100"/>
        </p:scale>
        <p:origin x="54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1115C-19EE-4D99-9D23-393873BD5B25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1C1BF-2495-4D4A-B0AF-931482AC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D3A6-1C02-4525-AD26-CB4973D46DD6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6977-8AA6-4DF1-9E65-8B860977D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23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D3A6-1C02-4525-AD26-CB4973D46DD6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6977-8AA6-4DF1-9E65-8B860977D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7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D3A6-1C02-4525-AD26-CB4973D46DD6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6977-8AA6-4DF1-9E65-8B860977D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41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/>
          <p:cNvSpPr txBox="1">
            <a:spLocks noGrp="1"/>
          </p:cNvSpPr>
          <p:nvPr>
            <p:ph type="title"/>
          </p:nvPr>
        </p:nvSpPr>
        <p:spPr>
          <a:xfrm>
            <a:off x="838633" y="782633"/>
            <a:ext cx="8012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6"/>
          <p:cNvSpPr txBox="1">
            <a:spLocks noGrp="1"/>
          </p:cNvSpPr>
          <p:nvPr>
            <p:ph type="body" idx="1"/>
          </p:nvPr>
        </p:nvSpPr>
        <p:spPr>
          <a:xfrm>
            <a:off x="838633" y="2108200"/>
            <a:ext cx="3889200" cy="4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sp>
        <p:nvSpPr>
          <p:cNvPr id="276" name="Google Shape;276;p6"/>
          <p:cNvSpPr txBox="1">
            <a:spLocks noGrp="1"/>
          </p:cNvSpPr>
          <p:nvPr>
            <p:ph type="body" idx="2"/>
          </p:nvPr>
        </p:nvSpPr>
        <p:spPr>
          <a:xfrm>
            <a:off x="4962177" y="2108200"/>
            <a:ext cx="3889200" cy="4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✢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9pPr>
          </a:lstStyle>
          <a:p>
            <a:endParaRPr/>
          </a:p>
        </p:txBody>
      </p:sp>
      <p:sp>
        <p:nvSpPr>
          <p:cNvPr id="338" name="Google Shape;338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46081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B1AFBF7-851F-4D1C-8B33-751CA1FA9C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545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4"/>
          <p:cNvGrpSpPr/>
          <p:nvPr/>
        </p:nvGrpSpPr>
        <p:grpSpPr>
          <a:xfrm>
            <a:off x="-323600" y="233067"/>
            <a:ext cx="12839200" cy="6391867"/>
            <a:chOff x="-265000" y="224718"/>
            <a:chExt cx="9629400" cy="4793900"/>
          </a:xfrm>
        </p:grpSpPr>
        <p:cxnSp>
          <p:nvCxnSpPr>
            <p:cNvPr id="61" name="Google Shape;61;p4"/>
            <p:cNvCxnSpPr/>
            <p:nvPr/>
          </p:nvCxnSpPr>
          <p:spPr>
            <a:xfrm>
              <a:off x="-265000" y="2247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4"/>
            <p:cNvCxnSpPr/>
            <p:nvPr/>
          </p:nvCxnSpPr>
          <p:spPr>
            <a:xfrm>
              <a:off x="-265000" y="46441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4"/>
            <p:cNvCxnSpPr/>
            <p:nvPr/>
          </p:nvCxnSpPr>
          <p:spPr>
            <a:xfrm>
              <a:off x="-265000" y="70410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4"/>
            <p:cNvCxnSpPr/>
            <p:nvPr/>
          </p:nvCxnSpPr>
          <p:spPr>
            <a:xfrm>
              <a:off x="-265000" y="94380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4"/>
            <p:cNvCxnSpPr/>
            <p:nvPr/>
          </p:nvCxnSpPr>
          <p:spPr>
            <a:xfrm>
              <a:off x="-265000" y="118349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4"/>
            <p:cNvCxnSpPr/>
            <p:nvPr/>
          </p:nvCxnSpPr>
          <p:spPr>
            <a:xfrm>
              <a:off x="-265000" y="142319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4"/>
            <p:cNvCxnSpPr/>
            <p:nvPr/>
          </p:nvCxnSpPr>
          <p:spPr>
            <a:xfrm>
              <a:off x="-265000" y="166288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4"/>
            <p:cNvCxnSpPr/>
            <p:nvPr/>
          </p:nvCxnSpPr>
          <p:spPr>
            <a:xfrm>
              <a:off x="-265000" y="190258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-265000" y="214227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-265000" y="238197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-265000" y="262166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-265000" y="286136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-265000" y="310105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-265000" y="334075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-265000" y="358044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-265000" y="382014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-265000" y="405983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-265000" y="429953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-265000" y="453922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-265000" y="477892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-265000" y="50186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2" name="Google Shape;82;p4"/>
          <p:cNvSpPr/>
          <p:nvPr/>
        </p:nvSpPr>
        <p:spPr>
          <a:xfrm>
            <a:off x="709000" y="398800"/>
            <a:ext cx="10774000" cy="606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4"/>
          <p:cNvSpPr txBox="1">
            <a:spLocks noGrp="1"/>
          </p:cNvSpPr>
          <p:nvPr>
            <p:ph type="title"/>
          </p:nvPr>
        </p:nvSpPr>
        <p:spPr>
          <a:xfrm>
            <a:off x="942933" y="593367"/>
            <a:ext cx="1030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"/>
          <p:cNvSpPr txBox="1">
            <a:spLocks noGrp="1"/>
          </p:cNvSpPr>
          <p:nvPr>
            <p:ph type="body" idx="1"/>
          </p:nvPr>
        </p:nvSpPr>
        <p:spPr>
          <a:xfrm>
            <a:off x="942933" y="1536633"/>
            <a:ext cx="10302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467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alphaLcPeriod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romanLcPeriod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arabicPeriod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alphaLcPeriod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romanLcPeriod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arabicPeriod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alphaLcPeriod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94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D3A6-1C02-4525-AD26-CB4973D46DD6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6977-8AA6-4DF1-9E65-8B860977D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96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D3A6-1C02-4525-AD26-CB4973D46DD6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6977-8AA6-4DF1-9E65-8B860977D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0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D3A6-1C02-4525-AD26-CB4973D46DD6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6977-8AA6-4DF1-9E65-8B860977D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21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D3A6-1C02-4525-AD26-CB4973D46DD6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6977-8AA6-4DF1-9E65-8B860977D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7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D3A6-1C02-4525-AD26-CB4973D46DD6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6977-8AA6-4DF1-9E65-8B860977D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0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D3A6-1C02-4525-AD26-CB4973D46DD6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6977-8AA6-4DF1-9E65-8B860977D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7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D3A6-1C02-4525-AD26-CB4973D46DD6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6977-8AA6-4DF1-9E65-8B860977D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18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D3A6-1C02-4525-AD26-CB4973D46DD6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36977-8AA6-4DF1-9E65-8B860977D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5D3A6-1C02-4525-AD26-CB4973D46DD6}" type="datetimeFigureOut">
              <a:rPr lang="en-US" smtClean="0"/>
              <a:pPr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36977-8AA6-4DF1-9E65-8B860977DF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8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hông giấy mỹ chụp ảnh studio màu xanh dương mã: 59 | Thiết Bị Quay Phim |  Tiki">
            <a:extLst>
              <a:ext uri="{FF2B5EF4-FFF2-40B4-BE49-F238E27FC236}">
                <a16:creationId xmlns:a16="http://schemas.microsoft.com/office/drawing/2014/main" id="{72D800D0-9F60-4470-93E6-04D601D26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86"/>
            <a:ext cx="12192000" cy="690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9B99E-866D-4170-A392-A9D9282B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CA96C-E203-424B-85B6-EA5C1302F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" name="Google Shape;1117;p36">
            <a:extLst>
              <a:ext uri="{FF2B5EF4-FFF2-40B4-BE49-F238E27FC236}">
                <a16:creationId xmlns:a16="http://schemas.microsoft.com/office/drawing/2014/main" id="{32985E58-547E-4724-9CC4-BCBFDDF3A3F3}"/>
              </a:ext>
            </a:extLst>
          </p:cNvPr>
          <p:cNvSpPr/>
          <p:nvPr/>
        </p:nvSpPr>
        <p:spPr>
          <a:xfrm>
            <a:off x="848011" y="457200"/>
            <a:ext cx="10505789" cy="598971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2E0AB968-FB22-477B-B529-3E56E48205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020" y="2746620"/>
            <a:ext cx="3958980" cy="395898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4088DAD4-B978-4997-BEC7-129F9DC15B2A}"/>
              </a:ext>
            </a:extLst>
          </p:cNvPr>
          <p:cNvSpPr txBox="1"/>
          <p:nvPr/>
        </p:nvSpPr>
        <p:spPr>
          <a:xfrm>
            <a:off x="1542095" y="1387281"/>
            <a:ext cx="90542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0000"/>
                </a:solidFill>
                <a:latin typeface="Arial"/>
                <a:cs typeface="Arial"/>
              </a:rPr>
              <a:t>BÀI 13: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0000"/>
                </a:solidFill>
                <a:latin typeface="Arial"/>
                <a:cs typeface="Arial"/>
              </a:rPr>
              <a:t>TẬP VẼ DÁNG NGƯỜI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93" name="Google Shape;1049;p35">
            <a:extLst>
              <a:ext uri="{FF2B5EF4-FFF2-40B4-BE49-F238E27FC236}">
                <a16:creationId xmlns:a16="http://schemas.microsoft.com/office/drawing/2014/main" id="{1E7D675B-AE36-4629-B71C-D4D5E54AE700}"/>
              </a:ext>
            </a:extLst>
          </p:cNvPr>
          <p:cNvGrpSpPr/>
          <p:nvPr/>
        </p:nvGrpSpPr>
        <p:grpSpPr>
          <a:xfrm rot="900586">
            <a:off x="10237511" y="210998"/>
            <a:ext cx="1708120" cy="534704"/>
            <a:chOff x="207110" y="1897751"/>
            <a:chExt cx="6798801" cy="2128275"/>
          </a:xfrm>
        </p:grpSpPr>
        <p:sp>
          <p:nvSpPr>
            <p:cNvPr id="94" name="Google Shape;1050;p35">
              <a:extLst>
                <a:ext uri="{FF2B5EF4-FFF2-40B4-BE49-F238E27FC236}">
                  <a16:creationId xmlns:a16="http://schemas.microsoft.com/office/drawing/2014/main" id="{05B63AF2-2F92-48DD-B9B8-264F5D0DD79E}"/>
                </a:ext>
              </a:extLst>
            </p:cNvPr>
            <p:cNvSpPr/>
            <p:nvPr/>
          </p:nvSpPr>
          <p:spPr>
            <a:xfrm>
              <a:off x="207110" y="1897751"/>
              <a:ext cx="6798801" cy="2128275"/>
            </a:xfrm>
            <a:custGeom>
              <a:avLst/>
              <a:gdLst/>
              <a:ahLst/>
              <a:cxnLst/>
              <a:rect l="l" t="t" r="r" b="b"/>
              <a:pathLst>
                <a:path w="271952" h="85131" extrusionOk="0">
                  <a:moveTo>
                    <a:pt x="0" y="1"/>
                  </a:moveTo>
                  <a:lnTo>
                    <a:pt x="0" y="319"/>
                  </a:lnTo>
                  <a:cubicBezTo>
                    <a:pt x="849" y="1274"/>
                    <a:pt x="1805" y="2336"/>
                    <a:pt x="2760" y="3397"/>
                  </a:cubicBezTo>
                  <a:cubicBezTo>
                    <a:pt x="3715" y="4353"/>
                    <a:pt x="4565" y="5414"/>
                    <a:pt x="5414" y="6476"/>
                  </a:cubicBezTo>
                  <a:cubicBezTo>
                    <a:pt x="6051" y="7113"/>
                    <a:pt x="6369" y="7856"/>
                    <a:pt x="6475" y="8705"/>
                  </a:cubicBezTo>
                  <a:cubicBezTo>
                    <a:pt x="6475" y="9554"/>
                    <a:pt x="6051" y="10297"/>
                    <a:pt x="5414" y="10828"/>
                  </a:cubicBezTo>
                  <a:cubicBezTo>
                    <a:pt x="4989" y="11358"/>
                    <a:pt x="4459" y="11783"/>
                    <a:pt x="4034" y="12314"/>
                  </a:cubicBezTo>
                  <a:cubicBezTo>
                    <a:pt x="3715" y="12526"/>
                    <a:pt x="3397" y="12844"/>
                    <a:pt x="3185" y="13163"/>
                  </a:cubicBezTo>
                  <a:cubicBezTo>
                    <a:pt x="2866" y="13375"/>
                    <a:pt x="2866" y="13269"/>
                    <a:pt x="3079" y="13375"/>
                  </a:cubicBezTo>
                  <a:cubicBezTo>
                    <a:pt x="3185" y="13481"/>
                    <a:pt x="3079" y="13800"/>
                    <a:pt x="3185" y="13906"/>
                  </a:cubicBezTo>
                  <a:cubicBezTo>
                    <a:pt x="3291" y="14012"/>
                    <a:pt x="3397" y="14118"/>
                    <a:pt x="3503" y="14331"/>
                  </a:cubicBezTo>
                  <a:cubicBezTo>
                    <a:pt x="3715" y="14543"/>
                    <a:pt x="4034" y="14755"/>
                    <a:pt x="4352" y="14967"/>
                  </a:cubicBezTo>
                  <a:cubicBezTo>
                    <a:pt x="5095" y="15498"/>
                    <a:pt x="5945" y="15817"/>
                    <a:pt x="6794" y="16135"/>
                  </a:cubicBezTo>
                  <a:cubicBezTo>
                    <a:pt x="8174" y="16666"/>
                    <a:pt x="9978" y="17090"/>
                    <a:pt x="10934" y="18152"/>
                  </a:cubicBezTo>
                  <a:cubicBezTo>
                    <a:pt x="11889" y="19319"/>
                    <a:pt x="9978" y="20806"/>
                    <a:pt x="9129" y="21336"/>
                  </a:cubicBezTo>
                  <a:cubicBezTo>
                    <a:pt x="7961" y="22079"/>
                    <a:pt x="6688" y="22504"/>
                    <a:pt x="5626" y="23247"/>
                  </a:cubicBezTo>
                  <a:cubicBezTo>
                    <a:pt x="4989" y="23459"/>
                    <a:pt x="4565" y="23990"/>
                    <a:pt x="4459" y="24627"/>
                  </a:cubicBezTo>
                  <a:cubicBezTo>
                    <a:pt x="4352" y="25370"/>
                    <a:pt x="4565" y="26113"/>
                    <a:pt x="5095" y="26750"/>
                  </a:cubicBezTo>
                  <a:cubicBezTo>
                    <a:pt x="5732" y="27493"/>
                    <a:pt x="7006" y="27917"/>
                    <a:pt x="7431" y="28873"/>
                  </a:cubicBezTo>
                  <a:cubicBezTo>
                    <a:pt x="7749" y="29934"/>
                    <a:pt x="7537" y="30996"/>
                    <a:pt x="6794" y="31739"/>
                  </a:cubicBezTo>
                  <a:cubicBezTo>
                    <a:pt x="5520" y="33543"/>
                    <a:pt x="2229" y="35454"/>
                    <a:pt x="3291" y="38108"/>
                  </a:cubicBezTo>
                  <a:cubicBezTo>
                    <a:pt x="3822" y="39275"/>
                    <a:pt x="4671" y="40230"/>
                    <a:pt x="5626" y="40973"/>
                  </a:cubicBezTo>
                  <a:cubicBezTo>
                    <a:pt x="6688" y="41823"/>
                    <a:pt x="7749" y="42566"/>
                    <a:pt x="8811" y="43415"/>
                  </a:cubicBezTo>
                  <a:cubicBezTo>
                    <a:pt x="10084" y="44582"/>
                    <a:pt x="12207" y="46175"/>
                    <a:pt x="11677" y="48191"/>
                  </a:cubicBezTo>
                  <a:cubicBezTo>
                    <a:pt x="11040" y="50208"/>
                    <a:pt x="8917" y="51482"/>
                    <a:pt x="7325" y="52650"/>
                  </a:cubicBezTo>
                  <a:cubicBezTo>
                    <a:pt x="5732" y="53817"/>
                    <a:pt x="3079" y="55410"/>
                    <a:pt x="3928" y="57745"/>
                  </a:cubicBezTo>
                  <a:cubicBezTo>
                    <a:pt x="4352" y="58806"/>
                    <a:pt x="5095" y="59762"/>
                    <a:pt x="6051" y="60398"/>
                  </a:cubicBezTo>
                  <a:cubicBezTo>
                    <a:pt x="6688" y="60823"/>
                    <a:pt x="7218" y="61354"/>
                    <a:pt x="7537" y="62097"/>
                  </a:cubicBezTo>
                  <a:cubicBezTo>
                    <a:pt x="7643" y="62840"/>
                    <a:pt x="7431" y="63583"/>
                    <a:pt x="6900" y="64220"/>
                  </a:cubicBezTo>
                  <a:cubicBezTo>
                    <a:pt x="6263" y="64857"/>
                    <a:pt x="5626" y="65494"/>
                    <a:pt x="4989" y="66024"/>
                  </a:cubicBezTo>
                  <a:cubicBezTo>
                    <a:pt x="4459" y="66343"/>
                    <a:pt x="4034" y="66767"/>
                    <a:pt x="3715" y="67192"/>
                  </a:cubicBezTo>
                  <a:cubicBezTo>
                    <a:pt x="3397" y="67723"/>
                    <a:pt x="3715" y="68253"/>
                    <a:pt x="3928" y="68784"/>
                  </a:cubicBezTo>
                  <a:cubicBezTo>
                    <a:pt x="4140" y="69315"/>
                    <a:pt x="4565" y="69846"/>
                    <a:pt x="5095" y="70376"/>
                  </a:cubicBezTo>
                  <a:cubicBezTo>
                    <a:pt x="6157" y="71225"/>
                    <a:pt x="7218" y="72181"/>
                    <a:pt x="8174" y="73242"/>
                  </a:cubicBezTo>
                  <a:cubicBezTo>
                    <a:pt x="8811" y="73879"/>
                    <a:pt x="9023" y="74834"/>
                    <a:pt x="8704" y="75684"/>
                  </a:cubicBezTo>
                  <a:cubicBezTo>
                    <a:pt x="8068" y="76745"/>
                    <a:pt x="7325" y="77807"/>
                    <a:pt x="6369" y="78656"/>
                  </a:cubicBezTo>
                  <a:cubicBezTo>
                    <a:pt x="4246" y="80673"/>
                    <a:pt x="2229" y="82902"/>
                    <a:pt x="213" y="85131"/>
                  </a:cubicBezTo>
                  <a:lnTo>
                    <a:pt x="271951" y="85131"/>
                  </a:lnTo>
                  <a:lnTo>
                    <a:pt x="271951" y="84812"/>
                  </a:lnTo>
                  <a:cubicBezTo>
                    <a:pt x="270253" y="83432"/>
                    <a:pt x="268661" y="81946"/>
                    <a:pt x="267174" y="80460"/>
                  </a:cubicBezTo>
                  <a:cubicBezTo>
                    <a:pt x="266431" y="79611"/>
                    <a:pt x="265795" y="78656"/>
                    <a:pt x="265476" y="77594"/>
                  </a:cubicBezTo>
                  <a:cubicBezTo>
                    <a:pt x="265264" y="76745"/>
                    <a:pt x="265476" y="75896"/>
                    <a:pt x="266007" y="75259"/>
                  </a:cubicBezTo>
                  <a:cubicBezTo>
                    <a:pt x="267281" y="73242"/>
                    <a:pt x="269404" y="71862"/>
                    <a:pt x="271102" y="70058"/>
                  </a:cubicBezTo>
                  <a:cubicBezTo>
                    <a:pt x="271208" y="69952"/>
                    <a:pt x="271314" y="69846"/>
                    <a:pt x="271420" y="69739"/>
                  </a:cubicBezTo>
                  <a:cubicBezTo>
                    <a:pt x="271527" y="69633"/>
                    <a:pt x="271420" y="69527"/>
                    <a:pt x="271208" y="69421"/>
                  </a:cubicBezTo>
                  <a:cubicBezTo>
                    <a:pt x="270996" y="69315"/>
                    <a:pt x="270571" y="68890"/>
                    <a:pt x="270253" y="68678"/>
                  </a:cubicBezTo>
                  <a:cubicBezTo>
                    <a:pt x="269616" y="68253"/>
                    <a:pt x="269085" y="67829"/>
                    <a:pt x="268554" y="67404"/>
                  </a:cubicBezTo>
                  <a:cubicBezTo>
                    <a:pt x="267387" y="66343"/>
                    <a:pt x="266219" y="65175"/>
                    <a:pt x="264945" y="64220"/>
                  </a:cubicBezTo>
                  <a:lnTo>
                    <a:pt x="264945" y="64114"/>
                  </a:lnTo>
                  <a:cubicBezTo>
                    <a:pt x="265688" y="62946"/>
                    <a:pt x="266644" y="61991"/>
                    <a:pt x="267599" y="61035"/>
                  </a:cubicBezTo>
                  <a:cubicBezTo>
                    <a:pt x="268236" y="60398"/>
                    <a:pt x="268767" y="59655"/>
                    <a:pt x="269297" y="59019"/>
                  </a:cubicBezTo>
                  <a:cubicBezTo>
                    <a:pt x="269510" y="58594"/>
                    <a:pt x="270253" y="57745"/>
                    <a:pt x="269934" y="57214"/>
                  </a:cubicBezTo>
                  <a:cubicBezTo>
                    <a:pt x="269510" y="56789"/>
                    <a:pt x="269085" y="56471"/>
                    <a:pt x="268448" y="56259"/>
                  </a:cubicBezTo>
                  <a:cubicBezTo>
                    <a:pt x="267705" y="55940"/>
                    <a:pt x="266962" y="55728"/>
                    <a:pt x="266219" y="55516"/>
                  </a:cubicBezTo>
                  <a:cubicBezTo>
                    <a:pt x="264945" y="55197"/>
                    <a:pt x="263672" y="54773"/>
                    <a:pt x="262504" y="54136"/>
                  </a:cubicBezTo>
                  <a:cubicBezTo>
                    <a:pt x="262504" y="54136"/>
                    <a:pt x="262504" y="54030"/>
                    <a:pt x="262504" y="54030"/>
                  </a:cubicBezTo>
                  <a:cubicBezTo>
                    <a:pt x="263884" y="52331"/>
                    <a:pt x="266219" y="51270"/>
                    <a:pt x="267068" y="49253"/>
                  </a:cubicBezTo>
                  <a:cubicBezTo>
                    <a:pt x="267387" y="48616"/>
                    <a:pt x="267705" y="47873"/>
                    <a:pt x="267281" y="47342"/>
                  </a:cubicBezTo>
                  <a:cubicBezTo>
                    <a:pt x="266750" y="46705"/>
                    <a:pt x="266325" y="46175"/>
                    <a:pt x="265795" y="45644"/>
                  </a:cubicBezTo>
                  <a:cubicBezTo>
                    <a:pt x="265052" y="44901"/>
                    <a:pt x="264415" y="44052"/>
                    <a:pt x="263672" y="43203"/>
                  </a:cubicBezTo>
                  <a:cubicBezTo>
                    <a:pt x="263035" y="42460"/>
                    <a:pt x="262504" y="41929"/>
                    <a:pt x="262079" y="41186"/>
                  </a:cubicBezTo>
                  <a:cubicBezTo>
                    <a:pt x="261442" y="40443"/>
                    <a:pt x="260912" y="39700"/>
                    <a:pt x="260487" y="38957"/>
                  </a:cubicBezTo>
                  <a:cubicBezTo>
                    <a:pt x="260275" y="38638"/>
                    <a:pt x="260275" y="38320"/>
                    <a:pt x="260275" y="37895"/>
                  </a:cubicBezTo>
                  <a:cubicBezTo>
                    <a:pt x="260487" y="37364"/>
                    <a:pt x="260806" y="36940"/>
                    <a:pt x="261230" y="36515"/>
                  </a:cubicBezTo>
                  <a:cubicBezTo>
                    <a:pt x="261549" y="35985"/>
                    <a:pt x="262079" y="35454"/>
                    <a:pt x="262504" y="35029"/>
                  </a:cubicBezTo>
                  <a:cubicBezTo>
                    <a:pt x="263672" y="34180"/>
                    <a:pt x="264733" y="33437"/>
                    <a:pt x="266007" y="32694"/>
                  </a:cubicBezTo>
                  <a:cubicBezTo>
                    <a:pt x="267281" y="31951"/>
                    <a:pt x="268448" y="31102"/>
                    <a:pt x="269404" y="29934"/>
                  </a:cubicBezTo>
                  <a:cubicBezTo>
                    <a:pt x="271420" y="26962"/>
                    <a:pt x="268130" y="24202"/>
                    <a:pt x="266325" y="22079"/>
                  </a:cubicBezTo>
                  <a:cubicBezTo>
                    <a:pt x="265264" y="20699"/>
                    <a:pt x="263565" y="18470"/>
                    <a:pt x="265795" y="17409"/>
                  </a:cubicBezTo>
                  <a:cubicBezTo>
                    <a:pt x="266856" y="17090"/>
                    <a:pt x="267917" y="16560"/>
                    <a:pt x="268873" y="16029"/>
                  </a:cubicBezTo>
                  <a:cubicBezTo>
                    <a:pt x="269616" y="15498"/>
                    <a:pt x="270571" y="14755"/>
                    <a:pt x="270465" y="13800"/>
                  </a:cubicBezTo>
                  <a:cubicBezTo>
                    <a:pt x="270359" y="13057"/>
                    <a:pt x="270040" y="12314"/>
                    <a:pt x="269404" y="11783"/>
                  </a:cubicBezTo>
                  <a:cubicBezTo>
                    <a:pt x="268130" y="10085"/>
                    <a:pt x="264945" y="7431"/>
                    <a:pt x="267281" y="5414"/>
                  </a:cubicBezTo>
                  <a:cubicBezTo>
                    <a:pt x="268448" y="4353"/>
                    <a:pt x="269828" y="3610"/>
                    <a:pt x="270996" y="2548"/>
                  </a:cubicBezTo>
                  <a:lnTo>
                    <a:pt x="271845" y="1593"/>
                  </a:lnTo>
                  <a:lnTo>
                    <a:pt x="271845" y="1"/>
                  </a:lnTo>
                  <a:close/>
                </a:path>
              </a:pathLst>
            </a:custGeom>
            <a:solidFill>
              <a:srgbClr val="FF5050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5" name="Google Shape;1051;p35">
              <a:extLst>
                <a:ext uri="{FF2B5EF4-FFF2-40B4-BE49-F238E27FC236}">
                  <a16:creationId xmlns:a16="http://schemas.microsoft.com/office/drawing/2014/main" id="{25630F1E-C322-4DE3-AD87-B0F19FE47F6D}"/>
                </a:ext>
              </a:extLst>
            </p:cNvPr>
            <p:cNvSpPr/>
            <p:nvPr/>
          </p:nvSpPr>
          <p:spPr>
            <a:xfrm>
              <a:off x="6297175" y="21292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0" y="0"/>
                  </a:moveTo>
                  <a:cubicBezTo>
                    <a:pt x="711" y="0"/>
                    <a:pt x="0" y="8429"/>
                    <a:pt x="5599" y="9229"/>
                  </a:cubicBezTo>
                  <a:cubicBezTo>
                    <a:pt x="5846" y="9259"/>
                    <a:pt x="6086" y="9274"/>
                    <a:pt x="6318" y="9274"/>
                  </a:cubicBezTo>
                  <a:cubicBezTo>
                    <a:pt x="11768" y="9274"/>
                    <a:pt x="13012" y="1220"/>
                    <a:pt x="7616" y="100"/>
                  </a:cubicBezTo>
                  <a:cubicBezTo>
                    <a:pt x="7222" y="32"/>
                    <a:pt x="6846" y="0"/>
                    <a:pt x="6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1052;p35">
              <a:extLst>
                <a:ext uri="{FF2B5EF4-FFF2-40B4-BE49-F238E27FC236}">
                  <a16:creationId xmlns:a16="http://schemas.microsoft.com/office/drawing/2014/main" id="{3898823F-63C3-411D-BD36-FF13C3B6836A}"/>
                </a:ext>
              </a:extLst>
            </p:cNvPr>
            <p:cNvSpPr/>
            <p:nvPr/>
          </p:nvSpPr>
          <p:spPr>
            <a:xfrm>
              <a:off x="5766425" y="21292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1" y="0"/>
                  </a:moveTo>
                  <a:cubicBezTo>
                    <a:pt x="712" y="0"/>
                    <a:pt x="1" y="8429"/>
                    <a:pt x="5600" y="9229"/>
                  </a:cubicBezTo>
                  <a:cubicBezTo>
                    <a:pt x="5847" y="9259"/>
                    <a:pt x="6086" y="9274"/>
                    <a:pt x="6318" y="9274"/>
                  </a:cubicBezTo>
                  <a:cubicBezTo>
                    <a:pt x="11768" y="9274"/>
                    <a:pt x="13013" y="1220"/>
                    <a:pt x="7617" y="100"/>
                  </a:cubicBezTo>
                  <a:cubicBezTo>
                    <a:pt x="7222" y="32"/>
                    <a:pt x="6847" y="0"/>
                    <a:pt x="6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1053;p35">
              <a:extLst>
                <a:ext uri="{FF2B5EF4-FFF2-40B4-BE49-F238E27FC236}">
                  <a16:creationId xmlns:a16="http://schemas.microsoft.com/office/drawing/2014/main" id="{033C0C1F-ED8A-4833-8AE7-A42AE9B42565}"/>
                </a:ext>
              </a:extLst>
            </p:cNvPr>
            <p:cNvSpPr/>
            <p:nvPr/>
          </p:nvSpPr>
          <p:spPr>
            <a:xfrm>
              <a:off x="5235700" y="21292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0" y="0"/>
                  </a:moveTo>
                  <a:cubicBezTo>
                    <a:pt x="711" y="0"/>
                    <a:pt x="0" y="8429"/>
                    <a:pt x="5599" y="9229"/>
                  </a:cubicBezTo>
                  <a:cubicBezTo>
                    <a:pt x="5846" y="9259"/>
                    <a:pt x="6086" y="9274"/>
                    <a:pt x="6318" y="9274"/>
                  </a:cubicBezTo>
                  <a:cubicBezTo>
                    <a:pt x="11768" y="9274"/>
                    <a:pt x="13012" y="1220"/>
                    <a:pt x="7616" y="100"/>
                  </a:cubicBezTo>
                  <a:cubicBezTo>
                    <a:pt x="7222" y="32"/>
                    <a:pt x="6846" y="0"/>
                    <a:pt x="6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1054;p35">
              <a:extLst>
                <a:ext uri="{FF2B5EF4-FFF2-40B4-BE49-F238E27FC236}">
                  <a16:creationId xmlns:a16="http://schemas.microsoft.com/office/drawing/2014/main" id="{4F2F3200-5179-4F47-9F2A-5EF140B51759}"/>
                </a:ext>
              </a:extLst>
            </p:cNvPr>
            <p:cNvSpPr/>
            <p:nvPr/>
          </p:nvSpPr>
          <p:spPr>
            <a:xfrm>
              <a:off x="4704950" y="21292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1" y="0"/>
                  </a:moveTo>
                  <a:cubicBezTo>
                    <a:pt x="711" y="0"/>
                    <a:pt x="0" y="8429"/>
                    <a:pt x="5600" y="9229"/>
                  </a:cubicBezTo>
                  <a:cubicBezTo>
                    <a:pt x="5847" y="9259"/>
                    <a:pt x="6086" y="9274"/>
                    <a:pt x="6318" y="9274"/>
                  </a:cubicBezTo>
                  <a:cubicBezTo>
                    <a:pt x="11768" y="9274"/>
                    <a:pt x="13013" y="1220"/>
                    <a:pt x="7616" y="100"/>
                  </a:cubicBezTo>
                  <a:cubicBezTo>
                    <a:pt x="7222" y="32"/>
                    <a:pt x="6847" y="0"/>
                    <a:pt x="6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1055;p35">
              <a:extLst>
                <a:ext uri="{FF2B5EF4-FFF2-40B4-BE49-F238E27FC236}">
                  <a16:creationId xmlns:a16="http://schemas.microsoft.com/office/drawing/2014/main" id="{5DD4C2F7-4E52-4F3C-B8A2-A91F7D9EB1E2}"/>
                </a:ext>
              </a:extLst>
            </p:cNvPr>
            <p:cNvSpPr/>
            <p:nvPr/>
          </p:nvSpPr>
          <p:spPr>
            <a:xfrm>
              <a:off x="4174200" y="2129200"/>
              <a:ext cx="325350" cy="231850"/>
            </a:xfrm>
            <a:custGeom>
              <a:avLst/>
              <a:gdLst/>
              <a:ahLst/>
              <a:cxnLst/>
              <a:rect l="l" t="t" r="r" b="b"/>
              <a:pathLst>
                <a:path w="13014" h="9274" extrusionOk="0">
                  <a:moveTo>
                    <a:pt x="6491" y="0"/>
                  </a:moveTo>
                  <a:cubicBezTo>
                    <a:pt x="712" y="0"/>
                    <a:pt x="1" y="8429"/>
                    <a:pt x="5600" y="9229"/>
                  </a:cubicBezTo>
                  <a:cubicBezTo>
                    <a:pt x="5847" y="9259"/>
                    <a:pt x="6087" y="9274"/>
                    <a:pt x="6319" y="9274"/>
                  </a:cubicBezTo>
                  <a:cubicBezTo>
                    <a:pt x="11768" y="9274"/>
                    <a:pt x="13013" y="1220"/>
                    <a:pt x="7617" y="100"/>
                  </a:cubicBezTo>
                  <a:cubicBezTo>
                    <a:pt x="7223" y="32"/>
                    <a:pt x="6847" y="0"/>
                    <a:pt x="6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1056;p35">
              <a:extLst>
                <a:ext uri="{FF2B5EF4-FFF2-40B4-BE49-F238E27FC236}">
                  <a16:creationId xmlns:a16="http://schemas.microsoft.com/office/drawing/2014/main" id="{D0E1FA27-13A3-4805-9972-57939A1C2BD7}"/>
                </a:ext>
              </a:extLst>
            </p:cNvPr>
            <p:cNvSpPr/>
            <p:nvPr/>
          </p:nvSpPr>
          <p:spPr>
            <a:xfrm>
              <a:off x="3643475" y="21292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0" y="0"/>
                  </a:moveTo>
                  <a:cubicBezTo>
                    <a:pt x="711" y="0"/>
                    <a:pt x="0" y="8429"/>
                    <a:pt x="5600" y="9229"/>
                  </a:cubicBezTo>
                  <a:cubicBezTo>
                    <a:pt x="5847" y="9259"/>
                    <a:pt x="6086" y="9274"/>
                    <a:pt x="6318" y="9274"/>
                  </a:cubicBezTo>
                  <a:cubicBezTo>
                    <a:pt x="11768" y="9274"/>
                    <a:pt x="13013" y="1220"/>
                    <a:pt x="7616" y="100"/>
                  </a:cubicBezTo>
                  <a:cubicBezTo>
                    <a:pt x="7222" y="32"/>
                    <a:pt x="6847" y="0"/>
                    <a:pt x="6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1057;p35">
              <a:extLst>
                <a:ext uri="{FF2B5EF4-FFF2-40B4-BE49-F238E27FC236}">
                  <a16:creationId xmlns:a16="http://schemas.microsoft.com/office/drawing/2014/main" id="{1D5C7157-E130-46E7-A7EB-4AE2AF4495F6}"/>
                </a:ext>
              </a:extLst>
            </p:cNvPr>
            <p:cNvSpPr/>
            <p:nvPr/>
          </p:nvSpPr>
          <p:spPr>
            <a:xfrm>
              <a:off x="3112725" y="21292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1" y="0"/>
                  </a:moveTo>
                  <a:cubicBezTo>
                    <a:pt x="712" y="0"/>
                    <a:pt x="1" y="8429"/>
                    <a:pt x="5600" y="9229"/>
                  </a:cubicBezTo>
                  <a:cubicBezTo>
                    <a:pt x="5847" y="9259"/>
                    <a:pt x="6087" y="9274"/>
                    <a:pt x="6318" y="9274"/>
                  </a:cubicBezTo>
                  <a:cubicBezTo>
                    <a:pt x="11768" y="9274"/>
                    <a:pt x="13013" y="1220"/>
                    <a:pt x="7617" y="100"/>
                  </a:cubicBezTo>
                  <a:cubicBezTo>
                    <a:pt x="7222" y="32"/>
                    <a:pt x="6847" y="0"/>
                    <a:pt x="6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1058;p35">
              <a:extLst>
                <a:ext uri="{FF2B5EF4-FFF2-40B4-BE49-F238E27FC236}">
                  <a16:creationId xmlns:a16="http://schemas.microsoft.com/office/drawing/2014/main" id="{2C54A759-D1B3-4194-8635-4C2B7189E93E}"/>
                </a:ext>
              </a:extLst>
            </p:cNvPr>
            <p:cNvSpPr/>
            <p:nvPr/>
          </p:nvSpPr>
          <p:spPr>
            <a:xfrm>
              <a:off x="2582000" y="21292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0" y="0"/>
                  </a:moveTo>
                  <a:cubicBezTo>
                    <a:pt x="711" y="0"/>
                    <a:pt x="0" y="8429"/>
                    <a:pt x="5599" y="9229"/>
                  </a:cubicBezTo>
                  <a:cubicBezTo>
                    <a:pt x="5846" y="9259"/>
                    <a:pt x="6086" y="9274"/>
                    <a:pt x="6318" y="9274"/>
                  </a:cubicBezTo>
                  <a:cubicBezTo>
                    <a:pt x="11768" y="9274"/>
                    <a:pt x="13012" y="1220"/>
                    <a:pt x="7616" y="100"/>
                  </a:cubicBezTo>
                  <a:cubicBezTo>
                    <a:pt x="7222" y="32"/>
                    <a:pt x="6846" y="0"/>
                    <a:pt x="64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1059;p35">
              <a:extLst>
                <a:ext uri="{FF2B5EF4-FFF2-40B4-BE49-F238E27FC236}">
                  <a16:creationId xmlns:a16="http://schemas.microsoft.com/office/drawing/2014/main" id="{C8506FDA-844F-4600-8B2C-DAF7A66EA7CD}"/>
                </a:ext>
              </a:extLst>
            </p:cNvPr>
            <p:cNvSpPr/>
            <p:nvPr/>
          </p:nvSpPr>
          <p:spPr>
            <a:xfrm>
              <a:off x="2051250" y="21292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1" y="0"/>
                  </a:moveTo>
                  <a:cubicBezTo>
                    <a:pt x="712" y="0"/>
                    <a:pt x="1" y="8429"/>
                    <a:pt x="5600" y="9229"/>
                  </a:cubicBezTo>
                  <a:cubicBezTo>
                    <a:pt x="5847" y="9259"/>
                    <a:pt x="6086" y="9274"/>
                    <a:pt x="6318" y="9274"/>
                  </a:cubicBezTo>
                  <a:cubicBezTo>
                    <a:pt x="11768" y="9274"/>
                    <a:pt x="13013" y="1220"/>
                    <a:pt x="7617" y="100"/>
                  </a:cubicBezTo>
                  <a:cubicBezTo>
                    <a:pt x="7222" y="32"/>
                    <a:pt x="6847" y="0"/>
                    <a:pt x="6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1060;p35">
              <a:extLst>
                <a:ext uri="{FF2B5EF4-FFF2-40B4-BE49-F238E27FC236}">
                  <a16:creationId xmlns:a16="http://schemas.microsoft.com/office/drawing/2014/main" id="{4A632EA8-D667-4B2F-A23C-F21048C4D0F0}"/>
                </a:ext>
              </a:extLst>
            </p:cNvPr>
            <p:cNvSpPr/>
            <p:nvPr/>
          </p:nvSpPr>
          <p:spPr>
            <a:xfrm>
              <a:off x="989775" y="21292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1" y="0"/>
                  </a:moveTo>
                  <a:cubicBezTo>
                    <a:pt x="711" y="0"/>
                    <a:pt x="0" y="8429"/>
                    <a:pt x="5600" y="9229"/>
                  </a:cubicBezTo>
                  <a:cubicBezTo>
                    <a:pt x="5847" y="9259"/>
                    <a:pt x="6086" y="9274"/>
                    <a:pt x="6318" y="9274"/>
                  </a:cubicBezTo>
                  <a:cubicBezTo>
                    <a:pt x="11768" y="9274"/>
                    <a:pt x="13013" y="1220"/>
                    <a:pt x="7616" y="100"/>
                  </a:cubicBezTo>
                  <a:cubicBezTo>
                    <a:pt x="7222" y="32"/>
                    <a:pt x="6847" y="0"/>
                    <a:pt x="6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1061;p35">
              <a:extLst>
                <a:ext uri="{FF2B5EF4-FFF2-40B4-BE49-F238E27FC236}">
                  <a16:creationId xmlns:a16="http://schemas.microsoft.com/office/drawing/2014/main" id="{BADEE428-2601-4538-8641-FD1220EFF75A}"/>
                </a:ext>
              </a:extLst>
            </p:cNvPr>
            <p:cNvSpPr/>
            <p:nvPr/>
          </p:nvSpPr>
          <p:spPr>
            <a:xfrm>
              <a:off x="1517525" y="2129200"/>
              <a:ext cx="322775" cy="231850"/>
            </a:xfrm>
            <a:custGeom>
              <a:avLst/>
              <a:gdLst/>
              <a:ahLst/>
              <a:cxnLst/>
              <a:rect l="l" t="t" r="r" b="b"/>
              <a:pathLst>
                <a:path w="12911" h="9274" extrusionOk="0">
                  <a:moveTo>
                    <a:pt x="6421" y="0"/>
                  </a:moveTo>
                  <a:cubicBezTo>
                    <a:pt x="6064" y="0"/>
                    <a:pt x="5689" y="32"/>
                    <a:pt x="5295" y="100"/>
                  </a:cubicBezTo>
                  <a:cubicBezTo>
                    <a:pt x="0" y="1220"/>
                    <a:pt x="1249" y="9274"/>
                    <a:pt x="6605" y="9274"/>
                  </a:cubicBezTo>
                  <a:cubicBezTo>
                    <a:pt x="6833" y="9274"/>
                    <a:pt x="7069" y="9259"/>
                    <a:pt x="7311" y="9229"/>
                  </a:cubicBezTo>
                  <a:cubicBezTo>
                    <a:pt x="12911" y="8429"/>
                    <a:pt x="12200" y="0"/>
                    <a:pt x="6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1062;p35">
              <a:extLst>
                <a:ext uri="{FF2B5EF4-FFF2-40B4-BE49-F238E27FC236}">
                  <a16:creationId xmlns:a16="http://schemas.microsoft.com/office/drawing/2014/main" id="{19567234-C4E3-493D-B0A1-E6E64C23665B}"/>
                </a:ext>
              </a:extLst>
            </p:cNvPr>
            <p:cNvSpPr/>
            <p:nvPr/>
          </p:nvSpPr>
          <p:spPr>
            <a:xfrm>
              <a:off x="721400" y="2527250"/>
              <a:ext cx="322800" cy="231850"/>
            </a:xfrm>
            <a:custGeom>
              <a:avLst/>
              <a:gdLst/>
              <a:ahLst/>
              <a:cxnLst/>
              <a:rect l="l" t="t" r="r" b="b"/>
              <a:pathLst>
                <a:path w="12912" h="9274" extrusionOk="0">
                  <a:moveTo>
                    <a:pt x="6421" y="1"/>
                  </a:moveTo>
                  <a:cubicBezTo>
                    <a:pt x="6065" y="1"/>
                    <a:pt x="5690" y="33"/>
                    <a:pt x="5295" y="100"/>
                  </a:cubicBezTo>
                  <a:cubicBezTo>
                    <a:pt x="1" y="1220"/>
                    <a:pt x="1250" y="9274"/>
                    <a:pt x="6606" y="9274"/>
                  </a:cubicBezTo>
                  <a:cubicBezTo>
                    <a:pt x="6834" y="9274"/>
                    <a:pt x="7069" y="9259"/>
                    <a:pt x="7312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1063;p35">
              <a:extLst>
                <a:ext uri="{FF2B5EF4-FFF2-40B4-BE49-F238E27FC236}">
                  <a16:creationId xmlns:a16="http://schemas.microsoft.com/office/drawing/2014/main" id="{063D16C0-AC3A-4DB7-B991-0CD82C323A00}"/>
                </a:ext>
              </a:extLst>
            </p:cNvPr>
            <p:cNvSpPr/>
            <p:nvPr/>
          </p:nvSpPr>
          <p:spPr>
            <a:xfrm>
              <a:off x="1252150" y="2527250"/>
              <a:ext cx="322775" cy="231850"/>
            </a:xfrm>
            <a:custGeom>
              <a:avLst/>
              <a:gdLst/>
              <a:ahLst/>
              <a:cxnLst/>
              <a:rect l="l" t="t" r="r" b="b"/>
              <a:pathLst>
                <a:path w="12911" h="9274" extrusionOk="0">
                  <a:moveTo>
                    <a:pt x="6421" y="1"/>
                  </a:moveTo>
                  <a:cubicBezTo>
                    <a:pt x="6065" y="1"/>
                    <a:pt x="5689" y="33"/>
                    <a:pt x="5295" y="100"/>
                  </a:cubicBezTo>
                  <a:cubicBezTo>
                    <a:pt x="1" y="1220"/>
                    <a:pt x="1249" y="9274"/>
                    <a:pt x="6606" y="9274"/>
                  </a:cubicBezTo>
                  <a:cubicBezTo>
                    <a:pt x="6834" y="9274"/>
                    <a:pt x="7069" y="9259"/>
                    <a:pt x="7312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1064;p35">
              <a:extLst>
                <a:ext uri="{FF2B5EF4-FFF2-40B4-BE49-F238E27FC236}">
                  <a16:creationId xmlns:a16="http://schemas.microsoft.com/office/drawing/2014/main" id="{0D0E866C-CAB3-4C98-BEBA-522E1AB3E6D4}"/>
                </a:ext>
              </a:extLst>
            </p:cNvPr>
            <p:cNvSpPr/>
            <p:nvPr/>
          </p:nvSpPr>
          <p:spPr>
            <a:xfrm>
              <a:off x="1782900" y="2527250"/>
              <a:ext cx="322775" cy="231850"/>
            </a:xfrm>
            <a:custGeom>
              <a:avLst/>
              <a:gdLst/>
              <a:ahLst/>
              <a:cxnLst/>
              <a:rect l="l" t="t" r="r" b="b"/>
              <a:pathLst>
                <a:path w="12911" h="9274" extrusionOk="0">
                  <a:moveTo>
                    <a:pt x="6420" y="1"/>
                  </a:moveTo>
                  <a:cubicBezTo>
                    <a:pt x="6064" y="1"/>
                    <a:pt x="5689" y="33"/>
                    <a:pt x="5294" y="100"/>
                  </a:cubicBezTo>
                  <a:cubicBezTo>
                    <a:pt x="0" y="1220"/>
                    <a:pt x="1249" y="9274"/>
                    <a:pt x="6605" y="9274"/>
                  </a:cubicBezTo>
                  <a:cubicBezTo>
                    <a:pt x="6833" y="9274"/>
                    <a:pt x="7069" y="9259"/>
                    <a:pt x="7311" y="9229"/>
                  </a:cubicBezTo>
                  <a:cubicBezTo>
                    <a:pt x="12910" y="8429"/>
                    <a:pt x="12199" y="1"/>
                    <a:pt x="6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1065;p35">
              <a:extLst>
                <a:ext uri="{FF2B5EF4-FFF2-40B4-BE49-F238E27FC236}">
                  <a16:creationId xmlns:a16="http://schemas.microsoft.com/office/drawing/2014/main" id="{152349B7-BB49-49E5-B11F-3B91CE093D52}"/>
                </a:ext>
              </a:extLst>
            </p:cNvPr>
            <p:cNvSpPr/>
            <p:nvPr/>
          </p:nvSpPr>
          <p:spPr>
            <a:xfrm>
              <a:off x="2313625" y="2527250"/>
              <a:ext cx="322800" cy="231850"/>
            </a:xfrm>
            <a:custGeom>
              <a:avLst/>
              <a:gdLst/>
              <a:ahLst/>
              <a:cxnLst/>
              <a:rect l="l" t="t" r="r" b="b"/>
              <a:pathLst>
                <a:path w="12912" h="9274" extrusionOk="0">
                  <a:moveTo>
                    <a:pt x="6421" y="1"/>
                  </a:moveTo>
                  <a:cubicBezTo>
                    <a:pt x="6065" y="1"/>
                    <a:pt x="5689" y="33"/>
                    <a:pt x="5295" y="100"/>
                  </a:cubicBezTo>
                  <a:cubicBezTo>
                    <a:pt x="1" y="1220"/>
                    <a:pt x="1249" y="9274"/>
                    <a:pt x="6606" y="9274"/>
                  </a:cubicBezTo>
                  <a:cubicBezTo>
                    <a:pt x="6834" y="9274"/>
                    <a:pt x="7069" y="9259"/>
                    <a:pt x="7312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1066;p35">
              <a:extLst>
                <a:ext uri="{FF2B5EF4-FFF2-40B4-BE49-F238E27FC236}">
                  <a16:creationId xmlns:a16="http://schemas.microsoft.com/office/drawing/2014/main" id="{C399B8F3-3507-48C4-9244-8AEF62BF846A}"/>
                </a:ext>
              </a:extLst>
            </p:cNvPr>
            <p:cNvSpPr/>
            <p:nvPr/>
          </p:nvSpPr>
          <p:spPr>
            <a:xfrm>
              <a:off x="5501050" y="252725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1" y="1"/>
                  </a:moveTo>
                  <a:cubicBezTo>
                    <a:pt x="712" y="1"/>
                    <a:pt x="1" y="8429"/>
                    <a:pt x="5600" y="9229"/>
                  </a:cubicBezTo>
                  <a:cubicBezTo>
                    <a:pt x="5847" y="9259"/>
                    <a:pt x="6087" y="9274"/>
                    <a:pt x="6319" y="9274"/>
                  </a:cubicBezTo>
                  <a:cubicBezTo>
                    <a:pt x="11768" y="9274"/>
                    <a:pt x="13013" y="1220"/>
                    <a:pt x="7617" y="100"/>
                  </a:cubicBezTo>
                  <a:cubicBezTo>
                    <a:pt x="7222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1067;p35">
              <a:extLst>
                <a:ext uri="{FF2B5EF4-FFF2-40B4-BE49-F238E27FC236}">
                  <a16:creationId xmlns:a16="http://schemas.microsoft.com/office/drawing/2014/main" id="{F743EA3F-897A-40A2-88C9-6D4A392477BF}"/>
                </a:ext>
              </a:extLst>
            </p:cNvPr>
            <p:cNvSpPr/>
            <p:nvPr/>
          </p:nvSpPr>
          <p:spPr>
            <a:xfrm>
              <a:off x="4970325" y="252725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0" y="1"/>
                  </a:moveTo>
                  <a:cubicBezTo>
                    <a:pt x="711" y="1"/>
                    <a:pt x="0" y="8429"/>
                    <a:pt x="5599" y="9229"/>
                  </a:cubicBezTo>
                  <a:cubicBezTo>
                    <a:pt x="5846" y="9259"/>
                    <a:pt x="6086" y="9274"/>
                    <a:pt x="6318" y="9274"/>
                  </a:cubicBezTo>
                  <a:cubicBezTo>
                    <a:pt x="11768" y="9274"/>
                    <a:pt x="13012" y="1220"/>
                    <a:pt x="7616" y="100"/>
                  </a:cubicBezTo>
                  <a:cubicBezTo>
                    <a:pt x="7222" y="33"/>
                    <a:pt x="6847" y="1"/>
                    <a:pt x="6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1068;p35">
              <a:extLst>
                <a:ext uri="{FF2B5EF4-FFF2-40B4-BE49-F238E27FC236}">
                  <a16:creationId xmlns:a16="http://schemas.microsoft.com/office/drawing/2014/main" id="{2A341D93-CCE7-4C7E-9900-56030BFF315A}"/>
                </a:ext>
              </a:extLst>
            </p:cNvPr>
            <p:cNvSpPr/>
            <p:nvPr/>
          </p:nvSpPr>
          <p:spPr>
            <a:xfrm>
              <a:off x="3905850" y="2527250"/>
              <a:ext cx="322775" cy="231850"/>
            </a:xfrm>
            <a:custGeom>
              <a:avLst/>
              <a:gdLst/>
              <a:ahLst/>
              <a:cxnLst/>
              <a:rect l="l" t="t" r="r" b="b"/>
              <a:pathLst>
                <a:path w="12911" h="9274" extrusionOk="0">
                  <a:moveTo>
                    <a:pt x="6421" y="1"/>
                  </a:moveTo>
                  <a:cubicBezTo>
                    <a:pt x="6064" y="1"/>
                    <a:pt x="5689" y="33"/>
                    <a:pt x="5295" y="100"/>
                  </a:cubicBezTo>
                  <a:cubicBezTo>
                    <a:pt x="0" y="1220"/>
                    <a:pt x="1249" y="9274"/>
                    <a:pt x="6605" y="9274"/>
                  </a:cubicBezTo>
                  <a:cubicBezTo>
                    <a:pt x="6833" y="9274"/>
                    <a:pt x="7069" y="9259"/>
                    <a:pt x="7312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1069;p35">
              <a:extLst>
                <a:ext uri="{FF2B5EF4-FFF2-40B4-BE49-F238E27FC236}">
                  <a16:creationId xmlns:a16="http://schemas.microsoft.com/office/drawing/2014/main" id="{2782E0B5-1B92-4523-89F4-70DB666EF888}"/>
                </a:ext>
              </a:extLst>
            </p:cNvPr>
            <p:cNvSpPr/>
            <p:nvPr/>
          </p:nvSpPr>
          <p:spPr>
            <a:xfrm>
              <a:off x="4436575" y="2527250"/>
              <a:ext cx="322800" cy="231850"/>
            </a:xfrm>
            <a:custGeom>
              <a:avLst/>
              <a:gdLst/>
              <a:ahLst/>
              <a:cxnLst/>
              <a:rect l="l" t="t" r="r" b="b"/>
              <a:pathLst>
                <a:path w="12912" h="9274" extrusionOk="0">
                  <a:moveTo>
                    <a:pt x="6421" y="1"/>
                  </a:moveTo>
                  <a:cubicBezTo>
                    <a:pt x="6065" y="1"/>
                    <a:pt x="5690" y="33"/>
                    <a:pt x="5295" y="100"/>
                  </a:cubicBezTo>
                  <a:cubicBezTo>
                    <a:pt x="1" y="1220"/>
                    <a:pt x="1250" y="9274"/>
                    <a:pt x="6606" y="9274"/>
                  </a:cubicBezTo>
                  <a:cubicBezTo>
                    <a:pt x="6834" y="9274"/>
                    <a:pt x="7069" y="9259"/>
                    <a:pt x="7312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1070;p35">
              <a:extLst>
                <a:ext uri="{FF2B5EF4-FFF2-40B4-BE49-F238E27FC236}">
                  <a16:creationId xmlns:a16="http://schemas.microsoft.com/office/drawing/2014/main" id="{78A78BE0-BA07-4523-8933-A02075B10309}"/>
                </a:ext>
              </a:extLst>
            </p:cNvPr>
            <p:cNvSpPr/>
            <p:nvPr/>
          </p:nvSpPr>
          <p:spPr>
            <a:xfrm>
              <a:off x="3378100" y="252725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1" y="1"/>
                  </a:moveTo>
                  <a:cubicBezTo>
                    <a:pt x="711" y="1"/>
                    <a:pt x="1" y="8429"/>
                    <a:pt x="5600" y="9229"/>
                  </a:cubicBezTo>
                  <a:cubicBezTo>
                    <a:pt x="5847" y="9259"/>
                    <a:pt x="6086" y="9274"/>
                    <a:pt x="6318" y="9274"/>
                  </a:cubicBezTo>
                  <a:cubicBezTo>
                    <a:pt x="11768" y="9274"/>
                    <a:pt x="13013" y="1220"/>
                    <a:pt x="7617" y="100"/>
                  </a:cubicBezTo>
                  <a:cubicBezTo>
                    <a:pt x="7222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1071;p35">
              <a:extLst>
                <a:ext uri="{FF2B5EF4-FFF2-40B4-BE49-F238E27FC236}">
                  <a16:creationId xmlns:a16="http://schemas.microsoft.com/office/drawing/2014/main" id="{4E2DB36F-D068-4767-8183-FD14828D3EF5}"/>
                </a:ext>
              </a:extLst>
            </p:cNvPr>
            <p:cNvSpPr/>
            <p:nvPr/>
          </p:nvSpPr>
          <p:spPr>
            <a:xfrm>
              <a:off x="2847350" y="2527250"/>
              <a:ext cx="325350" cy="231850"/>
            </a:xfrm>
            <a:custGeom>
              <a:avLst/>
              <a:gdLst/>
              <a:ahLst/>
              <a:cxnLst/>
              <a:rect l="l" t="t" r="r" b="b"/>
              <a:pathLst>
                <a:path w="13014" h="9274" extrusionOk="0">
                  <a:moveTo>
                    <a:pt x="6491" y="1"/>
                  </a:moveTo>
                  <a:cubicBezTo>
                    <a:pt x="712" y="1"/>
                    <a:pt x="1" y="8429"/>
                    <a:pt x="5600" y="9229"/>
                  </a:cubicBezTo>
                  <a:cubicBezTo>
                    <a:pt x="5847" y="9259"/>
                    <a:pt x="6087" y="9274"/>
                    <a:pt x="6319" y="9274"/>
                  </a:cubicBezTo>
                  <a:cubicBezTo>
                    <a:pt x="11769" y="9274"/>
                    <a:pt x="13013" y="1220"/>
                    <a:pt x="7617" y="100"/>
                  </a:cubicBezTo>
                  <a:cubicBezTo>
                    <a:pt x="7223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1072;p35">
              <a:extLst>
                <a:ext uri="{FF2B5EF4-FFF2-40B4-BE49-F238E27FC236}">
                  <a16:creationId xmlns:a16="http://schemas.microsoft.com/office/drawing/2014/main" id="{5E63C067-846D-43C3-BE78-1F5A8A8AEE80}"/>
                </a:ext>
              </a:extLst>
            </p:cNvPr>
            <p:cNvSpPr/>
            <p:nvPr/>
          </p:nvSpPr>
          <p:spPr>
            <a:xfrm>
              <a:off x="6028800" y="2527250"/>
              <a:ext cx="322800" cy="231850"/>
            </a:xfrm>
            <a:custGeom>
              <a:avLst/>
              <a:gdLst/>
              <a:ahLst/>
              <a:cxnLst/>
              <a:rect l="l" t="t" r="r" b="b"/>
              <a:pathLst>
                <a:path w="12912" h="9274" extrusionOk="0">
                  <a:moveTo>
                    <a:pt x="6421" y="1"/>
                  </a:moveTo>
                  <a:cubicBezTo>
                    <a:pt x="6065" y="1"/>
                    <a:pt x="5689" y="33"/>
                    <a:pt x="5295" y="100"/>
                  </a:cubicBezTo>
                  <a:cubicBezTo>
                    <a:pt x="1" y="1220"/>
                    <a:pt x="1249" y="9274"/>
                    <a:pt x="6606" y="9274"/>
                  </a:cubicBezTo>
                  <a:cubicBezTo>
                    <a:pt x="6834" y="9274"/>
                    <a:pt x="7069" y="9259"/>
                    <a:pt x="7312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1073;p35">
              <a:extLst>
                <a:ext uri="{FF2B5EF4-FFF2-40B4-BE49-F238E27FC236}">
                  <a16:creationId xmlns:a16="http://schemas.microsoft.com/office/drawing/2014/main" id="{C1FD585D-0357-438B-999C-56E63D2C0583}"/>
                </a:ext>
              </a:extLst>
            </p:cNvPr>
            <p:cNvSpPr/>
            <p:nvPr/>
          </p:nvSpPr>
          <p:spPr>
            <a:xfrm>
              <a:off x="6559550" y="2527250"/>
              <a:ext cx="322775" cy="231850"/>
            </a:xfrm>
            <a:custGeom>
              <a:avLst/>
              <a:gdLst/>
              <a:ahLst/>
              <a:cxnLst/>
              <a:rect l="l" t="t" r="r" b="b"/>
              <a:pathLst>
                <a:path w="12911" h="9274" extrusionOk="0">
                  <a:moveTo>
                    <a:pt x="6420" y="1"/>
                  </a:moveTo>
                  <a:cubicBezTo>
                    <a:pt x="6064" y="1"/>
                    <a:pt x="5689" y="33"/>
                    <a:pt x="5295" y="100"/>
                  </a:cubicBezTo>
                  <a:cubicBezTo>
                    <a:pt x="0" y="1220"/>
                    <a:pt x="1249" y="9274"/>
                    <a:pt x="6605" y="9274"/>
                  </a:cubicBezTo>
                  <a:cubicBezTo>
                    <a:pt x="6833" y="9274"/>
                    <a:pt x="7069" y="9259"/>
                    <a:pt x="7311" y="9229"/>
                  </a:cubicBezTo>
                  <a:cubicBezTo>
                    <a:pt x="12911" y="8429"/>
                    <a:pt x="12200" y="1"/>
                    <a:pt x="6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1074;p35">
              <a:extLst>
                <a:ext uri="{FF2B5EF4-FFF2-40B4-BE49-F238E27FC236}">
                  <a16:creationId xmlns:a16="http://schemas.microsoft.com/office/drawing/2014/main" id="{E59CDFAA-F994-4C78-916B-75E4514A564B}"/>
                </a:ext>
              </a:extLst>
            </p:cNvPr>
            <p:cNvSpPr/>
            <p:nvPr/>
          </p:nvSpPr>
          <p:spPr>
            <a:xfrm>
              <a:off x="6297175" y="29253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0" y="1"/>
                  </a:moveTo>
                  <a:cubicBezTo>
                    <a:pt x="711" y="1"/>
                    <a:pt x="0" y="8429"/>
                    <a:pt x="5599" y="9229"/>
                  </a:cubicBezTo>
                  <a:cubicBezTo>
                    <a:pt x="5846" y="9259"/>
                    <a:pt x="6086" y="9274"/>
                    <a:pt x="6318" y="9274"/>
                  </a:cubicBezTo>
                  <a:cubicBezTo>
                    <a:pt x="11768" y="9274"/>
                    <a:pt x="13012" y="1220"/>
                    <a:pt x="7616" y="100"/>
                  </a:cubicBezTo>
                  <a:cubicBezTo>
                    <a:pt x="7222" y="33"/>
                    <a:pt x="6846" y="1"/>
                    <a:pt x="6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1075;p35">
              <a:extLst>
                <a:ext uri="{FF2B5EF4-FFF2-40B4-BE49-F238E27FC236}">
                  <a16:creationId xmlns:a16="http://schemas.microsoft.com/office/drawing/2014/main" id="{2F1DA911-44E4-4871-A7C9-292307ECC574}"/>
                </a:ext>
              </a:extLst>
            </p:cNvPr>
            <p:cNvSpPr/>
            <p:nvPr/>
          </p:nvSpPr>
          <p:spPr>
            <a:xfrm>
              <a:off x="5766425" y="29253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1" y="1"/>
                  </a:moveTo>
                  <a:cubicBezTo>
                    <a:pt x="712" y="1"/>
                    <a:pt x="1" y="8429"/>
                    <a:pt x="5600" y="9229"/>
                  </a:cubicBezTo>
                  <a:cubicBezTo>
                    <a:pt x="5847" y="9259"/>
                    <a:pt x="6086" y="9274"/>
                    <a:pt x="6318" y="9274"/>
                  </a:cubicBezTo>
                  <a:cubicBezTo>
                    <a:pt x="11768" y="9274"/>
                    <a:pt x="13013" y="1220"/>
                    <a:pt x="7617" y="100"/>
                  </a:cubicBezTo>
                  <a:cubicBezTo>
                    <a:pt x="7222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1076;p35">
              <a:extLst>
                <a:ext uri="{FF2B5EF4-FFF2-40B4-BE49-F238E27FC236}">
                  <a16:creationId xmlns:a16="http://schemas.microsoft.com/office/drawing/2014/main" id="{62FE389B-D02E-4DB4-99FA-177836AE9243}"/>
                </a:ext>
              </a:extLst>
            </p:cNvPr>
            <p:cNvSpPr/>
            <p:nvPr/>
          </p:nvSpPr>
          <p:spPr>
            <a:xfrm>
              <a:off x="5235700" y="29253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0" y="1"/>
                  </a:moveTo>
                  <a:cubicBezTo>
                    <a:pt x="711" y="1"/>
                    <a:pt x="0" y="8429"/>
                    <a:pt x="5599" y="9229"/>
                  </a:cubicBezTo>
                  <a:cubicBezTo>
                    <a:pt x="5846" y="9259"/>
                    <a:pt x="6086" y="9274"/>
                    <a:pt x="6318" y="9274"/>
                  </a:cubicBezTo>
                  <a:cubicBezTo>
                    <a:pt x="11768" y="9274"/>
                    <a:pt x="13012" y="1220"/>
                    <a:pt x="7616" y="100"/>
                  </a:cubicBezTo>
                  <a:cubicBezTo>
                    <a:pt x="7222" y="33"/>
                    <a:pt x="6846" y="1"/>
                    <a:pt x="6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1077;p35">
              <a:extLst>
                <a:ext uri="{FF2B5EF4-FFF2-40B4-BE49-F238E27FC236}">
                  <a16:creationId xmlns:a16="http://schemas.microsoft.com/office/drawing/2014/main" id="{DD1D3D80-9A79-4BBD-BDDD-1FA254AAA013}"/>
                </a:ext>
              </a:extLst>
            </p:cNvPr>
            <p:cNvSpPr/>
            <p:nvPr/>
          </p:nvSpPr>
          <p:spPr>
            <a:xfrm>
              <a:off x="4704950" y="29253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1" y="1"/>
                  </a:moveTo>
                  <a:cubicBezTo>
                    <a:pt x="711" y="1"/>
                    <a:pt x="0" y="8429"/>
                    <a:pt x="5600" y="9229"/>
                  </a:cubicBezTo>
                  <a:cubicBezTo>
                    <a:pt x="5847" y="9259"/>
                    <a:pt x="6086" y="9274"/>
                    <a:pt x="6318" y="9274"/>
                  </a:cubicBezTo>
                  <a:cubicBezTo>
                    <a:pt x="11768" y="9274"/>
                    <a:pt x="13013" y="1220"/>
                    <a:pt x="7616" y="100"/>
                  </a:cubicBezTo>
                  <a:cubicBezTo>
                    <a:pt x="7222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1078;p35">
              <a:extLst>
                <a:ext uri="{FF2B5EF4-FFF2-40B4-BE49-F238E27FC236}">
                  <a16:creationId xmlns:a16="http://schemas.microsoft.com/office/drawing/2014/main" id="{18DEBC5E-B02F-4696-ADFB-B9B585730067}"/>
                </a:ext>
              </a:extLst>
            </p:cNvPr>
            <p:cNvSpPr/>
            <p:nvPr/>
          </p:nvSpPr>
          <p:spPr>
            <a:xfrm>
              <a:off x="4174200" y="2925300"/>
              <a:ext cx="325350" cy="231850"/>
            </a:xfrm>
            <a:custGeom>
              <a:avLst/>
              <a:gdLst/>
              <a:ahLst/>
              <a:cxnLst/>
              <a:rect l="l" t="t" r="r" b="b"/>
              <a:pathLst>
                <a:path w="13014" h="9274" extrusionOk="0">
                  <a:moveTo>
                    <a:pt x="6491" y="1"/>
                  </a:moveTo>
                  <a:cubicBezTo>
                    <a:pt x="712" y="1"/>
                    <a:pt x="1" y="8429"/>
                    <a:pt x="5600" y="9229"/>
                  </a:cubicBezTo>
                  <a:cubicBezTo>
                    <a:pt x="5847" y="9259"/>
                    <a:pt x="6087" y="9274"/>
                    <a:pt x="6319" y="9274"/>
                  </a:cubicBezTo>
                  <a:cubicBezTo>
                    <a:pt x="11768" y="9274"/>
                    <a:pt x="13013" y="1220"/>
                    <a:pt x="7617" y="100"/>
                  </a:cubicBezTo>
                  <a:cubicBezTo>
                    <a:pt x="7223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1079;p35">
              <a:extLst>
                <a:ext uri="{FF2B5EF4-FFF2-40B4-BE49-F238E27FC236}">
                  <a16:creationId xmlns:a16="http://schemas.microsoft.com/office/drawing/2014/main" id="{4787F145-3313-4B58-B467-16A8FE26FF29}"/>
                </a:ext>
              </a:extLst>
            </p:cNvPr>
            <p:cNvSpPr/>
            <p:nvPr/>
          </p:nvSpPr>
          <p:spPr>
            <a:xfrm>
              <a:off x="3643475" y="29253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0" y="1"/>
                  </a:moveTo>
                  <a:cubicBezTo>
                    <a:pt x="711" y="1"/>
                    <a:pt x="0" y="8429"/>
                    <a:pt x="5600" y="9229"/>
                  </a:cubicBezTo>
                  <a:cubicBezTo>
                    <a:pt x="5847" y="9259"/>
                    <a:pt x="6086" y="9274"/>
                    <a:pt x="6318" y="9274"/>
                  </a:cubicBezTo>
                  <a:cubicBezTo>
                    <a:pt x="11768" y="9274"/>
                    <a:pt x="13013" y="1220"/>
                    <a:pt x="7616" y="100"/>
                  </a:cubicBezTo>
                  <a:cubicBezTo>
                    <a:pt x="7222" y="33"/>
                    <a:pt x="6847" y="1"/>
                    <a:pt x="6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1080;p35">
              <a:extLst>
                <a:ext uri="{FF2B5EF4-FFF2-40B4-BE49-F238E27FC236}">
                  <a16:creationId xmlns:a16="http://schemas.microsoft.com/office/drawing/2014/main" id="{5C43B142-E6A1-49D2-A861-C173E2AC0DCC}"/>
                </a:ext>
              </a:extLst>
            </p:cNvPr>
            <p:cNvSpPr/>
            <p:nvPr/>
          </p:nvSpPr>
          <p:spPr>
            <a:xfrm>
              <a:off x="3112725" y="29253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1" y="1"/>
                  </a:moveTo>
                  <a:cubicBezTo>
                    <a:pt x="712" y="1"/>
                    <a:pt x="1" y="8429"/>
                    <a:pt x="5600" y="9229"/>
                  </a:cubicBezTo>
                  <a:cubicBezTo>
                    <a:pt x="5847" y="9259"/>
                    <a:pt x="6087" y="9274"/>
                    <a:pt x="6318" y="9274"/>
                  </a:cubicBezTo>
                  <a:cubicBezTo>
                    <a:pt x="11768" y="9274"/>
                    <a:pt x="13013" y="1220"/>
                    <a:pt x="7617" y="100"/>
                  </a:cubicBezTo>
                  <a:cubicBezTo>
                    <a:pt x="7222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1081;p35">
              <a:extLst>
                <a:ext uri="{FF2B5EF4-FFF2-40B4-BE49-F238E27FC236}">
                  <a16:creationId xmlns:a16="http://schemas.microsoft.com/office/drawing/2014/main" id="{BAB8EC87-5B4E-4843-95DD-715DCD66ADA6}"/>
                </a:ext>
              </a:extLst>
            </p:cNvPr>
            <p:cNvSpPr/>
            <p:nvPr/>
          </p:nvSpPr>
          <p:spPr>
            <a:xfrm>
              <a:off x="2582000" y="29253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0" y="1"/>
                  </a:moveTo>
                  <a:cubicBezTo>
                    <a:pt x="711" y="1"/>
                    <a:pt x="0" y="8429"/>
                    <a:pt x="5599" y="9229"/>
                  </a:cubicBezTo>
                  <a:cubicBezTo>
                    <a:pt x="5846" y="9259"/>
                    <a:pt x="6086" y="9274"/>
                    <a:pt x="6318" y="9274"/>
                  </a:cubicBezTo>
                  <a:cubicBezTo>
                    <a:pt x="11768" y="9274"/>
                    <a:pt x="13012" y="1220"/>
                    <a:pt x="7616" y="100"/>
                  </a:cubicBezTo>
                  <a:cubicBezTo>
                    <a:pt x="7222" y="33"/>
                    <a:pt x="6846" y="1"/>
                    <a:pt x="6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1082;p35">
              <a:extLst>
                <a:ext uri="{FF2B5EF4-FFF2-40B4-BE49-F238E27FC236}">
                  <a16:creationId xmlns:a16="http://schemas.microsoft.com/office/drawing/2014/main" id="{7553C23A-9713-4879-9814-8DBE0800DECB}"/>
                </a:ext>
              </a:extLst>
            </p:cNvPr>
            <p:cNvSpPr/>
            <p:nvPr/>
          </p:nvSpPr>
          <p:spPr>
            <a:xfrm>
              <a:off x="2051250" y="29253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1" y="1"/>
                  </a:moveTo>
                  <a:cubicBezTo>
                    <a:pt x="712" y="1"/>
                    <a:pt x="1" y="8429"/>
                    <a:pt x="5600" y="9229"/>
                  </a:cubicBezTo>
                  <a:cubicBezTo>
                    <a:pt x="5847" y="9259"/>
                    <a:pt x="6086" y="9274"/>
                    <a:pt x="6318" y="9274"/>
                  </a:cubicBezTo>
                  <a:cubicBezTo>
                    <a:pt x="11768" y="9274"/>
                    <a:pt x="13013" y="1220"/>
                    <a:pt x="7617" y="100"/>
                  </a:cubicBezTo>
                  <a:cubicBezTo>
                    <a:pt x="7222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" name="Google Shape;1083;p35">
              <a:extLst>
                <a:ext uri="{FF2B5EF4-FFF2-40B4-BE49-F238E27FC236}">
                  <a16:creationId xmlns:a16="http://schemas.microsoft.com/office/drawing/2014/main" id="{8D443DEB-BE94-4037-B197-F21EF5B49E17}"/>
                </a:ext>
              </a:extLst>
            </p:cNvPr>
            <p:cNvSpPr/>
            <p:nvPr/>
          </p:nvSpPr>
          <p:spPr>
            <a:xfrm>
              <a:off x="989775" y="2925300"/>
              <a:ext cx="325325" cy="231850"/>
            </a:xfrm>
            <a:custGeom>
              <a:avLst/>
              <a:gdLst/>
              <a:ahLst/>
              <a:cxnLst/>
              <a:rect l="l" t="t" r="r" b="b"/>
              <a:pathLst>
                <a:path w="13013" h="9274" extrusionOk="0">
                  <a:moveTo>
                    <a:pt x="6491" y="1"/>
                  </a:moveTo>
                  <a:cubicBezTo>
                    <a:pt x="711" y="1"/>
                    <a:pt x="0" y="8429"/>
                    <a:pt x="5600" y="9229"/>
                  </a:cubicBezTo>
                  <a:cubicBezTo>
                    <a:pt x="5847" y="9259"/>
                    <a:pt x="6086" y="9274"/>
                    <a:pt x="6318" y="9274"/>
                  </a:cubicBezTo>
                  <a:cubicBezTo>
                    <a:pt x="11768" y="9274"/>
                    <a:pt x="13013" y="1220"/>
                    <a:pt x="7616" y="100"/>
                  </a:cubicBezTo>
                  <a:cubicBezTo>
                    <a:pt x="7222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" name="Google Shape;1084;p35">
              <a:extLst>
                <a:ext uri="{FF2B5EF4-FFF2-40B4-BE49-F238E27FC236}">
                  <a16:creationId xmlns:a16="http://schemas.microsoft.com/office/drawing/2014/main" id="{21B37109-3B98-4A47-A7DE-21514D824B84}"/>
                </a:ext>
              </a:extLst>
            </p:cNvPr>
            <p:cNvSpPr/>
            <p:nvPr/>
          </p:nvSpPr>
          <p:spPr>
            <a:xfrm>
              <a:off x="1517525" y="2925300"/>
              <a:ext cx="322775" cy="231850"/>
            </a:xfrm>
            <a:custGeom>
              <a:avLst/>
              <a:gdLst/>
              <a:ahLst/>
              <a:cxnLst/>
              <a:rect l="l" t="t" r="r" b="b"/>
              <a:pathLst>
                <a:path w="12911" h="9274" extrusionOk="0">
                  <a:moveTo>
                    <a:pt x="6421" y="1"/>
                  </a:moveTo>
                  <a:cubicBezTo>
                    <a:pt x="6064" y="1"/>
                    <a:pt x="5689" y="33"/>
                    <a:pt x="5295" y="100"/>
                  </a:cubicBezTo>
                  <a:cubicBezTo>
                    <a:pt x="0" y="1220"/>
                    <a:pt x="1249" y="9274"/>
                    <a:pt x="6605" y="9274"/>
                  </a:cubicBezTo>
                  <a:cubicBezTo>
                    <a:pt x="6833" y="9274"/>
                    <a:pt x="7069" y="9259"/>
                    <a:pt x="7311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" name="Google Shape;1085;p35">
              <a:extLst>
                <a:ext uri="{FF2B5EF4-FFF2-40B4-BE49-F238E27FC236}">
                  <a16:creationId xmlns:a16="http://schemas.microsoft.com/office/drawing/2014/main" id="{63742290-2885-4482-ABB6-00286F150CA2}"/>
                </a:ext>
              </a:extLst>
            </p:cNvPr>
            <p:cNvSpPr/>
            <p:nvPr/>
          </p:nvSpPr>
          <p:spPr>
            <a:xfrm>
              <a:off x="721400" y="3323350"/>
              <a:ext cx="322800" cy="231875"/>
            </a:xfrm>
            <a:custGeom>
              <a:avLst/>
              <a:gdLst/>
              <a:ahLst/>
              <a:cxnLst/>
              <a:rect l="l" t="t" r="r" b="b"/>
              <a:pathLst>
                <a:path w="12912" h="9275" extrusionOk="0">
                  <a:moveTo>
                    <a:pt x="6421" y="1"/>
                  </a:moveTo>
                  <a:cubicBezTo>
                    <a:pt x="6065" y="1"/>
                    <a:pt x="5690" y="33"/>
                    <a:pt x="5295" y="100"/>
                  </a:cubicBezTo>
                  <a:cubicBezTo>
                    <a:pt x="1" y="1220"/>
                    <a:pt x="1250" y="9274"/>
                    <a:pt x="6606" y="9274"/>
                  </a:cubicBezTo>
                  <a:cubicBezTo>
                    <a:pt x="6834" y="9274"/>
                    <a:pt x="7069" y="9259"/>
                    <a:pt x="7312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" name="Google Shape;1086;p35">
              <a:extLst>
                <a:ext uri="{FF2B5EF4-FFF2-40B4-BE49-F238E27FC236}">
                  <a16:creationId xmlns:a16="http://schemas.microsoft.com/office/drawing/2014/main" id="{DF68A822-F1D2-488C-820C-3C4025D46FAA}"/>
                </a:ext>
              </a:extLst>
            </p:cNvPr>
            <p:cNvSpPr/>
            <p:nvPr/>
          </p:nvSpPr>
          <p:spPr>
            <a:xfrm>
              <a:off x="1252150" y="3323350"/>
              <a:ext cx="322775" cy="231875"/>
            </a:xfrm>
            <a:custGeom>
              <a:avLst/>
              <a:gdLst/>
              <a:ahLst/>
              <a:cxnLst/>
              <a:rect l="l" t="t" r="r" b="b"/>
              <a:pathLst>
                <a:path w="12911" h="9275" extrusionOk="0">
                  <a:moveTo>
                    <a:pt x="6421" y="1"/>
                  </a:moveTo>
                  <a:cubicBezTo>
                    <a:pt x="6065" y="1"/>
                    <a:pt x="5689" y="33"/>
                    <a:pt x="5295" y="100"/>
                  </a:cubicBezTo>
                  <a:cubicBezTo>
                    <a:pt x="1" y="1220"/>
                    <a:pt x="1249" y="9274"/>
                    <a:pt x="6606" y="9274"/>
                  </a:cubicBezTo>
                  <a:cubicBezTo>
                    <a:pt x="6834" y="9274"/>
                    <a:pt x="7069" y="9259"/>
                    <a:pt x="7312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" name="Google Shape;1087;p35">
              <a:extLst>
                <a:ext uri="{FF2B5EF4-FFF2-40B4-BE49-F238E27FC236}">
                  <a16:creationId xmlns:a16="http://schemas.microsoft.com/office/drawing/2014/main" id="{DE0281D3-6691-42E8-8211-F80FA16958F9}"/>
                </a:ext>
              </a:extLst>
            </p:cNvPr>
            <p:cNvSpPr/>
            <p:nvPr/>
          </p:nvSpPr>
          <p:spPr>
            <a:xfrm>
              <a:off x="1782900" y="3323350"/>
              <a:ext cx="322775" cy="231875"/>
            </a:xfrm>
            <a:custGeom>
              <a:avLst/>
              <a:gdLst/>
              <a:ahLst/>
              <a:cxnLst/>
              <a:rect l="l" t="t" r="r" b="b"/>
              <a:pathLst>
                <a:path w="12911" h="9275" extrusionOk="0">
                  <a:moveTo>
                    <a:pt x="6420" y="1"/>
                  </a:moveTo>
                  <a:cubicBezTo>
                    <a:pt x="6064" y="1"/>
                    <a:pt x="5689" y="33"/>
                    <a:pt x="5294" y="100"/>
                  </a:cubicBezTo>
                  <a:cubicBezTo>
                    <a:pt x="0" y="1220"/>
                    <a:pt x="1249" y="9274"/>
                    <a:pt x="6605" y="9274"/>
                  </a:cubicBezTo>
                  <a:cubicBezTo>
                    <a:pt x="6833" y="9274"/>
                    <a:pt x="7069" y="9259"/>
                    <a:pt x="7311" y="9229"/>
                  </a:cubicBezTo>
                  <a:cubicBezTo>
                    <a:pt x="12910" y="8429"/>
                    <a:pt x="12199" y="1"/>
                    <a:pt x="6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2" name="Google Shape;1088;p35">
              <a:extLst>
                <a:ext uri="{FF2B5EF4-FFF2-40B4-BE49-F238E27FC236}">
                  <a16:creationId xmlns:a16="http://schemas.microsoft.com/office/drawing/2014/main" id="{3A6955D4-6C7B-43BB-88FB-A15C247F2D1E}"/>
                </a:ext>
              </a:extLst>
            </p:cNvPr>
            <p:cNvSpPr/>
            <p:nvPr/>
          </p:nvSpPr>
          <p:spPr>
            <a:xfrm>
              <a:off x="2313625" y="3323350"/>
              <a:ext cx="322800" cy="231875"/>
            </a:xfrm>
            <a:custGeom>
              <a:avLst/>
              <a:gdLst/>
              <a:ahLst/>
              <a:cxnLst/>
              <a:rect l="l" t="t" r="r" b="b"/>
              <a:pathLst>
                <a:path w="12912" h="9275" extrusionOk="0">
                  <a:moveTo>
                    <a:pt x="6421" y="1"/>
                  </a:moveTo>
                  <a:cubicBezTo>
                    <a:pt x="6065" y="1"/>
                    <a:pt x="5689" y="33"/>
                    <a:pt x="5295" y="100"/>
                  </a:cubicBezTo>
                  <a:cubicBezTo>
                    <a:pt x="1" y="1220"/>
                    <a:pt x="1249" y="9274"/>
                    <a:pt x="6606" y="9274"/>
                  </a:cubicBezTo>
                  <a:cubicBezTo>
                    <a:pt x="6834" y="9274"/>
                    <a:pt x="7069" y="9259"/>
                    <a:pt x="7312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3" name="Google Shape;1089;p35">
              <a:extLst>
                <a:ext uri="{FF2B5EF4-FFF2-40B4-BE49-F238E27FC236}">
                  <a16:creationId xmlns:a16="http://schemas.microsoft.com/office/drawing/2014/main" id="{FCE6C8A9-0A89-4CAF-BD3C-71DAF1430CBB}"/>
                </a:ext>
              </a:extLst>
            </p:cNvPr>
            <p:cNvSpPr/>
            <p:nvPr/>
          </p:nvSpPr>
          <p:spPr>
            <a:xfrm>
              <a:off x="5501050" y="3323350"/>
              <a:ext cx="325325" cy="231875"/>
            </a:xfrm>
            <a:custGeom>
              <a:avLst/>
              <a:gdLst/>
              <a:ahLst/>
              <a:cxnLst/>
              <a:rect l="l" t="t" r="r" b="b"/>
              <a:pathLst>
                <a:path w="13013" h="9275" extrusionOk="0">
                  <a:moveTo>
                    <a:pt x="6491" y="1"/>
                  </a:moveTo>
                  <a:cubicBezTo>
                    <a:pt x="712" y="1"/>
                    <a:pt x="1" y="8429"/>
                    <a:pt x="5600" y="9229"/>
                  </a:cubicBezTo>
                  <a:cubicBezTo>
                    <a:pt x="5847" y="9259"/>
                    <a:pt x="6087" y="9274"/>
                    <a:pt x="6319" y="9274"/>
                  </a:cubicBezTo>
                  <a:cubicBezTo>
                    <a:pt x="11768" y="9274"/>
                    <a:pt x="13013" y="1220"/>
                    <a:pt x="7617" y="100"/>
                  </a:cubicBezTo>
                  <a:cubicBezTo>
                    <a:pt x="7222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4" name="Google Shape;1090;p35">
              <a:extLst>
                <a:ext uri="{FF2B5EF4-FFF2-40B4-BE49-F238E27FC236}">
                  <a16:creationId xmlns:a16="http://schemas.microsoft.com/office/drawing/2014/main" id="{BCFFA280-DF99-4429-9C82-19CC7B4EF011}"/>
                </a:ext>
              </a:extLst>
            </p:cNvPr>
            <p:cNvSpPr/>
            <p:nvPr/>
          </p:nvSpPr>
          <p:spPr>
            <a:xfrm>
              <a:off x="4970325" y="3323350"/>
              <a:ext cx="325325" cy="231875"/>
            </a:xfrm>
            <a:custGeom>
              <a:avLst/>
              <a:gdLst/>
              <a:ahLst/>
              <a:cxnLst/>
              <a:rect l="l" t="t" r="r" b="b"/>
              <a:pathLst>
                <a:path w="13013" h="9275" extrusionOk="0">
                  <a:moveTo>
                    <a:pt x="6490" y="1"/>
                  </a:moveTo>
                  <a:cubicBezTo>
                    <a:pt x="711" y="1"/>
                    <a:pt x="0" y="8429"/>
                    <a:pt x="5599" y="9229"/>
                  </a:cubicBezTo>
                  <a:cubicBezTo>
                    <a:pt x="5846" y="9259"/>
                    <a:pt x="6086" y="9274"/>
                    <a:pt x="6318" y="9274"/>
                  </a:cubicBezTo>
                  <a:cubicBezTo>
                    <a:pt x="11768" y="9274"/>
                    <a:pt x="13012" y="1220"/>
                    <a:pt x="7616" y="100"/>
                  </a:cubicBezTo>
                  <a:cubicBezTo>
                    <a:pt x="7222" y="33"/>
                    <a:pt x="6847" y="1"/>
                    <a:pt x="6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5" name="Google Shape;1091;p35">
              <a:extLst>
                <a:ext uri="{FF2B5EF4-FFF2-40B4-BE49-F238E27FC236}">
                  <a16:creationId xmlns:a16="http://schemas.microsoft.com/office/drawing/2014/main" id="{6C31D7E0-4956-4018-9B13-00D5D90CC106}"/>
                </a:ext>
              </a:extLst>
            </p:cNvPr>
            <p:cNvSpPr/>
            <p:nvPr/>
          </p:nvSpPr>
          <p:spPr>
            <a:xfrm>
              <a:off x="3905850" y="3323350"/>
              <a:ext cx="322775" cy="231875"/>
            </a:xfrm>
            <a:custGeom>
              <a:avLst/>
              <a:gdLst/>
              <a:ahLst/>
              <a:cxnLst/>
              <a:rect l="l" t="t" r="r" b="b"/>
              <a:pathLst>
                <a:path w="12911" h="9275" extrusionOk="0">
                  <a:moveTo>
                    <a:pt x="6421" y="1"/>
                  </a:moveTo>
                  <a:cubicBezTo>
                    <a:pt x="6064" y="1"/>
                    <a:pt x="5689" y="33"/>
                    <a:pt x="5295" y="100"/>
                  </a:cubicBezTo>
                  <a:cubicBezTo>
                    <a:pt x="0" y="1220"/>
                    <a:pt x="1249" y="9274"/>
                    <a:pt x="6605" y="9274"/>
                  </a:cubicBezTo>
                  <a:cubicBezTo>
                    <a:pt x="6833" y="9274"/>
                    <a:pt x="7069" y="9259"/>
                    <a:pt x="7312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6" name="Google Shape;1092;p35">
              <a:extLst>
                <a:ext uri="{FF2B5EF4-FFF2-40B4-BE49-F238E27FC236}">
                  <a16:creationId xmlns:a16="http://schemas.microsoft.com/office/drawing/2014/main" id="{6AB1D845-63B8-49D3-AF3A-C705DAB17FC6}"/>
                </a:ext>
              </a:extLst>
            </p:cNvPr>
            <p:cNvSpPr/>
            <p:nvPr/>
          </p:nvSpPr>
          <p:spPr>
            <a:xfrm>
              <a:off x="4436575" y="3323350"/>
              <a:ext cx="322800" cy="231875"/>
            </a:xfrm>
            <a:custGeom>
              <a:avLst/>
              <a:gdLst/>
              <a:ahLst/>
              <a:cxnLst/>
              <a:rect l="l" t="t" r="r" b="b"/>
              <a:pathLst>
                <a:path w="12912" h="9275" extrusionOk="0">
                  <a:moveTo>
                    <a:pt x="6421" y="1"/>
                  </a:moveTo>
                  <a:cubicBezTo>
                    <a:pt x="6065" y="1"/>
                    <a:pt x="5690" y="33"/>
                    <a:pt x="5295" y="100"/>
                  </a:cubicBezTo>
                  <a:cubicBezTo>
                    <a:pt x="1" y="1220"/>
                    <a:pt x="1250" y="9274"/>
                    <a:pt x="6606" y="9274"/>
                  </a:cubicBezTo>
                  <a:cubicBezTo>
                    <a:pt x="6834" y="9274"/>
                    <a:pt x="7069" y="9259"/>
                    <a:pt x="7312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7" name="Google Shape;1093;p35">
              <a:extLst>
                <a:ext uri="{FF2B5EF4-FFF2-40B4-BE49-F238E27FC236}">
                  <a16:creationId xmlns:a16="http://schemas.microsoft.com/office/drawing/2014/main" id="{622971C2-D8F9-4C23-82E0-1E99D2BDBD5A}"/>
                </a:ext>
              </a:extLst>
            </p:cNvPr>
            <p:cNvSpPr/>
            <p:nvPr/>
          </p:nvSpPr>
          <p:spPr>
            <a:xfrm>
              <a:off x="3378100" y="3323350"/>
              <a:ext cx="325325" cy="231875"/>
            </a:xfrm>
            <a:custGeom>
              <a:avLst/>
              <a:gdLst/>
              <a:ahLst/>
              <a:cxnLst/>
              <a:rect l="l" t="t" r="r" b="b"/>
              <a:pathLst>
                <a:path w="13013" h="9275" extrusionOk="0">
                  <a:moveTo>
                    <a:pt x="6491" y="1"/>
                  </a:moveTo>
                  <a:cubicBezTo>
                    <a:pt x="711" y="1"/>
                    <a:pt x="1" y="8429"/>
                    <a:pt x="5600" y="9229"/>
                  </a:cubicBezTo>
                  <a:cubicBezTo>
                    <a:pt x="5847" y="9259"/>
                    <a:pt x="6086" y="9274"/>
                    <a:pt x="6318" y="9274"/>
                  </a:cubicBezTo>
                  <a:cubicBezTo>
                    <a:pt x="11768" y="9274"/>
                    <a:pt x="13013" y="1220"/>
                    <a:pt x="7617" y="100"/>
                  </a:cubicBezTo>
                  <a:cubicBezTo>
                    <a:pt x="7222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8" name="Google Shape;1094;p35">
              <a:extLst>
                <a:ext uri="{FF2B5EF4-FFF2-40B4-BE49-F238E27FC236}">
                  <a16:creationId xmlns:a16="http://schemas.microsoft.com/office/drawing/2014/main" id="{876A06CA-228E-4574-BBD3-D010274E0270}"/>
                </a:ext>
              </a:extLst>
            </p:cNvPr>
            <p:cNvSpPr/>
            <p:nvPr/>
          </p:nvSpPr>
          <p:spPr>
            <a:xfrm>
              <a:off x="2847350" y="3323350"/>
              <a:ext cx="325350" cy="231875"/>
            </a:xfrm>
            <a:custGeom>
              <a:avLst/>
              <a:gdLst/>
              <a:ahLst/>
              <a:cxnLst/>
              <a:rect l="l" t="t" r="r" b="b"/>
              <a:pathLst>
                <a:path w="13014" h="9275" extrusionOk="0">
                  <a:moveTo>
                    <a:pt x="6491" y="1"/>
                  </a:moveTo>
                  <a:cubicBezTo>
                    <a:pt x="712" y="1"/>
                    <a:pt x="1" y="8429"/>
                    <a:pt x="5600" y="9229"/>
                  </a:cubicBezTo>
                  <a:cubicBezTo>
                    <a:pt x="5847" y="9259"/>
                    <a:pt x="6087" y="9274"/>
                    <a:pt x="6319" y="9274"/>
                  </a:cubicBezTo>
                  <a:cubicBezTo>
                    <a:pt x="11769" y="9274"/>
                    <a:pt x="13013" y="1220"/>
                    <a:pt x="7617" y="100"/>
                  </a:cubicBezTo>
                  <a:cubicBezTo>
                    <a:pt x="7223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9" name="Google Shape;1095;p35">
              <a:extLst>
                <a:ext uri="{FF2B5EF4-FFF2-40B4-BE49-F238E27FC236}">
                  <a16:creationId xmlns:a16="http://schemas.microsoft.com/office/drawing/2014/main" id="{7C45452A-68DE-4639-9E1E-64EA710F272E}"/>
                </a:ext>
              </a:extLst>
            </p:cNvPr>
            <p:cNvSpPr/>
            <p:nvPr/>
          </p:nvSpPr>
          <p:spPr>
            <a:xfrm>
              <a:off x="6028800" y="3323350"/>
              <a:ext cx="322800" cy="231875"/>
            </a:xfrm>
            <a:custGeom>
              <a:avLst/>
              <a:gdLst/>
              <a:ahLst/>
              <a:cxnLst/>
              <a:rect l="l" t="t" r="r" b="b"/>
              <a:pathLst>
                <a:path w="12912" h="9275" extrusionOk="0">
                  <a:moveTo>
                    <a:pt x="6421" y="1"/>
                  </a:moveTo>
                  <a:cubicBezTo>
                    <a:pt x="6065" y="1"/>
                    <a:pt x="5689" y="33"/>
                    <a:pt x="5295" y="100"/>
                  </a:cubicBezTo>
                  <a:cubicBezTo>
                    <a:pt x="1" y="1220"/>
                    <a:pt x="1249" y="9274"/>
                    <a:pt x="6606" y="9274"/>
                  </a:cubicBezTo>
                  <a:cubicBezTo>
                    <a:pt x="6834" y="9274"/>
                    <a:pt x="7069" y="9259"/>
                    <a:pt x="7312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0" name="Google Shape;1096;p35">
              <a:extLst>
                <a:ext uri="{FF2B5EF4-FFF2-40B4-BE49-F238E27FC236}">
                  <a16:creationId xmlns:a16="http://schemas.microsoft.com/office/drawing/2014/main" id="{860222E3-48FC-420E-A56A-AA691F73081D}"/>
                </a:ext>
              </a:extLst>
            </p:cNvPr>
            <p:cNvSpPr/>
            <p:nvPr/>
          </p:nvSpPr>
          <p:spPr>
            <a:xfrm>
              <a:off x="6559550" y="3323350"/>
              <a:ext cx="322775" cy="231875"/>
            </a:xfrm>
            <a:custGeom>
              <a:avLst/>
              <a:gdLst/>
              <a:ahLst/>
              <a:cxnLst/>
              <a:rect l="l" t="t" r="r" b="b"/>
              <a:pathLst>
                <a:path w="12911" h="9275" extrusionOk="0">
                  <a:moveTo>
                    <a:pt x="6420" y="1"/>
                  </a:moveTo>
                  <a:cubicBezTo>
                    <a:pt x="6064" y="1"/>
                    <a:pt x="5689" y="33"/>
                    <a:pt x="5295" y="100"/>
                  </a:cubicBezTo>
                  <a:cubicBezTo>
                    <a:pt x="0" y="1220"/>
                    <a:pt x="1249" y="9274"/>
                    <a:pt x="6605" y="9274"/>
                  </a:cubicBezTo>
                  <a:cubicBezTo>
                    <a:pt x="6833" y="9274"/>
                    <a:pt x="7069" y="9259"/>
                    <a:pt x="7311" y="9229"/>
                  </a:cubicBezTo>
                  <a:cubicBezTo>
                    <a:pt x="12911" y="8429"/>
                    <a:pt x="12200" y="1"/>
                    <a:pt x="6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1" name="Google Shape;1097;p35">
              <a:extLst>
                <a:ext uri="{FF2B5EF4-FFF2-40B4-BE49-F238E27FC236}">
                  <a16:creationId xmlns:a16="http://schemas.microsoft.com/office/drawing/2014/main" id="{87A91C7A-4062-4C16-A147-7C32CDC09D17}"/>
                </a:ext>
              </a:extLst>
            </p:cNvPr>
            <p:cNvSpPr/>
            <p:nvPr/>
          </p:nvSpPr>
          <p:spPr>
            <a:xfrm>
              <a:off x="6297175" y="3721400"/>
              <a:ext cx="325325" cy="231875"/>
            </a:xfrm>
            <a:custGeom>
              <a:avLst/>
              <a:gdLst/>
              <a:ahLst/>
              <a:cxnLst/>
              <a:rect l="l" t="t" r="r" b="b"/>
              <a:pathLst>
                <a:path w="13013" h="9275" extrusionOk="0">
                  <a:moveTo>
                    <a:pt x="6490" y="1"/>
                  </a:moveTo>
                  <a:cubicBezTo>
                    <a:pt x="711" y="1"/>
                    <a:pt x="0" y="8429"/>
                    <a:pt x="5599" y="9229"/>
                  </a:cubicBezTo>
                  <a:cubicBezTo>
                    <a:pt x="5846" y="9260"/>
                    <a:pt x="6086" y="9274"/>
                    <a:pt x="6318" y="9274"/>
                  </a:cubicBezTo>
                  <a:cubicBezTo>
                    <a:pt x="11768" y="9274"/>
                    <a:pt x="13012" y="1221"/>
                    <a:pt x="7616" y="101"/>
                  </a:cubicBezTo>
                  <a:cubicBezTo>
                    <a:pt x="7222" y="33"/>
                    <a:pt x="6846" y="1"/>
                    <a:pt x="6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2" name="Google Shape;1098;p35">
              <a:extLst>
                <a:ext uri="{FF2B5EF4-FFF2-40B4-BE49-F238E27FC236}">
                  <a16:creationId xmlns:a16="http://schemas.microsoft.com/office/drawing/2014/main" id="{B4DE4A82-5BC3-4E29-B0C8-368243D3C875}"/>
                </a:ext>
              </a:extLst>
            </p:cNvPr>
            <p:cNvSpPr/>
            <p:nvPr/>
          </p:nvSpPr>
          <p:spPr>
            <a:xfrm>
              <a:off x="5766425" y="3721400"/>
              <a:ext cx="325325" cy="231875"/>
            </a:xfrm>
            <a:custGeom>
              <a:avLst/>
              <a:gdLst/>
              <a:ahLst/>
              <a:cxnLst/>
              <a:rect l="l" t="t" r="r" b="b"/>
              <a:pathLst>
                <a:path w="13013" h="9275" extrusionOk="0">
                  <a:moveTo>
                    <a:pt x="6491" y="1"/>
                  </a:moveTo>
                  <a:cubicBezTo>
                    <a:pt x="712" y="1"/>
                    <a:pt x="1" y="8429"/>
                    <a:pt x="5600" y="9229"/>
                  </a:cubicBezTo>
                  <a:cubicBezTo>
                    <a:pt x="5847" y="9260"/>
                    <a:pt x="6086" y="9274"/>
                    <a:pt x="6318" y="9274"/>
                  </a:cubicBezTo>
                  <a:cubicBezTo>
                    <a:pt x="11768" y="9274"/>
                    <a:pt x="13013" y="1221"/>
                    <a:pt x="7617" y="101"/>
                  </a:cubicBezTo>
                  <a:cubicBezTo>
                    <a:pt x="7222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3" name="Google Shape;1099;p35">
              <a:extLst>
                <a:ext uri="{FF2B5EF4-FFF2-40B4-BE49-F238E27FC236}">
                  <a16:creationId xmlns:a16="http://schemas.microsoft.com/office/drawing/2014/main" id="{7A961F84-38C2-44AB-BBB2-7710F9FBFEFA}"/>
                </a:ext>
              </a:extLst>
            </p:cNvPr>
            <p:cNvSpPr/>
            <p:nvPr/>
          </p:nvSpPr>
          <p:spPr>
            <a:xfrm>
              <a:off x="5235700" y="3721400"/>
              <a:ext cx="325325" cy="231875"/>
            </a:xfrm>
            <a:custGeom>
              <a:avLst/>
              <a:gdLst/>
              <a:ahLst/>
              <a:cxnLst/>
              <a:rect l="l" t="t" r="r" b="b"/>
              <a:pathLst>
                <a:path w="13013" h="9275" extrusionOk="0">
                  <a:moveTo>
                    <a:pt x="6490" y="1"/>
                  </a:moveTo>
                  <a:cubicBezTo>
                    <a:pt x="711" y="1"/>
                    <a:pt x="0" y="8429"/>
                    <a:pt x="5599" y="9229"/>
                  </a:cubicBezTo>
                  <a:cubicBezTo>
                    <a:pt x="5846" y="9260"/>
                    <a:pt x="6086" y="9274"/>
                    <a:pt x="6318" y="9274"/>
                  </a:cubicBezTo>
                  <a:cubicBezTo>
                    <a:pt x="11768" y="9274"/>
                    <a:pt x="13012" y="1221"/>
                    <a:pt x="7616" y="101"/>
                  </a:cubicBezTo>
                  <a:cubicBezTo>
                    <a:pt x="7222" y="33"/>
                    <a:pt x="6846" y="1"/>
                    <a:pt x="6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" name="Google Shape;1100;p35">
              <a:extLst>
                <a:ext uri="{FF2B5EF4-FFF2-40B4-BE49-F238E27FC236}">
                  <a16:creationId xmlns:a16="http://schemas.microsoft.com/office/drawing/2014/main" id="{7A00A5D1-D26E-4DAC-BA96-54242C5EDFF3}"/>
                </a:ext>
              </a:extLst>
            </p:cNvPr>
            <p:cNvSpPr/>
            <p:nvPr/>
          </p:nvSpPr>
          <p:spPr>
            <a:xfrm>
              <a:off x="4704950" y="3721400"/>
              <a:ext cx="325325" cy="231875"/>
            </a:xfrm>
            <a:custGeom>
              <a:avLst/>
              <a:gdLst/>
              <a:ahLst/>
              <a:cxnLst/>
              <a:rect l="l" t="t" r="r" b="b"/>
              <a:pathLst>
                <a:path w="13013" h="9275" extrusionOk="0">
                  <a:moveTo>
                    <a:pt x="6491" y="1"/>
                  </a:moveTo>
                  <a:cubicBezTo>
                    <a:pt x="711" y="1"/>
                    <a:pt x="0" y="8429"/>
                    <a:pt x="5600" y="9229"/>
                  </a:cubicBezTo>
                  <a:cubicBezTo>
                    <a:pt x="5847" y="9260"/>
                    <a:pt x="6086" y="9274"/>
                    <a:pt x="6318" y="9274"/>
                  </a:cubicBezTo>
                  <a:cubicBezTo>
                    <a:pt x="11768" y="9274"/>
                    <a:pt x="13013" y="1221"/>
                    <a:pt x="7616" y="101"/>
                  </a:cubicBezTo>
                  <a:cubicBezTo>
                    <a:pt x="7222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1101;p35">
              <a:extLst>
                <a:ext uri="{FF2B5EF4-FFF2-40B4-BE49-F238E27FC236}">
                  <a16:creationId xmlns:a16="http://schemas.microsoft.com/office/drawing/2014/main" id="{B8253EE1-8D14-4471-AF2D-EFE62254186C}"/>
                </a:ext>
              </a:extLst>
            </p:cNvPr>
            <p:cNvSpPr/>
            <p:nvPr/>
          </p:nvSpPr>
          <p:spPr>
            <a:xfrm>
              <a:off x="4174200" y="3721400"/>
              <a:ext cx="325350" cy="231875"/>
            </a:xfrm>
            <a:custGeom>
              <a:avLst/>
              <a:gdLst/>
              <a:ahLst/>
              <a:cxnLst/>
              <a:rect l="l" t="t" r="r" b="b"/>
              <a:pathLst>
                <a:path w="13014" h="9275" extrusionOk="0">
                  <a:moveTo>
                    <a:pt x="6491" y="1"/>
                  </a:moveTo>
                  <a:cubicBezTo>
                    <a:pt x="712" y="1"/>
                    <a:pt x="1" y="8429"/>
                    <a:pt x="5600" y="9229"/>
                  </a:cubicBezTo>
                  <a:cubicBezTo>
                    <a:pt x="5847" y="9260"/>
                    <a:pt x="6087" y="9274"/>
                    <a:pt x="6319" y="9274"/>
                  </a:cubicBezTo>
                  <a:cubicBezTo>
                    <a:pt x="11768" y="9274"/>
                    <a:pt x="13013" y="1221"/>
                    <a:pt x="7617" y="101"/>
                  </a:cubicBezTo>
                  <a:cubicBezTo>
                    <a:pt x="7223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1102;p35">
              <a:extLst>
                <a:ext uri="{FF2B5EF4-FFF2-40B4-BE49-F238E27FC236}">
                  <a16:creationId xmlns:a16="http://schemas.microsoft.com/office/drawing/2014/main" id="{1B169409-9D0E-477D-8720-FC0EE25BCDEE}"/>
                </a:ext>
              </a:extLst>
            </p:cNvPr>
            <p:cNvSpPr/>
            <p:nvPr/>
          </p:nvSpPr>
          <p:spPr>
            <a:xfrm>
              <a:off x="3643475" y="3721400"/>
              <a:ext cx="325325" cy="231875"/>
            </a:xfrm>
            <a:custGeom>
              <a:avLst/>
              <a:gdLst/>
              <a:ahLst/>
              <a:cxnLst/>
              <a:rect l="l" t="t" r="r" b="b"/>
              <a:pathLst>
                <a:path w="13013" h="9275" extrusionOk="0">
                  <a:moveTo>
                    <a:pt x="6490" y="1"/>
                  </a:moveTo>
                  <a:cubicBezTo>
                    <a:pt x="711" y="1"/>
                    <a:pt x="0" y="8429"/>
                    <a:pt x="5600" y="9229"/>
                  </a:cubicBezTo>
                  <a:cubicBezTo>
                    <a:pt x="5847" y="9260"/>
                    <a:pt x="6086" y="9274"/>
                    <a:pt x="6318" y="9274"/>
                  </a:cubicBezTo>
                  <a:cubicBezTo>
                    <a:pt x="11768" y="9274"/>
                    <a:pt x="13013" y="1221"/>
                    <a:pt x="7616" y="101"/>
                  </a:cubicBezTo>
                  <a:cubicBezTo>
                    <a:pt x="7222" y="33"/>
                    <a:pt x="6847" y="1"/>
                    <a:pt x="6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1103;p35">
              <a:extLst>
                <a:ext uri="{FF2B5EF4-FFF2-40B4-BE49-F238E27FC236}">
                  <a16:creationId xmlns:a16="http://schemas.microsoft.com/office/drawing/2014/main" id="{726AF614-514A-4B15-91DD-6C0619376913}"/>
                </a:ext>
              </a:extLst>
            </p:cNvPr>
            <p:cNvSpPr/>
            <p:nvPr/>
          </p:nvSpPr>
          <p:spPr>
            <a:xfrm>
              <a:off x="3112725" y="3721400"/>
              <a:ext cx="325325" cy="231875"/>
            </a:xfrm>
            <a:custGeom>
              <a:avLst/>
              <a:gdLst/>
              <a:ahLst/>
              <a:cxnLst/>
              <a:rect l="l" t="t" r="r" b="b"/>
              <a:pathLst>
                <a:path w="13013" h="9275" extrusionOk="0">
                  <a:moveTo>
                    <a:pt x="6491" y="1"/>
                  </a:moveTo>
                  <a:cubicBezTo>
                    <a:pt x="712" y="1"/>
                    <a:pt x="1" y="8429"/>
                    <a:pt x="5600" y="9229"/>
                  </a:cubicBezTo>
                  <a:cubicBezTo>
                    <a:pt x="5847" y="9260"/>
                    <a:pt x="6087" y="9274"/>
                    <a:pt x="6318" y="9274"/>
                  </a:cubicBezTo>
                  <a:cubicBezTo>
                    <a:pt x="11768" y="9274"/>
                    <a:pt x="13013" y="1221"/>
                    <a:pt x="7617" y="101"/>
                  </a:cubicBezTo>
                  <a:cubicBezTo>
                    <a:pt x="7222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1104;p35">
              <a:extLst>
                <a:ext uri="{FF2B5EF4-FFF2-40B4-BE49-F238E27FC236}">
                  <a16:creationId xmlns:a16="http://schemas.microsoft.com/office/drawing/2014/main" id="{2276CB83-084E-4E08-95BF-5BA25B35F33E}"/>
                </a:ext>
              </a:extLst>
            </p:cNvPr>
            <p:cNvSpPr/>
            <p:nvPr/>
          </p:nvSpPr>
          <p:spPr>
            <a:xfrm>
              <a:off x="2582000" y="3721400"/>
              <a:ext cx="325325" cy="231875"/>
            </a:xfrm>
            <a:custGeom>
              <a:avLst/>
              <a:gdLst/>
              <a:ahLst/>
              <a:cxnLst/>
              <a:rect l="l" t="t" r="r" b="b"/>
              <a:pathLst>
                <a:path w="13013" h="9275" extrusionOk="0">
                  <a:moveTo>
                    <a:pt x="6490" y="1"/>
                  </a:moveTo>
                  <a:cubicBezTo>
                    <a:pt x="711" y="1"/>
                    <a:pt x="0" y="8429"/>
                    <a:pt x="5599" y="9229"/>
                  </a:cubicBezTo>
                  <a:cubicBezTo>
                    <a:pt x="5846" y="9260"/>
                    <a:pt x="6086" y="9274"/>
                    <a:pt x="6318" y="9274"/>
                  </a:cubicBezTo>
                  <a:cubicBezTo>
                    <a:pt x="11768" y="9274"/>
                    <a:pt x="13012" y="1221"/>
                    <a:pt x="7616" y="101"/>
                  </a:cubicBezTo>
                  <a:cubicBezTo>
                    <a:pt x="7222" y="33"/>
                    <a:pt x="6846" y="1"/>
                    <a:pt x="6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9" name="Google Shape;1105;p35">
              <a:extLst>
                <a:ext uri="{FF2B5EF4-FFF2-40B4-BE49-F238E27FC236}">
                  <a16:creationId xmlns:a16="http://schemas.microsoft.com/office/drawing/2014/main" id="{685A9312-19AC-4FDB-AD71-8370B33DC42D}"/>
                </a:ext>
              </a:extLst>
            </p:cNvPr>
            <p:cNvSpPr/>
            <p:nvPr/>
          </p:nvSpPr>
          <p:spPr>
            <a:xfrm>
              <a:off x="2051250" y="3721400"/>
              <a:ext cx="325325" cy="231875"/>
            </a:xfrm>
            <a:custGeom>
              <a:avLst/>
              <a:gdLst/>
              <a:ahLst/>
              <a:cxnLst/>
              <a:rect l="l" t="t" r="r" b="b"/>
              <a:pathLst>
                <a:path w="13013" h="9275" extrusionOk="0">
                  <a:moveTo>
                    <a:pt x="6491" y="1"/>
                  </a:moveTo>
                  <a:cubicBezTo>
                    <a:pt x="712" y="1"/>
                    <a:pt x="1" y="8429"/>
                    <a:pt x="5600" y="9229"/>
                  </a:cubicBezTo>
                  <a:cubicBezTo>
                    <a:pt x="5847" y="9260"/>
                    <a:pt x="6086" y="9274"/>
                    <a:pt x="6318" y="9274"/>
                  </a:cubicBezTo>
                  <a:cubicBezTo>
                    <a:pt x="11768" y="9274"/>
                    <a:pt x="13013" y="1221"/>
                    <a:pt x="7617" y="101"/>
                  </a:cubicBezTo>
                  <a:cubicBezTo>
                    <a:pt x="7222" y="33"/>
                    <a:pt x="6847" y="1"/>
                    <a:pt x="6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0" name="Google Shape;1106;p35">
              <a:extLst>
                <a:ext uri="{FF2B5EF4-FFF2-40B4-BE49-F238E27FC236}">
                  <a16:creationId xmlns:a16="http://schemas.microsoft.com/office/drawing/2014/main" id="{FF4542EC-916A-491C-9E13-20CC1B1D593D}"/>
                </a:ext>
              </a:extLst>
            </p:cNvPr>
            <p:cNvSpPr/>
            <p:nvPr/>
          </p:nvSpPr>
          <p:spPr>
            <a:xfrm>
              <a:off x="986775" y="3721400"/>
              <a:ext cx="322800" cy="231875"/>
            </a:xfrm>
            <a:custGeom>
              <a:avLst/>
              <a:gdLst/>
              <a:ahLst/>
              <a:cxnLst/>
              <a:rect l="l" t="t" r="r" b="b"/>
              <a:pathLst>
                <a:path w="12912" h="9275" extrusionOk="0">
                  <a:moveTo>
                    <a:pt x="6421" y="1"/>
                  </a:moveTo>
                  <a:cubicBezTo>
                    <a:pt x="6065" y="1"/>
                    <a:pt x="5689" y="33"/>
                    <a:pt x="5295" y="101"/>
                  </a:cubicBezTo>
                  <a:cubicBezTo>
                    <a:pt x="1" y="1221"/>
                    <a:pt x="1249" y="9274"/>
                    <a:pt x="6606" y="9274"/>
                  </a:cubicBezTo>
                  <a:cubicBezTo>
                    <a:pt x="6834" y="9274"/>
                    <a:pt x="7069" y="9260"/>
                    <a:pt x="7312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1" name="Google Shape;1107;p35">
              <a:extLst>
                <a:ext uri="{FF2B5EF4-FFF2-40B4-BE49-F238E27FC236}">
                  <a16:creationId xmlns:a16="http://schemas.microsoft.com/office/drawing/2014/main" id="{8E3650A6-9D45-470A-A06E-51AF622BB7E9}"/>
                </a:ext>
              </a:extLst>
            </p:cNvPr>
            <p:cNvSpPr/>
            <p:nvPr/>
          </p:nvSpPr>
          <p:spPr>
            <a:xfrm>
              <a:off x="1517525" y="3721400"/>
              <a:ext cx="322775" cy="231875"/>
            </a:xfrm>
            <a:custGeom>
              <a:avLst/>
              <a:gdLst/>
              <a:ahLst/>
              <a:cxnLst/>
              <a:rect l="l" t="t" r="r" b="b"/>
              <a:pathLst>
                <a:path w="12911" h="9275" extrusionOk="0">
                  <a:moveTo>
                    <a:pt x="6421" y="1"/>
                  </a:moveTo>
                  <a:cubicBezTo>
                    <a:pt x="6064" y="1"/>
                    <a:pt x="5689" y="33"/>
                    <a:pt x="5295" y="101"/>
                  </a:cubicBezTo>
                  <a:cubicBezTo>
                    <a:pt x="0" y="1221"/>
                    <a:pt x="1249" y="9274"/>
                    <a:pt x="6605" y="9274"/>
                  </a:cubicBezTo>
                  <a:cubicBezTo>
                    <a:pt x="6833" y="9274"/>
                    <a:pt x="7069" y="9260"/>
                    <a:pt x="7311" y="9229"/>
                  </a:cubicBezTo>
                  <a:cubicBezTo>
                    <a:pt x="12911" y="8429"/>
                    <a:pt x="12200" y="1"/>
                    <a:pt x="6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2" name="Google Shape;1027;p35">
            <a:extLst>
              <a:ext uri="{FF2B5EF4-FFF2-40B4-BE49-F238E27FC236}">
                <a16:creationId xmlns:a16="http://schemas.microsoft.com/office/drawing/2014/main" id="{29EAEBF5-DDAD-46C6-BF44-6641D1A915E7}"/>
              </a:ext>
            </a:extLst>
          </p:cNvPr>
          <p:cNvGrpSpPr/>
          <p:nvPr/>
        </p:nvGrpSpPr>
        <p:grpSpPr>
          <a:xfrm rot="2703933">
            <a:off x="131298" y="6021787"/>
            <a:ext cx="1255755" cy="548837"/>
            <a:chOff x="-71740" y="1093172"/>
            <a:chExt cx="7619725" cy="3334078"/>
          </a:xfrm>
        </p:grpSpPr>
        <p:sp>
          <p:nvSpPr>
            <p:cNvPr id="153" name="Google Shape;1028;p35">
              <a:extLst>
                <a:ext uri="{FF2B5EF4-FFF2-40B4-BE49-F238E27FC236}">
                  <a16:creationId xmlns:a16="http://schemas.microsoft.com/office/drawing/2014/main" id="{AA8F79F0-AFC3-48D4-B4FC-A599A6E70869}"/>
                </a:ext>
              </a:extLst>
            </p:cNvPr>
            <p:cNvSpPr/>
            <p:nvPr/>
          </p:nvSpPr>
          <p:spPr>
            <a:xfrm>
              <a:off x="-71740" y="1093172"/>
              <a:ext cx="7619725" cy="3240564"/>
            </a:xfrm>
            <a:custGeom>
              <a:avLst/>
              <a:gdLst/>
              <a:ahLst/>
              <a:cxnLst/>
              <a:rect l="l" t="t" r="r" b="b"/>
              <a:pathLst>
                <a:path w="250032" h="98080" extrusionOk="0">
                  <a:moveTo>
                    <a:pt x="879" y="0"/>
                  </a:moveTo>
                  <a:cubicBezTo>
                    <a:pt x="2831" y="2440"/>
                    <a:pt x="4392" y="5075"/>
                    <a:pt x="6246" y="7612"/>
                  </a:cubicBezTo>
                  <a:cubicBezTo>
                    <a:pt x="6734" y="8296"/>
                    <a:pt x="7320" y="8979"/>
                    <a:pt x="7905" y="9662"/>
                  </a:cubicBezTo>
                  <a:cubicBezTo>
                    <a:pt x="8198" y="10052"/>
                    <a:pt x="8491" y="10345"/>
                    <a:pt x="8686" y="10833"/>
                  </a:cubicBezTo>
                  <a:cubicBezTo>
                    <a:pt x="8979" y="11419"/>
                    <a:pt x="8686" y="12102"/>
                    <a:pt x="8101" y="12394"/>
                  </a:cubicBezTo>
                  <a:cubicBezTo>
                    <a:pt x="6832" y="13370"/>
                    <a:pt x="5466" y="14249"/>
                    <a:pt x="4002" y="15029"/>
                  </a:cubicBezTo>
                  <a:cubicBezTo>
                    <a:pt x="3123" y="15517"/>
                    <a:pt x="2343" y="16005"/>
                    <a:pt x="1464" y="16493"/>
                  </a:cubicBezTo>
                  <a:lnTo>
                    <a:pt x="879" y="16786"/>
                  </a:lnTo>
                  <a:cubicBezTo>
                    <a:pt x="684" y="16981"/>
                    <a:pt x="1074" y="17274"/>
                    <a:pt x="1172" y="17469"/>
                  </a:cubicBezTo>
                  <a:cubicBezTo>
                    <a:pt x="1269" y="17567"/>
                    <a:pt x="1757" y="18055"/>
                    <a:pt x="2050" y="18348"/>
                  </a:cubicBezTo>
                  <a:cubicBezTo>
                    <a:pt x="4295" y="20690"/>
                    <a:pt x="7320" y="22642"/>
                    <a:pt x="8979" y="25472"/>
                  </a:cubicBezTo>
                  <a:cubicBezTo>
                    <a:pt x="9467" y="26155"/>
                    <a:pt x="9955" y="27131"/>
                    <a:pt x="9565" y="27912"/>
                  </a:cubicBezTo>
                  <a:cubicBezTo>
                    <a:pt x="9077" y="28595"/>
                    <a:pt x="8296" y="29083"/>
                    <a:pt x="7515" y="29473"/>
                  </a:cubicBezTo>
                  <a:cubicBezTo>
                    <a:pt x="6930" y="29863"/>
                    <a:pt x="6344" y="30254"/>
                    <a:pt x="5758" y="30742"/>
                  </a:cubicBezTo>
                  <a:cubicBezTo>
                    <a:pt x="5661" y="30839"/>
                    <a:pt x="5466" y="30937"/>
                    <a:pt x="5368" y="31034"/>
                  </a:cubicBezTo>
                  <a:cubicBezTo>
                    <a:pt x="5270" y="31230"/>
                    <a:pt x="5563" y="31522"/>
                    <a:pt x="5563" y="31718"/>
                  </a:cubicBezTo>
                  <a:cubicBezTo>
                    <a:pt x="5856" y="32010"/>
                    <a:pt x="6051" y="32401"/>
                    <a:pt x="6344" y="32791"/>
                  </a:cubicBezTo>
                  <a:cubicBezTo>
                    <a:pt x="7222" y="33962"/>
                    <a:pt x="7905" y="35329"/>
                    <a:pt x="8393" y="36792"/>
                  </a:cubicBezTo>
                  <a:cubicBezTo>
                    <a:pt x="8979" y="39915"/>
                    <a:pt x="5856" y="41379"/>
                    <a:pt x="4587" y="43819"/>
                  </a:cubicBezTo>
                  <a:cubicBezTo>
                    <a:pt x="4099" y="44990"/>
                    <a:pt x="4295" y="46259"/>
                    <a:pt x="5173" y="47137"/>
                  </a:cubicBezTo>
                  <a:cubicBezTo>
                    <a:pt x="6149" y="48503"/>
                    <a:pt x="7320" y="49675"/>
                    <a:pt x="8686" y="50748"/>
                  </a:cubicBezTo>
                  <a:cubicBezTo>
                    <a:pt x="9857" y="51626"/>
                    <a:pt x="10833" y="52602"/>
                    <a:pt x="11712" y="53871"/>
                  </a:cubicBezTo>
                  <a:cubicBezTo>
                    <a:pt x="12200" y="54554"/>
                    <a:pt x="12785" y="55237"/>
                    <a:pt x="12200" y="56018"/>
                  </a:cubicBezTo>
                  <a:cubicBezTo>
                    <a:pt x="11614" y="57091"/>
                    <a:pt x="10833" y="58067"/>
                    <a:pt x="9955" y="58848"/>
                  </a:cubicBezTo>
                  <a:cubicBezTo>
                    <a:pt x="9077" y="59824"/>
                    <a:pt x="8003" y="60702"/>
                    <a:pt x="7125" y="61678"/>
                  </a:cubicBezTo>
                  <a:cubicBezTo>
                    <a:pt x="6149" y="62557"/>
                    <a:pt x="5368" y="63630"/>
                    <a:pt x="4783" y="64801"/>
                  </a:cubicBezTo>
                  <a:cubicBezTo>
                    <a:pt x="4392" y="65972"/>
                    <a:pt x="4685" y="67339"/>
                    <a:pt x="5466" y="68217"/>
                  </a:cubicBezTo>
                  <a:cubicBezTo>
                    <a:pt x="5954" y="68802"/>
                    <a:pt x="6344" y="69193"/>
                    <a:pt x="6832" y="69583"/>
                  </a:cubicBezTo>
                  <a:cubicBezTo>
                    <a:pt x="7125" y="69876"/>
                    <a:pt x="7418" y="70169"/>
                    <a:pt x="7613" y="70462"/>
                  </a:cubicBezTo>
                  <a:cubicBezTo>
                    <a:pt x="8003" y="71145"/>
                    <a:pt x="7418" y="71828"/>
                    <a:pt x="6930" y="72413"/>
                  </a:cubicBezTo>
                  <a:cubicBezTo>
                    <a:pt x="5856" y="73389"/>
                    <a:pt x="4783" y="74463"/>
                    <a:pt x="3807" y="75634"/>
                  </a:cubicBezTo>
                  <a:cubicBezTo>
                    <a:pt x="3221" y="76415"/>
                    <a:pt x="3221" y="77586"/>
                    <a:pt x="3904" y="78366"/>
                  </a:cubicBezTo>
                  <a:cubicBezTo>
                    <a:pt x="4685" y="79538"/>
                    <a:pt x="5563" y="80611"/>
                    <a:pt x="6637" y="81489"/>
                  </a:cubicBezTo>
                  <a:cubicBezTo>
                    <a:pt x="7710" y="82270"/>
                    <a:pt x="8686" y="83246"/>
                    <a:pt x="9565" y="84222"/>
                  </a:cubicBezTo>
                  <a:cubicBezTo>
                    <a:pt x="10248" y="84905"/>
                    <a:pt x="10443" y="85881"/>
                    <a:pt x="10150" y="86759"/>
                  </a:cubicBezTo>
                  <a:cubicBezTo>
                    <a:pt x="9272" y="88028"/>
                    <a:pt x="8296" y="89102"/>
                    <a:pt x="7222" y="90077"/>
                  </a:cubicBezTo>
                  <a:cubicBezTo>
                    <a:pt x="4978" y="92908"/>
                    <a:pt x="2636" y="95640"/>
                    <a:pt x="1" y="98080"/>
                  </a:cubicBezTo>
                  <a:lnTo>
                    <a:pt x="250032" y="98080"/>
                  </a:lnTo>
                  <a:lnTo>
                    <a:pt x="250032" y="97397"/>
                  </a:lnTo>
                  <a:cubicBezTo>
                    <a:pt x="249641" y="96421"/>
                    <a:pt x="249056" y="95347"/>
                    <a:pt x="248373" y="94469"/>
                  </a:cubicBezTo>
                  <a:cubicBezTo>
                    <a:pt x="247885" y="93688"/>
                    <a:pt x="247397" y="93005"/>
                    <a:pt x="246909" y="92420"/>
                  </a:cubicBezTo>
                  <a:cubicBezTo>
                    <a:pt x="245738" y="91053"/>
                    <a:pt x="244664" y="89687"/>
                    <a:pt x="243688" y="88223"/>
                  </a:cubicBezTo>
                  <a:cubicBezTo>
                    <a:pt x="243298" y="87735"/>
                    <a:pt x="243103" y="87150"/>
                    <a:pt x="243005" y="86564"/>
                  </a:cubicBezTo>
                  <a:cubicBezTo>
                    <a:pt x="243005" y="85979"/>
                    <a:pt x="243396" y="85393"/>
                    <a:pt x="243883" y="85198"/>
                  </a:cubicBezTo>
                  <a:cubicBezTo>
                    <a:pt x="244567" y="84808"/>
                    <a:pt x="245543" y="84612"/>
                    <a:pt x="246030" y="84027"/>
                  </a:cubicBezTo>
                  <a:cubicBezTo>
                    <a:pt x="246518" y="83441"/>
                    <a:pt x="246323" y="82368"/>
                    <a:pt x="245933" y="81587"/>
                  </a:cubicBezTo>
                  <a:cubicBezTo>
                    <a:pt x="244567" y="79440"/>
                    <a:pt x="243005" y="77391"/>
                    <a:pt x="241248" y="75536"/>
                  </a:cubicBezTo>
                  <a:cubicBezTo>
                    <a:pt x="240370" y="74756"/>
                    <a:pt x="239980" y="73584"/>
                    <a:pt x="240077" y="72413"/>
                  </a:cubicBezTo>
                  <a:cubicBezTo>
                    <a:pt x="240468" y="71047"/>
                    <a:pt x="241346" y="69876"/>
                    <a:pt x="242517" y="68998"/>
                  </a:cubicBezTo>
                  <a:cubicBezTo>
                    <a:pt x="243688" y="68119"/>
                    <a:pt x="244859" y="67046"/>
                    <a:pt x="245835" y="65777"/>
                  </a:cubicBezTo>
                  <a:cubicBezTo>
                    <a:pt x="246226" y="65484"/>
                    <a:pt x="246421" y="64996"/>
                    <a:pt x="246421" y="64411"/>
                  </a:cubicBezTo>
                  <a:cubicBezTo>
                    <a:pt x="246323" y="63825"/>
                    <a:pt x="246030" y="63240"/>
                    <a:pt x="245738" y="62654"/>
                  </a:cubicBezTo>
                  <a:cubicBezTo>
                    <a:pt x="244274" y="59531"/>
                    <a:pt x="241834" y="56799"/>
                    <a:pt x="240858" y="53578"/>
                  </a:cubicBezTo>
                  <a:cubicBezTo>
                    <a:pt x="240858" y="53578"/>
                    <a:pt x="240858" y="53481"/>
                    <a:pt x="240858" y="53481"/>
                  </a:cubicBezTo>
                  <a:cubicBezTo>
                    <a:pt x="242224" y="52407"/>
                    <a:pt x="243883" y="51724"/>
                    <a:pt x="245250" y="50748"/>
                  </a:cubicBezTo>
                  <a:cubicBezTo>
                    <a:pt x="245933" y="50358"/>
                    <a:pt x="246421" y="49675"/>
                    <a:pt x="246714" y="48991"/>
                  </a:cubicBezTo>
                  <a:cubicBezTo>
                    <a:pt x="246909" y="48211"/>
                    <a:pt x="246811" y="47430"/>
                    <a:pt x="246421" y="46747"/>
                  </a:cubicBezTo>
                  <a:cubicBezTo>
                    <a:pt x="245445" y="45283"/>
                    <a:pt x="244274" y="43917"/>
                    <a:pt x="242908" y="42843"/>
                  </a:cubicBezTo>
                  <a:cubicBezTo>
                    <a:pt x="242029" y="41867"/>
                    <a:pt x="240761" y="40696"/>
                    <a:pt x="240956" y="39330"/>
                  </a:cubicBezTo>
                  <a:cubicBezTo>
                    <a:pt x="241151" y="38549"/>
                    <a:pt x="241639" y="37964"/>
                    <a:pt x="242322" y="37573"/>
                  </a:cubicBezTo>
                  <a:cubicBezTo>
                    <a:pt x="243396" y="36890"/>
                    <a:pt x="244469" y="36304"/>
                    <a:pt x="245543" y="35621"/>
                  </a:cubicBezTo>
                  <a:cubicBezTo>
                    <a:pt x="245738" y="35426"/>
                    <a:pt x="246909" y="34743"/>
                    <a:pt x="246616" y="34548"/>
                  </a:cubicBezTo>
                  <a:cubicBezTo>
                    <a:pt x="246226" y="33962"/>
                    <a:pt x="245640" y="33377"/>
                    <a:pt x="245152" y="32889"/>
                  </a:cubicBezTo>
                  <a:cubicBezTo>
                    <a:pt x="243981" y="32010"/>
                    <a:pt x="242908" y="30937"/>
                    <a:pt x="241932" y="29863"/>
                  </a:cubicBezTo>
                  <a:cubicBezTo>
                    <a:pt x="241444" y="29083"/>
                    <a:pt x="240663" y="27912"/>
                    <a:pt x="240956" y="26936"/>
                  </a:cubicBezTo>
                  <a:cubicBezTo>
                    <a:pt x="241248" y="26448"/>
                    <a:pt x="241541" y="25960"/>
                    <a:pt x="241932" y="25569"/>
                  </a:cubicBezTo>
                  <a:cubicBezTo>
                    <a:pt x="242517" y="24984"/>
                    <a:pt x="243200" y="24301"/>
                    <a:pt x="243786" y="23618"/>
                  </a:cubicBezTo>
                  <a:cubicBezTo>
                    <a:pt x="244469" y="23032"/>
                    <a:pt x="245250" y="22251"/>
                    <a:pt x="245933" y="21666"/>
                  </a:cubicBezTo>
                  <a:cubicBezTo>
                    <a:pt x="246421" y="21373"/>
                    <a:pt x="246811" y="21080"/>
                    <a:pt x="247104" y="20690"/>
                  </a:cubicBezTo>
                  <a:cubicBezTo>
                    <a:pt x="247397" y="20104"/>
                    <a:pt x="247006" y="19226"/>
                    <a:pt x="246811" y="18836"/>
                  </a:cubicBezTo>
                  <a:cubicBezTo>
                    <a:pt x="246421" y="18152"/>
                    <a:pt x="245933" y="17567"/>
                    <a:pt x="245445" y="17079"/>
                  </a:cubicBezTo>
                  <a:cubicBezTo>
                    <a:pt x="244371" y="16103"/>
                    <a:pt x="243298" y="15029"/>
                    <a:pt x="242420" y="13858"/>
                  </a:cubicBezTo>
                  <a:cubicBezTo>
                    <a:pt x="241834" y="13273"/>
                    <a:pt x="241736" y="12882"/>
                    <a:pt x="242420" y="12297"/>
                  </a:cubicBezTo>
                  <a:cubicBezTo>
                    <a:pt x="242908" y="11809"/>
                    <a:pt x="243396" y="11419"/>
                    <a:pt x="243981" y="11028"/>
                  </a:cubicBezTo>
                  <a:cubicBezTo>
                    <a:pt x="244567" y="10735"/>
                    <a:pt x="245250" y="10443"/>
                    <a:pt x="245835" y="10150"/>
                  </a:cubicBezTo>
                  <a:cubicBezTo>
                    <a:pt x="246616" y="9955"/>
                    <a:pt x="247397" y="9662"/>
                    <a:pt x="248178" y="9369"/>
                  </a:cubicBezTo>
                  <a:cubicBezTo>
                    <a:pt x="248568" y="9272"/>
                    <a:pt x="249446" y="9174"/>
                    <a:pt x="249056" y="8686"/>
                  </a:cubicBezTo>
                  <a:cubicBezTo>
                    <a:pt x="248665" y="8296"/>
                    <a:pt x="248470" y="8100"/>
                    <a:pt x="248178" y="7710"/>
                  </a:cubicBezTo>
                  <a:cubicBezTo>
                    <a:pt x="247494" y="7027"/>
                    <a:pt x="246811" y="6441"/>
                    <a:pt x="246128" y="5661"/>
                  </a:cubicBezTo>
                  <a:cubicBezTo>
                    <a:pt x="245738" y="5270"/>
                    <a:pt x="245250" y="4880"/>
                    <a:pt x="244859" y="4392"/>
                  </a:cubicBezTo>
                  <a:cubicBezTo>
                    <a:pt x="244371" y="3904"/>
                    <a:pt x="245250" y="3416"/>
                    <a:pt x="245445" y="3026"/>
                  </a:cubicBezTo>
                  <a:cubicBezTo>
                    <a:pt x="246226" y="1952"/>
                    <a:pt x="247299" y="1074"/>
                    <a:pt x="248373" y="293"/>
                  </a:cubicBezTo>
                  <a:lnTo>
                    <a:pt x="248861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highlight>
                  <a:srgbClr val="FFFF00"/>
                </a:highlight>
              </a:endParaRPr>
            </a:p>
          </p:txBody>
        </p:sp>
        <p:sp>
          <p:nvSpPr>
            <p:cNvPr id="154" name="Google Shape;1029;p35">
              <a:extLst>
                <a:ext uri="{FF2B5EF4-FFF2-40B4-BE49-F238E27FC236}">
                  <a16:creationId xmlns:a16="http://schemas.microsoft.com/office/drawing/2014/main" id="{88DD6854-FA71-47FC-926C-6DBCC8A31F45}"/>
                </a:ext>
              </a:extLst>
            </p:cNvPr>
            <p:cNvSpPr/>
            <p:nvPr/>
          </p:nvSpPr>
          <p:spPr>
            <a:xfrm>
              <a:off x="1126200" y="1317350"/>
              <a:ext cx="6173025" cy="3046925"/>
            </a:xfrm>
            <a:custGeom>
              <a:avLst/>
              <a:gdLst/>
              <a:ahLst/>
              <a:cxnLst/>
              <a:rect l="l" t="t" r="r" b="b"/>
              <a:pathLst>
                <a:path w="246921" h="121877" extrusionOk="0">
                  <a:moveTo>
                    <a:pt x="166297" y="15268"/>
                  </a:moveTo>
                  <a:cubicBezTo>
                    <a:pt x="166783" y="17517"/>
                    <a:pt x="166841" y="19875"/>
                    <a:pt x="166590" y="22130"/>
                  </a:cubicBezTo>
                  <a:cubicBezTo>
                    <a:pt x="166586" y="22174"/>
                    <a:pt x="166581" y="22218"/>
                    <a:pt x="166576" y="22262"/>
                  </a:cubicBezTo>
                  <a:lnTo>
                    <a:pt x="166576" y="22262"/>
                  </a:lnTo>
                  <a:cubicBezTo>
                    <a:pt x="166134" y="20956"/>
                    <a:pt x="165874" y="19587"/>
                    <a:pt x="165907" y="18128"/>
                  </a:cubicBezTo>
                  <a:cubicBezTo>
                    <a:pt x="165946" y="17156"/>
                    <a:pt x="166078" y="16198"/>
                    <a:pt x="166297" y="15268"/>
                  </a:cubicBezTo>
                  <a:close/>
                  <a:moveTo>
                    <a:pt x="139163" y="10754"/>
                  </a:moveTo>
                  <a:cubicBezTo>
                    <a:pt x="140843" y="13158"/>
                    <a:pt x="142165" y="15818"/>
                    <a:pt x="143071" y="18616"/>
                  </a:cubicBezTo>
                  <a:cubicBezTo>
                    <a:pt x="144339" y="22130"/>
                    <a:pt x="145023" y="25741"/>
                    <a:pt x="145120" y="29449"/>
                  </a:cubicBezTo>
                  <a:cubicBezTo>
                    <a:pt x="145120" y="31365"/>
                    <a:pt x="145003" y="33478"/>
                    <a:pt x="144495" y="35413"/>
                  </a:cubicBezTo>
                  <a:lnTo>
                    <a:pt x="144495" y="35413"/>
                  </a:lnTo>
                  <a:cubicBezTo>
                    <a:pt x="141072" y="34873"/>
                    <a:pt x="137575" y="34629"/>
                    <a:pt x="134483" y="34036"/>
                  </a:cubicBezTo>
                  <a:cubicBezTo>
                    <a:pt x="131067" y="33353"/>
                    <a:pt x="127163" y="32377"/>
                    <a:pt x="124919" y="29449"/>
                  </a:cubicBezTo>
                  <a:cubicBezTo>
                    <a:pt x="122479" y="26229"/>
                    <a:pt x="123747" y="22813"/>
                    <a:pt x="126285" y="20080"/>
                  </a:cubicBezTo>
                  <a:cubicBezTo>
                    <a:pt x="129213" y="17152"/>
                    <a:pt x="132531" y="14615"/>
                    <a:pt x="136142" y="12566"/>
                  </a:cubicBezTo>
                  <a:cubicBezTo>
                    <a:pt x="137147" y="11981"/>
                    <a:pt x="138152" y="11369"/>
                    <a:pt x="139163" y="10754"/>
                  </a:cubicBezTo>
                  <a:close/>
                  <a:moveTo>
                    <a:pt x="154051" y="4771"/>
                  </a:moveTo>
                  <a:cubicBezTo>
                    <a:pt x="157686" y="4771"/>
                    <a:pt x="161234" y="6242"/>
                    <a:pt x="163663" y="9345"/>
                  </a:cubicBezTo>
                  <a:cubicBezTo>
                    <a:pt x="164028" y="9828"/>
                    <a:pt x="164356" y="10331"/>
                    <a:pt x="164650" y="10851"/>
                  </a:cubicBezTo>
                  <a:lnTo>
                    <a:pt x="164650" y="10851"/>
                  </a:lnTo>
                  <a:cubicBezTo>
                    <a:pt x="163894" y="12402"/>
                    <a:pt x="163359" y="14063"/>
                    <a:pt x="163077" y="15786"/>
                  </a:cubicBezTo>
                  <a:cubicBezTo>
                    <a:pt x="162442" y="19867"/>
                    <a:pt x="163493" y="23526"/>
                    <a:pt x="165367" y="27077"/>
                  </a:cubicBezTo>
                  <a:lnTo>
                    <a:pt x="165367" y="27077"/>
                  </a:lnTo>
                  <a:cubicBezTo>
                    <a:pt x="164363" y="29612"/>
                    <a:pt x="162821" y="31912"/>
                    <a:pt x="160833" y="33841"/>
                  </a:cubicBezTo>
                  <a:cubicBezTo>
                    <a:pt x="158912" y="35648"/>
                    <a:pt x="156795" y="37292"/>
                    <a:pt x="154823" y="39094"/>
                  </a:cubicBezTo>
                  <a:lnTo>
                    <a:pt x="154823" y="39094"/>
                  </a:lnTo>
                  <a:cubicBezTo>
                    <a:pt x="152662" y="37517"/>
                    <a:pt x="150114" y="36588"/>
                    <a:pt x="147428" y="35972"/>
                  </a:cubicBezTo>
                  <a:lnTo>
                    <a:pt x="147428" y="35972"/>
                  </a:lnTo>
                  <a:cubicBezTo>
                    <a:pt x="147891" y="34203"/>
                    <a:pt x="148092" y="32338"/>
                    <a:pt x="148146" y="30620"/>
                  </a:cubicBezTo>
                  <a:cubicBezTo>
                    <a:pt x="148341" y="23106"/>
                    <a:pt x="146096" y="15689"/>
                    <a:pt x="141997" y="9443"/>
                  </a:cubicBezTo>
                  <a:cubicBezTo>
                    <a:pt x="141936" y="9351"/>
                    <a:pt x="141874" y="9260"/>
                    <a:pt x="141811" y="9168"/>
                  </a:cubicBezTo>
                  <a:lnTo>
                    <a:pt x="141811" y="9168"/>
                  </a:lnTo>
                  <a:cubicBezTo>
                    <a:pt x="144186" y="7782"/>
                    <a:pt x="146628" y="6500"/>
                    <a:pt x="149219" y="5637"/>
                  </a:cubicBezTo>
                  <a:cubicBezTo>
                    <a:pt x="150786" y="5064"/>
                    <a:pt x="152427" y="4771"/>
                    <a:pt x="154051" y="4771"/>
                  </a:cubicBezTo>
                  <a:close/>
                  <a:moveTo>
                    <a:pt x="111361" y="22094"/>
                  </a:moveTo>
                  <a:cubicBezTo>
                    <a:pt x="112639" y="28404"/>
                    <a:pt x="111495" y="35539"/>
                    <a:pt x="109987" y="41258"/>
                  </a:cubicBezTo>
                  <a:cubicBezTo>
                    <a:pt x="109265" y="43733"/>
                    <a:pt x="108434" y="46209"/>
                    <a:pt x="107494" y="48642"/>
                  </a:cubicBezTo>
                  <a:lnTo>
                    <a:pt x="107494" y="48642"/>
                  </a:lnTo>
                  <a:cubicBezTo>
                    <a:pt x="107153" y="48459"/>
                    <a:pt x="106814" y="48274"/>
                    <a:pt x="106474" y="48089"/>
                  </a:cubicBezTo>
                  <a:cubicBezTo>
                    <a:pt x="103936" y="46528"/>
                    <a:pt x="101496" y="44381"/>
                    <a:pt x="100716" y="41355"/>
                  </a:cubicBezTo>
                  <a:cubicBezTo>
                    <a:pt x="99642" y="37256"/>
                    <a:pt x="101984" y="33060"/>
                    <a:pt x="104327" y="29839"/>
                  </a:cubicBezTo>
                  <a:cubicBezTo>
                    <a:pt x="106391" y="27001"/>
                    <a:pt x="108839" y="24504"/>
                    <a:pt x="111361" y="22094"/>
                  </a:cubicBezTo>
                  <a:close/>
                  <a:moveTo>
                    <a:pt x="130643" y="4668"/>
                  </a:moveTo>
                  <a:cubicBezTo>
                    <a:pt x="130973" y="4668"/>
                    <a:pt x="131310" y="4697"/>
                    <a:pt x="131652" y="4758"/>
                  </a:cubicBezTo>
                  <a:cubicBezTo>
                    <a:pt x="133880" y="5156"/>
                    <a:pt x="135718" y="6656"/>
                    <a:pt x="137220" y="8307"/>
                  </a:cubicBezTo>
                  <a:lnTo>
                    <a:pt x="137220" y="8307"/>
                  </a:lnTo>
                  <a:cubicBezTo>
                    <a:pt x="135641" y="9267"/>
                    <a:pt x="134078" y="10266"/>
                    <a:pt x="132531" y="11297"/>
                  </a:cubicBezTo>
                  <a:cubicBezTo>
                    <a:pt x="128822" y="13346"/>
                    <a:pt x="125504" y="16177"/>
                    <a:pt x="122772" y="19495"/>
                  </a:cubicBezTo>
                  <a:cubicBezTo>
                    <a:pt x="120527" y="22520"/>
                    <a:pt x="119649" y="26229"/>
                    <a:pt x="121503" y="29742"/>
                  </a:cubicBezTo>
                  <a:cubicBezTo>
                    <a:pt x="123357" y="33158"/>
                    <a:pt x="126870" y="35109"/>
                    <a:pt x="130579" y="36183"/>
                  </a:cubicBezTo>
                  <a:cubicBezTo>
                    <a:pt x="134580" y="37159"/>
                    <a:pt x="138582" y="37842"/>
                    <a:pt x="142583" y="38232"/>
                  </a:cubicBezTo>
                  <a:cubicBezTo>
                    <a:pt x="142816" y="38269"/>
                    <a:pt x="143049" y="38306"/>
                    <a:pt x="143283" y="38344"/>
                  </a:cubicBezTo>
                  <a:lnTo>
                    <a:pt x="143283" y="38344"/>
                  </a:lnTo>
                  <a:cubicBezTo>
                    <a:pt x="143246" y="38405"/>
                    <a:pt x="143207" y="38465"/>
                    <a:pt x="143168" y="38525"/>
                  </a:cubicBezTo>
                  <a:cubicBezTo>
                    <a:pt x="143168" y="38499"/>
                    <a:pt x="143168" y="38487"/>
                    <a:pt x="143165" y="38487"/>
                  </a:cubicBezTo>
                  <a:cubicBezTo>
                    <a:pt x="143154" y="38487"/>
                    <a:pt x="143116" y="38577"/>
                    <a:pt x="142973" y="38720"/>
                  </a:cubicBezTo>
                  <a:lnTo>
                    <a:pt x="142583" y="39111"/>
                  </a:lnTo>
                  <a:cubicBezTo>
                    <a:pt x="142192" y="39501"/>
                    <a:pt x="141802" y="39891"/>
                    <a:pt x="141509" y="40184"/>
                  </a:cubicBezTo>
                  <a:cubicBezTo>
                    <a:pt x="140533" y="40965"/>
                    <a:pt x="139655" y="41746"/>
                    <a:pt x="138679" y="42526"/>
                  </a:cubicBezTo>
                  <a:cubicBezTo>
                    <a:pt x="136239" y="44478"/>
                    <a:pt x="133799" y="46332"/>
                    <a:pt x="131360" y="48187"/>
                  </a:cubicBezTo>
                  <a:cubicBezTo>
                    <a:pt x="128243" y="50618"/>
                    <a:pt x="124927" y="53168"/>
                    <a:pt x="122099" y="56118"/>
                  </a:cubicBezTo>
                  <a:lnTo>
                    <a:pt x="122099" y="56118"/>
                  </a:lnTo>
                  <a:cubicBezTo>
                    <a:pt x="120258" y="54862"/>
                    <a:pt x="118302" y="53821"/>
                    <a:pt x="116233" y="52969"/>
                  </a:cubicBezTo>
                  <a:cubicBezTo>
                    <a:pt x="114191" y="52068"/>
                    <a:pt x="112185" y="51093"/>
                    <a:pt x="110194" y="50066"/>
                  </a:cubicBezTo>
                  <a:lnTo>
                    <a:pt x="110194" y="50066"/>
                  </a:lnTo>
                  <a:cubicBezTo>
                    <a:pt x="110727" y="48681"/>
                    <a:pt x="111211" y="47273"/>
                    <a:pt x="111646" y="45844"/>
                  </a:cubicBezTo>
                  <a:cubicBezTo>
                    <a:pt x="114341" y="37677"/>
                    <a:pt x="116091" y="28274"/>
                    <a:pt x="113762" y="19829"/>
                  </a:cubicBezTo>
                  <a:lnTo>
                    <a:pt x="113762" y="19829"/>
                  </a:lnTo>
                  <a:cubicBezTo>
                    <a:pt x="114262" y="19360"/>
                    <a:pt x="114761" y="18892"/>
                    <a:pt x="115257" y="18421"/>
                  </a:cubicBezTo>
                  <a:cubicBezTo>
                    <a:pt x="117014" y="16665"/>
                    <a:pt x="118868" y="15005"/>
                    <a:pt x="120527" y="13151"/>
                  </a:cubicBezTo>
                  <a:cubicBezTo>
                    <a:pt x="122186" y="11297"/>
                    <a:pt x="123260" y="9443"/>
                    <a:pt x="124821" y="7784"/>
                  </a:cubicBezTo>
                  <a:cubicBezTo>
                    <a:pt x="126357" y="6077"/>
                    <a:pt x="128342" y="4668"/>
                    <a:pt x="130643" y="4668"/>
                  </a:cubicBezTo>
                  <a:close/>
                  <a:moveTo>
                    <a:pt x="154828" y="43127"/>
                  </a:moveTo>
                  <a:lnTo>
                    <a:pt x="154828" y="43127"/>
                  </a:lnTo>
                  <a:cubicBezTo>
                    <a:pt x="157969" y="46796"/>
                    <a:pt x="157064" y="51952"/>
                    <a:pt x="155337" y="56897"/>
                  </a:cubicBezTo>
                  <a:lnTo>
                    <a:pt x="155337" y="56897"/>
                  </a:lnTo>
                  <a:cubicBezTo>
                    <a:pt x="154970" y="56675"/>
                    <a:pt x="154621" y="56439"/>
                    <a:pt x="154294" y="56189"/>
                  </a:cubicBezTo>
                  <a:cubicBezTo>
                    <a:pt x="151464" y="54140"/>
                    <a:pt x="150976" y="51017"/>
                    <a:pt x="152049" y="47699"/>
                  </a:cubicBezTo>
                  <a:cubicBezTo>
                    <a:pt x="152589" y="45963"/>
                    <a:pt x="153602" y="44471"/>
                    <a:pt x="154828" y="43127"/>
                  </a:cubicBezTo>
                  <a:close/>
                  <a:moveTo>
                    <a:pt x="80479" y="25154"/>
                  </a:moveTo>
                  <a:lnTo>
                    <a:pt x="80479" y="25154"/>
                  </a:lnTo>
                  <a:cubicBezTo>
                    <a:pt x="80907" y="26486"/>
                    <a:pt x="81245" y="27855"/>
                    <a:pt x="81490" y="29254"/>
                  </a:cubicBezTo>
                  <a:cubicBezTo>
                    <a:pt x="82368" y="35207"/>
                    <a:pt x="81880" y="41258"/>
                    <a:pt x="80026" y="46918"/>
                  </a:cubicBezTo>
                  <a:cubicBezTo>
                    <a:pt x="78767" y="50962"/>
                    <a:pt x="77102" y="54871"/>
                    <a:pt x="75123" y="58583"/>
                  </a:cubicBezTo>
                  <a:lnTo>
                    <a:pt x="75123" y="58583"/>
                  </a:lnTo>
                  <a:cubicBezTo>
                    <a:pt x="73686" y="55576"/>
                    <a:pt x="72629" y="52396"/>
                    <a:pt x="72024" y="49065"/>
                  </a:cubicBezTo>
                  <a:cubicBezTo>
                    <a:pt x="70853" y="43795"/>
                    <a:pt x="71536" y="38232"/>
                    <a:pt x="73975" y="33450"/>
                  </a:cubicBezTo>
                  <a:cubicBezTo>
                    <a:pt x="75537" y="30913"/>
                    <a:pt x="77294" y="28473"/>
                    <a:pt x="79343" y="26326"/>
                  </a:cubicBezTo>
                  <a:cubicBezTo>
                    <a:pt x="79728" y="25941"/>
                    <a:pt x="80106" y="25550"/>
                    <a:pt x="80479" y="25154"/>
                  </a:cubicBezTo>
                  <a:close/>
                  <a:moveTo>
                    <a:pt x="201060" y="33093"/>
                  </a:moveTo>
                  <a:cubicBezTo>
                    <a:pt x="200133" y="41080"/>
                    <a:pt x="197842" y="48817"/>
                    <a:pt x="195380" y="56384"/>
                  </a:cubicBezTo>
                  <a:cubicBezTo>
                    <a:pt x="194969" y="57617"/>
                    <a:pt x="194547" y="58861"/>
                    <a:pt x="194124" y="60113"/>
                  </a:cubicBezTo>
                  <a:lnTo>
                    <a:pt x="194124" y="60113"/>
                  </a:lnTo>
                  <a:cubicBezTo>
                    <a:pt x="188803" y="53818"/>
                    <a:pt x="186093" y="43042"/>
                    <a:pt x="192355" y="36866"/>
                  </a:cubicBezTo>
                  <a:cubicBezTo>
                    <a:pt x="194745" y="34539"/>
                    <a:pt x="197987" y="33995"/>
                    <a:pt x="201060" y="33093"/>
                  </a:cubicBezTo>
                  <a:close/>
                  <a:moveTo>
                    <a:pt x="167228" y="30106"/>
                  </a:moveTo>
                  <a:cubicBezTo>
                    <a:pt x="169190" y="33067"/>
                    <a:pt x="171314" y="36065"/>
                    <a:pt x="172251" y="39501"/>
                  </a:cubicBezTo>
                  <a:cubicBezTo>
                    <a:pt x="173617" y="44381"/>
                    <a:pt x="172153" y="49358"/>
                    <a:pt x="171177" y="54140"/>
                  </a:cubicBezTo>
                  <a:cubicBezTo>
                    <a:pt x="170752" y="56457"/>
                    <a:pt x="170418" y="58821"/>
                    <a:pt x="170464" y="61152"/>
                  </a:cubicBezTo>
                  <a:lnTo>
                    <a:pt x="170464" y="61152"/>
                  </a:lnTo>
                  <a:cubicBezTo>
                    <a:pt x="165977" y="60331"/>
                    <a:pt x="161515" y="59571"/>
                    <a:pt x="158000" y="58190"/>
                  </a:cubicBezTo>
                  <a:lnTo>
                    <a:pt x="158000" y="58190"/>
                  </a:lnTo>
                  <a:cubicBezTo>
                    <a:pt x="160116" y="52272"/>
                    <a:pt x="161385" y="45945"/>
                    <a:pt x="156982" y="41044"/>
                  </a:cubicBezTo>
                  <a:lnTo>
                    <a:pt x="156982" y="41044"/>
                  </a:lnTo>
                  <a:cubicBezTo>
                    <a:pt x="158343" y="39850"/>
                    <a:pt x="159774" y="38748"/>
                    <a:pt x="161028" y="37647"/>
                  </a:cubicBezTo>
                  <a:cubicBezTo>
                    <a:pt x="163644" y="35596"/>
                    <a:pt x="165748" y="33033"/>
                    <a:pt x="167228" y="30106"/>
                  </a:cubicBezTo>
                  <a:close/>
                  <a:moveTo>
                    <a:pt x="181887" y="3582"/>
                  </a:moveTo>
                  <a:cubicBezTo>
                    <a:pt x="187247" y="3582"/>
                    <a:pt x="192567" y="5942"/>
                    <a:pt x="196259" y="10126"/>
                  </a:cubicBezTo>
                  <a:cubicBezTo>
                    <a:pt x="200960" y="15461"/>
                    <a:pt x="201809" y="22890"/>
                    <a:pt x="201364" y="29775"/>
                  </a:cubicBezTo>
                  <a:lnTo>
                    <a:pt x="201364" y="29775"/>
                  </a:lnTo>
                  <a:cubicBezTo>
                    <a:pt x="198261" y="30960"/>
                    <a:pt x="194748" y="31313"/>
                    <a:pt x="191964" y="33255"/>
                  </a:cubicBezTo>
                  <a:cubicBezTo>
                    <a:pt x="183474" y="39111"/>
                    <a:pt x="185035" y="51798"/>
                    <a:pt x="189915" y="59507"/>
                  </a:cubicBezTo>
                  <a:cubicBezTo>
                    <a:pt x="190838" y="60963"/>
                    <a:pt x="191887" y="62245"/>
                    <a:pt x="193038" y="63378"/>
                  </a:cubicBezTo>
                  <a:lnTo>
                    <a:pt x="193038" y="63378"/>
                  </a:lnTo>
                  <a:cubicBezTo>
                    <a:pt x="192633" y="64622"/>
                    <a:pt x="192238" y="65871"/>
                    <a:pt x="191867" y="67119"/>
                  </a:cubicBezTo>
                  <a:cubicBezTo>
                    <a:pt x="191285" y="68865"/>
                    <a:pt x="190727" y="70659"/>
                    <a:pt x="190361" y="72477"/>
                  </a:cubicBezTo>
                  <a:lnTo>
                    <a:pt x="190361" y="72477"/>
                  </a:lnTo>
                  <a:cubicBezTo>
                    <a:pt x="188867" y="65597"/>
                    <a:pt x="181501" y="63317"/>
                    <a:pt x="173541" y="61734"/>
                  </a:cubicBezTo>
                  <a:lnTo>
                    <a:pt x="173541" y="61734"/>
                  </a:lnTo>
                  <a:cubicBezTo>
                    <a:pt x="173426" y="60060"/>
                    <a:pt x="173577" y="58311"/>
                    <a:pt x="173910" y="56482"/>
                  </a:cubicBezTo>
                  <a:cubicBezTo>
                    <a:pt x="174691" y="51602"/>
                    <a:pt x="176350" y="46820"/>
                    <a:pt x="175764" y="41843"/>
                  </a:cubicBezTo>
                  <a:cubicBezTo>
                    <a:pt x="175276" y="37159"/>
                    <a:pt x="172934" y="33255"/>
                    <a:pt x="170397" y="29351"/>
                  </a:cubicBezTo>
                  <a:cubicBezTo>
                    <a:pt x="169820" y="28434"/>
                    <a:pt x="169222" y="27509"/>
                    <a:pt x="168657" y="26564"/>
                  </a:cubicBezTo>
                  <a:lnTo>
                    <a:pt x="168657" y="26564"/>
                  </a:lnTo>
                  <a:cubicBezTo>
                    <a:pt x="170007" y="22285"/>
                    <a:pt x="170099" y="17622"/>
                    <a:pt x="168933" y="13249"/>
                  </a:cubicBezTo>
                  <a:cubicBezTo>
                    <a:pt x="168711" y="12432"/>
                    <a:pt x="168431" y="11642"/>
                    <a:pt x="168095" y="10884"/>
                  </a:cubicBezTo>
                  <a:lnTo>
                    <a:pt x="168095" y="10884"/>
                  </a:lnTo>
                  <a:cubicBezTo>
                    <a:pt x="169249" y="8992"/>
                    <a:pt x="170823" y="7356"/>
                    <a:pt x="172739" y="6125"/>
                  </a:cubicBezTo>
                  <a:cubicBezTo>
                    <a:pt x="175588" y="4393"/>
                    <a:pt x="178745" y="3582"/>
                    <a:pt x="181887" y="3582"/>
                  </a:cubicBezTo>
                  <a:close/>
                  <a:moveTo>
                    <a:pt x="34565" y="42919"/>
                  </a:moveTo>
                  <a:cubicBezTo>
                    <a:pt x="41748" y="44480"/>
                    <a:pt x="49632" y="45735"/>
                    <a:pt x="55628" y="50138"/>
                  </a:cubicBezTo>
                  <a:cubicBezTo>
                    <a:pt x="61191" y="54140"/>
                    <a:pt x="64216" y="61947"/>
                    <a:pt x="62362" y="68681"/>
                  </a:cubicBezTo>
                  <a:cubicBezTo>
                    <a:pt x="61960" y="70111"/>
                    <a:pt x="61327" y="71413"/>
                    <a:pt x="60529" y="72606"/>
                  </a:cubicBezTo>
                  <a:lnTo>
                    <a:pt x="60529" y="72606"/>
                  </a:lnTo>
                  <a:cubicBezTo>
                    <a:pt x="56681" y="70472"/>
                    <a:pt x="52564" y="68850"/>
                    <a:pt x="48894" y="66631"/>
                  </a:cubicBezTo>
                  <a:cubicBezTo>
                    <a:pt x="45186" y="64484"/>
                    <a:pt x="41965" y="61557"/>
                    <a:pt x="39428" y="58043"/>
                  </a:cubicBezTo>
                  <a:cubicBezTo>
                    <a:pt x="36206" y="53509"/>
                    <a:pt x="34808" y="48282"/>
                    <a:pt x="34565" y="42919"/>
                  </a:cubicBezTo>
                  <a:close/>
                  <a:moveTo>
                    <a:pt x="122526" y="60163"/>
                  </a:moveTo>
                  <a:cubicBezTo>
                    <a:pt x="123171" y="60733"/>
                    <a:pt x="123777" y="61356"/>
                    <a:pt x="124333" y="62045"/>
                  </a:cubicBezTo>
                  <a:cubicBezTo>
                    <a:pt x="126984" y="65178"/>
                    <a:pt x="127585" y="69105"/>
                    <a:pt x="127116" y="73064"/>
                  </a:cubicBezTo>
                  <a:lnTo>
                    <a:pt x="127116" y="73064"/>
                  </a:lnTo>
                  <a:cubicBezTo>
                    <a:pt x="127001" y="73035"/>
                    <a:pt x="126887" y="73006"/>
                    <a:pt x="126773" y="72975"/>
                  </a:cubicBezTo>
                  <a:cubicBezTo>
                    <a:pt x="124235" y="72194"/>
                    <a:pt x="120917" y="71023"/>
                    <a:pt x="119649" y="68486"/>
                  </a:cubicBezTo>
                  <a:cubicBezTo>
                    <a:pt x="118868" y="66827"/>
                    <a:pt x="119356" y="64972"/>
                    <a:pt x="120332" y="63216"/>
                  </a:cubicBezTo>
                  <a:cubicBezTo>
                    <a:pt x="121008" y="62159"/>
                    <a:pt x="121740" y="61138"/>
                    <a:pt x="122526" y="60163"/>
                  </a:cubicBezTo>
                  <a:close/>
                  <a:moveTo>
                    <a:pt x="146338" y="38906"/>
                  </a:moveTo>
                  <a:cubicBezTo>
                    <a:pt x="148575" y="39389"/>
                    <a:pt x="150752" y="40074"/>
                    <a:pt x="152636" y="41258"/>
                  </a:cubicBezTo>
                  <a:lnTo>
                    <a:pt x="152636" y="41258"/>
                  </a:lnTo>
                  <a:cubicBezTo>
                    <a:pt x="152013" y="41936"/>
                    <a:pt x="151422" y="42647"/>
                    <a:pt x="150878" y="43405"/>
                  </a:cubicBezTo>
                  <a:cubicBezTo>
                    <a:pt x="148731" y="46430"/>
                    <a:pt x="147658" y="50724"/>
                    <a:pt x="149121" y="54335"/>
                  </a:cubicBezTo>
                  <a:cubicBezTo>
                    <a:pt x="150081" y="56771"/>
                    <a:pt x="152045" y="58481"/>
                    <a:pt x="154255" y="59761"/>
                  </a:cubicBezTo>
                  <a:lnTo>
                    <a:pt x="154255" y="59761"/>
                  </a:lnTo>
                  <a:cubicBezTo>
                    <a:pt x="153260" y="62241"/>
                    <a:pt x="152214" y="64577"/>
                    <a:pt x="151561" y="66534"/>
                  </a:cubicBezTo>
                  <a:cubicBezTo>
                    <a:pt x="151092" y="67883"/>
                    <a:pt x="150702" y="69258"/>
                    <a:pt x="150434" y="70647"/>
                  </a:cubicBezTo>
                  <a:lnTo>
                    <a:pt x="150434" y="70647"/>
                  </a:lnTo>
                  <a:cubicBezTo>
                    <a:pt x="145073" y="71433"/>
                    <a:pt x="139811" y="72800"/>
                    <a:pt x="134483" y="73365"/>
                  </a:cubicBezTo>
                  <a:cubicBezTo>
                    <a:pt x="133505" y="73516"/>
                    <a:pt x="132514" y="73594"/>
                    <a:pt x="131518" y="73594"/>
                  </a:cubicBezTo>
                  <a:cubicBezTo>
                    <a:pt x="131090" y="73594"/>
                    <a:pt x="130661" y="73579"/>
                    <a:pt x="130233" y="73550"/>
                  </a:cubicBezTo>
                  <a:lnTo>
                    <a:pt x="130233" y="73550"/>
                  </a:lnTo>
                  <a:cubicBezTo>
                    <a:pt x="130307" y="72907"/>
                    <a:pt x="130358" y="72261"/>
                    <a:pt x="130384" y="71609"/>
                  </a:cubicBezTo>
                  <a:cubicBezTo>
                    <a:pt x="130677" y="66729"/>
                    <a:pt x="128822" y="61947"/>
                    <a:pt x="125309" y="58629"/>
                  </a:cubicBezTo>
                  <a:cubicBezTo>
                    <a:pt x="125042" y="58391"/>
                    <a:pt x="124772" y="58158"/>
                    <a:pt x="124499" y="57930"/>
                  </a:cubicBezTo>
                  <a:lnTo>
                    <a:pt x="124499" y="57930"/>
                  </a:lnTo>
                  <a:cubicBezTo>
                    <a:pt x="124950" y="57466"/>
                    <a:pt x="125415" y="57016"/>
                    <a:pt x="125895" y="56580"/>
                  </a:cubicBezTo>
                  <a:cubicBezTo>
                    <a:pt x="130677" y="52188"/>
                    <a:pt x="135947" y="48479"/>
                    <a:pt x="141021" y="44381"/>
                  </a:cubicBezTo>
                  <a:cubicBezTo>
                    <a:pt x="142778" y="43209"/>
                    <a:pt x="144437" y="41648"/>
                    <a:pt x="145706" y="39989"/>
                  </a:cubicBezTo>
                  <a:cubicBezTo>
                    <a:pt x="145936" y="39643"/>
                    <a:pt x="146146" y="39281"/>
                    <a:pt x="146338" y="38906"/>
                  </a:cubicBezTo>
                  <a:close/>
                  <a:moveTo>
                    <a:pt x="96682" y="8004"/>
                  </a:moveTo>
                  <a:cubicBezTo>
                    <a:pt x="100460" y="8004"/>
                    <a:pt x="104183" y="10197"/>
                    <a:pt x="106669" y="12761"/>
                  </a:cubicBezTo>
                  <a:cubicBezTo>
                    <a:pt x="108354" y="14492"/>
                    <a:pt x="109559" y="16502"/>
                    <a:pt x="110385" y="18680"/>
                  </a:cubicBezTo>
                  <a:lnTo>
                    <a:pt x="110385" y="18680"/>
                  </a:lnTo>
                  <a:cubicBezTo>
                    <a:pt x="109591" y="19432"/>
                    <a:pt x="108805" y="20189"/>
                    <a:pt x="108035" y="20959"/>
                  </a:cubicBezTo>
                  <a:cubicBezTo>
                    <a:pt x="102375" y="26521"/>
                    <a:pt x="94470" y="35402"/>
                    <a:pt x="98374" y="43990"/>
                  </a:cubicBezTo>
                  <a:cubicBezTo>
                    <a:pt x="99897" y="47406"/>
                    <a:pt x="102920" y="49718"/>
                    <a:pt x="106301" y="51566"/>
                  </a:cubicBezTo>
                  <a:lnTo>
                    <a:pt x="106301" y="51566"/>
                  </a:lnTo>
                  <a:cubicBezTo>
                    <a:pt x="105799" y="52733"/>
                    <a:pt x="105271" y="53885"/>
                    <a:pt x="104717" y="55018"/>
                  </a:cubicBezTo>
                  <a:cubicBezTo>
                    <a:pt x="102570" y="59215"/>
                    <a:pt x="99447" y="62825"/>
                    <a:pt x="96519" y="66631"/>
                  </a:cubicBezTo>
                  <a:cubicBezTo>
                    <a:pt x="94691" y="69091"/>
                    <a:pt x="92740" y="71835"/>
                    <a:pt x="91325" y="74786"/>
                  </a:cubicBezTo>
                  <a:lnTo>
                    <a:pt x="91325" y="74786"/>
                  </a:lnTo>
                  <a:cubicBezTo>
                    <a:pt x="90709" y="74412"/>
                    <a:pt x="90098" y="74037"/>
                    <a:pt x="89493" y="73658"/>
                  </a:cubicBezTo>
                  <a:cubicBezTo>
                    <a:pt x="85199" y="71023"/>
                    <a:pt x="81100" y="68095"/>
                    <a:pt x="78172" y="63899"/>
                  </a:cubicBezTo>
                  <a:cubicBezTo>
                    <a:pt x="77680" y="63169"/>
                    <a:pt x="77211" y="62425"/>
                    <a:pt x="76766" y="61670"/>
                  </a:cubicBezTo>
                  <a:lnTo>
                    <a:pt x="76766" y="61670"/>
                  </a:lnTo>
                  <a:cubicBezTo>
                    <a:pt x="78821" y="57996"/>
                    <a:pt x="80569" y="54140"/>
                    <a:pt x="82076" y="50236"/>
                  </a:cubicBezTo>
                  <a:cubicBezTo>
                    <a:pt x="85285" y="41235"/>
                    <a:pt x="85920" y="31481"/>
                    <a:pt x="82673" y="22685"/>
                  </a:cubicBezTo>
                  <a:lnTo>
                    <a:pt x="82673" y="22685"/>
                  </a:lnTo>
                  <a:cubicBezTo>
                    <a:pt x="83574" y="21616"/>
                    <a:pt x="84445" y="20517"/>
                    <a:pt x="85296" y="19397"/>
                  </a:cubicBezTo>
                  <a:cubicBezTo>
                    <a:pt x="87638" y="15786"/>
                    <a:pt x="89200" y="9931"/>
                    <a:pt x="93787" y="8467"/>
                  </a:cubicBezTo>
                  <a:cubicBezTo>
                    <a:pt x="94742" y="8148"/>
                    <a:pt x="95714" y="8004"/>
                    <a:pt x="96682" y="8004"/>
                  </a:cubicBezTo>
                  <a:close/>
                  <a:moveTo>
                    <a:pt x="174182" y="65077"/>
                  </a:moveTo>
                  <a:cubicBezTo>
                    <a:pt x="175501" y="65359"/>
                    <a:pt x="176812" y="65674"/>
                    <a:pt x="178106" y="66046"/>
                  </a:cubicBezTo>
                  <a:cubicBezTo>
                    <a:pt x="181620" y="67022"/>
                    <a:pt x="185719" y="68681"/>
                    <a:pt x="187085" y="72292"/>
                  </a:cubicBezTo>
                  <a:cubicBezTo>
                    <a:pt x="187432" y="73211"/>
                    <a:pt x="187608" y="74151"/>
                    <a:pt x="187649" y="75097"/>
                  </a:cubicBezTo>
                  <a:lnTo>
                    <a:pt x="187649" y="75097"/>
                  </a:lnTo>
                  <a:cubicBezTo>
                    <a:pt x="184048" y="74446"/>
                    <a:pt x="180607" y="73361"/>
                    <a:pt x="177814" y="70633"/>
                  </a:cubicBezTo>
                  <a:cubicBezTo>
                    <a:pt x="175987" y="68889"/>
                    <a:pt x="174832" y="67040"/>
                    <a:pt x="174182" y="65077"/>
                  </a:cubicBezTo>
                  <a:close/>
                  <a:moveTo>
                    <a:pt x="57811" y="4936"/>
                  </a:moveTo>
                  <a:cubicBezTo>
                    <a:pt x="59095" y="4936"/>
                    <a:pt x="60394" y="5101"/>
                    <a:pt x="61679" y="5441"/>
                  </a:cubicBezTo>
                  <a:cubicBezTo>
                    <a:pt x="66754" y="6808"/>
                    <a:pt x="71048" y="10321"/>
                    <a:pt x="74366" y="14322"/>
                  </a:cubicBezTo>
                  <a:cubicBezTo>
                    <a:pt x="76352" y="16622"/>
                    <a:pt x="77974" y="19146"/>
                    <a:pt x="79203" y="21849"/>
                  </a:cubicBezTo>
                  <a:lnTo>
                    <a:pt x="79203" y="21849"/>
                  </a:lnTo>
                  <a:cubicBezTo>
                    <a:pt x="75799" y="25583"/>
                    <a:pt x="72220" y="29378"/>
                    <a:pt x="70267" y="34133"/>
                  </a:cubicBezTo>
                  <a:cubicBezTo>
                    <a:pt x="66560" y="42926"/>
                    <a:pt x="68716" y="53469"/>
                    <a:pt x="73305" y="61796"/>
                  </a:cubicBezTo>
                  <a:lnTo>
                    <a:pt x="73305" y="61796"/>
                  </a:lnTo>
                  <a:cubicBezTo>
                    <a:pt x="72919" y="62439"/>
                    <a:pt x="72525" y="63075"/>
                    <a:pt x="72121" y="63704"/>
                  </a:cubicBezTo>
                  <a:cubicBezTo>
                    <a:pt x="69714" y="67555"/>
                    <a:pt x="67241" y="71472"/>
                    <a:pt x="65461" y="75727"/>
                  </a:cubicBezTo>
                  <a:lnTo>
                    <a:pt x="65461" y="75727"/>
                  </a:lnTo>
                  <a:cubicBezTo>
                    <a:pt x="64689" y="75165"/>
                    <a:pt x="63893" y="74629"/>
                    <a:pt x="63079" y="74118"/>
                  </a:cubicBezTo>
                  <a:lnTo>
                    <a:pt x="63079" y="74118"/>
                  </a:lnTo>
                  <a:cubicBezTo>
                    <a:pt x="64069" y="72618"/>
                    <a:pt x="64838" y="70977"/>
                    <a:pt x="65290" y="69169"/>
                  </a:cubicBezTo>
                  <a:cubicBezTo>
                    <a:pt x="66949" y="61849"/>
                    <a:pt x="64607" y="54237"/>
                    <a:pt x="59141" y="49065"/>
                  </a:cubicBezTo>
                  <a:cubicBezTo>
                    <a:pt x="53384" y="43795"/>
                    <a:pt x="45186" y="42038"/>
                    <a:pt x="37769" y="40574"/>
                  </a:cubicBezTo>
                  <a:cubicBezTo>
                    <a:pt x="36700" y="40344"/>
                    <a:pt x="35623" y="40116"/>
                    <a:pt x="34546" y="39880"/>
                  </a:cubicBezTo>
                  <a:lnTo>
                    <a:pt x="34546" y="39880"/>
                  </a:lnTo>
                  <a:cubicBezTo>
                    <a:pt x="34621" y="37466"/>
                    <a:pt x="34902" y="35046"/>
                    <a:pt x="35329" y="32670"/>
                  </a:cubicBezTo>
                  <a:cubicBezTo>
                    <a:pt x="36890" y="23984"/>
                    <a:pt x="41087" y="14030"/>
                    <a:pt x="48211" y="8369"/>
                  </a:cubicBezTo>
                  <a:cubicBezTo>
                    <a:pt x="50923" y="6157"/>
                    <a:pt x="54314" y="4936"/>
                    <a:pt x="57811" y="4936"/>
                  </a:cubicBezTo>
                  <a:close/>
                  <a:moveTo>
                    <a:pt x="156556" y="73128"/>
                  </a:moveTo>
                  <a:cubicBezTo>
                    <a:pt x="157071" y="73128"/>
                    <a:pt x="157586" y="73141"/>
                    <a:pt x="158100" y="73170"/>
                  </a:cubicBezTo>
                  <a:cubicBezTo>
                    <a:pt x="160442" y="73170"/>
                    <a:pt x="162687" y="73951"/>
                    <a:pt x="164443" y="75512"/>
                  </a:cubicBezTo>
                  <a:cubicBezTo>
                    <a:pt x="166493" y="77562"/>
                    <a:pt x="166883" y="80685"/>
                    <a:pt x="166883" y="83515"/>
                  </a:cubicBezTo>
                  <a:cubicBezTo>
                    <a:pt x="166836" y="85125"/>
                    <a:pt x="166605" y="86735"/>
                    <a:pt x="166167" y="88290"/>
                  </a:cubicBezTo>
                  <a:lnTo>
                    <a:pt x="166167" y="88290"/>
                  </a:lnTo>
                  <a:cubicBezTo>
                    <a:pt x="164989" y="87931"/>
                    <a:pt x="163824" y="87552"/>
                    <a:pt x="162687" y="87126"/>
                  </a:cubicBezTo>
                  <a:cubicBezTo>
                    <a:pt x="158978" y="85759"/>
                    <a:pt x="155758" y="83612"/>
                    <a:pt x="154099" y="79806"/>
                  </a:cubicBezTo>
                  <a:cubicBezTo>
                    <a:pt x="153200" y="77650"/>
                    <a:pt x="152984" y="75472"/>
                    <a:pt x="153175" y="73303"/>
                  </a:cubicBezTo>
                  <a:lnTo>
                    <a:pt x="153175" y="73303"/>
                  </a:lnTo>
                  <a:cubicBezTo>
                    <a:pt x="154304" y="73192"/>
                    <a:pt x="155432" y="73128"/>
                    <a:pt x="156556" y="73128"/>
                  </a:cubicBezTo>
                  <a:close/>
                  <a:moveTo>
                    <a:pt x="193432" y="78868"/>
                  </a:moveTo>
                  <a:cubicBezTo>
                    <a:pt x="196066" y="79246"/>
                    <a:pt x="198651" y="79807"/>
                    <a:pt x="201041" y="81075"/>
                  </a:cubicBezTo>
                  <a:cubicBezTo>
                    <a:pt x="204956" y="83176"/>
                    <a:pt x="207469" y="87146"/>
                    <a:pt x="207759" y="91613"/>
                  </a:cubicBezTo>
                  <a:lnTo>
                    <a:pt x="207759" y="91613"/>
                  </a:lnTo>
                  <a:cubicBezTo>
                    <a:pt x="206273" y="90942"/>
                    <a:pt x="204802" y="90239"/>
                    <a:pt x="203383" y="89468"/>
                  </a:cubicBezTo>
                  <a:cubicBezTo>
                    <a:pt x="200162" y="88004"/>
                    <a:pt x="197332" y="85759"/>
                    <a:pt x="195185" y="82929"/>
                  </a:cubicBezTo>
                  <a:cubicBezTo>
                    <a:pt x="194375" y="81674"/>
                    <a:pt x="193784" y="80302"/>
                    <a:pt x="193432" y="78868"/>
                  </a:cubicBezTo>
                  <a:close/>
                  <a:moveTo>
                    <a:pt x="156912" y="61062"/>
                  </a:moveTo>
                  <a:cubicBezTo>
                    <a:pt x="161379" y="62806"/>
                    <a:pt x="166115" y="63545"/>
                    <a:pt x="170813" y="64414"/>
                  </a:cubicBezTo>
                  <a:lnTo>
                    <a:pt x="170813" y="64414"/>
                  </a:lnTo>
                  <a:cubicBezTo>
                    <a:pt x="171090" y="65768"/>
                    <a:pt x="171550" y="67098"/>
                    <a:pt x="172251" y="68388"/>
                  </a:cubicBezTo>
                  <a:cubicBezTo>
                    <a:pt x="175081" y="73268"/>
                    <a:pt x="179961" y="76781"/>
                    <a:pt x="185523" y="77757"/>
                  </a:cubicBezTo>
                  <a:cubicBezTo>
                    <a:pt x="186134" y="77884"/>
                    <a:pt x="186750" y="77991"/>
                    <a:pt x="187370" y="78087"/>
                  </a:cubicBezTo>
                  <a:lnTo>
                    <a:pt x="187370" y="78087"/>
                  </a:lnTo>
                  <a:cubicBezTo>
                    <a:pt x="186814" y="80645"/>
                    <a:pt x="185534" y="83115"/>
                    <a:pt x="184255" y="85174"/>
                  </a:cubicBezTo>
                  <a:cubicBezTo>
                    <a:pt x="182558" y="87860"/>
                    <a:pt x="180605" y="90342"/>
                    <a:pt x="179176" y="93063"/>
                  </a:cubicBezTo>
                  <a:lnTo>
                    <a:pt x="179176" y="93063"/>
                  </a:lnTo>
                  <a:cubicBezTo>
                    <a:pt x="176108" y="91228"/>
                    <a:pt x="172576" y="90168"/>
                    <a:pt x="169030" y="89135"/>
                  </a:cubicBezTo>
                  <a:lnTo>
                    <a:pt x="169030" y="89135"/>
                  </a:lnTo>
                  <a:cubicBezTo>
                    <a:pt x="169331" y="88123"/>
                    <a:pt x="169560" y="87092"/>
                    <a:pt x="169713" y="86052"/>
                  </a:cubicBezTo>
                  <a:cubicBezTo>
                    <a:pt x="170006" y="82539"/>
                    <a:pt x="169909" y="78733"/>
                    <a:pt x="168250" y="75610"/>
                  </a:cubicBezTo>
                  <a:cubicBezTo>
                    <a:pt x="165916" y="71265"/>
                    <a:pt x="161194" y="70104"/>
                    <a:pt x="156655" y="70104"/>
                  </a:cubicBezTo>
                  <a:cubicBezTo>
                    <a:pt x="155689" y="70104"/>
                    <a:pt x="154731" y="70157"/>
                    <a:pt x="153806" y="70242"/>
                  </a:cubicBezTo>
                  <a:cubicBezTo>
                    <a:pt x="153765" y="70246"/>
                    <a:pt x="153724" y="70250"/>
                    <a:pt x="153683" y="70253"/>
                  </a:cubicBezTo>
                  <a:lnTo>
                    <a:pt x="153683" y="70253"/>
                  </a:lnTo>
                  <a:cubicBezTo>
                    <a:pt x="154043" y="68740"/>
                    <a:pt x="154538" y="67236"/>
                    <a:pt x="155075" y="65753"/>
                  </a:cubicBezTo>
                  <a:cubicBezTo>
                    <a:pt x="155617" y="64276"/>
                    <a:pt x="156267" y="62698"/>
                    <a:pt x="156912" y="61062"/>
                  </a:cubicBezTo>
                  <a:close/>
                  <a:moveTo>
                    <a:pt x="109005" y="52932"/>
                  </a:moveTo>
                  <a:cubicBezTo>
                    <a:pt x="111084" y="53915"/>
                    <a:pt x="113183" y="54793"/>
                    <a:pt x="115062" y="55701"/>
                  </a:cubicBezTo>
                  <a:cubicBezTo>
                    <a:pt x="116790" y="56491"/>
                    <a:pt x="118518" y="57331"/>
                    <a:pt x="120120" y="58360"/>
                  </a:cubicBezTo>
                  <a:lnTo>
                    <a:pt x="120120" y="58360"/>
                  </a:lnTo>
                  <a:cubicBezTo>
                    <a:pt x="119302" y="59374"/>
                    <a:pt x="118552" y="60437"/>
                    <a:pt x="117892" y="61557"/>
                  </a:cubicBezTo>
                  <a:cubicBezTo>
                    <a:pt x="116623" y="63509"/>
                    <a:pt x="116135" y="65948"/>
                    <a:pt x="116526" y="68388"/>
                  </a:cubicBezTo>
                  <a:cubicBezTo>
                    <a:pt x="117306" y="70926"/>
                    <a:pt x="119063" y="72975"/>
                    <a:pt x="121503" y="74048"/>
                  </a:cubicBezTo>
                  <a:cubicBezTo>
                    <a:pt x="123184" y="74959"/>
                    <a:pt x="124884" y="75576"/>
                    <a:pt x="126601" y="75967"/>
                  </a:cubicBezTo>
                  <a:lnTo>
                    <a:pt x="126601" y="75967"/>
                  </a:lnTo>
                  <a:cubicBezTo>
                    <a:pt x="125308" y="82014"/>
                    <a:pt x="122584" y="87873"/>
                    <a:pt x="121252" y="93941"/>
                  </a:cubicBezTo>
                  <a:lnTo>
                    <a:pt x="121252" y="93941"/>
                  </a:lnTo>
                  <a:cubicBezTo>
                    <a:pt x="120957" y="93937"/>
                    <a:pt x="120662" y="93935"/>
                    <a:pt x="120367" y="93935"/>
                  </a:cubicBezTo>
                  <a:cubicBezTo>
                    <a:pt x="117735" y="93935"/>
                    <a:pt x="115089" y="94067"/>
                    <a:pt x="112452" y="94116"/>
                  </a:cubicBezTo>
                  <a:lnTo>
                    <a:pt x="112452" y="94116"/>
                  </a:lnTo>
                  <a:cubicBezTo>
                    <a:pt x="112153" y="93399"/>
                    <a:pt x="111819" y="92694"/>
                    <a:pt x="111451" y="92005"/>
                  </a:cubicBezTo>
                  <a:cubicBezTo>
                    <a:pt x="107685" y="84713"/>
                    <a:pt x="100760" y="80448"/>
                    <a:pt x="93918" y="76345"/>
                  </a:cubicBezTo>
                  <a:lnTo>
                    <a:pt x="93918" y="76345"/>
                  </a:lnTo>
                  <a:cubicBezTo>
                    <a:pt x="94826" y="74358"/>
                    <a:pt x="96014" y="72470"/>
                    <a:pt x="97202" y="70730"/>
                  </a:cubicBezTo>
                  <a:cubicBezTo>
                    <a:pt x="99935" y="66729"/>
                    <a:pt x="103448" y="62923"/>
                    <a:pt x="106083" y="58629"/>
                  </a:cubicBezTo>
                  <a:cubicBezTo>
                    <a:pt x="107160" y="56789"/>
                    <a:pt x="108134" y="54887"/>
                    <a:pt x="109005" y="52932"/>
                  </a:cubicBezTo>
                  <a:close/>
                  <a:moveTo>
                    <a:pt x="92849" y="79228"/>
                  </a:moveTo>
                  <a:cubicBezTo>
                    <a:pt x="94781" y="80391"/>
                    <a:pt x="96708" y="81569"/>
                    <a:pt x="98569" y="82832"/>
                  </a:cubicBezTo>
                  <a:cubicBezTo>
                    <a:pt x="102668" y="85369"/>
                    <a:pt x="106083" y="88882"/>
                    <a:pt x="108523" y="93079"/>
                  </a:cubicBezTo>
                  <a:cubicBezTo>
                    <a:pt x="108701" y="93418"/>
                    <a:pt x="108874" y="93765"/>
                    <a:pt x="109041" y="94117"/>
                  </a:cubicBezTo>
                  <a:lnTo>
                    <a:pt x="109041" y="94117"/>
                  </a:lnTo>
                  <a:cubicBezTo>
                    <a:pt x="106264" y="94051"/>
                    <a:pt x="103511" y="93790"/>
                    <a:pt x="100813" y="93079"/>
                  </a:cubicBezTo>
                  <a:cubicBezTo>
                    <a:pt x="96422" y="91908"/>
                    <a:pt x="93006" y="89273"/>
                    <a:pt x="92420" y="84491"/>
                  </a:cubicBezTo>
                  <a:cubicBezTo>
                    <a:pt x="92175" y="82702"/>
                    <a:pt x="92371" y="80939"/>
                    <a:pt x="92849" y="79228"/>
                  </a:cubicBezTo>
                  <a:close/>
                  <a:moveTo>
                    <a:pt x="66821" y="80796"/>
                  </a:moveTo>
                  <a:cubicBezTo>
                    <a:pt x="68195" y="82097"/>
                    <a:pt x="69450" y="83530"/>
                    <a:pt x="70560" y="85076"/>
                  </a:cubicBezTo>
                  <a:cubicBezTo>
                    <a:pt x="73279" y="89180"/>
                    <a:pt x="74245" y="94135"/>
                    <a:pt x="73661" y="98914"/>
                  </a:cubicBezTo>
                  <a:lnTo>
                    <a:pt x="73661" y="98914"/>
                  </a:lnTo>
                  <a:cubicBezTo>
                    <a:pt x="72878" y="98317"/>
                    <a:pt x="72133" y="97677"/>
                    <a:pt x="71438" y="96982"/>
                  </a:cubicBezTo>
                  <a:cubicBezTo>
                    <a:pt x="67242" y="92688"/>
                    <a:pt x="65290" y="87321"/>
                    <a:pt x="66656" y="81465"/>
                  </a:cubicBezTo>
                  <a:cubicBezTo>
                    <a:pt x="66708" y="81241"/>
                    <a:pt x="66763" y="81018"/>
                    <a:pt x="66821" y="80796"/>
                  </a:cubicBezTo>
                  <a:close/>
                  <a:moveTo>
                    <a:pt x="195514" y="65483"/>
                  </a:moveTo>
                  <a:cubicBezTo>
                    <a:pt x="201348" y="69773"/>
                    <a:pt x="208989" y="71293"/>
                    <a:pt x="216265" y="72292"/>
                  </a:cubicBezTo>
                  <a:cubicBezTo>
                    <a:pt x="225829" y="73658"/>
                    <a:pt x="238126" y="75708"/>
                    <a:pt x="241541" y="86540"/>
                  </a:cubicBezTo>
                  <a:cubicBezTo>
                    <a:pt x="243103" y="91517"/>
                    <a:pt x="241639" y="97080"/>
                    <a:pt x="237833" y="100789"/>
                  </a:cubicBezTo>
                  <a:cubicBezTo>
                    <a:pt x="236295" y="102169"/>
                    <a:pt x="234501" y="102705"/>
                    <a:pt x="232646" y="102705"/>
                  </a:cubicBezTo>
                  <a:cubicBezTo>
                    <a:pt x="229911" y="102705"/>
                    <a:pt x="227042" y="101540"/>
                    <a:pt x="224658" y="100203"/>
                  </a:cubicBezTo>
                  <a:cubicBezTo>
                    <a:pt x="222706" y="99227"/>
                    <a:pt x="220949" y="97861"/>
                    <a:pt x="218998" y="96787"/>
                  </a:cubicBezTo>
                  <a:cubicBezTo>
                    <a:pt x="217436" y="95909"/>
                    <a:pt x="215777" y="95226"/>
                    <a:pt x="214020" y="94348"/>
                  </a:cubicBezTo>
                  <a:cubicBezTo>
                    <a:pt x="213020" y="93903"/>
                    <a:pt x="212004" y="93467"/>
                    <a:pt x="210984" y="93027"/>
                  </a:cubicBezTo>
                  <a:lnTo>
                    <a:pt x="210984" y="93027"/>
                  </a:lnTo>
                  <a:cubicBezTo>
                    <a:pt x="210841" y="88850"/>
                    <a:pt x="209296" y="84716"/>
                    <a:pt x="206603" y="81465"/>
                  </a:cubicBezTo>
                  <a:cubicBezTo>
                    <a:pt x="203090" y="77757"/>
                    <a:pt x="198015" y="76488"/>
                    <a:pt x="193136" y="75903"/>
                  </a:cubicBezTo>
                  <a:cubicBezTo>
                    <a:pt x="193108" y="75899"/>
                    <a:pt x="193080" y="75895"/>
                    <a:pt x="193052" y="75891"/>
                  </a:cubicBezTo>
                  <a:lnTo>
                    <a:pt x="193052" y="75891"/>
                  </a:lnTo>
                  <a:cubicBezTo>
                    <a:pt x="193038" y="74794"/>
                    <a:pt x="193161" y="73685"/>
                    <a:pt x="193428" y="72585"/>
                  </a:cubicBezTo>
                  <a:cubicBezTo>
                    <a:pt x="194040" y="70206"/>
                    <a:pt x="194746" y="67828"/>
                    <a:pt x="195514" y="65483"/>
                  </a:cubicBezTo>
                  <a:close/>
                  <a:moveTo>
                    <a:pt x="180619" y="98031"/>
                  </a:moveTo>
                  <a:lnTo>
                    <a:pt x="180619" y="98031"/>
                  </a:lnTo>
                  <a:cubicBezTo>
                    <a:pt x="180969" y="98405"/>
                    <a:pt x="181303" y="98803"/>
                    <a:pt x="181620" y="99227"/>
                  </a:cubicBezTo>
                  <a:cubicBezTo>
                    <a:pt x="183891" y="102190"/>
                    <a:pt x="184339" y="105727"/>
                    <a:pt x="183430" y="108955"/>
                  </a:cubicBezTo>
                  <a:lnTo>
                    <a:pt x="183430" y="108955"/>
                  </a:lnTo>
                  <a:cubicBezTo>
                    <a:pt x="181855" y="106731"/>
                    <a:pt x="180794" y="104048"/>
                    <a:pt x="180449" y="101569"/>
                  </a:cubicBezTo>
                  <a:cubicBezTo>
                    <a:pt x="180280" y="100364"/>
                    <a:pt x="180362" y="99183"/>
                    <a:pt x="180619" y="98031"/>
                  </a:cubicBezTo>
                  <a:close/>
                  <a:moveTo>
                    <a:pt x="75016" y="64630"/>
                  </a:moveTo>
                  <a:cubicBezTo>
                    <a:pt x="75091" y="64745"/>
                    <a:pt x="75168" y="64859"/>
                    <a:pt x="75244" y="64972"/>
                  </a:cubicBezTo>
                  <a:cubicBezTo>
                    <a:pt x="79026" y="70580"/>
                    <a:pt x="84507" y="74183"/>
                    <a:pt x="90173" y="77617"/>
                  </a:cubicBezTo>
                  <a:lnTo>
                    <a:pt x="90173" y="77617"/>
                  </a:lnTo>
                  <a:cubicBezTo>
                    <a:pt x="89935" y="78337"/>
                    <a:pt x="89738" y="79067"/>
                    <a:pt x="89590" y="79806"/>
                  </a:cubicBezTo>
                  <a:cubicBezTo>
                    <a:pt x="88712" y="84296"/>
                    <a:pt x="89590" y="89468"/>
                    <a:pt x="93201" y="92591"/>
                  </a:cubicBezTo>
                  <a:cubicBezTo>
                    <a:pt x="96422" y="95519"/>
                    <a:pt x="100911" y="96495"/>
                    <a:pt x="105107" y="96982"/>
                  </a:cubicBezTo>
                  <a:cubicBezTo>
                    <a:pt x="106830" y="97131"/>
                    <a:pt x="108552" y="97180"/>
                    <a:pt x="110275" y="97182"/>
                  </a:cubicBezTo>
                  <a:lnTo>
                    <a:pt x="110275" y="97182"/>
                  </a:lnTo>
                  <a:cubicBezTo>
                    <a:pt x="111301" y="100308"/>
                    <a:pt x="111674" y="103663"/>
                    <a:pt x="110670" y="106742"/>
                  </a:cubicBezTo>
                  <a:cubicBezTo>
                    <a:pt x="109889" y="109279"/>
                    <a:pt x="108035" y="111231"/>
                    <a:pt x="105693" y="112304"/>
                  </a:cubicBezTo>
                  <a:cubicBezTo>
                    <a:pt x="104609" y="112651"/>
                    <a:pt x="103505" y="112825"/>
                    <a:pt x="102408" y="112825"/>
                  </a:cubicBezTo>
                  <a:cubicBezTo>
                    <a:pt x="101036" y="112825"/>
                    <a:pt x="99675" y="112554"/>
                    <a:pt x="98374" y="112012"/>
                  </a:cubicBezTo>
                  <a:cubicBezTo>
                    <a:pt x="96031" y="111036"/>
                    <a:pt x="93884" y="109865"/>
                    <a:pt x="91737" y="108498"/>
                  </a:cubicBezTo>
                  <a:cubicBezTo>
                    <a:pt x="89395" y="107132"/>
                    <a:pt x="86955" y="106059"/>
                    <a:pt x="84613" y="104887"/>
                  </a:cubicBezTo>
                  <a:cubicBezTo>
                    <a:pt x="81948" y="103640"/>
                    <a:pt x="79150" y="102392"/>
                    <a:pt x="76566" y="100857"/>
                  </a:cubicBezTo>
                  <a:lnTo>
                    <a:pt x="76566" y="100857"/>
                  </a:lnTo>
                  <a:cubicBezTo>
                    <a:pt x="76869" y="99246"/>
                    <a:pt x="77018" y="97590"/>
                    <a:pt x="77001" y="95909"/>
                  </a:cubicBezTo>
                  <a:cubicBezTo>
                    <a:pt x="76927" y="88262"/>
                    <a:pt x="73198" y="82222"/>
                    <a:pt x="67857" y="77622"/>
                  </a:cubicBezTo>
                  <a:lnTo>
                    <a:pt x="67857" y="77622"/>
                  </a:lnTo>
                  <a:cubicBezTo>
                    <a:pt x="69408" y="73629"/>
                    <a:pt x="71748" y="69879"/>
                    <a:pt x="73975" y="66241"/>
                  </a:cubicBezTo>
                  <a:cubicBezTo>
                    <a:pt x="74330" y="65709"/>
                    <a:pt x="74677" y="65172"/>
                    <a:pt x="75016" y="64630"/>
                  </a:cubicBezTo>
                  <a:close/>
                  <a:moveTo>
                    <a:pt x="123773" y="97143"/>
                  </a:moveTo>
                  <a:cubicBezTo>
                    <a:pt x="128503" y="97417"/>
                    <a:pt x="133249" y="98558"/>
                    <a:pt x="136825" y="101960"/>
                  </a:cubicBezTo>
                  <a:cubicBezTo>
                    <a:pt x="139167" y="104107"/>
                    <a:pt x="143461" y="109377"/>
                    <a:pt x="140143" y="112597"/>
                  </a:cubicBezTo>
                  <a:cubicBezTo>
                    <a:pt x="139354" y="113326"/>
                    <a:pt x="138074" y="113525"/>
                    <a:pt x="136820" y="113525"/>
                  </a:cubicBezTo>
                  <a:cubicBezTo>
                    <a:pt x="136057" y="113525"/>
                    <a:pt x="135305" y="113452"/>
                    <a:pt x="134678" y="113378"/>
                  </a:cubicBezTo>
                  <a:cubicBezTo>
                    <a:pt x="132726" y="113280"/>
                    <a:pt x="130872" y="112792"/>
                    <a:pt x="129115" y="112012"/>
                  </a:cubicBezTo>
                  <a:cubicBezTo>
                    <a:pt x="124723" y="109767"/>
                    <a:pt x="123455" y="104692"/>
                    <a:pt x="123552" y="100008"/>
                  </a:cubicBezTo>
                  <a:cubicBezTo>
                    <a:pt x="123571" y="99042"/>
                    <a:pt x="123649" y="98088"/>
                    <a:pt x="123773" y="97143"/>
                  </a:cubicBezTo>
                  <a:close/>
                  <a:moveTo>
                    <a:pt x="190175" y="79122"/>
                  </a:moveTo>
                  <a:lnTo>
                    <a:pt x="190175" y="79122"/>
                  </a:lnTo>
                  <a:cubicBezTo>
                    <a:pt x="191509" y="86181"/>
                    <a:pt x="197739" y="90401"/>
                    <a:pt x="203968" y="93469"/>
                  </a:cubicBezTo>
                  <a:cubicBezTo>
                    <a:pt x="205249" y="94091"/>
                    <a:pt x="206557" y="94672"/>
                    <a:pt x="207877" y="95243"/>
                  </a:cubicBezTo>
                  <a:lnTo>
                    <a:pt x="207877" y="95243"/>
                  </a:lnTo>
                  <a:cubicBezTo>
                    <a:pt x="207563" y="102549"/>
                    <a:pt x="203779" y="110138"/>
                    <a:pt x="196844" y="113183"/>
                  </a:cubicBezTo>
                  <a:cubicBezTo>
                    <a:pt x="195502" y="113789"/>
                    <a:pt x="194064" y="114088"/>
                    <a:pt x="192623" y="114088"/>
                  </a:cubicBezTo>
                  <a:cubicBezTo>
                    <a:pt x="190817" y="114088"/>
                    <a:pt x="189006" y="113618"/>
                    <a:pt x="187378" y="112695"/>
                  </a:cubicBezTo>
                  <a:cubicBezTo>
                    <a:pt x="186842" y="112385"/>
                    <a:pt x="186329" y="112020"/>
                    <a:pt x="185841" y="111609"/>
                  </a:cubicBezTo>
                  <a:lnTo>
                    <a:pt x="185841" y="111609"/>
                  </a:lnTo>
                  <a:cubicBezTo>
                    <a:pt x="187604" y="107320"/>
                    <a:pt x="187399" y="102334"/>
                    <a:pt x="184743" y="98251"/>
                  </a:cubicBezTo>
                  <a:cubicBezTo>
                    <a:pt x="183855" y="96938"/>
                    <a:pt x="182843" y="95833"/>
                    <a:pt x="181735" y="94888"/>
                  </a:cubicBezTo>
                  <a:lnTo>
                    <a:pt x="181735" y="94888"/>
                  </a:lnTo>
                  <a:cubicBezTo>
                    <a:pt x="182540" y="93191"/>
                    <a:pt x="183602" y="91574"/>
                    <a:pt x="184645" y="90053"/>
                  </a:cubicBezTo>
                  <a:cubicBezTo>
                    <a:pt x="186939" y="86655"/>
                    <a:pt x="189233" y="83183"/>
                    <a:pt x="190175" y="79122"/>
                  </a:cubicBezTo>
                  <a:close/>
                  <a:moveTo>
                    <a:pt x="168036" y="91852"/>
                  </a:moveTo>
                  <a:lnTo>
                    <a:pt x="168036" y="91852"/>
                  </a:lnTo>
                  <a:cubicBezTo>
                    <a:pt x="171563" y="92822"/>
                    <a:pt x="175067" y="93861"/>
                    <a:pt x="177976" y="95804"/>
                  </a:cubicBezTo>
                  <a:lnTo>
                    <a:pt x="177976" y="95804"/>
                  </a:lnTo>
                  <a:cubicBezTo>
                    <a:pt x="177919" y="95968"/>
                    <a:pt x="177865" y="96133"/>
                    <a:pt x="177814" y="96299"/>
                  </a:cubicBezTo>
                  <a:cubicBezTo>
                    <a:pt x="176545" y="100984"/>
                    <a:pt x="178009" y="105863"/>
                    <a:pt x="180449" y="109865"/>
                  </a:cubicBezTo>
                  <a:cubicBezTo>
                    <a:pt x="180912" y="110675"/>
                    <a:pt x="181441" y="111436"/>
                    <a:pt x="182030" y="112139"/>
                  </a:cubicBezTo>
                  <a:lnTo>
                    <a:pt x="182030" y="112139"/>
                  </a:lnTo>
                  <a:cubicBezTo>
                    <a:pt x="180900" y="113978"/>
                    <a:pt x="179293" y="115572"/>
                    <a:pt x="177326" y="116696"/>
                  </a:cubicBezTo>
                  <a:cubicBezTo>
                    <a:pt x="174984" y="117899"/>
                    <a:pt x="172396" y="118526"/>
                    <a:pt x="169801" y="118526"/>
                  </a:cubicBezTo>
                  <a:cubicBezTo>
                    <a:pt x="168395" y="118526"/>
                    <a:pt x="166987" y="118342"/>
                    <a:pt x="165615" y="117965"/>
                  </a:cubicBezTo>
                  <a:cubicBezTo>
                    <a:pt x="162784" y="117282"/>
                    <a:pt x="158002" y="116208"/>
                    <a:pt x="157319" y="112695"/>
                  </a:cubicBezTo>
                  <a:cubicBezTo>
                    <a:pt x="156734" y="109962"/>
                    <a:pt x="158588" y="107034"/>
                    <a:pt x="159954" y="104790"/>
                  </a:cubicBezTo>
                  <a:cubicBezTo>
                    <a:pt x="161808" y="101569"/>
                    <a:pt x="164053" y="98642"/>
                    <a:pt x="166103" y="95421"/>
                  </a:cubicBezTo>
                  <a:cubicBezTo>
                    <a:pt x="166845" y="94288"/>
                    <a:pt x="167494" y="93092"/>
                    <a:pt x="168036" y="91852"/>
                  </a:cubicBezTo>
                  <a:close/>
                  <a:moveTo>
                    <a:pt x="61162" y="76575"/>
                  </a:moveTo>
                  <a:cubicBezTo>
                    <a:pt x="62269" y="77213"/>
                    <a:pt x="63336" y="77923"/>
                    <a:pt x="64355" y="78699"/>
                  </a:cubicBezTo>
                  <a:lnTo>
                    <a:pt x="64355" y="78699"/>
                  </a:lnTo>
                  <a:cubicBezTo>
                    <a:pt x="62661" y="83635"/>
                    <a:pt x="62974" y="89129"/>
                    <a:pt x="65387" y="93860"/>
                  </a:cubicBezTo>
                  <a:cubicBezTo>
                    <a:pt x="67252" y="97244"/>
                    <a:pt x="69948" y="99944"/>
                    <a:pt x="73025" y="102132"/>
                  </a:cubicBezTo>
                  <a:lnTo>
                    <a:pt x="73025" y="102132"/>
                  </a:lnTo>
                  <a:cubicBezTo>
                    <a:pt x="72070" y="105601"/>
                    <a:pt x="70277" y="108842"/>
                    <a:pt x="67730" y="111426"/>
                  </a:cubicBezTo>
                  <a:cubicBezTo>
                    <a:pt x="62085" y="117244"/>
                    <a:pt x="54200" y="118813"/>
                    <a:pt x="46480" y="118813"/>
                  </a:cubicBezTo>
                  <a:cubicBezTo>
                    <a:pt x="45524" y="118813"/>
                    <a:pt x="44571" y="118788"/>
                    <a:pt x="43624" y="118745"/>
                  </a:cubicBezTo>
                  <a:cubicBezTo>
                    <a:pt x="39916" y="118648"/>
                    <a:pt x="35915" y="118062"/>
                    <a:pt x="32792" y="116013"/>
                  </a:cubicBezTo>
                  <a:cubicBezTo>
                    <a:pt x="29669" y="113963"/>
                    <a:pt x="28693" y="110353"/>
                    <a:pt x="28790" y="106644"/>
                  </a:cubicBezTo>
                  <a:cubicBezTo>
                    <a:pt x="28985" y="100593"/>
                    <a:pt x="32792" y="95909"/>
                    <a:pt x="37574" y="92493"/>
                  </a:cubicBezTo>
                  <a:cubicBezTo>
                    <a:pt x="42746" y="88687"/>
                    <a:pt x="48699" y="85955"/>
                    <a:pt x="54164" y="82344"/>
                  </a:cubicBezTo>
                  <a:cubicBezTo>
                    <a:pt x="56668" y="80692"/>
                    <a:pt x="59145" y="78808"/>
                    <a:pt x="61162" y="76575"/>
                  </a:cubicBezTo>
                  <a:close/>
                  <a:moveTo>
                    <a:pt x="217016" y="1"/>
                  </a:moveTo>
                  <a:cubicBezTo>
                    <a:pt x="215530" y="1"/>
                    <a:pt x="214075" y="271"/>
                    <a:pt x="212752" y="952"/>
                  </a:cubicBezTo>
                  <a:cubicBezTo>
                    <a:pt x="208750" y="2807"/>
                    <a:pt x="207970" y="7393"/>
                    <a:pt x="208067" y="11395"/>
                  </a:cubicBezTo>
                  <a:cubicBezTo>
                    <a:pt x="208165" y="16860"/>
                    <a:pt x="209629" y="22520"/>
                    <a:pt x="205627" y="27009"/>
                  </a:cubicBezTo>
                  <a:cubicBezTo>
                    <a:pt x="205304" y="27367"/>
                    <a:pt x="204964" y="27688"/>
                    <a:pt x="204607" y="27976"/>
                  </a:cubicBezTo>
                  <a:lnTo>
                    <a:pt x="204607" y="27976"/>
                  </a:lnTo>
                  <a:cubicBezTo>
                    <a:pt x="204858" y="19351"/>
                    <a:pt x="202854" y="11051"/>
                    <a:pt x="195868" y="5441"/>
                  </a:cubicBezTo>
                  <a:cubicBezTo>
                    <a:pt x="191877" y="2270"/>
                    <a:pt x="186844" y="539"/>
                    <a:pt x="181834" y="539"/>
                  </a:cubicBezTo>
                  <a:cubicBezTo>
                    <a:pt x="177901" y="539"/>
                    <a:pt x="173982" y="1606"/>
                    <a:pt x="170592" y="3880"/>
                  </a:cubicBezTo>
                  <a:cubicBezTo>
                    <a:pt x="168977" y="5022"/>
                    <a:pt x="167569" y="6402"/>
                    <a:pt x="166413" y="7957"/>
                  </a:cubicBezTo>
                  <a:lnTo>
                    <a:pt x="166413" y="7957"/>
                  </a:lnTo>
                  <a:cubicBezTo>
                    <a:pt x="164800" y="5734"/>
                    <a:pt x="162627" y="3951"/>
                    <a:pt x="160052" y="2807"/>
                  </a:cubicBezTo>
                  <a:cubicBezTo>
                    <a:pt x="158082" y="1983"/>
                    <a:pt x="156111" y="1619"/>
                    <a:pt x="154155" y="1619"/>
                  </a:cubicBezTo>
                  <a:cubicBezTo>
                    <a:pt x="150783" y="1619"/>
                    <a:pt x="147454" y="2700"/>
                    <a:pt x="144242" y="4368"/>
                  </a:cubicBezTo>
                  <a:cubicBezTo>
                    <a:pt x="142783" y="5115"/>
                    <a:pt x="141337" y="5902"/>
                    <a:pt x="139903" y="6722"/>
                  </a:cubicBezTo>
                  <a:lnTo>
                    <a:pt x="139903" y="6722"/>
                  </a:lnTo>
                  <a:cubicBezTo>
                    <a:pt x="137388" y="3888"/>
                    <a:pt x="134059" y="1525"/>
                    <a:pt x="130402" y="1525"/>
                  </a:cubicBezTo>
                  <a:cubicBezTo>
                    <a:pt x="129377" y="1525"/>
                    <a:pt x="128327" y="1711"/>
                    <a:pt x="127261" y="2123"/>
                  </a:cubicBezTo>
                  <a:cubicBezTo>
                    <a:pt x="123650" y="3587"/>
                    <a:pt x="121698" y="6905"/>
                    <a:pt x="119258" y="9833"/>
                  </a:cubicBezTo>
                  <a:cubicBezTo>
                    <a:pt x="117217" y="12225"/>
                    <a:pt x="114931" y="14407"/>
                    <a:pt x="112631" y="16568"/>
                  </a:cubicBezTo>
                  <a:lnTo>
                    <a:pt x="112631" y="16568"/>
                  </a:lnTo>
                  <a:cubicBezTo>
                    <a:pt x="112534" y="16339"/>
                    <a:pt x="112433" y="16111"/>
                    <a:pt x="112329" y="15884"/>
                  </a:cubicBezTo>
                  <a:cubicBezTo>
                    <a:pt x="110280" y="11492"/>
                    <a:pt x="106766" y="8076"/>
                    <a:pt x="102375" y="6320"/>
                  </a:cubicBezTo>
                  <a:cubicBezTo>
                    <a:pt x="100471" y="5498"/>
                    <a:pt x="98357" y="5002"/>
                    <a:pt x="96278" y="5002"/>
                  </a:cubicBezTo>
                  <a:cubicBezTo>
                    <a:pt x="93668" y="5002"/>
                    <a:pt x="91113" y="5784"/>
                    <a:pt x="89102" y="7686"/>
                  </a:cubicBezTo>
                  <a:cubicBezTo>
                    <a:pt x="85709" y="10896"/>
                    <a:pt x="84212" y="15743"/>
                    <a:pt x="81290" y="19474"/>
                  </a:cubicBezTo>
                  <a:lnTo>
                    <a:pt x="81290" y="19474"/>
                  </a:lnTo>
                  <a:cubicBezTo>
                    <a:pt x="80769" y="18421"/>
                    <a:pt x="80185" y="17386"/>
                    <a:pt x="79538" y="16372"/>
                  </a:cubicBezTo>
                  <a:cubicBezTo>
                    <a:pt x="74869" y="9108"/>
                    <a:pt x="66675" y="1845"/>
                    <a:pt x="57605" y="1845"/>
                  </a:cubicBezTo>
                  <a:cubicBezTo>
                    <a:pt x="56438" y="1845"/>
                    <a:pt x="55257" y="1965"/>
                    <a:pt x="54067" y="2221"/>
                  </a:cubicBezTo>
                  <a:cubicBezTo>
                    <a:pt x="44600" y="4270"/>
                    <a:pt x="38647" y="13542"/>
                    <a:pt x="35231" y="21934"/>
                  </a:cubicBezTo>
                  <a:cubicBezTo>
                    <a:pt x="33064" y="27198"/>
                    <a:pt x="31604" y="33169"/>
                    <a:pt x="31350" y="39149"/>
                  </a:cubicBezTo>
                  <a:lnTo>
                    <a:pt x="31350" y="39149"/>
                  </a:lnTo>
                  <a:cubicBezTo>
                    <a:pt x="25733" y="37787"/>
                    <a:pt x="20237" y="35955"/>
                    <a:pt x="15713" y="32279"/>
                  </a:cubicBezTo>
                  <a:cubicBezTo>
                    <a:pt x="7808" y="25936"/>
                    <a:pt x="2733" y="15201"/>
                    <a:pt x="6832" y="5344"/>
                  </a:cubicBezTo>
                  <a:cubicBezTo>
                    <a:pt x="7365" y="4077"/>
                    <a:pt x="6305" y="2993"/>
                    <a:pt x="5330" y="2993"/>
                  </a:cubicBezTo>
                  <a:cubicBezTo>
                    <a:pt x="4878" y="2993"/>
                    <a:pt x="4444" y="3226"/>
                    <a:pt x="4197" y="3782"/>
                  </a:cubicBezTo>
                  <a:lnTo>
                    <a:pt x="4197" y="3685"/>
                  </a:lnTo>
                  <a:lnTo>
                    <a:pt x="4197" y="3685"/>
                  </a:lnTo>
                  <a:cubicBezTo>
                    <a:pt x="1" y="13737"/>
                    <a:pt x="3514" y="24569"/>
                    <a:pt x="10931" y="31986"/>
                  </a:cubicBezTo>
                  <a:cubicBezTo>
                    <a:pt x="16505" y="37738"/>
                    <a:pt x="23765" y="40361"/>
                    <a:pt x="31327" y="42182"/>
                  </a:cubicBezTo>
                  <a:lnTo>
                    <a:pt x="31327" y="42182"/>
                  </a:lnTo>
                  <a:cubicBezTo>
                    <a:pt x="31395" y="44608"/>
                    <a:pt x="31677" y="47015"/>
                    <a:pt x="32206" y="49358"/>
                  </a:cubicBezTo>
                  <a:cubicBezTo>
                    <a:pt x="34060" y="57848"/>
                    <a:pt x="39721" y="64680"/>
                    <a:pt x="47040" y="69169"/>
                  </a:cubicBezTo>
                  <a:cubicBezTo>
                    <a:pt x="50712" y="71389"/>
                    <a:pt x="54757" y="73011"/>
                    <a:pt x="58522" y="75082"/>
                  </a:cubicBezTo>
                  <a:lnTo>
                    <a:pt x="58522" y="75082"/>
                  </a:lnTo>
                  <a:cubicBezTo>
                    <a:pt x="56363" y="77334"/>
                    <a:pt x="53676" y="79163"/>
                    <a:pt x="51139" y="80782"/>
                  </a:cubicBezTo>
                  <a:cubicBezTo>
                    <a:pt x="45576" y="84100"/>
                    <a:pt x="39721" y="86931"/>
                    <a:pt x="34646" y="90932"/>
                  </a:cubicBezTo>
                  <a:cubicBezTo>
                    <a:pt x="29766" y="94738"/>
                    <a:pt x="26253" y="99813"/>
                    <a:pt x="25863" y="106059"/>
                  </a:cubicBezTo>
                  <a:cubicBezTo>
                    <a:pt x="25472" y="109865"/>
                    <a:pt x="26643" y="113671"/>
                    <a:pt x="29083" y="116598"/>
                  </a:cubicBezTo>
                  <a:cubicBezTo>
                    <a:pt x="31523" y="119429"/>
                    <a:pt x="35329" y="120697"/>
                    <a:pt x="38940" y="121283"/>
                  </a:cubicBezTo>
                  <a:cubicBezTo>
                    <a:pt x="41398" y="121661"/>
                    <a:pt x="43937" y="121876"/>
                    <a:pt x="46479" y="121876"/>
                  </a:cubicBezTo>
                  <a:cubicBezTo>
                    <a:pt x="47873" y="121876"/>
                    <a:pt x="49268" y="121811"/>
                    <a:pt x="50651" y="121673"/>
                  </a:cubicBezTo>
                  <a:cubicBezTo>
                    <a:pt x="55140" y="121478"/>
                    <a:pt x="59532" y="120404"/>
                    <a:pt x="63533" y="118355"/>
                  </a:cubicBezTo>
                  <a:cubicBezTo>
                    <a:pt x="69475" y="115315"/>
                    <a:pt x="73803" y="110074"/>
                    <a:pt x="75789" y="103913"/>
                  </a:cubicBezTo>
                  <a:lnTo>
                    <a:pt x="75789" y="103913"/>
                  </a:lnTo>
                  <a:cubicBezTo>
                    <a:pt x="76189" y="104147"/>
                    <a:pt x="76594" y="104374"/>
                    <a:pt x="77001" y="104595"/>
                  </a:cubicBezTo>
                  <a:cubicBezTo>
                    <a:pt x="81685" y="107132"/>
                    <a:pt x="86467" y="108889"/>
                    <a:pt x="91054" y="111524"/>
                  </a:cubicBezTo>
                  <a:cubicBezTo>
                    <a:pt x="94736" y="113616"/>
                    <a:pt x="98490" y="115923"/>
                    <a:pt x="102746" y="115923"/>
                  </a:cubicBezTo>
                  <a:cubicBezTo>
                    <a:pt x="103454" y="115923"/>
                    <a:pt x="104175" y="115859"/>
                    <a:pt x="104912" y="115720"/>
                  </a:cubicBezTo>
                  <a:cubicBezTo>
                    <a:pt x="109694" y="114647"/>
                    <a:pt x="113403" y="110645"/>
                    <a:pt x="114086" y="105766"/>
                  </a:cubicBezTo>
                  <a:cubicBezTo>
                    <a:pt x="114443" y="102847"/>
                    <a:pt x="114219" y="99929"/>
                    <a:pt x="113480" y="97144"/>
                  </a:cubicBezTo>
                  <a:lnTo>
                    <a:pt x="113480" y="97144"/>
                  </a:lnTo>
                  <a:cubicBezTo>
                    <a:pt x="115485" y="97101"/>
                    <a:pt x="117490" y="97039"/>
                    <a:pt x="119496" y="97039"/>
                  </a:cubicBezTo>
                  <a:cubicBezTo>
                    <a:pt x="119900" y="97039"/>
                    <a:pt x="120304" y="97041"/>
                    <a:pt x="120708" y="97047"/>
                  </a:cubicBezTo>
                  <a:lnTo>
                    <a:pt x="120708" y="97047"/>
                  </a:lnTo>
                  <a:cubicBezTo>
                    <a:pt x="120404" y="99448"/>
                    <a:pt x="120386" y="101891"/>
                    <a:pt x="120820" y="104399"/>
                  </a:cubicBezTo>
                  <a:cubicBezTo>
                    <a:pt x="121308" y="108986"/>
                    <a:pt x="124235" y="112890"/>
                    <a:pt x="128334" y="114939"/>
                  </a:cubicBezTo>
                  <a:cubicBezTo>
                    <a:pt x="130538" y="115857"/>
                    <a:pt x="133394" y="116545"/>
                    <a:pt x="136084" y="116545"/>
                  </a:cubicBezTo>
                  <a:cubicBezTo>
                    <a:pt x="137683" y="116545"/>
                    <a:pt x="139224" y="116302"/>
                    <a:pt x="140533" y="115720"/>
                  </a:cubicBezTo>
                  <a:cubicBezTo>
                    <a:pt x="144925" y="113963"/>
                    <a:pt x="144827" y="108596"/>
                    <a:pt x="142973" y="105083"/>
                  </a:cubicBezTo>
                  <a:cubicBezTo>
                    <a:pt x="141021" y="101081"/>
                    <a:pt x="137703" y="97958"/>
                    <a:pt x="133702" y="96202"/>
                  </a:cubicBezTo>
                  <a:cubicBezTo>
                    <a:pt x="130654" y="94875"/>
                    <a:pt x="127516" y="94291"/>
                    <a:pt x="124335" y="94063"/>
                  </a:cubicBezTo>
                  <a:lnTo>
                    <a:pt x="124335" y="94063"/>
                  </a:lnTo>
                  <a:cubicBezTo>
                    <a:pt x="125703" y="88112"/>
                    <a:pt x="128494" y="82433"/>
                    <a:pt x="129757" y="76445"/>
                  </a:cubicBezTo>
                  <a:lnTo>
                    <a:pt x="129757" y="76445"/>
                  </a:lnTo>
                  <a:cubicBezTo>
                    <a:pt x="130470" y="76503"/>
                    <a:pt x="131185" y="76529"/>
                    <a:pt x="131902" y="76529"/>
                  </a:cubicBezTo>
                  <a:cubicBezTo>
                    <a:pt x="137878" y="76529"/>
                    <a:pt x="143988" y="74685"/>
                    <a:pt x="150057" y="73713"/>
                  </a:cubicBezTo>
                  <a:lnTo>
                    <a:pt x="150057" y="73713"/>
                  </a:lnTo>
                  <a:cubicBezTo>
                    <a:pt x="149950" y="75948"/>
                    <a:pt x="150231" y="78192"/>
                    <a:pt x="151073" y="80392"/>
                  </a:cubicBezTo>
                  <a:cubicBezTo>
                    <a:pt x="152537" y="84198"/>
                    <a:pt x="155465" y="87321"/>
                    <a:pt x="159271" y="88980"/>
                  </a:cubicBezTo>
                  <a:cubicBezTo>
                    <a:pt x="161105" y="89836"/>
                    <a:pt x="163097" y="90471"/>
                    <a:pt x="165136" y="91051"/>
                  </a:cubicBezTo>
                  <a:lnTo>
                    <a:pt x="165136" y="91051"/>
                  </a:lnTo>
                  <a:cubicBezTo>
                    <a:pt x="164820" y="91715"/>
                    <a:pt x="164460" y="92360"/>
                    <a:pt x="164053" y="92981"/>
                  </a:cubicBezTo>
                  <a:cubicBezTo>
                    <a:pt x="162101" y="96202"/>
                    <a:pt x="159857" y="99227"/>
                    <a:pt x="157905" y="102448"/>
                  </a:cubicBezTo>
                  <a:cubicBezTo>
                    <a:pt x="156246" y="105083"/>
                    <a:pt x="154489" y="108108"/>
                    <a:pt x="154294" y="111328"/>
                  </a:cubicBezTo>
                  <a:cubicBezTo>
                    <a:pt x="154196" y="114354"/>
                    <a:pt x="155758" y="117184"/>
                    <a:pt x="158490" y="118648"/>
                  </a:cubicBezTo>
                  <a:cubicBezTo>
                    <a:pt x="161944" y="120633"/>
                    <a:pt x="165779" y="121626"/>
                    <a:pt x="169725" y="121626"/>
                  </a:cubicBezTo>
                  <a:cubicBezTo>
                    <a:pt x="170240" y="121626"/>
                    <a:pt x="170757" y="121609"/>
                    <a:pt x="171275" y="121576"/>
                  </a:cubicBezTo>
                  <a:cubicBezTo>
                    <a:pt x="175179" y="121380"/>
                    <a:pt x="178790" y="119917"/>
                    <a:pt x="181717" y="117379"/>
                  </a:cubicBezTo>
                  <a:cubicBezTo>
                    <a:pt x="182739" y="116485"/>
                    <a:pt x="183624" y="115472"/>
                    <a:pt x="184362" y="114375"/>
                  </a:cubicBezTo>
                  <a:lnTo>
                    <a:pt x="184362" y="114375"/>
                  </a:lnTo>
                  <a:cubicBezTo>
                    <a:pt x="185823" y="115492"/>
                    <a:pt x="187497" y="116324"/>
                    <a:pt x="189329" y="116794"/>
                  </a:cubicBezTo>
                  <a:cubicBezTo>
                    <a:pt x="190326" y="117021"/>
                    <a:pt x="191339" y="117133"/>
                    <a:pt x="192352" y="117133"/>
                  </a:cubicBezTo>
                  <a:cubicBezTo>
                    <a:pt x="194811" y="117133"/>
                    <a:pt x="197267" y="116476"/>
                    <a:pt x="199479" y="115232"/>
                  </a:cubicBezTo>
                  <a:cubicBezTo>
                    <a:pt x="206231" y="111596"/>
                    <a:pt x="210142" y="104044"/>
                    <a:pt x="210872" y="96527"/>
                  </a:cubicBezTo>
                  <a:lnTo>
                    <a:pt x="210872" y="96527"/>
                  </a:lnTo>
                  <a:cubicBezTo>
                    <a:pt x="212088" y="97050"/>
                    <a:pt x="213304" y="97585"/>
                    <a:pt x="214508" y="98154"/>
                  </a:cubicBezTo>
                  <a:cubicBezTo>
                    <a:pt x="218314" y="100008"/>
                    <a:pt x="221828" y="102643"/>
                    <a:pt x="225634" y="104204"/>
                  </a:cubicBezTo>
                  <a:cubicBezTo>
                    <a:pt x="227849" y="105161"/>
                    <a:pt x="230220" y="105780"/>
                    <a:pt x="232545" y="105780"/>
                  </a:cubicBezTo>
                  <a:cubicBezTo>
                    <a:pt x="234728" y="105780"/>
                    <a:pt x="236871" y="105234"/>
                    <a:pt x="238809" y="103911"/>
                  </a:cubicBezTo>
                  <a:cubicBezTo>
                    <a:pt x="242908" y="100691"/>
                    <a:pt x="245250" y="95714"/>
                    <a:pt x="245152" y="90444"/>
                  </a:cubicBezTo>
                  <a:cubicBezTo>
                    <a:pt x="244957" y="85759"/>
                    <a:pt x="242908" y="81173"/>
                    <a:pt x="239492" y="77855"/>
                  </a:cubicBezTo>
                  <a:cubicBezTo>
                    <a:pt x="235686" y="74341"/>
                    <a:pt x="231001" y="71901"/>
                    <a:pt x="225927" y="70926"/>
                  </a:cubicBezTo>
                  <a:cubicBezTo>
                    <a:pt x="216100" y="68688"/>
                    <a:pt x="204721" y="69360"/>
                    <a:pt x="196529" y="62498"/>
                  </a:cubicBezTo>
                  <a:lnTo>
                    <a:pt x="196529" y="62498"/>
                  </a:lnTo>
                  <a:cubicBezTo>
                    <a:pt x="196536" y="62477"/>
                    <a:pt x="196544" y="62456"/>
                    <a:pt x="196551" y="62435"/>
                  </a:cubicBezTo>
                  <a:cubicBezTo>
                    <a:pt x="197918" y="58531"/>
                    <a:pt x="199186" y="54530"/>
                    <a:pt x="200357" y="50626"/>
                  </a:cubicBezTo>
                  <a:cubicBezTo>
                    <a:pt x="201957" y="45085"/>
                    <a:pt x="203698" y="38467"/>
                    <a:pt x="204356" y="31833"/>
                  </a:cubicBezTo>
                  <a:lnTo>
                    <a:pt x="204356" y="31833"/>
                  </a:lnTo>
                  <a:cubicBezTo>
                    <a:pt x="204864" y="31569"/>
                    <a:pt x="205355" y="31266"/>
                    <a:pt x="205823" y="30913"/>
                  </a:cubicBezTo>
                  <a:cubicBezTo>
                    <a:pt x="210409" y="27595"/>
                    <a:pt x="211678" y="22227"/>
                    <a:pt x="211385" y="16860"/>
                  </a:cubicBezTo>
                  <a:cubicBezTo>
                    <a:pt x="211093" y="13054"/>
                    <a:pt x="209726" y="6808"/>
                    <a:pt x="213337" y="4075"/>
                  </a:cubicBezTo>
                  <a:cubicBezTo>
                    <a:pt x="214337" y="3335"/>
                    <a:pt x="215547" y="3058"/>
                    <a:pt x="216819" y="3058"/>
                  </a:cubicBezTo>
                  <a:cubicBezTo>
                    <a:pt x="218899" y="3058"/>
                    <a:pt x="221145" y="3799"/>
                    <a:pt x="222901" y="4466"/>
                  </a:cubicBezTo>
                  <a:cubicBezTo>
                    <a:pt x="226512" y="5929"/>
                    <a:pt x="229830" y="8174"/>
                    <a:pt x="232465" y="11004"/>
                  </a:cubicBezTo>
                  <a:cubicBezTo>
                    <a:pt x="235003" y="13737"/>
                    <a:pt x="236174" y="17640"/>
                    <a:pt x="236954" y="21154"/>
                  </a:cubicBezTo>
                  <a:cubicBezTo>
                    <a:pt x="238321" y="28278"/>
                    <a:pt x="237247" y="39111"/>
                    <a:pt x="228074" y="39501"/>
                  </a:cubicBezTo>
                  <a:cubicBezTo>
                    <a:pt x="227782" y="39514"/>
                    <a:pt x="227480" y="39519"/>
                    <a:pt x="227170" y="39519"/>
                  </a:cubicBezTo>
                  <a:cubicBezTo>
                    <a:pt x="224304" y="39519"/>
                    <a:pt x="220702" y="39030"/>
                    <a:pt x="217236" y="39030"/>
                  </a:cubicBezTo>
                  <a:cubicBezTo>
                    <a:pt x="212424" y="39030"/>
                    <a:pt x="207874" y="39973"/>
                    <a:pt x="205920" y="44478"/>
                  </a:cubicBezTo>
                  <a:cubicBezTo>
                    <a:pt x="204163" y="48479"/>
                    <a:pt x="206408" y="52578"/>
                    <a:pt x="209433" y="55311"/>
                  </a:cubicBezTo>
                  <a:cubicBezTo>
                    <a:pt x="212947" y="58336"/>
                    <a:pt x="217338" y="60093"/>
                    <a:pt x="221925" y="60093"/>
                  </a:cubicBezTo>
                  <a:cubicBezTo>
                    <a:pt x="222332" y="60108"/>
                    <a:pt x="222746" y="60115"/>
                    <a:pt x="223167" y="60115"/>
                  </a:cubicBezTo>
                  <a:cubicBezTo>
                    <a:pt x="224823" y="60115"/>
                    <a:pt x="226572" y="60018"/>
                    <a:pt x="228318" y="60018"/>
                  </a:cubicBezTo>
                  <a:cubicBezTo>
                    <a:pt x="231656" y="60018"/>
                    <a:pt x="234985" y="60372"/>
                    <a:pt x="237638" y="62435"/>
                  </a:cubicBezTo>
                  <a:cubicBezTo>
                    <a:pt x="240761" y="64875"/>
                    <a:pt x="242127" y="69169"/>
                    <a:pt x="243688" y="72585"/>
                  </a:cubicBezTo>
                  <a:cubicBezTo>
                    <a:pt x="243969" y="73177"/>
                    <a:pt x="244429" y="73421"/>
                    <a:pt x="244897" y="73421"/>
                  </a:cubicBezTo>
                  <a:cubicBezTo>
                    <a:pt x="245892" y="73421"/>
                    <a:pt x="246921" y="72316"/>
                    <a:pt x="246323" y="71121"/>
                  </a:cubicBezTo>
                  <a:cubicBezTo>
                    <a:pt x="244567" y="67315"/>
                    <a:pt x="243200" y="63021"/>
                    <a:pt x="239882" y="60288"/>
                  </a:cubicBezTo>
                  <a:cubicBezTo>
                    <a:pt x="236474" y="57435"/>
                    <a:pt x="232036" y="57027"/>
                    <a:pt x="227717" y="57027"/>
                  </a:cubicBezTo>
                  <a:cubicBezTo>
                    <a:pt x="226719" y="57027"/>
                    <a:pt x="225727" y="57049"/>
                    <a:pt x="224755" y="57067"/>
                  </a:cubicBezTo>
                  <a:cubicBezTo>
                    <a:pt x="224200" y="57106"/>
                    <a:pt x="223641" y="57125"/>
                    <a:pt x="223081" y="57125"/>
                  </a:cubicBezTo>
                  <a:cubicBezTo>
                    <a:pt x="220784" y="57125"/>
                    <a:pt x="218462" y="56798"/>
                    <a:pt x="216265" y="56092"/>
                  </a:cubicBezTo>
                  <a:cubicBezTo>
                    <a:pt x="214215" y="55213"/>
                    <a:pt x="212459" y="54042"/>
                    <a:pt x="210897" y="52481"/>
                  </a:cubicBezTo>
                  <a:cubicBezTo>
                    <a:pt x="209433" y="51114"/>
                    <a:pt x="208067" y="49065"/>
                    <a:pt x="208360" y="46918"/>
                  </a:cubicBezTo>
                  <a:cubicBezTo>
                    <a:pt x="208555" y="45161"/>
                    <a:pt x="209726" y="43697"/>
                    <a:pt x="211385" y="43014"/>
                  </a:cubicBezTo>
                  <a:cubicBezTo>
                    <a:pt x="213094" y="42313"/>
                    <a:pt x="214981" y="42104"/>
                    <a:pt x="216885" y="42104"/>
                  </a:cubicBezTo>
                  <a:cubicBezTo>
                    <a:pt x="219221" y="42104"/>
                    <a:pt x="221585" y="42419"/>
                    <a:pt x="223682" y="42526"/>
                  </a:cubicBezTo>
                  <a:cubicBezTo>
                    <a:pt x="224676" y="42576"/>
                    <a:pt x="225670" y="42619"/>
                    <a:pt x="226652" y="42619"/>
                  </a:cubicBezTo>
                  <a:cubicBezTo>
                    <a:pt x="229529" y="42619"/>
                    <a:pt x="232309" y="42248"/>
                    <a:pt x="234710" y="40574"/>
                  </a:cubicBezTo>
                  <a:cubicBezTo>
                    <a:pt x="241834" y="35305"/>
                    <a:pt x="241444" y="24667"/>
                    <a:pt x="239102" y="17152"/>
                  </a:cubicBezTo>
                  <a:cubicBezTo>
                    <a:pt x="238126" y="13542"/>
                    <a:pt x="236271" y="10321"/>
                    <a:pt x="233636" y="7686"/>
                  </a:cubicBezTo>
                  <a:cubicBezTo>
                    <a:pt x="230611" y="4856"/>
                    <a:pt x="227098" y="2709"/>
                    <a:pt x="223292" y="1245"/>
                  </a:cubicBezTo>
                  <a:cubicBezTo>
                    <a:pt x="221337" y="555"/>
                    <a:pt x="219145" y="1"/>
                    <a:pt x="2170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" name="Google Shape;1030;p35">
              <a:extLst>
                <a:ext uri="{FF2B5EF4-FFF2-40B4-BE49-F238E27FC236}">
                  <a16:creationId xmlns:a16="http://schemas.microsoft.com/office/drawing/2014/main" id="{400C40C9-1D9B-42B8-B831-702A062FF35A}"/>
                </a:ext>
              </a:extLst>
            </p:cNvPr>
            <p:cNvSpPr/>
            <p:nvPr/>
          </p:nvSpPr>
          <p:spPr>
            <a:xfrm>
              <a:off x="467450" y="1343100"/>
              <a:ext cx="1917725" cy="2959500"/>
            </a:xfrm>
            <a:custGeom>
              <a:avLst/>
              <a:gdLst/>
              <a:ahLst/>
              <a:cxnLst/>
              <a:rect l="l" t="t" r="r" b="b"/>
              <a:pathLst>
                <a:path w="76709" h="118380" extrusionOk="0">
                  <a:moveTo>
                    <a:pt x="11737" y="2985"/>
                  </a:moveTo>
                  <a:cubicBezTo>
                    <a:pt x="12087" y="2985"/>
                    <a:pt x="12437" y="3005"/>
                    <a:pt x="12785" y="3045"/>
                  </a:cubicBezTo>
                  <a:cubicBezTo>
                    <a:pt x="15420" y="3338"/>
                    <a:pt x="17665" y="4997"/>
                    <a:pt x="18738" y="7437"/>
                  </a:cubicBezTo>
                  <a:cubicBezTo>
                    <a:pt x="20300" y="11145"/>
                    <a:pt x="18641" y="15439"/>
                    <a:pt x="16884" y="18757"/>
                  </a:cubicBezTo>
                  <a:cubicBezTo>
                    <a:pt x="15917" y="20615"/>
                    <a:pt x="14842" y="22442"/>
                    <a:pt x="13836" y="24293"/>
                  </a:cubicBezTo>
                  <a:lnTo>
                    <a:pt x="13836" y="24293"/>
                  </a:lnTo>
                  <a:cubicBezTo>
                    <a:pt x="13583" y="24139"/>
                    <a:pt x="13330" y="23986"/>
                    <a:pt x="13078" y="23832"/>
                  </a:cubicBezTo>
                  <a:cubicBezTo>
                    <a:pt x="9370" y="21588"/>
                    <a:pt x="5368" y="18953"/>
                    <a:pt x="4002" y="14561"/>
                  </a:cubicBezTo>
                  <a:cubicBezTo>
                    <a:pt x="3026" y="11438"/>
                    <a:pt x="3319" y="7632"/>
                    <a:pt x="5759" y="5290"/>
                  </a:cubicBezTo>
                  <a:cubicBezTo>
                    <a:pt x="7358" y="3774"/>
                    <a:pt x="9539" y="2985"/>
                    <a:pt x="11737" y="2985"/>
                  </a:cubicBezTo>
                  <a:close/>
                  <a:moveTo>
                    <a:pt x="15147" y="28681"/>
                  </a:moveTo>
                  <a:lnTo>
                    <a:pt x="15147" y="28681"/>
                  </a:lnTo>
                  <a:cubicBezTo>
                    <a:pt x="17249" y="30042"/>
                    <a:pt x="19275" y="31526"/>
                    <a:pt x="20885" y="33396"/>
                  </a:cubicBezTo>
                  <a:cubicBezTo>
                    <a:pt x="23799" y="36616"/>
                    <a:pt x="24966" y="41282"/>
                    <a:pt x="24764" y="45690"/>
                  </a:cubicBezTo>
                  <a:lnTo>
                    <a:pt x="24764" y="45690"/>
                  </a:lnTo>
                  <a:cubicBezTo>
                    <a:pt x="23668" y="45636"/>
                    <a:pt x="22598" y="45549"/>
                    <a:pt x="21569" y="45400"/>
                  </a:cubicBezTo>
                  <a:cubicBezTo>
                    <a:pt x="19617" y="45205"/>
                    <a:pt x="17762" y="44522"/>
                    <a:pt x="16103" y="43351"/>
                  </a:cubicBezTo>
                  <a:cubicBezTo>
                    <a:pt x="14347" y="41789"/>
                    <a:pt x="13371" y="39544"/>
                    <a:pt x="13273" y="37202"/>
                  </a:cubicBezTo>
                  <a:cubicBezTo>
                    <a:pt x="13055" y="34195"/>
                    <a:pt x="13908" y="31372"/>
                    <a:pt x="15147" y="28681"/>
                  </a:cubicBezTo>
                  <a:close/>
                  <a:moveTo>
                    <a:pt x="36882" y="49413"/>
                  </a:moveTo>
                  <a:lnTo>
                    <a:pt x="36882" y="49413"/>
                  </a:lnTo>
                  <a:cubicBezTo>
                    <a:pt x="38229" y="49688"/>
                    <a:pt x="39542" y="50088"/>
                    <a:pt x="40794" y="50670"/>
                  </a:cubicBezTo>
                  <a:cubicBezTo>
                    <a:pt x="47023" y="53611"/>
                    <a:pt x="46657" y="60311"/>
                    <a:pt x="44997" y="66009"/>
                  </a:cubicBezTo>
                  <a:lnTo>
                    <a:pt x="44997" y="66009"/>
                  </a:lnTo>
                  <a:cubicBezTo>
                    <a:pt x="43911" y="65147"/>
                    <a:pt x="42863" y="64236"/>
                    <a:pt x="41868" y="63259"/>
                  </a:cubicBezTo>
                  <a:cubicBezTo>
                    <a:pt x="39623" y="61210"/>
                    <a:pt x="37964" y="58477"/>
                    <a:pt x="36988" y="55550"/>
                  </a:cubicBezTo>
                  <a:cubicBezTo>
                    <a:pt x="36546" y="53506"/>
                    <a:pt x="36511" y="51431"/>
                    <a:pt x="36882" y="49413"/>
                  </a:cubicBezTo>
                  <a:close/>
                  <a:moveTo>
                    <a:pt x="28389" y="48815"/>
                  </a:moveTo>
                  <a:cubicBezTo>
                    <a:pt x="30289" y="48815"/>
                    <a:pt x="32224" y="48831"/>
                    <a:pt x="34126" y="49012"/>
                  </a:cubicBezTo>
                  <a:lnTo>
                    <a:pt x="34126" y="49012"/>
                  </a:lnTo>
                  <a:cubicBezTo>
                    <a:pt x="33602" y="51796"/>
                    <a:pt x="33743" y="54666"/>
                    <a:pt x="34548" y="57404"/>
                  </a:cubicBezTo>
                  <a:cubicBezTo>
                    <a:pt x="36200" y="62214"/>
                    <a:pt x="39911" y="65863"/>
                    <a:pt x="44011" y="68932"/>
                  </a:cubicBezTo>
                  <a:lnTo>
                    <a:pt x="44011" y="68932"/>
                  </a:lnTo>
                  <a:cubicBezTo>
                    <a:pt x="42597" y="72644"/>
                    <a:pt x="40847" y="76192"/>
                    <a:pt x="38842" y="79655"/>
                  </a:cubicBezTo>
                  <a:cubicBezTo>
                    <a:pt x="37574" y="81861"/>
                    <a:pt x="36180" y="83975"/>
                    <a:pt x="34820" y="86100"/>
                  </a:cubicBezTo>
                  <a:lnTo>
                    <a:pt x="34820" y="86100"/>
                  </a:lnTo>
                  <a:cubicBezTo>
                    <a:pt x="31670" y="85002"/>
                    <a:pt x="28248" y="84896"/>
                    <a:pt x="24984" y="84632"/>
                  </a:cubicBezTo>
                  <a:cubicBezTo>
                    <a:pt x="19812" y="84339"/>
                    <a:pt x="9760" y="84534"/>
                    <a:pt x="8394" y="77898"/>
                  </a:cubicBezTo>
                  <a:cubicBezTo>
                    <a:pt x="7808" y="73897"/>
                    <a:pt x="9174" y="69798"/>
                    <a:pt x="12102" y="66870"/>
                  </a:cubicBezTo>
                  <a:cubicBezTo>
                    <a:pt x="14737" y="64040"/>
                    <a:pt x="18250" y="62088"/>
                    <a:pt x="21178" y="59551"/>
                  </a:cubicBezTo>
                  <a:cubicBezTo>
                    <a:pt x="24542" y="56860"/>
                    <a:pt x="26676" y="53033"/>
                    <a:pt x="27392" y="48816"/>
                  </a:cubicBezTo>
                  <a:lnTo>
                    <a:pt x="27392" y="48816"/>
                  </a:lnTo>
                  <a:cubicBezTo>
                    <a:pt x="27723" y="48815"/>
                    <a:pt x="28055" y="48815"/>
                    <a:pt x="28389" y="48815"/>
                  </a:cubicBezTo>
                  <a:close/>
                  <a:moveTo>
                    <a:pt x="36077" y="90022"/>
                  </a:moveTo>
                  <a:cubicBezTo>
                    <a:pt x="38838" y="91452"/>
                    <a:pt x="41153" y="93653"/>
                    <a:pt x="42746" y="96440"/>
                  </a:cubicBezTo>
                  <a:cubicBezTo>
                    <a:pt x="44991" y="100344"/>
                    <a:pt x="44112" y="105126"/>
                    <a:pt x="39818" y="107273"/>
                  </a:cubicBezTo>
                  <a:cubicBezTo>
                    <a:pt x="37502" y="108319"/>
                    <a:pt x="34729" y="108450"/>
                    <a:pt x="32155" y="108454"/>
                  </a:cubicBezTo>
                  <a:lnTo>
                    <a:pt x="32155" y="108454"/>
                  </a:lnTo>
                  <a:cubicBezTo>
                    <a:pt x="31998" y="108205"/>
                    <a:pt x="31852" y="107942"/>
                    <a:pt x="31718" y="107663"/>
                  </a:cubicBezTo>
                  <a:cubicBezTo>
                    <a:pt x="29766" y="103467"/>
                    <a:pt x="31718" y="98197"/>
                    <a:pt x="33670" y="94293"/>
                  </a:cubicBezTo>
                  <a:cubicBezTo>
                    <a:pt x="34402" y="92830"/>
                    <a:pt x="35220" y="91417"/>
                    <a:pt x="36077" y="90022"/>
                  </a:cubicBezTo>
                  <a:close/>
                  <a:moveTo>
                    <a:pt x="46611" y="70781"/>
                  </a:moveTo>
                  <a:lnTo>
                    <a:pt x="46611" y="70781"/>
                  </a:lnTo>
                  <a:cubicBezTo>
                    <a:pt x="47243" y="71211"/>
                    <a:pt x="47876" y="71631"/>
                    <a:pt x="48504" y="72043"/>
                  </a:cubicBezTo>
                  <a:cubicBezTo>
                    <a:pt x="54555" y="75946"/>
                    <a:pt x="61289" y="79362"/>
                    <a:pt x="66461" y="84534"/>
                  </a:cubicBezTo>
                  <a:cubicBezTo>
                    <a:pt x="68901" y="86681"/>
                    <a:pt x="70657" y="89609"/>
                    <a:pt x="71438" y="92732"/>
                  </a:cubicBezTo>
                  <a:cubicBezTo>
                    <a:pt x="72219" y="96831"/>
                    <a:pt x="70853" y="101027"/>
                    <a:pt x="67827" y="103857"/>
                  </a:cubicBezTo>
                  <a:cubicBezTo>
                    <a:pt x="61679" y="110298"/>
                    <a:pt x="52700" y="112055"/>
                    <a:pt x="44210" y="112445"/>
                  </a:cubicBezTo>
                  <a:cubicBezTo>
                    <a:pt x="43621" y="112471"/>
                    <a:pt x="43010" y="112488"/>
                    <a:pt x="42389" y="112488"/>
                  </a:cubicBezTo>
                  <a:cubicBezTo>
                    <a:pt x="40008" y="112488"/>
                    <a:pt x="37466" y="112236"/>
                    <a:pt x="35368" y="111237"/>
                  </a:cubicBezTo>
                  <a:lnTo>
                    <a:pt x="35368" y="111237"/>
                  </a:lnTo>
                  <a:cubicBezTo>
                    <a:pt x="38228" y="110973"/>
                    <a:pt x="40993" y="110365"/>
                    <a:pt x="43234" y="108444"/>
                  </a:cubicBezTo>
                  <a:cubicBezTo>
                    <a:pt x="46943" y="105516"/>
                    <a:pt x="48114" y="100344"/>
                    <a:pt x="46064" y="96148"/>
                  </a:cubicBezTo>
                  <a:cubicBezTo>
                    <a:pt x="44232" y="92399"/>
                    <a:pt x="41332" y="89362"/>
                    <a:pt x="37731" y="87399"/>
                  </a:cubicBezTo>
                  <a:lnTo>
                    <a:pt x="37731" y="87399"/>
                  </a:lnTo>
                  <a:cubicBezTo>
                    <a:pt x="38768" y="85779"/>
                    <a:pt x="39815" y="84157"/>
                    <a:pt x="40794" y="82485"/>
                  </a:cubicBezTo>
                  <a:cubicBezTo>
                    <a:pt x="42941" y="78874"/>
                    <a:pt x="44893" y="75068"/>
                    <a:pt x="46455" y="71164"/>
                  </a:cubicBezTo>
                  <a:cubicBezTo>
                    <a:pt x="46507" y="71037"/>
                    <a:pt x="46559" y="70910"/>
                    <a:pt x="46611" y="70781"/>
                  </a:cubicBezTo>
                  <a:close/>
                  <a:moveTo>
                    <a:pt x="11774" y="1"/>
                  </a:moveTo>
                  <a:cubicBezTo>
                    <a:pt x="8205" y="1"/>
                    <a:pt x="4707" y="1641"/>
                    <a:pt x="2440" y="4704"/>
                  </a:cubicBezTo>
                  <a:cubicBezTo>
                    <a:pt x="489" y="7827"/>
                    <a:pt x="1" y="11828"/>
                    <a:pt x="1172" y="15439"/>
                  </a:cubicBezTo>
                  <a:cubicBezTo>
                    <a:pt x="2538" y="19733"/>
                    <a:pt x="6051" y="22759"/>
                    <a:pt x="9662" y="25199"/>
                  </a:cubicBezTo>
                  <a:cubicBezTo>
                    <a:pt x="10557" y="25810"/>
                    <a:pt x="11496" y="26400"/>
                    <a:pt x="12450" y="26991"/>
                  </a:cubicBezTo>
                  <a:lnTo>
                    <a:pt x="12450" y="26991"/>
                  </a:lnTo>
                  <a:cubicBezTo>
                    <a:pt x="11516" y="28953"/>
                    <a:pt x="10748" y="30970"/>
                    <a:pt x="10345" y="33103"/>
                  </a:cubicBezTo>
                  <a:cubicBezTo>
                    <a:pt x="9565" y="37788"/>
                    <a:pt x="10541" y="43155"/>
                    <a:pt x="14542" y="46083"/>
                  </a:cubicBezTo>
                  <a:cubicBezTo>
                    <a:pt x="17313" y="48085"/>
                    <a:pt x="20935" y="48568"/>
                    <a:pt x="24401" y="48731"/>
                  </a:cubicBezTo>
                  <a:lnTo>
                    <a:pt x="24401" y="48731"/>
                  </a:lnTo>
                  <a:cubicBezTo>
                    <a:pt x="24369" y="48890"/>
                    <a:pt x="24336" y="49049"/>
                    <a:pt x="24301" y="49206"/>
                  </a:cubicBezTo>
                  <a:cubicBezTo>
                    <a:pt x="22349" y="57794"/>
                    <a:pt x="13273" y="60234"/>
                    <a:pt x="8394" y="66577"/>
                  </a:cubicBezTo>
                  <a:cubicBezTo>
                    <a:pt x="4002" y="72433"/>
                    <a:pt x="3612" y="81997"/>
                    <a:pt x="11029" y="85315"/>
                  </a:cubicBezTo>
                  <a:cubicBezTo>
                    <a:pt x="17567" y="88340"/>
                    <a:pt x="25082" y="87169"/>
                    <a:pt x="31913" y="88536"/>
                  </a:cubicBezTo>
                  <a:cubicBezTo>
                    <a:pt x="32318" y="88622"/>
                    <a:pt x="32717" y="88722"/>
                    <a:pt x="33110" y="88836"/>
                  </a:cubicBezTo>
                  <a:lnTo>
                    <a:pt x="33110" y="88836"/>
                  </a:lnTo>
                  <a:cubicBezTo>
                    <a:pt x="32665" y="89574"/>
                    <a:pt x="32231" y="90318"/>
                    <a:pt x="31816" y="91073"/>
                  </a:cubicBezTo>
                  <a:cubicBezTo>
                    <a:pt x="29571" y="95172"/>
                    <a:pt x="27424" y="100051"/>
                    <a:pt x="27814" y="104833"/>
                  </a:cubicBezTo>
                  <a:cubicBezTo>
                    <a:pt x="27919" y="106115"/>
                    <a:pt x="28234" y="107341"/>
                    <a:pt x="28728" y="108472"/>
                  </a:cubicBezTo>
                  <a:lnTo>
                    <a:pt x="28728" y="108472"/>
                  </a:lnTo>
                  <a:cubicBezTo>
                    <a:pt x="25269" y="108554"/>
                    <a:pt x="21699" y="108667"/>
                    <a:pt x="18446" y="109811"/>
                  </a:cubicBezTo>
                  <a:cubicBezTo>
                    <a:pt x="15225" y="110591"/>
                    <a:pt x="12688" y="113226"/>
                    <a:pt x="11907" y="116447"/>
                  </a:cubicBezTo>
                  <a:cubicBezTo>
                    <a:pt x="11671" y="117627"/>
                    <a:pt x="12648" y="118379"/>
                    <a:pt x="13544" y="118379"/>
                  </a:cubicBezTo>
                  <a:cubicBezTo>
                    <a:pt x="14130" y="118379"/>
                    <a:pt x="14680" y="118058"/>
                    <a:pt x="14835" y="117325"/>
                  </a:cubicBezTo>
                  <a:cubicBezTo>
                    <a:pt x="15615" y="113909"/>
                    <a:pt x="18641" y="112641"/>
                    <a:pt x="21764" y="112055"/>
                  </a:cubicBezTo>
                  <a:cubicBezTo>
                    <a:pt x="24724" y="111537"/>
                    <a:pt x="27685" y="111524"/>
                    <a:pt x="30646" y="111463"/>
                  </a:cubicBezTo>
                  <a:lnTo>
                    <a:pt x="30646" y="111463"/>
                  </a:lnTo>
                  <a:cubicBezTo>
                    <a:pt x="32070" y="113056"/>
                    <a:pt x="33949" y="114236"/>
                    <a:pt x="36110" y="114788"/>
                  </a:cubicBezTo>
                  <a:cubicBezTo>
                    <a:pt x="38173" y="115338"/>
                    <a:pt x="40344" y="115522"/>
                    <a:pt x="42531" y="115522"/>
                  </a:cubicBezTo>
                  <a:cubicBezTo>
                    <a:pt x="45000" y="115522"/>
                    <a:pt x="47490" y="115287"/>
                    <a:pt x="49870" y="115080"/>
                  </a:cubicBezTo>
                  <a:cubicBezTo>
                    <a:pt x="54262" y="114592"/>
                    <a:pt x="58458" y="113421"/>
                    <a:pt x="62362" y="111372"/>
                  </a:cubicBezTo>
                  <a:cubicBezTo>
                    <a:pt x="70072" y="107566"/>
                    <a:pt x="76708" y="99954"/>
                    <a:pt x="73976" y="90878"/>
                  </a:cubicBezTo>
                  <a:cubicBezTo>
                    <a:pt x="71926" y="84046"/>
                    <a:pt x="65583" y="79459"/>
                    <a:pt x="60020" y="75751"/>
                  </a:cubicBezTo>
                  <a:cubicBezTo>
                    <a:pt x="55957" y="73107"/>
                    <a:pt x="51638" y="70761"/>
                    <a:pt x="47655" y="67981"/>
                  </a:cubicBezTo>
                  <a:lnTo>
                    <a:pt x="47655" y="67981"/>
                  </a:lnTo>
                  <a:cubicBezTo>
                    <a:pt x="49563" y="62338"/>
                    <a:pt x="50518" y="55695"/>
                    <a:pt x="46357" y="50963"/>
                  </a:cubicBezTo>
                  <a:cubicBezTo>
                    <a:pt x="44035" y="48266"/>
                    <a:pt x="41037" y="46993"/>
                    <a:pt x="37767" y="46381"/>
                  </a:cubicBezTo>
                  <a:lnTo>
                    <a:pt x="37767" y="46381"/>
                  </a:lnTo>
                  <a:cubicBezTo>
                    <a:pt x="37969" y="45884"/>
                    <a:pt x="38197" y="45394"/>
                    <a:pt x="38452" y="44912"/>
                  </a:cubicBezTo>
                  <a:cubicBezTo>
                    <a:pt x="40892" y="40228"/>
                    <a:pt x="45381" y="36812"/>
                    <a:pt x="48406" y="32420"/>
                  </a:cubicBezTo>
                  <a:cubicBezTo>
                    <a:pt x="51529" y="27638"/>
                    <a:pt x="52896" y="21783"/>
                    <a:pt x="52213" y="16122"/>
                  </a:cubicBezTo>
                  <a:cubicBezTo>
                    <a:pt x="51529" y="10560"/>
                    <a:pt x="49187" y="5290"/>
                    <a:pt x="45381" y="1093"/>
                  </a:cubicBezTo>
                  <a:cubicBezTo>
                    <a:pt x="45074" y="787"/>
                    <a:pt x="44728" y="657"/>
                    <a:pt x="44391" y="657"/>
                  </a:cubicBezTo>
                  <a:cubicBezTo>
                    <a:pt x="43228" y="657"/>
                    <a:pt x="42175" y="2203"/>
                    <a:pt x="43234" y="3338"/>
                  </a:cubicBezTo>
                  <a:lnTo>
                    <a:pt x="43429" y="3338"/>
                  </a:lnTo>
                  <a:cubicBezTo>
                    <a:pt x="47430" y="7730"/>
                    <a:pt x="49675" y="13488"/>
                    <a:pt x="49480" y="19441"/>
                  </a:cubicBezTo>
                  <a:cubicBezTo>
                    <a:pt x="49480" y="22368"/>
                    <a:pt x="48797" y="25394"/>
                    <a:pt x="47626" y="28126"/>
                  </a:cubicBezTo>
                  <a:cubicBezTo>
                    <a:pt x="46455" y="30566"/>
                    <a:pt x="44893" y="32713"/>
                    <a:pt x="42941" y="34665"/>
                  </a:cubicBezTo>
                  <a:cubicBezTo>
                    <a:pt x="39812" y="38152"/>
                    <a:pt x="36601" y="41557"/>
                    <a:pt x="34959" y="46005"/>
                  </a:cubicBezTo>
                  <a:lnTo>
                    <a:pt x="34959" y="46005"/>
                  </a:lnTo>
                  <a:cubicBezTo>
                    <a:pt x="32566" y="45793"/>
                    <a:pt x="30094" y="45804"/>
                    <a:pt x="27683" y="45771"/>
                  </a:cubicBezTo>
                  <a:lnTo>
                    <a:pt x="27683" y="45771"/>
                  </a:lnTo>
                  <a:cubicBezTo>
                    <a:pt x="27863" y="41128"/>
                    <a:pt x="26856" y="36336"/>
                    <a:pt x="24106" y="32615"/>
                  </a:cubicBezTo>
                  <a:cubicBezTo>
                    <a:pt x="22086" y="29830"/>
                    <a:pt x="19371" y="27789"/>
                    <a:pt x="16527" y="25963"/>
                  </a:cubicBezTo>
                  <a:lnTo>
                    <a:pt x="16527" y="25963"/>
                  </a:lnTo>
                  <a:cubicBezTo>
                    <a:pt x="17157" y="24809"/>
                    <a:pt x="17816" y="23677"/>
                    <a:pt x="18446" y="22564"/>
                  </a:cubicBezTo>
                  <a:cubicBezTo>
                    <a:pt x="20593" y="18660"/>
                    <a:pt x="22837" y="14171"/>
                    <a:pt x="22447" y="9584"/>
                  </a:cubicBezTo>
                  <a:cubicBezTo>
                    <a:pt x="22252" y="6363"/>
                    <a:pt x="20593" y="3533"/>
                    <a:pt x="17958" y="1777"/>
                  </a:cubicBezTo>
                  <a:cubicBezTo>
                    <a:pt x="16032" y="578"/>
                    <a:pt x="13890" y="1"/>
                    <a:pt x="11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" name="Google Shape;1031;p35">
              <a:extLst>
                <a:ext uri="{FF2B5EF4-FFF2-40B4-BE49-F238E27FC236}">
                  <a16:creationId xmlns:a16="http://schemas.microsoft.com/office/drawing/2014/main" id="{780F56C9-6037-4D5B-8DA0-0C89B6D5CA2A}"/>
                </a:ext>
              </a:extLst>
            </p:cNvPr>
            <p:cNvSpPr/>
            <p:nvPr/>
          </p:nvSpPr>
          <p:spPr>
            <a:xfrm>
              <a:off x="1916950" y="1186625"/>
              <a:ext cx="1327025" cy="817800"/>
            </a:xfrm>
            <a:custGeom>
              <a:avLst/>
              <a:gdLst/>
              <a:ahLst/>
              <a:cxnLst/>
              <a:rect l="l" t="t" r="r" b="b"/>
              <a:pathLst>
                <a:path w="53081" h="32712" extrusionOk="0">
                  <a:moveTo>
                    <a:pt x="50177" y="0"/>
                  </a:moveTo>
                  <a:cubicBezTo>
                    <a:pt x="39516" y="0"/>
                    <a:pt x="36170" y="12749"/>
                    <a:pt x="31903" y="20430"/>
                  </a:cubicBezTo>
                  <a:cubicBezTo>
                    <a:pt x="29463" y="25016"/>
                    <a:pt x="25755" y="28823"/>
                    <a:pt x="20387" y="29603"/>
                  </a:cubicBezTo>
                  <a:cubicBezTo>
                    <a:pt x="19999" y="29660"/>
                    <a:pt x="19622" y="29687"/>
                    <a:pt x="19256" y="29687"/>
                  </a:cubicBezTo>
                  <a:cubicBezTo>
                    <a:pt x="15208" y="29687"/>
                    <a:pt x="12508" y="26368"/>
                    <a:pt x="10628" y="22967"/>
                  </a:cubicBezTo>
                  <a:cubicBezTo>
                    <a:pt x="7700" y="17990"/>
                    <a:pt x="6041" y="12427"/>
                    <a:pt x="3309" y="7352"/>
                  </a:cubicBezTo>
                  <a:cubicBezTo>
                    <a:pt x="3006" y="6808"/>
                    <a:pt x="2544" y="6582"/>
                    <a:pt x="2080" y="6582"/>
                  </a:cubicBezTo>
                  <a:cubicBezTo>
                    <a:pt x="1046" y="6582"/>
                    <a:pt x="0" y="7702"/>
                    <a:pt x="674" y="8914"/>
                  </a:cubicBezTo>
                  <a:lnTo>
                    <a:pt x="576" y="8914"/>
                  </a:lnTo>
                  <a:cubicBezTo>
                    <a:pt x="3113" y="13501"/>
                    <a:pt x="4772" y="18575"/>
                    <a:pt x="7212" y="23162"/>
                  </a:cubicBezTo>
                  <a:cubicBezTo>
                    <a:pt x="9262" y="27261"/>
                    <a:pt x="12385" y="31750"/>
                    <a:pt x="17264" y="32531"/>
                  </a:cubicBezTo>
                  <a:cubicBezTo>
                    <a:pt x="17925" y="32653"/>
                    <a:pt x="18594" y="32711"/>
                    <a:pt x="19264" y="32711"/>
                  </a:cubicBezTo>
                  <a:cubicBezTo>
                    <a:pt x="23940" y="32711"/>
                    <a:pt x="28708" y="29894"/>
                    <a:pt x="31610" y="26480"/>
                  </a:cubicBezTo>
                  <a:cubicBezTo>
                    <a:pt x="35026" y="22284"/>
                    <a:pt x="36880" y="17112"/>
                    <a:pt x="39320" y="12330"/>
                  </a:cubicBezTo>
                  <a:cubicBezTo>
                    <a:pt x="41646" y="7770"/>
                    <a:pt x="44771" y="3122"/>
                    <a:pt x="50301" y="3122"/>
                  </a:cubicBezTo>
                  <a:cubicBezTo>
                    <a:pt x="50571" y="3122"/>
                    <a:pt x="50847" y="3133"/>
                    <a:pt x="51129" y="3156"/>
                  </a:cubicBezTo>
                  <a:cubicBezTo>
                    <a:pt x="51160" y="3157"/>
                    <a:pt x="51190" y="3158"/>
                    <a:pt x="51220" y="3158"/>
                  </a:cubicBezTo>
                  <a:cubicBezTo>
                    <a:pt x="53080" y="3158"/>
                    <a:pt x="53050" y="225"/>
                    <a:pt x="51129" y="33"/>
                  </a:cubicBezTo>
                  <a:cubicBezTo>
                    <a:pt x="50805" y="11"/>
                    <a:pt x="50488" y="0"/>
                    <a:pt x="50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" name="Google Shape;1032;p35">
              <a:extLst>
                <a:ext uri="{FF2B5EF4-FFF2-40B4-BE49-F238E27FC236}">
                  <a16:creationId xmlns:a16="http://schemas.microsoft.com/office/drawing/2014/main" id="{8926251D-AF59-4735-85F3-E3D3F65DE4E7}"/>
                </a:ext>
              </a:extLst>
            </p:cNvPr>
            <p:cNvSpPr/>
            <p:nvPr/>
          </p:nvSpPr>
          <p:spPr>
            <a:xfrm>
              <a:off x="5588250" y="1228675"/>
              <a:ext cx="1478900" cy="818850"/>
            </a:xfrm>
            <a:custGeom>
              <a:avLst/>
              <a:gdLst/>
              <a:ahLst/>
              <a:cxnLst/>
              <a:rect l="l" t="t" r="r" b="b"/>
              <a:pathLst>
                <a:path w="59156" h="32754" extrusionOk="0">
                  <a:moveTo>
                    <a:pt x="2008" y="1"/>
                  </a:moveTo>
                  <a:cubicBezTo>
                    <a:pt x="1040" y="1"/>
                    <a:pt x="0" y="1086"/>
                    <a:pt x="600" y="2352"/>
                  </a:cubicBezTo>
                  <a:cubicBezTo>
                    <a:pt x="4211" y="9769"/>
                    <a:pt x="5773" y="18552"/>
                    <a:pt x="10945" y="25286"/>
                  </a:cubicBezTo>
                  <a:cubicBezTo>
                    <a:pt x="15189" y="30810"/>
                    <a:pt x="21432" y="32754"/>
                    <a:pt x="27910" y="32754"/>
                  </a:cubicBezTo>
                  <a:cubicBezTo>
                    <a:pt x="30816" y="32754"/>
                    <a:pt x="33770" y="32362"/>
                    <a:pt x="36612" y="31727"/>
                  </a:cubicBezTo>
                  <a:cubicBezTo>
                    <a:pt x="43443" y="30166"/>
                    <a:pt x="49982" y="27531"/>
                    <a:pt x="57204" y="27433"/>
                  </a:cubicBezTo>
                  <a:cubicBezTo>
                    <a:pt x="59156" y="27433"/>
                    <a:pt x="59156" y="24408"/>
                    <a:pt x="57204" y="24408"/>
                  </a:cubicBezTo>
                  <a:cubicBezTo>
                    <a:pt x="51153" y="24506"/>
                    <a:pt x="45395" y="26165"/>
                    <a:pt x="39637" y="27824"/>
                  </a:cubicBezTo>
                  <a:cubicBezTo>
                    <a:pt x="35724" y="28838"/>
                    <a:pt x="31595" y="29745"/>
                    <a:pt x="27490" y="29745"/>
                  </a:cubicBezTo>
                  <a:cubicBezTo>
                    <a:pt x="26068" y="29745"/>
                    <a:pt x="24648" y="29636"/>
                    <a:pt x="23242" y="29385"/>
                  </a:cubicBezTo>
                  <a:cubicBezTo>
                    <a:pt x="19533" y="28702"/>
                    <a:pt x="16117" y="26750"/>
                    <a:pt x="13775" y="23822"/>
                  </a:cubicBezTo>
                  <a:cubicBezTo>
                    <a:pt x="11531" y="20895"/>
                    <a:pt x="9774" y="17577"/>
                    <a:pt x="8505" y="14063"/>
                  </a:cubicBezTo>
                  <a:cubicBezTo>
                    <a:pt x="6846" y="9672"/>
                    <a:pt x="5285" y="5085"/>
                    <a:pt x="3138" y="791"/>
                  </a:cubicBezTo>
                  <a:cubicBezTo>
                    <a:pt x="2890" y="234"/>
                    <a:pt x="2457" y="1"/>
                    <a:pt x="20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" name="Google Shape;1033;p35">
              <a:extLst>
                <a:ext uri="{FF2B5EF4-FFF2-40B4-BE49-F238E27FC236}">
                  <a16:creationId xmlns:a16="http://schemas.microsoft.com/office/drawing/2014/main" id="{F4A00A31-872D-4253-AEAC-33E4E9696ED0}"/>
                </a:ext>
              </a:extLst>
            </p:cNvPr>
            <p:cNvSpPr/>
            <p:nvPr/>
          </p:nvSpPr>
          <p:spPr>
            <a:xfrm>
              <a:off x="4323350" y="3637525"/>
              <a:ext cx="1304325" cy="789725"/>
            </a:xfrm>
            <a:custGeom>
              <a:avLst/>
              <a:gdLst/>
              <a:ahLst/>
              <a:cxnLst/>
              <a:rect l="l" t="t" r="r" b="b"/>
              <a:pathLst>
                <a:path w="52173" h="31589" extrusionOk="0">
                  <a:moveTo>
                    <a:pt x="21564" y="0"/>
                  </a:moveTo>
                  <a:cubicBezTo>
                    <a:pt x="18221" y="0"/>
                    <a:pt x="14911" y="713"/>
                    <a:pt x="12159" y="2419"/>
                  </a:cubicBezTo>
                  <a:cubicBezTo>
                    <a:pt x="8158" y="4859"/>
                    <a:pt x="6401" y="9153"/>
                    <a:pt x="5328" y="13447"/>
                  </a:cubicBezTo>
                  <a:cubicBezTo>
                    <a:pt x="3962" y="18717"/>
                    <a:pt x="3474" y="24377"/>
                    <a:pt x="741" y="29257"/>
                  </a:cubicBezTo>
                  <a:cubicBezTo>
                    <a:pt x="0" y="30469"/>
                    <a:pt x="1026" y="31588"/>
                    <a:pt x="2085" y="31588"/>
                  </a:cubicBezTo>
                  <a:cubicBezTo>
                    <a:pt x="2561" y="31588"/>
                    <a:pt x="3043" y="31362"/>
                    <a:pt x="3376" y="30818"/>
                  </a:cubicBezTo>
                  <a:cubicBezTo>
                    <a:pt x="5621" y="26817"/>
                    <a:pt x="6597" y="22328"/>
                    <a:pt x="7475" y="17741"/>
                  </a:cubicBezTo>
                  <a:cubicBezTo>
                    <a:pt x="8256" y="13935"/>
                    <a:pt x="9036" y="9641"/>
                    <a:pt x="11769" y="6713"/>
                  </a:cubicBezTo>
                  <a:cubicBezTo>
                    <a:pt x="14258" y="4078"/>
                    <a:pt x="18064" y="3090"/>
                    <a:pt x="21664" y="3090"/>
                  </a:cubicBezTo>
                  <a:cubicBezTo>
                    <a:pt x="22864" y="3090"/>
                    <a:pt x="24041" y="3200"/>
                    <a:pt x="25139" y="3395"/>
                  </a:cubicBezTo>
                  <a:cubicBezTo>
                    <a:pt x="31190" y="4566"/>
                    <a:pt x="36753" y="7591"/>
                    <a:pt x="40949" y="12080"/>
                  </a:cubicBezTo>
                  <a:cubicBezTo>
                    <a:pt x="45634" y="16862"/>
                    <a:pt x="48952" y="23206"/>
                    <a:pt x="48854" y="30037"/>
                  </a:cubicBezTo>
                  <a:cubicBezTo>
                    <a:pt x="48854" y="31062"/>
                    <a:pt x="49610" y="31574"/>
                    <a:pt x="50367" y="31574"/>
                  </a:cubicBezTo>
                  <a:cubicBezTo>
                    <a:pt x="51123" y="31574"/>
                    <a:pt x="51879" y="31062"/>
                    <a:pt x="51879" y="30037"/>
                  </a:cubicBezTo>
                  <a:lnTo>
                    <a:pt x="51977" y="30037"/>
                  </a:lnTo>
                  <a:cubicBezTo>
                    <a:pt x="52172" y="16862"/>
                    <a:pt x="41339" y="4859"/>
                    <a:pt x="29140" y="1150"/>
                  </a:cubicBezTo>
                  <a:cubicBezTo>
                    <a:pt x="26757" y="427"/>
                    <a:pt x="24151" y="0"/>
                    <a:pt x="21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9" name="Google Shape;1034;p35">
              <a:extLst>
                <a:ext uri="{FF2B5EF4-FFF2-40B4-BE49-F238E27FC236}">
                  <a16:creationId xmlns:a16="http://schemas.microsoft.com/office/drawing/2014/main" id="{3B9C5318-9AE8-4269-84D4-E9E423CA66E0}"/>
                </a:ext>
              </a:extLst>
            </p:cNvPr>
            <p:cNvSpPr/>
            <p:nvPr/>
          </p:nvSpPr>
          <p:spPr>
            <a:xfrm>
              <a:off x="1065200" y="1317350"/>
              <a:ext cx="6173050" cy="3046925"/>
            </a:xfrm>
            <a:custGeom>
              <a:avLst/>
              <a:gdLst/>
              <a:ahLst/>
              <a:cxnLst/>
              <a:rect l="l" t="t" r="r" b="b"/>
              <a:pathLst>
                <a:path w="246922" h="121877" extrusionOk="0">
                  <a:moveTo>
                    <a:pt x="166297" y="15268"/>
                  </a:moveTo>
                  <a:cubicBezTo>
                    <a:pt x="166783" y="17517"/>
                    <a:pt x="166841" y="19875"/>
                    <a:pt x="166591" y="22130"/>
                  </a:cubicBezTo>
                  <a:cubicBezTo>
                    <a:pt x="166586" y="22174"/>
                    <a:pt x="166581" y="22218"/>
                    <a:pt x="166576" y="22262"/>
                  </a:cubicBezTo>
                  <a:lnTo>
                    <a:pt x="166576" y="22262"/>
                  </a:lnTo>
                  <a:cubicBezTo>
                    <a:pt x="166134" y="20956"/>
                    <a:pt x="165874" y="19587"/>
                    <a:pt x="165908" y="18128"/>
                  </a:cubicBezTo>
                  <a:cubicBezTo>
                    <a:pt x="165946" y="17156"/>
                    <a:pt x="166078" y="16198"/>
                    <a:pt x="166297" y="15268"/>
                  </a:cubicBezTo>
                  <a:close/>
                  <a:moveTo>
                    <a:pt x="139164" y="10754"/>
                  </a:moveTo>
                  <a:cubicBezTo>
                    <a:pt x="140844" y="13158"/>
                    <a:pt x="142166" y="15818"/>
                    <a:pt x="143071" y="18616"/>
                  </a:cubicBezTo>
                  <a:cubicBezTo>
                    <a:pt x="144340" y="22130"/>
                    <a:pt x="145023" y="25741"/>
                    <a:pt x="145120" y="29449"/>
                  </a:cubicBezTo>
                  <a:cubicBezTo>
                    <a:pt x="145120" y="31365"/>
                    <a:pt x="145003" y="33478"/>
                    <a:pt x="144495" y="35413"/>
                  </a:cubicBezTo>
                  <a:lnTo>
                    <a:pt x="144495" y="35413"/>
                  </a:lnTo>
                  <a:cubicBezTo>
                    <a:pt x="141072" y="34873"/>
                    <a:pt x="137575" y="34629"/>
                    <a:pt x="134483" y="34036"/>
                  </a:cubicBezTo>
                  <a:cubicBezTo>
                    <a:pt x="131067" y="33353"/>
                    <a:pt x="127163" y="32377"/>
                    <a:pt x="124919" y="29449"/>
                  </a:cubicBezTo>
                  <a:cubicBezTo>
                    <a:pt x="122479" y="26229"/>
                    <a:pt x="123748" y="22813"/>
                    <a:pt x="126285" y="20080"/>
                  </a:cubicBezTo>
                  <a:cubicBezTo>
                    <a:pt x="129213" y="17152"/>
                    <a:pt x="132531" y="14615"/>
                    <a:pt x="136142" y="12566"/>
                  </a:cubicBezTo>
                  <a:cubicBezTo>
                    <a:pt x="137147" y="11981"/>
                    <a:pt x="138152" y="11369"/>
                    <a:pt x="139164" y="10754"/>
                  </a:cubicBezTo>
                  <a:close/>
                  <a:moveTo>
                    <a:pt x="154051" y="4771"/>
                  </a:moveTo>
                  <a:cubicBezTo>
                    <a:pt x="157686" y="4771"/>
                    <a:pt x="161234" y="6242"/>
                    <a:pt x="163663" y="9345"/>
                  </a:cubicBezTo>
                  <a:cubicBezTo>
                    <a:pt x="164028" y="9828"/>
                    <a:pt x="164356" y="10331"/>
                    <a:pt x="164650" y="10851"/>
                  </a:cubicBezTo>
                  <a:lnTo>
                    <a:pt x="164650" y="10851"/>
                  </a:lnTo>
                  <a:cubicBezTo>
                    <a:pt x="163894" y="12402"/>
                    <a:pt x="163359" y="14063"/>
                    <a:pt x="163077" y="15786"/>
                  </a:cubicBezTo>
                  <a:cubicBezTo>
                    <a:pt x="162443" y="19867"/>
                    <a:pt x="163493" y="23526"/>
                    <a:pt x="165367" y="27077"/>
                  </a:cubicBezTo>
                  <a:lnTo>
                    <a:pt x="165367" y="27077"/>
                  </a:lnTo>
                  <a:cubicBezTo>
                    <a:pt x="164364" y="29612"/>
                    <a:pt x="162821" y="31912"/>
                    <a:pt x="160833" y="33841"/>
                  </a:cubicBezTo>
                  <a:cubicBezTo>
                    <a:pt x="158912" y="35648"/>
                    <a:pt x="156796" y="37292"/>
                    <a:pt x="154823" y="39094"/>
                  </a:cubicBezTo>
                  <a:lnTo>
                    <a:pt x="154823" y="39094"/>
                  </a:lnTo>
                  <a:cubicBezTo>
                    <a:pt x="152662" y="37517"/>
                    <a:pt x="150114" y="36588"/>
                    <a:pt x="147428" y="35972"/>
                  </a:cubicBezTo>
                  <a:lnTo>
                    <a:pt x="147428" y="35972"/>
                  </a:lnTo>
                  <a:cubicBezTo>
                    <a:pt x="147891" y="34203"/>
                    <a:pt x="148092" y="32338"/>
                    <a:pt x="148146" y="30620"/>
                  </a:cubicBezTo>
                  <a:cubicBezTo>
                    <a:pt x="148341" y="23106"/>
                    <a:pt x="146096" y="15689"/>
                    <a:pt x="141997" y="9443"/>
                  </a:cubicBezTo>
                  <a:cubicBezTo>
                    <a:pt x="141936" y="9351"/>
                    <a:pt x="141874" y="9260"/>
                    <a:pt x="141812" y="9168"/>
                  </a:cubicBezTo>
                  <a:lnTo>
                    <a:pt x="141812" y="9168"/>
                  </a:lnTo>
                  <a:cubicBezTo>
                    <a:pt x="144187" y="7782"/>
                    <a:pt x="146628" y="6500"/>
                    <a:pt x="149219" y="5637"/>
                  </a:cubicBezTo>
                  <a:cubicBezTo>
                    <a:pt x="150786" y="5064"/>
                    <a:pt x="152427" y="4771"/>
                    <a:pt x="154051" y="4771"/>
                  </a:cubicBezTo>
                  <a:close/>
                  <a:moveTo>
                    <a:pt x="111361" y="22094"/>
                  </a:moveTo>
                  <a:cubicBezTo>
                    <a:pt x="112639" y="28404"/>
                    <a:pt x="111495" y="35539"/>
                    <a:pt x="109987" y="41258"/>
                  </a:cubicBezTo>
                  <a:cubicBezTo>
                    <a:pt x="109265" y="43733"/>
                    <a:pt x="108434" y="46209"/>
                    <a:pt x="107494" y="48642"/>
                  </a:cubicBezTo>
                  <a:lnTo>
                    <a:pt x="107494" y="48642"/>
                  </a:lnTo>
                  <a:cubicBezTo>
                    <a:pt x="107154" y="48459"/>
                    <a:pt x="106814" y="48274"/>
                    <a:pt x="106474" y="48089"/>
                  </a:cubicBezTo>
                  <a:cubicBezTo>
                    <a:pt x="103936" y="46528"/>
                    <a:pt x="101497" y="44381"/>
                    <a:pt x="100716" y="41355"/>
                  </a:cubicBezTo>
                  <a:cubicBezTo>
                    <a:pt x="99642" y="37256"/>
                    <a:pt x="101985" y="33060"/>
                    <a:pt x="104327" y="29839"/>
                  </a:cubicBezTo>
                  <a:cubicBezTo>
                    <a:pt x="106391" y="27001"/>
                    <a:pt x="108839" y="24504"/>
                    <a:pt x="111361" y="22094"/>
                  </a:cubicBezTo>
                  <a:close/>
                  <a:moveTo>
                    <a:pt x="130643" y="4668"/>
                  </a:moveTo>
                  <a:cubicBezTo>
                    <a:pt x="130973" y="4668"/>
                    <a:pt x="131310" y="4697"/>
                    <a:pt x="131653" y="4758"/>
                  </a:cubicBezTo>
                  <a:cubicBezTo>
                    <a:pt x="133880" y="5156"/>
                    <a:pt x="135718" y="6656"/>
                    <a:pt x="137220" y="8307"/>
                  </a:cubicBezTo>
                  <a:lnTo>
                    <a:pt x="137220" y="8307"/>
                  </a:lnTo>
                  <a:cubicBezTo>
                    <a:pt x="135641" y="9267"/>
                    <a:pt x="134078" y="10266"/>
                    <a:pt x="132531" y="11297"/>
                  </a:cubicBezTo>
                  <a:cubicBezTo>
                    <a:pt x="128822" y="13346"/>
                    <a:pt x="125504" y="16177"/>
                    <a:pt x="122772" y="19495"/>
                  </a:cubicBezTo>
                  <a:cubicBezTo>
                    <a:pt x="120527" y="22520"/>
                    <a:pt x="119649" y="26229"/>
                    <a:pt x="121503" y="29742"/>
                  </a:cubicBezTo>
                  <a:cubicBezTo>
                    <a:pt x="123357" y="33158"/>
                    <a:pt x="126871" y="35109"/>
                    <a:pt x="130579" y="36183"/>
                  </a:cubicBezTo>
                  <a:cubicBezTo>
                    <a:pt x="134580" y="37159"/>
                    <a:pt x="138582" y="37842"/>
                    <a:pt x="142583" y="38232"/>
                  </a:cubicBezTo>
                  <a:cubicBezTo>
                    <a:pt x="142816" y="38269"/>
                    <a:pt x="143049" y="38306"/>
                    <a:pt x="143284" y="38344"/>
                  </a:cubicBezTo>
                  <a:lnTo>
                    <a:pt x="143284" y="38344"/>
                  </a:lnTo>
                  <a:cubicBezTo>
                    <a:pt x="143246" y="38405"/>
                    <a:pt x="143208" y="38465"/>
                    <a:pt x="143169" y="38525"/>
                  </a:cubicBezTo>
                  <a:cubicBezTo>
                    <a:pt x="143169" y="38499"/>
                    <a:pt x="143169" y="38487"/>
                    <a:pt x="143165" y="38487"/>
                  </a:cubicBezTo>
                  <a:cubicBezTo>
                    <a:pt x="143155" y="38487"/>
                    <a:pt x="143116" y="38577"/>
                    <a:pt x="142973" y="38720"/>
                  </a:cubicBezTo>
                  <a:lnTo>
                    <a:pt x="142583" y="39111"/>
                  </a:lnTo>
                  <a:cubicBezTo>
                    <a:pt x="142193" y="39501"/>
                    <a:pt x="141802" y="39891"/>
                    <a:pt x="141509" y="40184"/>
                  </a:cubicBezTo>
                  <a:cubicBezTo>
                    <a:pt x="140534" y="40965"/>
                    <a:pt x="139655" y="41746"/>
                    <a:pt x="138679" y="42526"/>
                  </a:cubicBezTo>
                  <a:cubicBezTo>
                    <a:pt x="136239" y="44478"/>
                    <a:pt x="133800" y="46332"/>
                    <a:pt x="131360" y="48187"/>
                  </a:cubicBezTo>
                  <a:cubicBezTo>
                    <a:pt x="128243" y="50618"/>
                    <a:pt x="124927" y="53168"/>
                    <a:pt x="122099" y="56118"/>
                  </a:cubicBezTo>
                  <a:lnTo>
                    <a:pt x="122099" y="56118"/>
                  </a:lnTo>
                  <a:cubicBezTo>
                    <a:pt x="120258" y="54862"/>
                    <a:pt x="118302" y="53821"/>
                    <a:pt x="116233" y="52969"/>
                  </a:cubicBezTo>
                  <a:cubicBezTo>
                    <a:pt x="114191" y="52068"/>
                    <a:pt x="112185" y="51093"/>
                    <a:pt x="110194" y="50066"/>
                  </a:cubicBezTo>
                  <a:lnTo>
                    <a:pt x="110194" y="50066"/>
                  </a:lnTo>
                  <a:cubicBezTo>
                    <a:pt x="110728" y="48681"/>
                    <a:pt x="111212" y="47273"/>
                    <a:pt x="111646" y="45844"/>
                  </a:cubicBezTo>
                  <a:cubicBezTo>
                    <a:pt x="114341" y="37677"/>
                    <a:pt x="116091" y="28274"/>
                    <a:pt x="113762" y="19829"/>
                  </a:cubicBezTo>
                  <a:lnTo>
                    <a:pt x="113762" y="19829"/>
                  </a:lnTo>
                  <a:cubicBezTo>
                    <a:pt x="114262" y="19360"/>
                    <a:pt x="114761" y="18892"/>
                    <a:pt x="115257" y="18421"/>
                  </a:cubicBezTo>
                  <a:cubicBezTo>
                    <a:pt x="117014" y="16665"/>
                    <a:pt x="118868" y="15005"/>
                    <a:pt x="120527" y="13151"/>
                  </a:cubicBezTo>
                  <a:cubicBezTo>
                    <a:pt x="122186" y="11297"/>
                    <a:pt x="123260" y="9443"/>
                    <a:pt x="124821" y="7784"/>
                  </a:cubicBezTo>
                  <a:cubicBezTo>
                    <a:pt x="126358" y="6077"/>
                    <a:pt x="128342" y="4668"/>
                    <a:pt x="130643" y="4668"/>
                  </a:cubicBezTo>
                  <a:close/>
                  <a:moveTo>
                    <a:pt x="154828" y="43127"/>
                  </a:moveTo>
                  <a:lnTo>
                    <a:pt x="154828" y="43127"/>
                  </a:lnTo>
                  <a:cubicBezTo>
                    <a:pt x="157969" y="46796"/>
                    <a:pt x="157064" y="51952"/>
                    <a:pt x="155337" y="56897"/>
                  </a:cubicBezTo>
                  <a:lnTo>
                    <a:pt x="155337" y="56897"/>
                  </a:lnTo>
                  <a:cubicBezTo>
                    <a:pt x="154970" y="56675"/>
                    <a:pt x="154622" y="56439"/>
                    <a:pt x="154294" y="56189"/>
                  </a:cubicBezTo>
                  <a:cubicBezTo>
                    <a:pt x="151464" y="54140"/>
                    <a:pt x="150976" y="51017"/>
                    <a:pt x="152049" y="47699"/>
                  </a:cubicBezTo>
                  <a:cubicBezTo>
                    <a:pt x="152589" y="45963"/>
                    <a:pt x="153602" y="44471"/>
                    <a:pt x="154828" y="43127"/>
                  </a:cubicBezTo>
                  <a:close/>
                  <a:moveTo>
                    <a:pt x="80479" y="25154"/>
                  </a:moveTo>
                  <a:cubicBezTo>
                    <a:pt x="80907" y="26486"/>
                    <a:pt x="81245" y="27855"/>
                    <a:pt x="81490" y="29254"/>
                  </a:cubicBezTo>
                  <a:cubicBezTo>
                    <a:pt x="82369" y="35207"/>
                    <a:pt x="81881" y="41258"/>
                    <a:pt x="80026" y="46918"/>
                  </a:cubicBezTo>
                  <a:cubicBezTo>
                    <a:pt x="78767" y="50962"/>
                    <a:pt x="77102" y="54871"/>
                    <a:pt x="75124" y="58583"/>
                  </a:cubicBezTo>
                  <a:lnTo>
                    <a:pt x="75124" y="58583"/>
                  </a:lnTo>
                  <a:cubicBezTo>
                    <a:pt x="73686" y="55576"/>
                    <a:pt x="72629" y="52396"/>
                    <a:pt x="72024" y="49065"/>
                  </a:cubicBezTo>
                  <a:cubicBezTo>
                    <a:pt x="70853" y="43795"/>
                    <a:pt x="71536" y="38232"/>
                    <a:pt x="73976" y="33450"/>
                  </a:cubicBezTo>
                  <a:cubicBezTo>
                    <a:pt x="75537" y="30913"/>
                    <a:pt x="77294" y="28473"/>
                    <a:pt x="79343" y="26326"/>
                  </a:cubicBezTo>
                  <a:cubicBezTo>
                    <a:pt x="79728" y="25941"/>
                    <a:pt x="80106" y="25550"/>
                    <a:pt x="80479" y="25154"/>
                  </a:cubicBezTo>
                  <a:close/>
                  <a:moveTo>
                    <a:pt x="201061" y="33093"/>
                  </a:moveTo>
                  <a:lnTo>
                    <a:pt x="201061" y="33093"/>
                  </a:lnTo>
                  <a:cubicBezTo>
                    <a:pt x="200133" y="41080"/>
                    <a:pt x="197842" y="48817"/>
                    <a:pt x="195380" y="56384"/>
                  </a:cubicBezTo>
                  <a:cubicBezTo>
                    <a:pt x="194970" y="57617"/>
                    <a:pt x="194547" y="58861"/>
                    <a:pt x="194125" y="60113"/>
                  </a:cubicBezTo>
                  <a:lnTo>
                    <a:pt x="194125" y="60113"/>
                  </a:lnTo>
                  <a:cubicBezTo>
                    <a:pt x="188804" y="53818"/>
                    <a:pt x="186093" y="43042"/>
                    <a:pt x="192355" y="36866"/>
                  </a:cubicBezTo>
                  <a:cubicBezTo>
                    <a:pt x="194745" y="34539"/>
                    <a:pt x="197987" y="33995"/>
                    <a:pt x="201061" y="33093"/>
                  </a:cubicBezTo>
                  <a:close/>
                  <a:moveTo>
                    <a:pt x="167229" y="30106"/>
                  </a:moveTo>
                  <a:cubicBezTo>
                    <a:pt x="169190" y="33067"/>
                    <a:pt x="171314" y="36065"/>
                    <a:pt x="172251" y="39501"/>
                  </a:cubicBezTo>
                  <a:cubicBezTo>
                    <a:pt x="173617" y="44381"/>
                    <a:pt x="172153" y="49358"/>
                    <a:pt x="171178" y="54140"/>
                  </a:cubicBezTo>
                  <a:cubicBezTo>
                    <a:pt x="170752" y="56457"/>
                    <a:pt x="170418" y="58821"/>
                    <a:pt x="170464" y="61152"/>
                  </a:cubicBezTo>
                  <a:lnTo>
                    <a:pt x="170464" y="61152"/>
                  </a:lnTo>
                  <a:cubicBezTo>
                    <a:pt x="165977" y="60331"/>
                    <a:pt x="161515" y="59571"/>
                    <a:pt x="158001" y="58190"/>
                  </a:cubicBezTo>
                  <a:lnTo>
                    <a:pt x="158001" y="58190"/>
                  </a:lnTo>
                  <a:cubicBezTo>
                    <a:pt x="160116" y="52272"/>
                    <a:pt x="161385" y="45945"/>
                    <a:pt x="156982" y="41044"/>
                  </a:cubicBezTo>
                  <a:lnTo>
                    <a:pt x="156982" y="41044"/>
                  </a:lnTo>
                  <a:cubicBezTo>
                    <a:pt x="158343" y="39850"/>
                    <a:pt x="159774" y="38748"/>
                    <a:pt x="161028" y="37647"/>
                  </a:cubicBezTo>
                  <a:cubicBezTo>
                    <a:pt x="163644" y="35596"/>
                    <a:pt x="165748" y="33033"/>
                    <a:pt x="167229" y="30106"/>
                  </a:cubicBezTo>
                  <a:close/>
                  <a:moveTo>
                    <a:pt x="181887" y="3582"/>
                  </a:moveTo>
                  <a:cubicBezTo>
                    <a:pt x="187247" y="3582"/>
                    <a:pt x="192567" y="5942"/>
                    <a:pt x="196259" y="10126"/>
                  </a:cubicBezTo>
                  <a:cubicBezTo>
                    <a:pt x="200961" y="15461"/>
                    <a:pt x="201809" y="22890"/>
                    <a:pt x="201365" y="29775"/>
                  </a:cubicBezTo>
                  <a:lnTo>
                    <a:pt x="201365" y="29775"/>
                  </a:lnTo>
                  <a:cubicBezTo>
                    <a:pt x="198261" y="30960"/>
                    <a:pt x="194748" y="31313"/>
                    <a:pt x="191965" y="33255"/>
                  </a:cubicBezTo>
                  <a:cubicBezTo>
                    <a:pt x="183474" y="39111"/>
                    <a:pt x="185036" y="51798"/>
                    <a:pt x="189915" y="59507"/>
                  </a:cubicBezTo>
                  <a:cubicBezTo>
                    <a:pt x="190839" y="60963"/>
                    <a:pt x="191887" y="62245"/>
                    <a:pt x="193039" y="63378"/>
                  </a:cubicBezTo>
                  <a:lnTo>
                    <a:pt x="193039" y="63378"/>
                  </a:lnTo>
                  <a:cubicBezTo>
                    <a:pt x="192633" y="64622"/>
                    <a:pt x="192238" y="65871"/>
                    <a:pt x="191867" y="67119"/>
                  </a:cubicBezTo>
                  <a:cubicBezTo>
                    <a:pt x="191285" y="68865"/>
                    <a:pt x="190727" y="70659"/>
                    <a:pt x="190361" y="72477"/>
                  </a:cubicBezTo>
                  <a:lnTo>
                    <a:pt x="190361" y="72477"/>
                  </a:lnTo>
                  <a:cubicBezTo>
                    <a:pt x="188868" y="65597"/>
                    <a:pt x="181502" y="63317"/>
                    <a:pt x="173541" y="61734"/>
                  </a:cubicBezTo>
                  <a:lnTo>
                    <a:pt x="173541" y="61734"/>
                  </a:lnTo>
                  <a:cubicBezTo>
                    <a:pt x="173426" y="60060"/>
                    <a:pt x="173578" y="58311"/>
                    <a:pt x="173910" y="56482"/>
                  </a:cubicBezTo>
                  <a:cubicBezTo>
                    <a:pt x="174691" y="51602"/>
                    <a:pt x="176350" y="46820"/>
                    <a:pt x="175764" y="41843"/>
                  </a:cubicBezTo>
                  <a:cubicBezTo>
                    <a:pt x="175276" y="37159"/>
                    <a:pt x="172934" y="33255"/>
                    <a:pt x="170397" y="29351"/>
                  </a:cubicBezTo>
                  <a:cubicBezTo>
                    <a:pt x="169820" y="28434"/>
                    <a:pt x="169222" y="27509"/>
                    <a:pt x="168658" y="26564"/>
                  </a:cubicBezTo>
                  <a:lnTo>
                    <a:pt x="168658" y="26564"/>
                  </a:lnTo>
                  <a:cubicBezTo>
                    <a:pt x="170007" y="22285"/>
                    <a:pt x="170099" y="17622"/>
                    <a:pt x="168933" y="13249"/>
                  </a:cubicBezTo>
                  <a:cubicBezTo>
                    <a:pt x="168712" y="12432"/>
                    <a:pt x="168431" y="11642"/>
                    <a:pt x="168095" y="10884"/>
                  </a:cubicBezTo>
                  <a:lnTo>
                    <a:pt x="168095" y="10884"/>
                  </a:lnTo>
                  <a:cubicBezTo>
                    <a:pt x="169249" y="8992"/>
                    <a:pt x="170824" y="7356"/>
                    <a:pt x="172739" y="6125"/>
                  </a:cubicBezTo>
                  <a:cubicBezTo>
                    <a:pt x="175589" y="4393"/>
                    <a:pt x="178745" y="3582"/>
                    <a:pt x="181887" y="3582"/>
                  </a:cubicBezTo>
                  <a:close/>
                  <a:moveTo>
                    <a:pt x="34565" y="42919"/>
                  </a:moveTo>
                  <a:cubicBezTo>
                    <a:pt x="41748" y="44480"/>
                    <a:pt x="49632" y="45735"/>
                    <a:pt x="55628" y="50138"/>
                  </a:cubicBezTo>
                  <a:cubicBezTo>
                    <a:pt x="61191" y="54140"/>
                    <a:pt x="64216" y="61947"/>
                    <a:pt x="62362" y="68681"/>
                  </a:cubicBezTo>
                  <a:cubicBezTo>
                    <a:pt x="61961" y="70111"/>
                    <a:pt x="61327" y="71413"/>
                    <a:pt x="60529" y="72606"/>
                  </a:cubicBezTo>
                  <a:lnTo>
                    <a:pt x="60529" y="72606"/>
                  </a:lnTo>
                  <a:cubicBezTo>
                    <a:pt x="56682" y="70472"/>
                    <a:pt x="52564" y="68850"/>
                    <a:pt x="48894" y="66631"/>
                  </a:cubicBezTo>
                  <a:cubicBezTo>
                    <a:pt x="45186" y="64484"/>
                    <a:pt x="41965" y="61557"/>
                    <a:pt x="39428" y="58043"/>
                  </a:cubicBezTo>
                  <a:cubicBezTo>
                    <a:pt x="36206" y="53509"/>
                    <a:pt x="34808" y="48282"/>
                    <a:pt x="34565" y="42919"/>
                  </a:cubicBezTo>
                  <a:close/>
                  <a:moveTo>
                    <a:pt x="122526" y="60163"/>
                  </a:moveTo>
                  <a:cubicBezTo>
                    <a:pt x="123172" y="60733"/>
                    <a:pt x="123778" y="61356"/>
                    <a:pt x="124333" y="62045"/>
                  </a:cubicBezTo>
                  <a:cubicBezTo>
                    <a:pt x="126985" y="65178"/>
                    <a:pt x="127585" y="69105"/>
                    <a:pt x="127116" y="73064"/>
                  </a:cubicBezTo>
                  <a:lnTo>
                    <a:pt x="127116" y="73064"/>
                  </a:lnTo>
                  <a:cubicBezTo>
                    <a:pt x="127002" y="73035"/>
                    <a:pt x="126887" y="73006"/>
                    <a:pt x="126773" y="72975"/>
                  </a:cubicBezTo>
                  <a:cubicBezTo>
                    <a:pt x="124236" y="72194"/>
                    <a:pt x="120918" y="71023"/>
                    <a:pt x="119649" y="68486"/>
                  </a:cubicBezTo>
                  <a:cubicBezTo>
                    <a:pt x="118868" y="66827"/>
                    <a:pt x="119356" y="64972"/>
                    <a:pt x="120332" y="63216"/>
                  </a:cubicBezTo>
                  <a:cubicBezTo>
                    <a:pt x="121008" y="62159"/>
                    <a:pt x="121740" y="61138"/>
                    <a:pt x="122526" y="60163"/>
                  </a:cubicBezTo>
                  <a:close/>
                  <a:moveTo>
                    <a:pt x="146338" y="38906"/>
                  </a:moveTo>
                  <a:cubicBezTo>
                    <a:pt x="148575" y="39389"/>
                    <a:pt x="150752" y="40074"/>
                    <a:pt x="152636" y="41258"/>
                  </a:cubicBezTo>
                  <a:lnTo>
                    <a:pt x="152636" y="41258"/>
                  </a:lnTo>
                  <a:cubicBezTo>
                    <a:pt x="152013" y="41936"/>
                    <a:pt x="151422" y="42647"/>
                    <a:pt x="150878" y="43405"/>
                  </a:cubicBezTo>
                  <a:cubicBezTo>
                    <a:pt x="148731" y="46430"/>
                    <a:pt x="147658" y="50724"/>
                    <a:pt x="149122" y="54335"/>
                  </a:cubicBezTo>
                  <a:cubicBezTo>
                    <a:pt x="150081" y="56771"/>
                    <a:pt x="152046" y="58481"/>
                    <a:pt x="154255" y="59761"/>
                  </a:cubicBezTo>
                  <a:lnTo>
                    <a:pt x="154255" y="59761"/>
                  </a:lnTo>
                  <a:cubicBezTo>
                    <a:pt x="153260" y="62241"/>
                    <a:pt x="152214" y="64577"/>
                    <a:pt x="151561" y="66534"/>
                  </a:cubicBezTo>
                  <a:cubicBezTo>
                    <a:pt x="151092" y="67883"/>
                    <a:pt x="150702" y="69258"/>
                    <a:pt x="150434" y="70647"/>
                  </a:cubicBezTo>
                  <a:lnTo>
                    <a:pt x="150434" y="70647"/>
                  </a:lnTo>
                  <a:cubicBezTo>
                    <a:pt x="145073" y="71433"/>
                    <a:pt x="139811" y="72800"/>
                    <a:pt x="134483" y="73365"/>
                  </a:cubicBezTo>
                  <a:cubicBezTo>
                    <a:pt x="133506" y="73516"/>
                    <a:pt x="132514" y="73594"/>
                    <a:pt x="131519" y="73594"/>
                  </a:cubicBezTo>
                  <a:cubicBezTo>
                    <a:pt x="131090" y="73594"/>
                    <a:pt x="130662" y="73579"/>
                    <a:pt x="130233" y="73550"/>
                  </a:cubicBezTo>
                  <a:lnTo>
                    <a:pt x="130233" y="73550"/>
                  </a:lnTo>
                  <a:cubicBezTo>
                    <a:pt x="130307" y="72907"/>
                    <a:pt x="130358" y="72261"/>
                    <a:pt x="130384" y="71609"/>
                  </a:cubicBezTo>
                  <a:cubicBezTo>
                    <a:pt x="130677" y="66729"/>
                    <a:pt x="128822" y="61947"/>
                    <a:pt x="125309" y="58629"/>
                  </a:cubicBezTo>
                  <a:cubicBezTo>
                    <a:pt x="125042" y="58391"/>
                    <a:pt x="124772" y="58158"/>
                    <a:pt x="124500" y="57930"/>
                  </a:cubicBezTo>
                  <a:lnTo>
                    <a:pt x="124500" y="57930"/>
                  </a:lnTo>
                  <a:cubicBezTo>
                    <a:pt x="124950" y="57466"/>
                    <a:pt x="125415" y="57016"/>
                    <a:pt x="125895" y="56580"/>
                  </a:cubicBezTo>
                  <a:cubicBezTo>
                    <a:pt x="130677" y="52188"/>
                    <a:pt x="135947" y="48479"/>
                    <a:pt x="141022" y="44381"/>
                  </a:cubicBezTo>
                  <a:cubicBezTo>
                    <a:pt x="142778" y="43209"/>
                    <a:pt x="144437" y="41648"/>
                    <a:pt x="145706" y="39989"/>
                  </a:cubicBezTo>
                  <a:cubicBezTo>
                    <a:pt x="145936" y="39643"/>
                    <a:pt x="146146" y="39281"/>
                    <a:pt x="146338" y="38906"/>
                  </a:cubicBezTo>
                  <a:close/>
                  <a:moveTo>
                    <a:pt x="96682" y="8004"/>
                  </a:moveTo>
                  <a:cubicBezTo>
                    <a:pt x="100460" y="8004"/>
                    <a:pt x="104183" y="10197"/>
                    <a:pt x="106669" y="12761"/>
                  </a:cubicBezTo>
                  <a:cubicBezTo>
                    <a:pt x="108354" y="14492"/>
                    <a:pt x="109559" y="16502"/>
                    <a:pt x="110385" y="18680"/>
                  </a:cubicBezTo>
                  <a:lnTo>
                    <a:pt x="110385" y="18680"/>
                  </a:lnTo>
                  <a:cubicBezTo>
                    <a:pt x="109591" y="19432"/>
                    <a:pt x="108805" y="20189"/>
                    <a:pt x="108035" y="20959"/>
                  </a:cubicBezTo>
                  <a:cubicBezTo>
                    <a:pt x="102375" y="26521"/>
                    <a:pt x="94470" y="35402"/>
                    <a:pt x="98374" y="43990"/>
                  </a:cubicBezTo>
                  <a:cubicBezTo>
                    <a:pt x="99898" y="47406"/>
                    <a:pt x="102921" y="49718"/>
                    <a:pt x="106301" y="51566"/>
                  </a:cubicBezTo>
                  <a:lnTo>
                    <a:pt x="106301" y="51566"/>
                  </a:lnTo>
                  <a:cubicBezTo>
                    <a:pt x="105799" y="52733"/>
                    <a:pt x="105271" y="53885"/>
                    <a:pt x="104717" y="55018"/>
                  </a:cubicBezTo>
                  <a:cubicBezTo>
                    <a:pt x="102570" y="59215"/>
                    <a:pt x="99447" y="62825"/>
                    <a:pt x="96519" y="66631"/>
                  </a:cubicBezTo>
                  <a:cubicBezTo>
                    <a:pt x="94691" y="69091"/>
                    <a:pt x="92740" y="71835"/>
                    <a:pt x="91325" y="74786"/>
                  </a:cubicBezTo>
                  <a:lnTo>
                    <a:pt x="91325" y="74786"/>
                  </a:lnTo>
                  <a:cubicBezTo>
                    <a:pt x="90709" y="74412"/>
                    <a:pt x="90098" y="74037"/>
                    <a:pt x="89493" y="73658"/>
                  </a:cubicBezTo>
                  <a:cubicBezTo>
                    <a:pt x="85199" y="71023"/>
                    <a:pt x="81100" y="68095"/>
                    <a:pt x="78172" y="63899"/>
                  </a:cubicBezTo>
                  <a:cubicBezTo>
                    <a:pt x="77680" y="63169"/>
                    <a:pt x="77211" y="62425"/>
                    <a:pt x="76767" y="61670"/>
                  </a:cubicBezTo>
                  <a:lnTo>
                    <a:pt x="76767" y="61670"/>
                  </a:lnTo>
                  <a:cubicBezTo>
                    <a:pt x="78822" y="57996"/>
                    <a:pt x="80569" y="54140"/>
                    <a:pt x="82076" y="50236"/>
                  </a:cubicBezTo>
                  <a:cubicBezTo>
                    <a:pt x="85285" y="41235"/>
                    <a:pt x="85920" y="31481"/>
                    <a:pt x="82673" y="22685"/>
                  </a:cubicBezTo>
                  <a:lnTo>
                    <a:pt x="82673" y="22685"/>
                  </a:lnTo>
                  <a:cubicBezTo>
                    <a:pt x="83574" y="21616"/>
                    <a:pt x="84446" y="20517"/>
                    <a:pt x="85296" y="19397"/>
                  </a:cubicBezTo>
                  <a:cubicBezTo>
                    <a:pt x="87639" y="15786"/>
                    <a:pt x="89200" y="9931"/>
                    <a:pt x="93787" y="8467"/>
                  </a:cubicBezTo>
                  <a:cubicBezTo>
                    <a:pt x="94742" y="8148"/>
                    <a:pt x="95714" y="8004"/>
                    <a:pt x="96682" y="8004"/>
                  </a:cubicBezTo>
                  <a:close/>
                  <a:moveTo>
                    <a:pt x="174182" y="65077"/>
                  </a:moveTo>
                  <a:cubicBezTo>
                    <a:pt x="175502" y="65359"/>
                    <a:pt x="176812" y="65674"/>
                    <a:pt x="178107" y="66046"/>
                  </a:cubicBezTo>
                  <a:cubicBezTo>
                    <a:pt x="181620" y="67022"/>
                    <a:pt x="185719" y="68681"/>
                    <a:pt x="187085" y="72292"/>
                  </a:cubicBezTo>
                  <a:cubicBezTo>
                    <a:pt x="187432" y="73211"/>
                    <a:pt x="187608" y="74151"/>
                    <a:pt x="187650" y="75097"/>
                  </a:cubicBezTo>
                  <a:lnTo>
                    <a:pt x="187650" y="75097"/>
                  </a:lnTo>
                  <a:cubicBezTo>
                    <a:pt x="184049" y="74446"/>
                    <a:pt x="180607" y="73361"/>
                    <a:pt x="177814" y="70633"/>
                  </a:cubicBezTo>
                  <a:cubicBezTo>
                    <a:pt x="175987" y="68889"/>
                    <a:pt x="174832" y="67040"/>
                    <a:pt x="174182" y="65077"/>
                  </a:cubicBezTo>
                  <a:close/>
                  <a:moveTo>
                    <a:pt x="57811" y="4936"/>
                  </a:moveTo>
                  <a:cubicBezTo>
                    <a:pt x="59095" y="4936"/>
                    <a:pt x="60394" y="5101"/>
                    <a:pt x="61679" y="5441"/>
                  </a:cubicBezTo>
                  <a:cubicBezTo>
                    <a:pt x="66754" y="6808"/>
                    <a:pt x="71048" y="10321"/>
                    <a:pt x="74366" y="14322"/>
                  </a:cubicBezTo>
                  <a:cubicBezTo>
                    <a:pt x="76352" y="16622"/>
                    <a:pt x="77975" y="19146"/>
                    <a:pt x="79203" y="21849"/>
                  </a:cubicBezTo>
                  <a:lnTo>
                    <a:pt x="79203" y="21849"/>
                  </a:lnTo>
                  <a:cubicBezTo>
                    <a:pt x="75799" y="25583"/>
                    <a:pt x="72220" y="29378"/>
                    <a:pt x="70267" y="34133"/>
                  </a:cubicBezTo>
                  <a:cubicBezTo>
                    <a:pt x="66561" y="42926"/>
                    <a:pt x="68716" y="53469"/>
                    <a:pt x="73305" y="61796"/>
                  </a:cubicBezTo>
                  <a:lnTo>
                    <a:pt x="73305" y="61796"/>
                  </a:lnTo>
                  <a:cubicBezTo>
                    <a:pt x="72920" y="62439"/>
                    <a:pt x="72525" y="63075"/>
                    <a:pt x="72121" y="63704"/>
                  </a:cubicBezTo>
                  <a:cubicBezTo>
                    <a:pt x="69714" y="67555"/>
                    <a:pt x="67241" y="71472"/>
                    <a:pt x="65461" y="75727"/>
                  </a:cubicBezTo>
                  <a:lnTo>
                    <a:pt x="65461" y="75727"/>
                  </a:lnTo>
                  <a:cubicBezTo>
                    <a:pt x="64689" y="75165"/>
                    <a:pt x="63893" y="74629"/>
                    <a:pt x="63079" y="74118"/>
                  </a:cubicBezTo>
                  <a:lnTo>
                    <a:pt x="63079" y="74118"/>
                  </a:lnTo>
                  <a:cubicBezTo>
                    <a:pt x="64069" y="72618"/>
                    <a:pt x="64838" y="70977"/>
                    <a:pt x="65290" y="69169"/>
                  </a:cubicBezTo>
                  <a:cubicBezTo>
                    <a:pt x="66949" y="61849"/>
                    <a:pt x="64607" y="54237"/>
                    <a:pt x="59142" y="49065"/>
                  </a:cubicBezTo>
                  <a:cubicBezTo>
                    <a:pt x="53384" y="43795"/>
                    <a:pt x="45186" y="42038"/>
                    <a:pt x="37769" y="40574"/>
                  </a:cubicBezTo>
                  <a:cubicBezTo>
                    <a:pt x="36700" y="40344"/>
                    <a:pt x="35624" y="40116"/>
                    <a:pt x="34546" y="39880"/>
                  </a:cubicBezTo>
                  <a:lnTo>
                    <a:pt x="34546" y="39880"/>
                  </a:lnTo>
                  <a:cubicBezTo>
                    <a:pt x="34621" y="37466"/>
                    <a:pt x="34902" y="35046"/>
                    <a:pt x="35329" y="32670"/>
                  </a:cubicBezTo>
                  <a:cubicBezTo>
                    <a:pt x="36891" y="23984"/>
                    <a:pt x="41087" y="14030"/>
                    <a:pt x="48211" y="8369"/>
                  </a:cubicBezTo>
                  <a:cubicBezTo>
                    <a:pt x="50923" y="6157"/>
                    <a:pt x="54314" y="4936"/>
                    <a:pt x="57811" y="4936"/>
                  </a:cubicBezTo>
                  <a:close/>
                  <a:moveTo>
                    <a:pt x="156556" y="73128"/>
                  </a:moveTo>
                  <a:cubicBezTo>
                    <a:pt x="157071" y="73128"/>
                    <a:pt x="157586" y="73141"/>
                    <a:pt x="158100" y="73170"/>
                  </a:cubicBezTo>
                  <a:cubicBezTo>
                    <a:pt x="160442" y="73170"/>
                    <a:pt x="162687" y="73951"/>
                    <a:pt x="164444" y="75512"/>
                  </a:cubicBezTo>
                  <a:cubicBezTo>
                    <a:pt x="166493" y="77562"/>
                    <a:pt x="166883" y="80685"/>
                    <a:pt x="166883" y="83515"/>
                  </a:cubicBezTo>
                  <a:cubicBezTo>
                    <a:pt x="166836" y="85125"/>
                    <a:pt x="166605" y="86735"/>
                    <a:pt x="166167" y="88290"/>
                  </a:cubicBezTo>
                  <a:lnTo>
                    <a:pt x="166167" y="88290"/>
                  </a:lnTo>
                  <a:cubicBezTo>
                    <a:pt x="164990" y="87931"/>
                    <a:pt x="163824" y="87552"/>
                    <a:pt x="162687" y="87126"/>
                  </a:cubicBezTo>
                  <a:cubicBezTo>
                    <a:pt x="158978" y="85759"/>
                    <a:pt x="155758" y="83612"/>
                    <a:pt x="154099" y="79806"/>
                  </a:cubicBezTo>
                  <a:cubicBezTo>
                    <a:pt x="153200" y="77650"/>
                    <a:pt x="152984" y="75472"/>
                    <a:pt x="153175" y="73303"/>
                  </a:cubicBezTo>
                  <a:lnTo>
                    <a:pt x="153175" y="73303"/>
                  </a:lnTo>
                  <a:cubicBezTo>
                    <a:pt x="154305" y="73192"/>
                    <a:pt x="155432" y="73128"/>
                    <a:pt x="156556" y="73128"/>
                  </a:cubicBezTo>
                  <a:close/>
                  <a:moveTo>
                    <a:pt x="193432" y="78868"/>
                  </a:moveTo>
                  <a:cubicBezTo>
                    <a:pt x="196066" y="79246"/>
                    <a:pt x="198651" y="79807"/>
                    <a:pt x="201041" y="81075"/>
                  </a:cubicBezTo>
                  <a:cubicBezTo>
                    <a:pt x="204956" y="83176"/>
                    <a:pt x="207470" y="87146"/>
                    <a:pt x="207759" y="91613"/>
                  </a:cubicBezTo>
                  <a:lnTo>
                    <a:pt x="207759" y="91613"/>
                  </a:lnTo>
                  <a:cubicBezTo>
                    <a:pt x="206273" y="90942"/>
                    <a:pt x="204803" y="90239"/>
                    <a:pt x="203383" y="89468"/>
                  </a:cubicBezTo>
                  <a:cubicBezTo>
                    <a:pt x="200162" y="88004"/>
                    <a:pt x="197332" y="85759"/>
                    <a:pt x="195185" y="82929"/>
                  </a:cubicBezTo>
                  <a:cubicBezTo>
                    <a:pt x="194376" y="81674"/>
                    <a:pt x="193784" y="80302"/>
                    <a:pt x="193432" y="78868"/>
                  </a:cubicBezTo>
                  <a:close/>
                  <a:moveTo>
                    <a:pt x="156913" y="61062"/>
                  </a:moveTo>
                  <a:cubicBezTo>
                    <a:pt x="161379" y="62806"/>
                    <a:pt x="166115" y="63545"/>
                    <a:pt x="170813" y="64414"/>
                  </a:cubicBezTo>
                  <a:lnTo>
                    <a:pt x="170813" y="64414"/>
                  </a:lnTo>
                  <a:cubicBezTo>
                    <a:pt x="171091" y="65768"/>
                    <a:pt x="171550" y="67098"/>
                    <a:pt x="172251" y="68388"/>
                  </a:cubicBezTo>
                  <a:cubicBezTo>
                    <a:pt x="175081" y="73268"/>
                    <a:pt x="179961" y="76781"/>
                    <a:pt x="185524" y="77757"/>
                  </a:cubicBezTo>
                  <a:cubicBezTo>
                    <a:pt x="186134" y="77884"/>
                    <a:pt x="186751" y="77991"/>
                    <a:pt x="187370" y="78087"/>
                  </a:cubicBezTo>
                  <a:lnTo>
                    <a:pt x="187370" y="78087"/>
                  </a:lnTo>
                  <a:cubicBezTo>
                    <a:pt x="186814" y="80645"/>
                    <a:pt x="185534" y="83115"/>
                    <a:pt x="184255" y="85174"/>
                  </a:cubicBezTo>
                  <a:cubicBezTo>
                    <a:pt x="182558" y="87860"/>
                    <a:pt x="180606" y="90342"/>
                    <a:pt x="179176" y="93063"/>
                  </a:cubicBezTo>
                  <a:lnTo>
                    <a:pt x="179176" y="93063"/>
                  </a:lnTo>
                  <a:cubicBezTo>
                    <a:pt x="176108" y="91228"/>
                    <a:pt x="172576" y="90168"/>
                    <a:pt x="169031" y="89135"/>
                  </a:cubicBezTo>
                  <a:lnTo>
                    <a:pt x="169031" y="89135"/>
                  </a:lnTo>
                  <a:cubicBezTo>
                    <a:pt x="169331" y="88123"/>
                    <a:pt x="169561" y="87092"/>
                    <a:pt x="169714" y="86052"/>
                  </a:cubicBezTo>
                  <a:cubicBezTo>
                    <a:pt x="170006" y="82539"/>
                    <a:pt x="169909" y="78733"/>
                    <a:pt x="168250" y="75610"/>
                  </a:cubicBezTo>
                  <a:cubicBezTo>
                    <a:pt x="165916" y="71265"/>
                    <a:pt x="161194" y="70104"/>
                    <a:pt x="156655" y="70104"/>
                  </a:cubicBezTo>
                  <a:cubicBezTo>
                    <a:pt x="155689" y="70104"/>
                    <a:pt x="154731" y="70157"/>
                    <a:pt x="153806" y="70242"/>
                  </a:cubicBezTo>
                  <a:cubicBezTo>
                    <a:pt x="153765" y="70246"/>
                    <a:pt x="153724" y="70250"/>
                    <a:pt x="153684" y="70253"/>
                  </a:cubicBezTo>
                  <a:lnTo>
                    <a:pt x="153684" y="70253"/>
                  </a:lnTo>
                  <a:cubicBezTo>
                    <a:pt x="154043" y="68740"/>
                    <a:pt x="154538" y="67236"/>
                    <a:pt x="155075" y="65753"/>
                  </a:cubicBezTo>
                  <a:cubicBezTo>
                    <a:pt x="155617" y="64276"/>
                    <a:pt x="156267" y="62698"/>
                    <a:pt x="156913" y="61062"/>
                  </a:cubicBezTo>
                  <a:close/>
                  <a:moveTo>
                    <a:pt x="109005" y="52932"/>
                  </a:moveTo>
                  <a:cubicBezTo>
                    <a:pt x="111084" y="53915"/>
                    <a:pt x="113183" y="54793"/>
                    <a:pt x="115062" y="55701"/>
                  </a:cubicBezTo>
                  <a:cubicBezTo>
                    <a:pt x="116790" y="56491"/>
                    <a:pt x="118518" y="57331"/>
                    <a:pt x="120120" y="58360"/>
                  </a:cubicBezTo>
                  <a:lnTo>
                    <a:pt x="120120" y="58360"/>
                  </a:lnTo>
                  <a:cubicBezTo>
                    <a:pt x="119302" y="59374"/>
                    <a:pt x="118552" y="60437"/>
                    <a:pt x="117892" y="61557"/>
                  </a:cubicBezTo>
                  <a:cubicBezTo>
                    <a:pt x="116623" y="63509"/>
                    <a:pt x="116136" y="65948"/>
                    <a:pt x="116526" y="68388"/>
                  </a:cubicBezTo>
                  <a:cubicBezTo>
                    <a:pt x="117307" y="70926"/>
                    <a:pt x="119063" y="72975"/>
                    <a:pt x="121503" y="74048"/>
                  </a:cubicBezTo>
                  <a:cubicBezTo>
                    <a:pt x="123184" y="74959"/>
                    <a:pt x="124884" y="75576"/>
                    <a:pt x="126601" y="75967"/>
                  </a:cubicBezTo>
                  <a:lnTo>
                    <a:pt x="126601" y="75967"/>
                  </a:lnTo>
                  <a:cubicBezTo>
                    <a:pt x="125308" y="82014"/>
                    <a:pt x="122584" y="87873"/>
                    <a:pt x="121252" y="93941"/>
                  </a:cubicBezTo>
                  <a:lnTo>
                    <a:pt x="121252" y="93941"/>
                  </a:lnTo>
                  <a:cubicBezTo>
                    <a:pt x="120957" y="93937"/>
                    <a:pt x="120662" y="93935"/>
                    <a:pt x="120367" y="93935"/>
                  </a:cubicBezTo>
                  <a:cubicBezTo>
                    <a:pt x="117736" y="93935"/>
                    <a:pt x="115089" y="94067"/>
                    <a:pt x="112452" y="94116"/>
                  </a:cubicBezTo>
                  <a:lnTo>
                    <a:pt x="112452" y="94116"/>
                  </a:lnTo>
                  <a:cubicBezTo>
                    <a:pt x="112154" y="93399"/>
                    <a:pt x="111819" y="92694"/>
                    <a:pt x="111451" y="92005"/>
                  </a:cubicBezTo>
                  <a:cubicBezTo>
                    <a:pt x="107685" y="84713"/>
                    <a:pt x="100760" y="80448"/>
                    <a:pt x="93918" y="76345"/>
                  </a:cubicBezTo>
                  <a:lnTo>
                    <a:pt x="93918" y="76345"/>
                  </a:lnTo>
                  <a:cubicBezTo>
                    <a:pt x="94826" y="74358"/>
                    <a:pt x="96014" y="72470"/>
                    <a:pt x="97203" y="70730"/>
                  </a:cubicBezTo>
                  <a:cubicBezTo>
                    <a:pt x="99935" y="66729"/>
                    <a:pt x="103449" y="62923"/>
                    <a:pt x="106084" y="58629"/>
                  </a:cubicBezTo>
                  <a:cubicBezTo>
                    <a:pt x="107161" y="56789"/>
                    <a:pt x="108135" y="54887"/>
                    <a:pt x="109005" y="52932"/>
                  </a:cubicBezTo>
                  <a:close/>
                  <a:moveTo>
                    <a:pt x="92849" y="79228"/>
                  </a:moveTo>
                  <a:lnTo>
                    <a:pt x="92849" y="79228"/>
                  </a:lnTo>
                  <a:cubicBezTo>
                    <a:pt x="94781" y="80391"/>
                    <a:pt x="96708" y="81569"/>
                    <a:pt x="98569" y="82832"/>
                  </a:cubicBezTo>
                  <a:cubicBezTo>
                    <a:pt x="102668" y="85369"/>
                    <a:pt x="106084" y="88882"/>
                    <a:pt x="108523" y="93079"/>
                  </a:cubicBezTo>
                  <a:cubicBezTo>
                    <a:pt x="108701" y="93418"/>
                    <a:pt x="108874" y="93765"/>
                    <a:pt x="109042" y="94117"/>
                  </a:cubicBezTo>
                  <a:lnTo>
                    <a:pt x="109042" y="94117"/>
                  </a:lnTo>
                  <a:cubicBezTo>
                    <a:pt x="106264" y="94051"/>
                    <a:pt x="103511" y="93790"/>
                    <a:pt x="100814" y="93079"/>
                  </a:cubicBezTo>
                  <a:cubicBezTo>
                    <a:pt x="96422" y="91908"/>
                    <a:pt x="93006" y="89273"/>
                    <a:pt x="92421" y="84491"/>
                  </a:cubicBezTo>
                  <a:cubicBezTo>
                    <a:pt x="92175" y="82702"/>
                    <a:pt x="92371" y="80939"/>
                    <a:pt x="92849" y="79228"/>
                  </a:cubicBezTo>
                  <a:close/>
                  <a:moveTo>
                    <a:pt x="66821" y="80796"/>
                  </a:moveTo>
                  <a:cubicBezTo>
                    <a:pt x="68195" y="82097"/>
                    <a:pt x="69450" y="83530"/>
                    <a:pt x="70560" y="85076"/>
                  </a:cubicBezTo>
                  <a:cubicBezTo>
                    <a:pt x="73279" y="89180"/>
                    <a:pt x="74245" y="94135"/>
                    <a:pt x="73661" y="98914"/>
                  </a:cubicBezTo>
                  <a:lnTo>
                    <a:pt x="73661" y="98914"/>
                  </a:lnTo>
                  <a:cubicBezTo>
                    <a:pt x="72878" y="98317"/>
                    <a:pt x="72133" y="97677"/>
                    <a:pt x="71438" y="96982"/>
                  </a:cubicBezTo>
                  <a:cubicBezTo>
                    <a:pt x="67242" y="92688"/>
                    <a:pt x="65290" y="87321"/>
                    <a:pt x="66656" y="81465"/>
                  </a:cubicBezTo>
                  <a:cubicBezTo>
                    <a:pt x="66708" y="81241"/>
                    <a:pt x="66763" y="81018"/>
                    <a:pt x="66821" y="80796"/>
                  </a:cubicBezTo>
                  <a:close/>
                  <a:moveTo>
                    <a:pt x="195514" y="65483"/>
                  </a:moveTo>
                  <a:cubicBezTo>
                    <a:pt x="201348" y="69773"/>
                    <a:pt x="208989" y="71293"/>
                    <a:pt x="216265" y="72292"/>
                  </a:cubicBezTo>
                  <a:cubicBezTo>
                    <a:pt x="225829" y="73658"/>
                    <a:pt x="238126" y="75708"/>
                    <a:pt x="241542" y="86540"/>
                  </a:cubicBezTo>
                  <a:cubicBezTo>
                    <a:pt x="243103" y="91517"/>
                    <a:pt x="241639" y="97080"/>
                    <a:pt x="237833" y="100789"/>
                  </a:cubicBezTo>
                  <a:cubicBezTo>
                    <a:pt x="236295" y="102169"/>
                    <a:pt x="234501" y="102705"/>
                    <a:pt x="232646" y="102705"/>
                  </a:cubicBezTo>
                  <a:cubicBezTo>
                    <a:pt x="229911" y="102705"/>
                    <a:pt x="227042" y="101540"/>
                    <a:pt x="224658" y="100203"/>
                  </a:cubicBezTo>
                  <a:cubicBezTo>
                    <a:pt x="222706" y="99227"/>
                    <a:pt x="220950" y="97861"/>
                    <a:pt x="218998" y="96787"/>
                  </a:cubicBezTo>
                  <a:cubicBezTo>
                    <a:pt x="217436" y="95909"/>
                    <a:pt x="215777" y="95226"/>
                    <a:pt x="214020" y="94348"/>
                  </a:cubicBezTo>
                  <a:cubicBezTo>
                    <a:pt x="213020" y="93903"/>
                    <a:pt x="212005" y="93467"/>
                    <a:pt x="210984" y="93027"/>
                  </a:cubicBezTo>
                  <a:lnTo>
                    <a:pt x="210984" y="93027"/>
                  </a:lnTo>
                  <a:cubicBezTo>
                    <a:pt x="210841" y="88850"/>
                    <a:pt x="209297" y="84716"/>
                    <a:pt x="206603" y="81465"/>
                  </a:cubicBezTo>
                  <a:cubicBezTo>
                    <a:pt x="203090" y="77757"/>
                    <a:pt x="198015" y="76488"/>
                    <a:pt x="193136" y="75903"/>
                  </a:cubicBezTo>
                  <a:cubicBezTo>
                    <a:pt x="193108" y="75899"/>
                    <a:pt x="193080" y="75895"/>
                    <a:pt x="193052" y="75891"/>
                  </a:cubicBezTo>
                  <a:lnTo>
                    <a:pt x="193052" y="75891"/>
                  </a:lnTo>
                  <a:cubicBezTo>
                    <a:pt x="193038" y="74794"/>
                    <a:pt x="193161" y="73685"/>
                    <a:pt x="193429" y="72585"/>
                  </a:cubicBezTo>
                  <a:cubicBezTo>
                    <a:pt x="194040" y="70206"/>
                    <a:pt x="194746" y="67828"/>
                    <a:pt x="195514" y="65483"/>
                  </a:cubicBezTo>
                  <a:close/>
                  <a:moveTo>
                    <a:pt x="180619" y="98031"/>
                  </a:moveTo>
                  <a:cubicBezTo>
                    <a:pt x="180969" y="98405"/>
                    <a:pt x="181303" y="98803"/>
                    <a:pt x="181620" y="99227"/>
                  </a:cubicBezTo>
                  <a:cubicBezTo>
                    <a:pt x="183891" y="102190"/>
                    <a:pt x="184339" y="105727"/>
                    <a:pt x="183430" y="108955"/>
                  </a:cubicBezTo>
                  <a:lnTo>
                    <a:pt x="183430" y="108955"/>
                  </a:lnTo>
                  <a:cubicBezTo>
                    <a:pt x="181855" y="106731"/>
                    <a:pt x="180795" y="104048"/>
                    <a:pt x="180449" y="101569"/>
                  </a:cubicBezTo>
                  <a:cubicBezTo>
                    <a:pt x="180281" y="100364"/>
                    <a:pt x="180362" y="99183"/>
                    <a:pt x="180619" y="98031"/>
                  </a:cubicBezTo>
                  <a:close/>
                  <a:moveTo>
                    <a:pt x="75016" y="64630"/>
                  </a:moveTo>
                  <a:cubicBezTo>
                    <a:pt x="75092" y="64745"/>
                    <a:pt x="75168" y="64859"/>
                    <a:pt x="75244" y="64972"/>
                  </a:cubicBezTo>
                  <a:cubicBezTo>
                    <a:pt x="79026" y="70580"/>
                    <a:pt x="84507" y="74183"/>
                    <a:pt x="90173" y="77617"/>
                  </a:cubicBezTo>
                  <a:lnTo>
                    <a:pt x="90173" y="77617"/>
                  </a:lnTo>
                  <a:cubicBezTo>
                    <a:pt x="89935" y="78337"/>
                    <a:pt x="89738" y="79067"/>
                    <a:pt x="89590" y="79806"/>
                  </a:cubicBezTo>
                  <a:cubicBezTo>
                    <a:pt x="88712" y="84296"/>
                    <a:pt x="89590" y="89468"/>
                    <a:pt x="93201" y="92591"/>
                  </a:cubicBezTo>
                  <a:cubicBezTo>
                    <a:pt x="96422" y="95519"/>
                    <a:pt x="100911" y="96495"/>
                    <a:pt x="105108" y="96982"/>
                  </a:cubicBezTo>
                  <a:cubicBezTo>
                    <a:pt x="106830" y="97131"/>
                    <a:pt x="108552" y="97180"/>
                    <a:pt x="110275" y="97182"/>
                  </a:cubicBezTo>
                  <a:lnTo>
                    <a:pt x="110275" y="97182"/>
                  </a:lnTo>
                  <a:cubicBezTo>
                    <a:pt x="111301" y="100308"/>
                    <a:pt x="111674" y="103663"/>
                    <a:pt x="110670" y="106742"/>
                  </a:cubicBezTo>
                  <a:cubicBezTo>
                    <a:pt x="109890" y="109279"/>
                    <a:pt x="108035" y="111231"/>
                    <a:pt x="105693" y="112304"/>
                  </a:cubicBezTo>
                  <a:cubicBezTo>
                    <a:pt x="104609" y="112651"/>
                    <a:pt x="103505" y="112825"/>
                    <a:pt x="102408" y="112825"/>
                  </a:cubicBezTo>
                  <a:cubicBezTo>
                    <a:pt x="101036" y="112825"/>
                    <a:pt x="99675" y="112554"/>
                    <a:pt x="98374" y="112012"/>
                  </a:cubicBezTo>
                  <a:cubicBezTo>
                    <a:pt x="96032" y="111036"/>
                    <a:pt x="93884" y="109865"/>
                    <a:pt x="91737" y="108498"/>
                  </a:cubicBezTo>
                  <a:cubicBezTo>
                    <a:pt x="89395" y="107132"/>
                    <a:pt x="86955" y="106059"/>
                    <a:pt x="84613" y="104887"/>
                  </a:cubicBezTo>
                  <a:cubicBezTo>
                    <a:pt x="81948" y="103640"/>
                    <a:pt x="79150" y="102392"/>
                    <a:pt x="76566" y="100857"/>
                  </a:cubicBezTo>
                  <a:lnTo>
                    <a:pt x="76566" y="100857"/>
                  </a:lnTo>
                  <a:cubicBezTo>
                    <a:pt x="76870" y="99246"/>
                    <a:pt x="77018" y="97590"/>
                    <a:pt x="77001" y="95909"/>
                  </a:cubicBezTo>
                  <a:cubicBezTo>
                    <a:pt x="76927" y="88262"/>
                    <a:pt x="73198" y="82222"/>
                    <a:pt x="67858" y="77622"/>
                  </a:cubicBezTo>
                  <a:lnTo>
                    <a:pt x="67858" y="77622"/>
                  </a:lnTo>
                  <a:cubicBezTo>
                    <a:pt x="69408" y="73629"/>
                    <a:pt x="71749" y="69879"/>
                    <a:pt x="73976" y="66241"/>
                  </a:cubicBezTo>
                  <a:cubicBezTo>
                    <a:pt x="74330" y="65709"/>
                    <a:pt x="74677" y="65172"/>
                    <a:pt x="75016" y="64630"/>
                  </a:cubicBezTo>
                  <a:close/>
                  <a:moveTo>
                    <a:pt x="123773" y="97143"/>
                  </a:moveTo>
                  <a:cubicBezTo>
                    <a:pt x="128503" y="97417"/>
                    <a:pt x="133249" y="98558"/>
                    <a:pt x="136825" y="101960"/>
                  </a:cubicBezTo>
                  <a:cubicBezTo>
                    <a:pt x="139167" y="104107"/>
                    <a:pt x="143461" y="109377"/>
                    <a:pt x="140143" y="112597"/>
                  </a:cubicBezTo>
                  <a:cubicBezTo>
                    <a:pt x="139354" y="113326"/>
                    <a:pt x="138074" y="113525"/>
                    <a:pt x="136820" y="113525"/>
                  </a:cubicBezTo>
                  <a:cubicBezTo>
                    <a:pt x="136058" y="113525"/>
                    <a:pt x="135305" y="113452"/>
                    <a:pt x="134678" y="113378"/>
                  </a:cubicBezTo>
                  <a:cubicBezTo>
                    <a:pt x="132726" y="113280"/>
                    <a:pt x="130872" y="112792"/>
                    <a:pt x="129115" y="112012"/>
                  </a:cubicBezTo>
                  <a:cubicBezTo>
                    <a:pt x="124724" y="109767"/>
                    <a:pt x="123455" y="104692"/>
                    <a:pt x="123553" y="100008"/>
                  </a:cubicBezTo>
                  <a:cubicBezTo>
                    <a:pt x="123572" y="99042"/>
                    <a:pt x="123649" y="98088"/>
                    <a:pt x="123773" y="97143"/>
                  </a:cubicBezTo>
                  <a:close/>
                  <a:moveTo>
                    <a:pt x="190175" y="79122"/>
                  </a:moveTo>
                  <a:lnTo>
                    <a:pt x="190175" y="79122"/>
                  </a:lnTo>
                  <a:cubicBezTo>
                    <a:pt x="191509" y="86181"/>
                    <a:pt x="197739" y="90401"/>
                    <a:pt x="203968" y="93469"/>
                  </a:cubicBezTo>
                  <a:cubicBezTo>
                    <a:pt x="205249" y="94091"/>
                    <a:pt x="206557" y="94672"/>
                    <a:pt x="207877" y="95243"/>
                  </a:cubicBezTo>
                  <a:lnTo>
                    <a:pt x="207877" y="95243"/>
                  </a:lnTo>
                  <a:cubicBezTo>
                    <a:pt x="207563" y="102549"/>
                    <a:pt x="203780" y="110138"/>
                    <a:pt x="196844" y="113183"/>
                  </a:cubicBezTo>
                  <a:cubicBezTo>
                    <a:pt x="195502" y="113789"/>
                    <a:pt x="194064" y="114088"/>
                    <a:pt x="192623" y="114088"/>
                  </a:cubicBezTo>
                  <a:cubicBezTo>
                    <a:pt x="190817" y="114088"/>
                    <a:pt x="189007" y="113618"/>
                    <a:pt x="187378" y="112695"/>
                  </a:cubicBezTo>
                  <a:cubicBezTo>
                    <a:pt x="186842" y="112385"/>
                    <a:pt x="186329" y="112020"/>
                    <a:pt x="185841" y="111609"/>
                  </a:cubicBezTo>
                  <a:lnTo>
                    <a:pt x="185841" y="111609"/>
                  </a:lnTo>
                  <a:cubicBezTo>
                    <a:pt x="187604" y="107320"/>
                    <a:pt x="187400" y="102334"/>
                    <a:pt x="184743" y="98251"/>
                  </a:cubicBezTo>
                  <a:cubicBezTo>
                    <a:pt x="183856" y="96938"/>
                    <a:pt x="182843" y="95833"/>
                    <a:pt x="181735" y="94888"/>
                  </a:cubicBezTo>
                  <a:lnTo>
                    <a:pt x="181735" y="94888"/>
                  </a:lnTo>
                  <a:cubicBezTo>
                    <a:pt x="182541" y="93191"/>
                    <a:pt x="183603" y="91574"/>
                    <a:pt x="184645" y="90053"/>
                  </a:cubicBezTo>
                  <a:cubicBezTo>
                    <a:pt x="186939" y="86655"/>
                    <a:pt x="189233" y="83183"/>
                    <a:pt x="190175" y="79122"/>
                  </a:cubicBezTo>
                  <a:close/>
                  <a:moveTo>
                    <a:pt x="168036" y="91852"/>
                  </a:moveTo>
                  <a:cubicBezTo>
                    <a:pt x="171563" y="92822"/>
                    <a:pt x="175067" y="93861"/>
                    <a:pt x="177976" y="95804"/>
                  </a:cubicBezTo>
                  <a:lnTo>
                    <a:pt x="177976" y="95804"/>
                  </a:lnTo>
                  <a:cubicBezTo>
                    <a:pt x="177919" y="95968"/>
                    <a:pt x="177865" y="96133"/>
                    <a:pt x="177814" y="96299"/>
                  </a:cubicBezTo>
                  <a:cubicBezTo>
                    <a:pt x="176545" y="100984"/>
                    <a:pt x="178009" y="105863"/>
                    <a:pt x="180449" y="109865"/>
                  </a:cubicBezTo>
                  <a:cubicBezTo>
                    <a:pt x="180912" y="110675"/>
                    <a:pt x="181441" y="111436"/>
                    <a:pt x="182030" y="112139"/>
                  </a:cubicBezTo>
                  <a:lnTo>
                    <a:pt x="182030" y="112139"/>
                  </a:lnTo>
                  <a:cubicBezTo>
                    <a:pt x="180900" y="113978"/>
                    <a:pt x="179293" y="115572"/>
                    <a:pt x="177326" y="116696"/>
                  </a:cubicBezTo>
                  <a:cubicBezTo>
                    <a:pt x="174984" y="117899"/>
                    <a:pt x="172396" y="118526"/>
                    <a:pt x="169801" y="118526"/>
                  </a:cubicBezTo>
                  <a:cubicBezTo>
                    <a:pt x="168395" y="118526"/>
                    <a:pt x="166987" y="118342"/>
                    <a:pt x="165615" y="117965"/>
                  </a:cubicBezTo>
                  <a:cubicBezTo>
                    <a:pt x="162785" y="117282"/>
                    <a:pt x="158003" y="116208"/>
                    <a:pt x="157319" y="112695"/>
                  </a:cubicBezTo>
                  <a:cubicBezTo>
                    <a:pt x="156734" y="109962"/>
                    <a:pt x="158588" y="107034"/>
                    <a:pt x="159954" y="104790"/>
                  </a:cubicBezTo>
                  <a:cubicBezTo>
                    <a:pt x="161809" y="101569"/>
                    <a:pt x="164053" y="98642"/>
                    <a:pt x="166103" y="95421"/>
                  </a:cubicBezTo>
                  <a:cubicBezTo>
                    <a:pt x="166845" y="94288"/>
                    <a:pt x="167494" y="93092"/>
                    <a:pt x="168036" y="91852"/>
                  </a:cubicBezTo>
                  <a:close/>
                  <a:moveTo>
                    <a:pt x="61163" y="76575"/>
                  </a:moveTo>
                  <a:cubicBezTo>
                    <a:pt x="62269" y="77213"/>
                    <a:pt x="63336" y="77923"/>
                    <a:pt x="64355" y="78699"/>
                  </a:cubicBezTo>
                  <a:lnTo>
                    <a:pt x="64355" y="78699"/>
                  </a:lnTo>
                  <a:cubicBezTo>
                    <a:pt x="62662" y="83635"/>
                    <a:pt x="62974" y="89129"/>
                    <a:pt x="65388" y="93860"/>
                  </a:cubicBezTo>
                  <a:cubicBezTo>
                    <a:pt x="67252" y="97244"/>
                    <a:pt x="69948" y="99944"/>
                    <a:pt x="73025" y="102132"/>
                  </a:cubicBezTo>
                  <a:lnTo>
                    <a:pt x="73025" y="102132"/>
                  </a:lnTo>
                  <a:cubicBezTo>
                    <a:pt x="72070" y="105601"/>
                    <a:pt x="70277" y="108842"/>
                    <a:pt x="67730" y="111426"/>
                  </a:cubicBezTo>
                  <a:cubicBezTo>
                    <a:pt x="62085" y="117244"/>
                    <a:pt x="54200" y="118813"/>
                    <a:pt x="46480" y="118813"/>
                  </a:cubicBezTo>
                  <a:cubicBezTo>
                    <a:pt x="45524" y="118813"/>
                    <a:pt x="44571" y="118788"/>
                    <a:pt x="43624" y="118745"/>
                  </a:cubicBezTo>
                  <a:cubicBezTo>
                    <a:pt x="39916" y="118648"/>
                    <a:pt x="35915" y="118062"/>
                    <a:pt x="32792" y="116013"/>
                  </a:cubicBezTo>
                  <a:cubicBezTo>
                    <a:pt x="29669" y="113963"/>
                    <a:pt x="28693" y="110353"/>
                    <a:pt x="28790" y="106644"/>
                  </a:cubicBezTo>
                  <a:cubicBezTo>
                    <a:pt x="28986" y="100593"/>
                    <a:pt x="32792" y="95909"/>
                    <a:pt x="37574" y="92493"/>
                  </a:cubicBezTo>
                  <a:cubicBezTo>
                    <a:pt x="42746" y="88687"/>
                    <a:pt x="48699" y="85955"/>
                    <a:pt x="54164" y="82344"/>
                  </a:cubicBezTo>
                  <a:cubicBezTo>
                    <a:pt x="56668" y="80692"/>
                    <a:pt x="59146" y="78808"/>
                    <a:pt x="61163" y="76575"/>
                  </a:cubicBezTo>
                  <a:close/>
                  <a:moveTo>
                    <a:pt x="217016" y="1"/>
                  </a:moveTo>
                  <a:cubicBezTo>
                    <a:pt x="215530" y="1"/>
                    <a:pt x="214075" y="271"/>
                    <a:pt x="212752" y="952"/>
                  </a:cubicBezTo>
                  <a:cubicBezTo>
                    <a:pt x="208751" y="2807"/>
                    <a:pt x="207970" y="7393"/>
                    <a:pt x="208067" y="11395"/>
                  </a:cubicBezTo>
                  <a:cubicBezTo>
                    <a:pt x="208165" y="16860"/>
                    <a:pt x="209629" y="22520"/>
                    <a:pt x="205628" y="27009"/>
                  </a:cubicBezTo>
                  <a:cubicBezTo>
                    <a:pt x="205305" y="27367"/>
                    <a:pt x="204964" y="27688"/>
                    <a:pt x="204608" y="27976"/>
                  </a:cubicBezTo>
                  <a:lnTo>
                    <a:pt x="204608" y="27976"/>
                  </a:lnTo>
                  <a:cubicBezTo>
                    <a:pt x="204858" y="19351"/>
                    <a:pt x="202855" y="11051"/>
                    <a:pt x="195868" y="5441"/>
                  </a:cubicBezTo>
                  <a:cubicBezTo>
                    <a:pt x="191877" y="2270"/>
                    <a:pt x="186844" y="539"/>
                    <a:pt x="181834" y="539"/>
                  </a:cubicBezTo>
                  <a:cubicBezTo>
                    <a:pt x="177901" y="539"/>
                    <a:pt x="173982" y="1606"/>
                    <a:pt x="170592" y="3880"/>
                  </a:cubicBezTo>
                  <a:cubicBezTo>
                    <a:pt x="168977" y="5022"/>
                    <a:pt x="167569" y="6402"/>
                    <a:pt x="166413" y="7957"/>
                  </a:cubicBezTo>
                  <a:lnTo>
                    <a:pt x="166413" y="7957"/>
                  </a:lnTo>
                  <a:cubicBezTo>
                    <a:pt x="164800" y="5734"/>
                    <a:pt x="162628" y="3951"/>
                    <a:pt x="160052" y="2807"/>
                  </a:cubicBezTo>
                  <a:cubicBezTo>
                    <a:pt x="158082" y="1983"/>
                    <a:pt x="156111" y="1619"/>
                    <a:pt x="154156" y="1619"/>
                  </a:cubicBezTo>
                  <a:cubicBezTo>
                    <a:pt x="150783" y="1619"/>
                    <a:pt x="147454" y="2700"/>
                    <a:pt x="144242" y="4368"/>
                  </a:cubicBezTo>
                  <a:cubicBezTo>
                    <a:pt x="142783" y="5115"/>
                    <a:pt x="141337" y="5902"/>
                    <a:pt x="139904" y="6722"/>
                  </a:cubicBezTo>
                  <a:lnTo>
                    <a:pt x="139904" y="6722"/>
                  </a:lnTo>
                  <a:cubicBezTo>
                    <a:pt x="137388" y="3888"/>
                    <a:pt x="134060" y="1525"/>
                    <a:pt x="130402" y="1525"/>
                  </a:cubicBezTo>
                  <a:cubicBezTo>
                    <a:pt x="129377" y="1525"/>
                    <a:pt x="128327" y="1711"/>
                    <a:pt x="127261" y="2123"/>
                  </a:cubicBezTo>
                  <a:cubicBezTo>
                    <a:pt x="123650" y="3587"/>
                    <a:pt x="121698" y="6905"/>
                    <a:pt x="119258" y="9833"/>
                  </a:cubicBezTo>
                  <a:cubicBezTo>
                    <a:pt x="117217" y="12225"/>
                    <a:pt x="114931" y="14407"/>
                    <a:pt x="112631" y="16568"/>
                  </a:cubicBezTo>
                  <a:lnTo>
                    <a:pt x="112631" y="16568"/>
                  </a:lnTo>
                  <a:cubicBezTo>
                    <a:pt x="112534" y="16339"/>
                    <a:pt x="112433" y="16111"/>
                    <a:pt x="112329" y="15884"/>
                  </a:cubicBezTo>
                  <a:cubicBezTo>
                    <a:pt x="110280" y="11492"/>
                    <a:pt x="106767" y="8076"/>
                    <a:pt x="102375" y="6320"/>
                  </a:cubicBezTo>
                  <a:cubicBezTo>
                    <a:pt x="100472" y="5498"/>
                    <a:pt x="98357" y="5002"/>
                    <a:pt x="96279" y="5002"/>
                  </a:cubicBezTo>
                  <a:cubicBezTo>
                    <a:pt x="93668" y="5002"/>
                    <a:pt x="91113" y="5784"/>
                    <a:pt x="89102" y="7686"/>
                  </a:cubicBezTo>
                  <a:cubicBezTo>
                    <a:pt x="85709" y="10896"/>
                    <a:pt x="84212" y="15743"/>
                    <a:pt x="81290" y="19474"/>
                  </a:cubicBezTo>
                  <a:lnTo>
                    <a:pt x="81290" y="19474"/>
                  </a:lnTo>
                  <a:cubicBezTo>
                    <a:pt x="80769" y="18421"/>
                    <a:pt x="80186" y="17386"/>
                    <a:pt x="79538" y="16372"/>
                  </a:cubicBezTo>
                  <a:cubicBezTo>
                    <a:pt x="74869" y="9108"/>
                    <a:pt x="66675" y="1845"/>
                    <a:pt x="57605" y="1845"/>
                  </a:cubicBezTo>
                  <a:cubicBezTo>
                    <a:pt x="56438" y="1845"/>
                    <a:pt x="55257" y="1965"/>
                    <a:pt x="54067" y="2221"/>
                  </a:cubicBezTo>
                  <a:cubicBezTo>
                    <a:pt x="44600" y="4270"/>
                    <a:pt x="38647" y="13542"/>
                    <a:pt x="35232" y="21934"/>
                  </a:cubicBezTo>
                  <a:cubicBezTo>
                    <a:pt x="33064" y="27198"/>
                    <a:pt x="31604" y="33169"/>
                    <a:pt x="31350" y="39149"/>
                  </a:cubicBezTo>
                  <a:lnTo>
                    <a:pt x="31350" y="39149"/>
                  </a:lnTo>
                  <a:cubicBezTo>
                    <a:pt x="25733" y="37787"/>
                    <a:pt x="20237" y="35955"/>
                    <a:pt x="15713" y="32279"/>
                  </a:cubicBezTo>
                  <a:cubicBezTo>
                    <a:pt x="7808" y="25936"/>
                    <a:pt x="2733" y="15201"/>
                    <a:pt x="6832" y="5344"/>
                  </a:cubicBezTo>
                  <a:cubicBezTo>
                    <a:pt x="7366" y="4077"/>
                    <a:pt x="6305" y="2993"/>
                    <a:pt x="5330" y="2993"/>
                  </a:cubicBezTo>
                  <a:cubicBezTo>
                    <a:pt x="4878" y="2993"/>
                    <a:pt x="4445" y="3226"/>
                    <a:pt x="4197" y="3782"/>
                  </a:cubicBezTo>
                  <a:lnTo>
                    <a:pt x="4197" y="3685"/>
                  </a:lnTo>
                  <a:lnTo>
                    <a:pt x="4197" y="3685"/>
                  </a:lnTo>
                  <a:cubicBezTo>
                    <a:pt x="1" y="13737"/>
                    <a:pt x="3514" y="24569"/>
                    <a:pt x="10931" y="31986"/>
                  </a:cubicBezTo>
                  <a:cubicBezTo>
                    <a:pt x="16506" y="37738"/>
                    <a:pt x="23765" y="40361"/>
                    <a:pt x="31327" y="42182"/>
                  </a:cubicBezTo>
                  <a:lnTo>
                    <a:pt x="31327" y="42182"/>
                  </a:lnTo>
                  <a:cubicBezTo>
                    <a:pt x="31395" y="44608"/>
                    <a:pt x="31677" y="47015"/>
                    <a:pt x="32206" y="49358"/>
                  </a:cubicBezTo>
                  <a:cubicBezTo>
                    <a:pt x="34060" y="57848"/>
                    <a:pt x="39721" y="64680"/>
                    <a:pt x="47040" y="69169"/>
                  </a:cubicBezTo>
                  <a:cubicBezTo>
                    <a:pt x="50712" y="71389"/>
                    <a:pt x="54757" y="73011"/>
                    <a:pt x="58522" y="75082"/>
                  </a:cubicBezTo>
                  <a:lnTo>
                    <a:pt x="58522" y="75082"/>
                  </a:lnTo>
                  <a:cubicBezTo>
                    <a:pt x="56363" y="77334"/>
                    <a:pt x="53676" y="79163"/>
                    <a:pt x="51139" y="80782"/>
                  </a:cubicBezTo>
                  <a:cubicBezTo>
                    <a:pt x="45576" y="84100"/>
                    <a:pt x="39721" y="86931"/>
                    <a:pt x="34646" y="90932"/>
                  </a:cubicBezTo>
                  <a:cubicBezTo>
                    <a:pt x="29766" y="94738"/>
                    <a:pt x="26253" y="99813"/>
                    <a:pt x="25863" y="106059"/>
                  </a:cubicBezTo>
                  <a:cubicBezTo>
                    <a:pt x="25472" y="109865"/>
                    <a:pt x="26643" y="113671"/>
                    <a:pt x="29083" y="116598"/>
                  </a:cubicBezTo>
                  <a:cubicBezTo>
                    <a:pt x="31523" y="119429"/>
                    <a:pt x="35329" y="120697"/>
                    <a:pt x="38940" y="121283"/>
                  </a:cubicBezTo>
                  <a:cubicBezTo>
                    <a:pt x="41398" y="121661"/>
                    <a:pt x="43937" y="121876"/>
                    <a:pt x="46479" y="121876"/>
                  </a:cubicBezTo>
                  <a:cubicBezTo>
                    <a:pt x="47873" y="121876"/>
                    <a:pt x="49268" y="121811"/>
                    <a:pt x="50651" y="121673"/>
                  </a:cubicBezTo>
                  <a:cubicBezTo>
                    <a:pt x="55140" y="121478"/>
                    <a:pt x="59532" y="120404"/>
                    <a:pt x="63533" y="118355"/>
                  </a:cubicBezTo>
                  <a:cubicBezTo>
                    <a:pt x="69475" y="115315"/>
                    <a:pt x="73803" y="110074"/>
                    <a:pt x="75789" y="103913"/>
                  </a:cubicBezTo>
                  <a:lnTo>
                    <a:pt x="75789" y="103913"/>
                  </a:lnTo>
                  <a:cubicBezTo>
                    <a:pt x="76190" y="104147"/>
                    <a:pt x="76594" y="104374"/>
                    <a:pt x="77001" y="104595"/>
                  </a:cubicBezTo>
                  <a:cubicBezTo>
                    <a:pt x="81685" y="107132"/>
                    <a:pt x="86467" y="108889"/>
                    <a:pt x="91054" y="111524"/>
                  </a:cubicBezTo>
                  <a:cubicBezTo>
                    <a:pt x="94736" y="113616"/>
                    <a:pt x="98490" y="115923"/>
                    <a:pt x="102746" y="115923"/>
                  </a:cubicBezTo>
                  <a:cubicBezTo>
                    <a:pt x="103454" y="115923"/>
                    <a:pt x="104175" y="115859"/>
                    <a:pt x="104912" y="115720"/>
                  </a:cubicBezTo>
                  <a:cubicBezTo>
                    <a:pt x="109694" y="114647"/>
                    <a:pt x="113403" y="110645"/>
                    <a:pt x="114086" y="105766"/>
                  </a:cubicBezTo>
                  <a:cubicBezTo>
                    <a:pt x="114443" y="102847"/>
                    <a:pt x="114219" y="99929"/>
                    <a:pt x="113480" y="97144"/>
                  </a:cubicBezTo>
                  <a:lnTo>
                    <a:pt x="113480" y="97144"/>
                  </a:lnTo>
                  <a:cubicBezTo>
                    <a:pt x="115485" y="97101"/>
                    <a:pt x="117491" y="97039"/>
                    <a:pt x="119496" y="97039"/>
                  </a:cubicBezTo>
                  <a:cubicBezTo>
                    <a:pt x="119900" y="97039"/>
                    <a:pt x="120304" y="97041"/>
                    <a:pt x="120709" y="97047"/>
                  </a:cubicBezTo>
                  <a:lnTo>
                    <a:pt x="120709" y="97047"/>
                  </a:lnTo>
                  <a:cubicBezTo>
                    <a:pt x="120405" y="99448"/>
                    <a:pt x="120386" y="101891"/>
                    <a:pt x="120820" y="104399"/>
                  </a:cubicBezTo>
                  <a:cubicBezTo>
                    <a:pt x="121308" y="108986"/>
                    <a:pt x="124236" y="112890"/>
                    <a:pt x="128335" y="114939"/>
                  </a:cubicBezTo>
                  <a:cubicBezTo>
                    <a:pt x="130538" y="115857"/>
                    <a:pt x="133394" y="116545"/>
                    <a:pt x="136084" y="116545"/>
                  </a:cubicBezTo>
                  <a:cubicBezTo>
                    <a:pt x="137683" y="116545"/>
                    <a:pt x="139224" y="116302"/>
                    <a:pt x="140534" y="115720"/>
                  </a:cubicBezTo>
                  <a:cubicBezTo>
                    <a:pt x="144925" y="113963"/>
                    <a:pt x="144828" y="108596"/>
                    <a:pt x="142973" y="105083"/>
                  </a:cubicBezTo>
                  <a:cubicBezTo>
                    <a:pt x="141022" y="101081"/>
                    <a:pt x="137703" y="97958"/>
                    <a:pt x="133702" y="96202"/>
                  </a:cubicBezTo>
                  <a:cubicBezTo>
                    <a:pt x="130654" y="94875"/>
                    <a:pt x="127516" y="94291"/>
                    <a:pt x="124335" y="94063"/>
                  </a:cubicBezTo>
                  <a:lnTo>
                    <a:pt x="124335" y="94063"/>
                  </a:lnTo>
                  <a:cubicBezTo>
                    <a:pt x="125703" y="88112"/>
                    <a:pt x="128494" y="82433"/>
                    <a:pt x="129757" y="76445"/>
                  </a:cubicBezTo>
                  <a:lnTo>
                    <a:pt x="129757" y="76445"/>
                  </a:lnTo>
                  <a:cubicBezTo>
                    <a:pt x="130470" y="76503"/>
                    <a:pt x="131185" y="76529"/>
                    <a:pt x="131902" y="76529"/>
                  </a:cubicBezTo>
                  <a:cubicBezTo>
                    <a:pt x="137879" y="76529"/>
                    <a:pt x="143988" y="74685"/>
                    <a:pt x="150057" y="73713"/>
                  </a:cubicBezTo>
                  <a:lnTo>
                    <a:pt x="150057" y="73713"/>
                  </a:lnTo>
                  <a:cubicBezTo>
                    <a:pt x="149950" y="75948"/>
                    <a:pt x="150231" y="78192"/>
                    <a:pt x="151074" y="80392"/>
                  </a:cubicBezTo>
                  <a:cubicBezTo>
                    <a:pt x="152537" y="84198"/>
                    <a:pt x="155465" y="87321"/>
                    <a:pt x="159271" y="88980"/>
                  </a:cubicBezTo>
                  <a:cubicBezTo>
                    <a:pt x="161105" y="89836"/>
                    <a:pt x="163097" y="90471"/>
                    <a:pt x="165136" y="91051"/>
                  </a:cubicBezTo>
                  <a:lnTo>
                    <a:pt x="165136" y="91051"/>
                  </a:lnTo>
                  <a:cubicBezTo>
                    <a:pt x="164821" y="91715"/>
                    <a:pt x="164461" y="92360"/>
                    <a:pt x="164053" y="92981"/>
                  </a:cubicBezTo>
                  <a:cubicBezTo>
                    <a:pt x="162101" y="96202"/>
                    <a:pt x="159857" y="99227"/>
                    <a:pt x="157905" y="102448"/>
                  </a:cubicBezTo>
                  <a:cubicBezTo>
                    <a:pt x="156246" y="105083"/>
                    <a:pt x="154489" y="108108"/>
                    <a:pt x="154294" y="111328"/>
                  </a:cubicBezTo>
                  <a:cubicBezTo>
                    <a:pt x="154196" y="114354"/>
                    <a:pt x="155758" y="117184"/>
                    <a:pt x="158491" y="118648"/>
                  </a:cubicBezTo>
                  <a:cubicBezTo>
                    <a:pt x="161944" y="120633"/>
                    <a:pt x="165779" y="121626"/>
                    <a:pt x="169726" y="121626"/>
                  </a:cubicBezTo>
                  <a:cubicBezTo>
                    <a:pt x="170240" y="121626"/>
                    <a:pt x="170757" y="121609"/>
                    <a:pt x="171275" y="121576"/>
                  </a:cubicBezTo>
                  <a:cubicBezTo>
                    <a:pt x="175179" y="121380"/>
                    <a:pt x="178790" y="119917"/>
                    <a:pt x="181717" y="117379"/>
                  </a:cubicBezTo>
                  <a:cubicBezTo>
                    <a:pt x="182739" y="116485"/>
                    <a:pt x="183624" y="115472"/>
                    <a:pt x="184362" y="114375"/>
                  </a:cubicBezTo>
                  <a:lnTo>
                    <a:pt x="184362" y="114375"/>
                  </a:lnTo>
                  <a:cubicBezTo>
                    <a:pt x="185824" y="115492"/>
                    <a:pt x="187497" y="116324"/>
                    <a:pt x="189330" y="116794"/>
                  </a:cubicBezTo>
                  <a:cubicBezTo>
                    <a:pt x="190326" y="117021"/>
                    <a:pt x="191340" y="117133"/>
                    <a:pt x="192353" y="117133"/>
                  </a:cubicBezTo>
                  <a:cubicBezTo>
                    <a:pt x="194811" y="117133"/>
                    <a:pt x="197268" y="116476"/>
                    <a:pt x="199479" y="115232"/>
                  </a:cubicBezTo>
                  <a:cubicBezTo>
                    <a:pt x="206232" y="111596"/>
                    <a:pt x="210143" y="104044"/>
                    <a:pt x="210872" y="96527"/>
                  </a:cubicBezTo>
                  <a:lnTo>
                    <a:pt x="210872" y="96527"/>
                  </a:lnTo>
                  <a:cubicBezTo>
                    <a:pt x="212088" y="97050"/>
                    <a:pt x="213304" y="97585"/>
                    <a:pt x="214508" y="98154"/>
                  </a:cubicBezTo>
                  <a:cubicBezTo>
                    <a:pt x="218315" y="100008"/>
                    <a:pt x="221828" y="102643"/>
                    <a:pt x="225634" y="104204"/>
                  </a:cubicBezTo>
                  <a:cubicBezTo>
                    <a:pt x="227849" y="105161"/>
                    <a:pt x="230220" y="105780"/>
                    <a:pt x="232546" y="105780"/>
                  </a:cubicBezTo>
                  <a:cubicBezTo>
                    <a:pt x="234729" y="105780"/>
                    <a:pt x="236872" y="105234"/>
                    <a:pt x="238809" y="103911"/>
                  </a:cubicBezTo>
                  <a:cubicBezTo>
                    <a:pt x="242908" y="100691"/>
                    <a:pt x="245250" y="95714"/>
                    <a:pt x="245152" y="90444"/>
                  </a:cubicBezTo>
                  <a:cubicBezTo>
                    <a:pt x="244957" y="85759"/>
                    <a:pt x="242908" y="81173"/>
                    <a:pt x="239492" y="77855"/>
                  </a:cubicBezTo>
                  <a:cubicBezTo>
                    <a:pt x="235686" y="74341"/>
                    <a:pt x="231002" y="71901"/>
                    <a:pt x="225927" y="70926"/>
                  </a:cubicBezTo>
                  <a:cubicBezTo>
                    <a:pt x="216100" y="68688"/>
                    <a:pt x="204721" y="69360"/>
                    <a:pt x="196529" y="62498"/>
                  </a:cubicBezTo>
                  <a:lnTo>
                    <a:pt x="196529" y="62498"/>
                  </a:lnTo>
                  <a:cubicBezTo>
                    <a:pt x="196537" y="62477"/>
                    <a:pt x="196544" y="62456"/>
                    <a:pt x="196551" y="62435"/>
                  </a:cubicBezTo>
                  <a:cubicBezTo>
                    <a:pt x="197918" y="58531"/>
                    <a:pt x="199186" y="54530"/>
                    <a:pt x="200358" y="50626"/>
                  </a:cubicBezTo>
                  <a:cubicBezTo>
                    <a:pt x="201958" y="45085"/>
                    <a:pt x="203698" y="38467"/>
                    <a:pt x="204356" y="31833"/>
                  </a:cubicBezTo>
                  <a:lnTo>
                    <a:pt x="204356" y="31833"/>
                  </a:lnTo>
                  <a:cubicBezTo>
                    <a:pt x="204865" y="31569"/>
                    <a:pt x="205356" y="31266"/>
                    <a:pt x="205823" y="30913"/>
                  </a:cubicBezTo>
                  <a:cubicBezTo>
                    <a:pt x="210410" y="27595"/>
                    <a:pt x="211678" y="22227"/>
                    <a:pt x="211386" y="16860"/>
                  </a:cubicBezTo>
                  <a:cubicBezTo>
                    <a:pt x="211093" y="13054"/>
                    <a:pt x="209726" y="6808"/>
                    <a:pt x="213337" y="4075"/>
                  </a:cubicBezTo>
                  <a:cubicBezTo>
                    <a:pt x="214337" y="3335"/>
                    <a:pt x="215547" y="3058"/>
                    <a:pt x="216819" y="3058"/>
                  </a:cubicBezTo>
                  <a:cubicBezTo>
                    <a:pt x="218900" y="3058"/>
                    <a:pt x="221145" y="3799"/>
                    <a:pt x="222901" y="4466"/>
                  </a:cubicBezTo>
                  <a:cubicBezTo>
                    <a:pt x="226512" y="5929"/>
                    <a:pt x="229830" y="8174"/>
                    <a:pt x="232465" y="11004"/>
                  </a:cubicBezTo>
                  <a:cubicBezTo>
                    <a:pt x="235003" y="13737"/>
                    <a:pt x="236174" y="17640"/>
                    <a:pt x="236955" y="21154"/>
                  </a:cubicBezTo>
                  <a:cubicBezTo>
                    <a:pt x="238321" y="28278"/>
                    <a:pt x="237247" y="39111"/>
                    <a:pt x="228074" y="39501"/>
                  </a:cubicBezTo>
                  <a:cubicBezTo>
                    <a:pt x="227782" y="39514"/>
                    <a:pt x="227481" y="39519"/>
                    <a:pt x="227170" y="39519"/>
                  </a:cubicBezTo>
                  <a:cubicBezTo>
                    <a:pt x="224304" y="39519"/>
                    <a:pt x="220702" y="39030"/>
                    <a:pt x="217236" y="39030"/>
                  </a:cubicBezTo>
                  <a:cubicBezTo>
                    <a:pt x="212424" y="39030"/>
                    <a:pt x="207874" y="39973"/>
                    <a:pt x="205920" y="44478"/>
                  </a:cubicBezTo>
                  <a:cubicBezTo>
                    <a:pt x="204164" y="48479"/>
                    <a:pt x="206408" y="52578"/>
                    <a:pt x="209434" y="55311"/>
                  </a:cubicBezTo>
                  <a:cubicBezTo>
                    <a:pt x="212947" y="58336"/>
                    <a:pt x="217339" y="60093"/>
                    <a:pt x="221925" y="60093"/>
                  </a:cubicBezTo>
                  <a:cubicBezTo>
                    <a:pt x="222332" y="60108"/>
                    <a:pt x="222747" y="60115"/>
                    <a:pt x="223167" y="60115"/>
                  </a:cubicBezTo>
                  <a:cubicBezTo>
                    <a:pt x="224823" y="60115"/>
                    <a:pt x="226572" y="60018"/>
                    <a:pt x="228318" y="60018"/>
                  </a:cubicBezTo>
                  <a:cubicBezTo>
                    <a:pt x="231657" y="60018"/>
                    <a:pt x="234985" y="60372"/>
                    <a:pt x="237638" y="62435"/>
                  </a:cubicBezTo>
                  <a:cubicBezTo>
                    <a:pt x="240761" y="64875"/>
                    <a:pt x="242127" y="69169"/>
                    <a:pt x="243689" y="72585"/>
                  </a:cubicBezTo>
                  <a:cubicBezTo>
                    <a:pt x="243969" y="73177"/>
                    <a:pt x="244429" y="73421"/>
                    <a:pt x="244897" y="73421"/>
                  </a:cubicBezTo>
                  <a:cubicBezTo>
                    <a:pt x="245892" y="73421"/>
                    <a:pt x="246921" y="72316"/>
                    <a:pt x="246324" y="71121"/>
                  </a:cubicBezTo>
                  <a:cubicBezTo>
                    <a:pt x="244567" y="67315"/>
                    <a:pt x="243201" y="63021"/>
                    <a:pt x="239882" y="60288"/>
                  </a:cubicBezTo>
                  <a:cubicBezTo>
                    <a:pt x="236474" y="57435"/>
                    <a:pt x="232036" y="57027"/>
                    <a:pt x="227718" y="57027"/>
                  </a:cubicBezTo>
                  <a:cubicBezTo>
                    <a:pt x="226719" y="57027"/>
                    <a:pt x="225727" y="57049"/>
                    <a:pt x="224756" y="57067"/>
                  </a:cubicBezTo>
                  <a:cubicBezTo>
                    <a:pt x="224200" y="57106"/>
                    <a:pt x="223642" y="57125"/>
                    <a:pt x="223081" y="57125"/>
                  </a:cubicBezTo>
                  <a:cubicBezTo>
                    <a:pt x="220784" y="57125"/>
                    <a:pt x="218462" y="56798"/>
                    <a:pt x="216265" y="56092"/>
                  </a:cubicBezTo>
                  <a:cubicBezTo>
                    <a:pt x="214216" y="55213"/>
                    <a:pt x="212459" y="54042"/>
                    <a:pt x="210898" y="52481"/>
                  </a:cubicBezTo>
                  <a:cubicBezTo>
                    <a:pt x="209434" y="51114"/>
                    <a:pt x="208067" y="49065"/>
                    <a:pt x="208360" y="46918"/>
                  </a:cubicBezTo>
                  <a:cubicBezTo>
                    <a:pt x="208555" y="45161"/>
                    <a:pt x="209726" y="43697"/>
                    <a:pt x="211386" y="43014"/>
                  </a:cubicBezTo>
                  <a:cubicBezTo>
                    <a:pt x="213095" y="42313"/>
                    <a:pt x="214981" y="42104"/>
                    <a:pt x="216885" y="42104"/>
                  </a:cubicBezTo>
                  <a:cubicBezTo>
                    <a:pt x="219222" y="42104"/>
                    <a:pt x="221585" y="42419"/>
                    <a:pt x="223682" y="42526"/>
                  </a:cubicBezTo>
                  <a:cubicBezTo>
                    <a:pt x="224676" y="42576"/>
                    <a:pt x="225670" y="42619"/>
                    <a:pt x="226652" y="42619"/>
                  </a:cubicBezTo>
                  <a:cubicBezTo>
                    <a:pt x="229529" y="42619"/>
                    <a:pt x="232309" y="42248"/>
                    <a:pt x="234710" y="40574"/>
                  </a:cubicBezTo>
                  <a:cubicBezTo>
                    <a:pt x="241834" y="35305"/>
                    <a:pt x="241444" y="24667"/>
                    <a:pt x="239102" y="17152"/>
                  </a:cubicBezTo>
                  <a:cubicBezTo>
                    <a:pt x="238126" y="13542"/>
                    <a:pt x="236272" y="10321"/>
                    <a:pt x="233637" y="7686"/>
                  </a:cubicBezTo>
                  <a:cubicBezTo>
                    <a:pt x="230611" y="4856"/>
                    <a:pt x="227098" y="2709"/>
                    <a:pt x="223292" y="1245"/>
                  </a:cubicBezTo>
                  <a:cubicBezTo>
                    <a:pt x="221337" y="555"/>
                    <a:pt x="219145" y="1"/>
                    <a:pt x="217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0" name="Google Shape;1035;p35">
              <a:extLst>
                <a:ext uri="{FF2B5EF4-FFF2-40B4-BE49-F238E27FC236}">
                  <a16:creationId xmlns:a16="http://schemas.microsoft.com/office/drawing/2014/main" id="{7DA70DCC-04C2-473D-B4BF-7D498314F14E}"/>
                </a:ext>
              </a:extLst>
            </p:cNvPr>
            <p:cNvSpPr/>
            <p:nvPr/>
          </p:nvSpPr>
          <p:spPr>
            <a:xfrm>
              <a:off x="406450" y="1343100"/>
              <a:ext cx="1917725" cy="2959500"/>
            </a:xfrm>
            <a:custGeom>
              <a:avLst/>
              <a:gdLst/>
              <a:ahLst/>
              <a:cxnLst/>
              <a:rect l="l" t="t" r="r" b="b"/>
              <a:pathLst>
                <a:path w="76709" h="118380" extrusionOk="0">
                  <a:moveTo>
                    <a:pt x="11738" y="2985"/>
                  </a:moveTo>
                  <a:cubicBezTo>
                    <a:pt x="12087" y="2985"/>
                    <a:pt x="12437" y="3005"/>
                    <a:pt x="12785" y="3045"/>
                  </a:cubicBezTo>
                  <a:cubicBezTo>
                    <a:pt x="15420" y="3338"/>
                    <a:pt x="17665" y="4997"/>
                    <a:pt x="18739" y="7437"/>
                  </a:cubicBezTo>
                  <a:cubicBezTo>
                    <a:pt x="20300" y="11145"/>
                    <a:pt x="18641" y="15439"/>
                    <a:pt x="16884" y="18757"/>
                  </a:cubicBezTo>
                  <a:cubicBezTo>
                    <a:pt x="15917" y="20615"/>
                    <a:pt x="14842" y="22442"/>
                    <a:pt x="13836" y="24293"/>
                  </a:cubicBezTo>
                  <a:lnTo>
                    <a:pt x="13836" y="24293"/>
                  </a:lnTo>
                  <a:cubicBezTo>
                    <a:pt x="13583" y="24139"/>
                    <a:pt x="13330" y="23986"/>
                    <a:pt x="13078" y="23832"/>
                  </a:cubicBezTo>
                  <a:cubicBezTo>
                    <a:pt x="9370" y="21588"/>
                    <a:pt x="5368" y="18953"/>
                    <a:pt x="4002" y="14561"/>
                  </a:cubicBezTo>
                  <a:cubicBezTo>
                    <a:pt x="3026" y="11438"/>
                    <a:pt x="3319" y="7632"/>
                    <a:pt x="5759" y="5290"/>
                  </a:cubicBezTo>
                  <a:cubicBezTo>
                    <a:pt x="7359" y="3774"/>
                    <a:pt x="9540" y="2985"/>
                    <a:pt x="11738" y="2985"/>
                  </a:cubicBezTo>
                  <a:close/>
                  <a:moveTo>
                    <a:pt x="15147" y="28681"/>
                  </a:moveTo>
                  <a:cubicBezTo>
                    <a:pt x="17249" y="30042"/>
                    <a:pt x="19275" y="31526"/>
                    <a:pt x="20886" y="33396"/>
                  </a:cubicBezTo>
                  <a:cubicBezTo>
                    <a:pt x="23799" y="36616"/>
                    <a:pt x="24966" y="41282"/>
                    <a:pt x="24764" y="45690"/>
                  </a:cubicBezTo>
                  <a:lnTo>
                    <a:pt x="24764" y="45690"/>
                  </a:lnTo>
                  <a:cubicBezTo>
                    <a:pt x="23668" y="45636"/>
                    <a:pt x="22598" y="45549"/>
                    <a:pt x="21569" y="45400"/>
                  </a:cubicBezTo>
                  <a:cubicBezTo>
                    <a:pt x="19617" y="45205"/>
                    <a:pt x="17763" y="44522"/>
                    <a:pt x="16104" y="43351"/>
                  </a:cubicBezTo>
                  <a:cubicBezTo>
                    <a:pt x="14347" y="41789"/>
                    <a:pt x="13371" y="39544"/>
                    <a:pt x="13273" y="37202"/>
                  </a:cubicBezTo>
                  <a:cubicBezTo>
                    <a:pt x="13055" y="34195"/>
                    <a:pt x="13908" y="31372"/>
                    <a:pt x="15147" y="28681"/>
                  </a:cubicBezTo>
                  <a:close/>
                  <a:moveTo>
                    <a:pt x="36882" y="49413"/>
                  </a:moveTo>
                  <a:lnTo>
                    <a:pt x="36882" y="49413"/>
                  </a:lnTo>
                  <a:cubicBezTo>
                    <a:pt x="38230" y="49688"/>
                    <a:pt x="39542" y="50088"/>
                    <a:pt x="40794" y="50670"/>
                  </a:cubicBezTo>
                  <a:cubicBezTo>
                    <a:pt x="47023" y="53611"/>
                    <a:pt x="46657" y="60311"/>
                    <a:pt x="44998" y="66009"/>
                  </a:cubicBezTo>
                  <a:lnTo>
                    <a:pt x="44998" y="66009"/>
                  </a:lnTo>
                  <a:cubicBezTo>
                    <a:pt x="43911" y="65147"/>
                    <a:pt x="42863" y="64236"/>
                    <a:pt x="41868" y="63259"/>
                  </a:cubicBezTo>
                  <a:cubicBezTo>
                    <a:pt x="39623" y="61210"/>
                    <a:pt x="37964" y="58477"/>
                    <a:pt x="36988" y="55550"/>
                  </a:cubicBezTo>
                  <a:cubicBezTo>
                    <a:pt x="36546" y="53506"/>
                    <a:pt x="36511" y="51431"/>
                    <a:pt x="36882" y="49413"/>
                  </a:cubicBezTo>
                  <a:close/>
                  <a:moveTo>
                    <a:pt x="28389" y="48815"/>
                  </a:moveTo>
                  <a:cubicBezTo>
                    <a:pt x="30289" y="48815"/>
                    <a:pt x="32224" y="48831"/>
                    <a:pt x="34126" y="49012"/>
                  </a:cubicBezTo>
                  <a:lnTo>
                    <a:pt x="34126" y="49012"/>
                  </a:lnTo>
                  <a:cubicBezTo>
                    <a:pt x="33602" y="51796"/>
                    <a:pt x="33743" y="54666"/>
                    <a:pt x="34549" y="57404"/>
                  </a:cubicBezTo>
                  <a:cubicBezTo>
                    <a:pt x="36200" y="62214"/>
                    <a:pt x="39911" y="65863"/>
                    <a:pt x="44012" y="68932"/>
                  </a:cubicBezTo>
                  <a:lnTo>
                    <a:pt x="44012" y="68932"/>
                  </a:lnTo>
                  <a:cubicBezTo>
                    <a:pt x="42597" y="72644"/>
                    <a:pt x="40847" y="76192"/>
                    <a:pt x="38843" y="79655"/>
                  </a:cubicBezTo>
                  <a:cubicBezTo>
                    <a:pt x="37574" y="81861"/>
                    <a:pt x="36180" y="83975"/>
                    <a:pt x="34820" y="86100"/>
                  </a:cubicBezTo>
                  <a:lnTo>
                    <a:pt x="34820" y="86100"/>
                  </a:lnTo>
                  <a:cubicBezTo>
                    <a:pt x="31670" y="85002"/>
                    <a:pt x="28248" y="84896"/>
                    <a:pt x="24984" y="84632"/>
                  </a:cubicBezTo>
                  <a:cubicBezTo>
                    <a:pt x="19812" y="84339"/>
                    <a:pt x="9760" y="84534"/>
                    <a:pt x="8394" y="77898"/>
                  </a:cubicBezTo>
                  <a:cubicBezTo>
                    <a:pt x="7808" y="73897"/>
                    <a:pt x="9175" y="69798"/>
                    <a:pt x="12102" y="66870"/>
                  </a:cubicBezTo>
                  <a:cubicBezTo>
                    <a:pt x="14737" y="64040"/>
                    <a:pt x="18251" y="62088"/>
                    <a:pt x="21178" y="59551"/>
                  </a:cubicBezTo>
                  <a:cubicBezTo>
                    <a:pt x="24542" y="56860"/>
                    <a:pt x="26676" y="53033"/>
                    <a:pt x="27392" y="48816"/>
                  </a:cubicBezTo>
                  <a:lnTo>
                    <a:pt x="27392" y="48816"/>
                  </a:lnTo>
                  <a:cubicBezTo>
                    <a:pt x="27723" y="48815"/>
                    <a:pt x="28056" y="48815"/>
                    <a:pt x="28389" y="48815"/>
                  </a:cubicBezTo>
                  <a:close/>
                  <a:moveTo>
                    <a:pt x="36077" y="90022"/>
                  </a:moveTo>
                  <a:cubicBezTo>
                    <a:pt x="38838" y="91452"/>
                    <a:pt x="41153" y="93653"/>
                    <a:pt x="42746" y="96440"/>
                  </a:cubicBezTo>
                  <a:cubicBezTo>
                    <a:pt x="44991" y="100344"/>
                    <a:pt x="44113" y="105126"/>
                    <a:pt x="39818" y="107273"/>
                  </a:cubicBezTo>
                  <a:cubicBezTo>
                    <a:pt x="37503" y="108319"/>
                    <a:pt x="34729" y="108450"/>
                    <a:pt x="32155" y="108454"/>
                  </a:cubicBezTo>
                  <a:lnTo>
                    <a:pt x="32155" y="108454"/>
                  </a:lnTo>
                  <a:cubicBezTo>
                    <a:pt x="31998" y="108205"/>
                    <a:pt x="31852" y="107942"/>
                    <a:pt x="31718" y="107663"/>
                  </a:cubicBezTo>
                  <a:cubicBezTo>
                    <a:pt x="29766" y="103467"/>
                    <a:pt x="31718" y="98197"/>
                    <a:pt x="33670" y="94293"/>
                  </a:cubicBezTo>
                  <a:cubicBezTo>
                    <a:pt x="34402" y="92830"/>
                    <a:pt x="35220" y="91417"/>
                    <a:pt x="36077" y="90022"/>
                  </a:cubicBezTo>
                  <a:close/>
                  <a:moveTo>
                    <a:pt x="46611" y="70781"/>
                  </a:moveTo>
                  <a:lnTo>
                    <a:pt x="46611" y="70781"/>
                  </a:lnTo>
                  <a:cubicBezTo>
                    <a:pt x="47243" y="71211"/>
                    <a:pt x="47876" y="71631"/>
                    <a:pt x="48504" y="72043"/>
                  </a:cubicBezTo>
                  <a:cubicBezTo>
                    <a:pt x="54555" y="75946"/>
                    <a:pt x="61289" y="79362"/>
                    <a:pt x="66461" y="84534"/>
                  </a:cubicBezTo>
                  <a:cubicBezTo>
                    <a:pt x="68901" y="86681"/>
                    <a:pt x="70658" y="89609"/>
                    <a:pt x="71438" y="92732"/>
                  </a:cubicBezTo>
                  <a:cubicBezTo>
                    <a:pt x="72219" y="96831"/>
                    <a:pt x="70853" y="101027"/>
                    <a:pt x="67827" y="103857"/>
                  </a:cubicBezTo>
                  <a:cubicBezTo>
                    <a:pt x="61679" y="110298"/>
                    <a:pt x="52701" y="112055"/>
                    <a:pt x="44210" y="112445"/>
                  </a:cubicBezTo>
                  <a:cubicBezTo>
                    <a:pt x="43621" y="112471"/>
                    <a:pt x="43011" y="112488"/>
                    <a:pt x="42389" y="112488"/>
                  </a:cubicBezTo>
                  <a:cubicBezTo>
                    <a:pt x="40009" y="112488"/>
                    <a:pt x="37467" y="112236"/>
                    <a:pt x="35368" y="111237"/>
                  </a:cubicBezTo>
                  <a:lnTo>
                    <a:pt x="35368" y="111237"/>
                  </a:lnTo>
                  <a:cubicBezTo>
                    <a:pt x="38228" y="110973"/>
                    <a:pt x="40994" y="110365"/>
                    <a:pt x="43234" y="108444"/>
                  </a:cubicBezTo>
                  <a:cubicBezTo>
                    <a:pt x="46943" y="105516"/>
                    <a:pt x="48114" y="100344"/>
                    <a:pt x="46064" y="96148"/>
                  </a:cubicBezTo>
                  <a:cubicBezTo>
                    <a:pt x="44232" y="92399"/>
                    <a:pt x="41332" y="89362"/>
                    <a:pt x="37731" y="87399"/>
                  </a:cubicBezTo>
                  <a:lnTo>
                    <a:pt x="37731" y="87399"/>
                  </a:lnTo>
                  <a:cubicBezTo>
                    <a:pt x="38768" y="85779"/>
                    <a:pt x="39815" y="84157"/>
                    <a:pt x="40794" y="82485"/>
                  </a:cubicBezTo>
                  <a:cubicBezTo>
                    <a:pt x="42941" y="78874"/>
                    <a:pt x="44893" y="75068"/>
                    <a:pt x="46455" y="71164"/>
                  </a:cubicBezTo>
                  <a:cubicBezTo>
                    <a:pt x="46507" y="71037"/>
                    <a:pt x="46559" y="70910"/>
                    <a:pt x="46611" y="70781"/>
                  </a:cubicBezTo>
                  <a:close/>
                  <a:moveTo>
                    <a:pt x="11774" y="1"/>
                  </a:moveTo>
                  <a:cubicBezTo>
                    <a:pt x="8205" y="1"/>
                    <a:pt x="4707" y="1641"/>
                    <a:pt x="2441" y="4704"/>
                  </a:cubicBezTo>
                  <a:cubicBezTo>
                    <a:pt x="489" y="7827"/>
                    <a:pt x="1" y="11828"/>
                    <a:pt x="1172" y="15439"/>
                  </a:cubicBezTo>
                  <a:cubicBezTo>
                    <a:pt x="2538" y="19733"/>
                    <a:pt x="6052" y="22759"/>
                    <a:pt x="9662" y="25199"/>
                  </a:cubicBezTo>
                  <a:cubicBezTo>
                    <a:pt x="10557" y="25810"/>
                    <a:pt x="11497" y="26400"/>
                    <a:pt x="12450" y="26991"/>
                  </a:cubicBezTo>
                  <a:lnTo>
                    <a:pt x="12450" y="26991"/>
                  </a:lnTo>
                  <a:cubicBezTo>
                    <a:pt x="11516" y="28953"/>
                    <a:pt x="10748" y="30970"/>
                    <a:pt x="10346" y="33103"/>
                  </a:cubicBezTo>
                  <a:cubicBezTo>
                    <a:pt x="9565" y="37788"/>
                    <a:pt x="10541" y="43155"/>
                    <a:pt x="14542" y="46083"/>
                  </a:cubicBezTo>
                  <a:cubicBezTo>
                    <a:pt x="17313" y="48085"/>
                    <a:pt x="20935" y="48568"/>
                    <a:pt x="24401" y="48731"/>
                  </a:cubicBezTo>
                  <a:lnTo>
                    <a:pt x="24401" y="48731"/>
                  </a:lnTo>
                  <a:cubicBezTo>
                    <a:pt x="24369" y="48890"/>
                    <a:pt x="24336" y="49049"/>
                    <a:pt x="24301" y="49206"/>
                  </a:cubicBezTo>
                  <a:cubicBezTo>
                    <a:pt x="22349" y="57794"/>
                    <a:pt x="13273" y="60234"/>
                    <a:pt x="8394" y="66577"/>
                  </a:cubicBezTo>
                  <a:cubicBezTo>
                    <a:pt x="4002" y="72433"/>
                    <a:pt x="3612" y="81997"/>
                    <a:pt x="11029" y="85315"/>
                  </a:cubicBezTo>
                  <a:cubicBezTo>
                    <a:pt x="17567" y="88340"/>
                    <a:pt x="25082" y="87169"/>
                    <a:pt x="31914" y="88536"/>
                  </a:cubicBezTo>
                  <a:cubicBezTo>
                    <a:pt x="32318" y="88622"/>
                    <a:pt x="32717" y="88722"/>
                    <a:pt x="33110" y="88836"/>
                  </a:cubicBezTo>
                  <a:lnTo>
                    <a:pt x="33110" y="88836"/>
                  </a:lnTo>
                  <a:cubicBezTo>
                    <a:pt x="32665" y="89574"/>
                    <a:pt x="32231" y="90318"/>
                    <a:pt x="31816" y="91073"/>
                  </a:cubicBezTo>
                  <a:cubicBezTo>
                    <a:pt x="29571" y="95172"/>
                    <a:pt x="27424" y="100051"/>
                    <a:pt x="27815" y="104833"/>
                  </a:cubicBezTo>
                  <a:cubicBezTo>
                    <a:pt x="27919" y="106115"/>
                    <a:pt x="28234" y="107341"/>
                    <a:pt x="28728" y="108472"/>
                  </a:cubicBezTo>
                  <a:lnTo>
                    <a:pt x="28728" y="108472"/>
                  </a:lnTo>
                  <a:cubicBezTo>
                    <a:pt x="25269" y="108554"/>
                    <a:pt x="21699" y="108667"/>
                    <a:pt x="18446" y="109811"/>
                  </a:cubicBezTo>
                  <a:cubicBezTo>
                    <a:pt x="15225" y="110591"/>
                    <a:pt x="12688" y="113226"/>
                    <a:pt x="11907" y="116447"/>
                  </a:cubicBezTo>
                  <a:cubicBezTo>
                    <a:pt x="11671" y="117627"/>
                    <a:pt x="12648" y="118379"/>
                    <a:pt x="13544" y="118379"/>
                  </a:cubicBezTo>
                  <a:cubicBezTo>
                    <a:pt x="14130" y="118379"/>
                    <a:pt x="14681" y="118058"/>
                    <a:pt x="14835" y="117325"/>
                  </a:cubicBezTo>
                  <a:cubicBezTo>
                    <a:pt x="15616" y="113909"/>
                    <a:pt x="18641" y="112641"/>
                    <a:pt x="21764" y="112055"/>
                  </a:cubicBezTo>
                  <a:cubicBezTo>
                    <a:pt x="24725" y="111537"/>
                    <a:pt x="27685" y="111524"/>
                    <a:pt x="30646" y="111463"/>
                  </a:cubicBezTo>
                  <a:lnTo>
                    <a:pt x="30646" y="111463"/>
                  </a:lnTo>
                  <a:cubicBezTo>
                    <a:pt x="32070" y="113056"/>
                    <a:pt x="33949" y="114236"/>
                    <a:pt x="36110" y="114788"/>
                  </a:cubicBezTo>
                  <a:cubicBezTo>
                    <a:pt x="38173" y="115338"/>
                    <a:pt x="40344" y="115522"/>
                    <a:pt x="42531" y="115522"/>
                  </a:cubicBezTo>
                  <a:cubicBezTo>
                    <a:pt x="45000" y="115522"/>
                    <a:pt x="47490" y="115287"/>
                    <a:pt x="49870" y="115080"/>
                  </a:cubicBezTo>
                  <a:cubicBezTo>
                    <a:pt x="54262" y="114592"/>
                    <a:pt x="58459" y="113421"/>
                    <a:pt x="62362" y="111372"/>
                  </a:cubicBezTo>
                  <a:cubicBezTo>
                    <a:pt x="70072" y="107566"/>
                    <a:pt x="76708" y="99954"/>
                    <a:pt x="73976" y="90878"/>
                  </a:cubicBezTo>
                  <a:cubicBezTo>
                    <a:pt x="71926" y="84046"/>
                    <a:pt x="65583" y="79459"/>
                    <a:pt x="60020" y="75751"/>
                  </a:cubicBezTo>
                  <a:cubicBezTo>
                    <a:pt x="55957" y="73107"/>
                    <a:pt x="51638" y="70761"/>
                    <a:pt x="47656" y="67981"/>
                  </a:cubicBezTo>
                  <a:lnTo>
                    <a:pt x="47656" y="67981"/>
                  </a:lnTo>
                  <a:cubicBezTo>
                    <a:pt x="49563" y="62338"/>
                    <a:pt x="50518" y="55695"/>
                    <a:pt x="46357" y="50963"/>
                  </a:cubicBezTo>
                  <a:cubicBezTo>
                    <a:pt x="44035" y="48266"/>
                    <a:pt x="41038" y="46993"/>
                    <a:pt x="37767" y="46381"/>
                  </a:cubicBezTo>
                  <a:lnTo>
                    <a:pt x="37767" y="46381"/>
                  </a:lnTo>
                  <a:cubicBezTo>
                    <a:pt x="37969" y="45884"/>
                    <a:pt x="38197" y="45394"/>
                    <a:pt x="38452" y="44912"/>
                  </a:cubicBezTo>
                  <a:cubicBezTo>
                    <a:pt x="40892" y="40228"/>
                    <a:pt x="45381" y="36812"/>
                    <a:pt x="48407" y="32420"/>
                  </a:cubicBezTo>
                  <a:cubicBezTo>
                    <a:pt x="51530" y="27638"/>
                    <a:pt x="52896" y="21783"/>
                    <a:pt x="52213" y="16122"/>
                  </a:cubicBezTo>
                  <a:cubicBezTo>
                    <a:pt x="51530" y="10560"/>
                    <a:pt x="49187" y="5290"/>
                    <a:pt x="45381" y="1093"/>
                  </a:cubicBezTo>
                  <a:cubicBezTo>
                    <a:pt x="45074" y="787"/>
                    <a:pt x="44728" y="657"/>
                    <a:pt x="44391" y="657"/>
                  </a:cubicBezTo>
                  <a:cubicBezTo>
                    <a:pt x="43228" y="657"/>
                    <a:pt x="42175" y="2203"/>
                    <a:pt x="43234" y="3338"/>
                  </a:cubicBezTo>
                  <a:lnTo>
                    <a:pt x="43429" y="3338"/>
                  </a:lnTo>
                  <a:cubicBezTo>
                    <a:pt x="47431" y="7730"/>
                    <a:pt x="49675" y="13488"/>
                    <a:pt x="49480" y="19441"/>
                  </a:cubicBezTo>
                  <a:cubicBezTo>
                    <a:pt x="49480" y="22368"/>
                    <a:pt x="48797" y="25394"/>
                    <a:pt x="47626" y="28126"/>
                  </a:cubicBezTo>
                  <a:cubicBezTo>
                    <a:pt x="46455" y="30566"/>
                    <a:pt x="44893" y="32713"/>
                    <a:pt x="42941" y="34665"/>
                  </a:cubicBezTo>
                  <a:cubicBezTo>
                    <a:pt x="39812" y="38152"/>
                    <a:pt x="36601" y="41557"/>
                    <a:pt x="34959" y="46005"/>
                  </a:cubicBezTo>
                  <a:lnTo>
                    <a:pt x="34959" y="46005"/>
                  </a:lnTo>
                  <a:cubicBezTo>
                    <a:pt x="32566" y="45793"/>
                    <a:pt x="30094" y="45804"/>
                    <a:pt x="27683" y="45771"/>
                  </a:cubicBezTo>
                  <a:lnTo>
                    <a:pt x="27683" y="45771"/>
                  </a:lnTo>
                  <a:cubicBezTo>
                    <a:pt x="27863" y="41128"/>
                    <a:pt x="26856" y="36336"/>
                    <a:pt x="24106" y="32615"/>
                  </a:cubicBezTo>
                  <a:cubicBezTo>
                    <a:pt x="22086" y="29830"/>
                    <a:pt x="19371" y="27789"/>
                    <a:pt x="16527" y="25963"/>
                  </a:cubicBezTo>
                  <a:lnTo>
                    <a:pt x="16527" y="25963"/>
                  </a:lnTo>
                  <a:cubicBezTo>
                    <a:pt x="17157" y="24809"/>
                    <a:pt x="17816" y="23677"/>
                    <a:pt x="18446" y="22564"/>
                  </a:cubicBezTo>
                  <a:cubicBezTo>
                    <a:pt x="20593" y="18660"/>
                    <a:pt x="22837" y="14171"/>
                    <a:pt x="22447" y="9584"/>
                  </a:cubicBezTo>
                  <a:cubicBezTo>
                    <a:pt x="22252" y="6363"/>
                    <a:pt x="20593" y="3533"/>
                    <a:pt x="17958" y="1777"/>
                  </a:cubicBezTo>
                  <a:cubicBezTo>
                    <a:pt x="16032" y="578"/>
                    <a:pt x="13891" y="1"/>
                    <a:pt x="11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1" name="Google Shape;1036;p35">
              <a:extLst>
                <a:ext uri="{FF2B5EF4-FFF2-40B4-BE49-F238E27FC236}">
                  <a16:creationId xmlns:a16="http://schemas.microsoft.com/office/drawing/2014/main" id="{F118B94D-A268-452C-A45E-D1C58271B307}"/>
                </a:ext>
              </a:extLst>
            </p:cNvPr>
            <p:cNvSpPr/>
            <p:nvPr/>
          </p:nvSpPr>
          <p:spPr>
            <a:xfrm>
              <a:off x="1855950" y="1186625"/>
              <a:ext cx="1327025" cy="817800"/>
            </a:xfrm>
            <a:custGeom>
              <a:avLst/>
              <a:gdLst/>
              <a:ahLst/>
              <a:cxnLst/>
              <a:rect l="l" t="t" r="r" b="b"/>
              <a:pathLst>
                <a:path w="53081" h="32712" extrusionOk="0">
                  <a:moveTo>
                    <a:pt x="50178" y="0"/>
                  </a:moveTo>
                  <a:cubicBezTo>
                    <a:pt x="39516" y="0"/>
                    <a:pt x="36171" y="12749"/>
                    <a:pt x="31903" y="20430"/>
                  </a:cubicBezTo>
                  <a:cubicBezTo>
                    <a:pt x="29463" y="25016"/>
                    <a:pt x="25755" y="28823"/>
                    <a:pt x="20387" y="29603"/>
                  </a:cubicBezTo>
                  <a:cubicBezTo>
                    <a:pt x="19999" y="29660"/>
                    <a:pt x="19622" y="29687"/>
                    <a:pt x="19256" y="29687"/>
                  </a:cubicBezTo>
                  <a:cubicBezTo>
                    <a:pt x="15208" y="29687"/>
                    <a:pt x="12508" y="26368"/>
                    <a:pt x="10628" y="22967"/>
                  </a:cubicBezTo>
                  <a:cubicBezTo>
                    <a:pt x="7700" y="17990"/>
                    <a:pt x="6041" y="12427"/>
                    <a:pt x="3309" y="7352"/>
                  </a:cubicBezTo>
                  <a:cubicBezTo>
                    <a:pt x="3006" y="6808"/>
                    <a:pt x="2545" y="6582"/>
                    <a:pt x="2080" y="6582"/>
                  </a:cubicBezTo>
                  <a:cubicBezTo>
                    <a:pt x="1046" y="6582"/>
                    <a:pt x="0" y="7702"/>
                    <a:pt x="674" y="8914"/>
                  </a:cubicBezTo>
                  <a:lnTo>
                    <a:pt x="576" y="8914"/>
                  </a:lnTo>
                  <a:cubicBezTo>
                    <a:pt x="3114" y="13501"/>
                    <a:pt x="4773" y="18575"/>
                    <a:pt x="7212" y="23162"/>
                  </a:cubicBezTo>
                  <a:cubicBezTo>
                    <a:pt x="9262" y="27261"/>
                    <a:pt x="12385" y="31750"/>
                    <a:pt x="17264" y="32531"/>
                  </a:cubicBezTo>
                  <a:cubicBezTo>
                    <a:pt x="17925" y="32653"/>
                    <a:pt x="18594" y="32711"/>
                    <a:pt x="19264" y="32711"/>
                  </a:cubicBezTo>
                  <a:cubicBezTo>
                    <a:pt x="23940" y="32711"/>
                    <a:pt x="28709" y="29894"/>
                    <a:pt x="31611" y="26480"/>
                  </a:cubicBezTo>
                  <a:cubicBezTo>
                    <a:pt x="35026" y="22284"/>
                    <a:pt x="36880" y="17112"/>
                    <a:pt x="39320" y="12330"/>
                  </a:cubicBezTo>
                  <a:cubicBezTo>
                    <a:pt x="41647" y="7770"/>
                    <a:pt x="44771" y="3122"/>
                    <a:pt x="50301" y="3122"/>
                  </a:cubicBezTo>
                  <a:cubicBezTo>
                    <a:pt x="50571" y="3122"/>
                    <a:pt x="50847" y="3133"/>
                    <a:pt x="51129" y="3156"/>
                  </a:cubicBezTo>
                  <a:cubicBezTo>
                    <a:pt x="51160" y="3157"/>
                    <a:pt x="51190" y="3158"/>
                    <a:pt x="51220" y="3158"/>
                  </a:cubicBezTo>
                  <a:cubicBezTo>
                    <a:pt x="53080" y="3158"/>
                    <a:pt x="53050" y="225"/>
                    <a:pt x="51129" y="33"/>
                  </a:cubicBezTo>
                  <a:cubicBezTo>
                    <a:pt x="50805" y="11"/>
                    <a:pt x="50488" y="0"/>
                    <a:pt x="501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2" name="Google Shape;1037;p35">
              <a:extLst>
                <a:ext uri="{FF2B5EF4-FFF2-40B4-BE49-F238E27FC236}">
                  <a16:creationId xmlns:a16="http://schemas.microsoft.com/office/drawing/2014/main" id="{9AF9D80D-B124-4AEB-A441-0CE7A445D006}"/>
                </a:ext>
              </a:extLst>
            </p:cNvPr>
            <p:cNvSpPr/>
            <p:nvPr/>
          </p:nvSpPr>
          <p:spPr>
            <a:xfrm>
              <a:off x="5527250" y="1228675"/>
              <a:ext cx="1478900" cy="818850"/>
            </a:xfrm>
            <a:custGeom>
              <a:avLst/>
              <a:gdLst/>
              <a:ahLst/>
              <a:cxnLst/>
              <a:rect l="l" t="t" r="r" b="b"/>
              <a:pathLst>
                <a:path w="59156" h="32754" extrusionOk="0">
                  <a:moveTo>
                    <a:pt x="2008" y="1"/>
                  </a:moveTo>
                  <a:cubicBezTo>
                    <a:pt x="1040" y="1"/>
                    <a:pt x="0" y="1086"/>
                    <a:pt x="600" y="2352"/>
                  </a:cubicBezTo>
                  <a:cubicBezTo>
                    <a:pt x="4211" y="9769"/>
                    <a:pt x="5773" y="18552"/>
                    <a:pt x="10945" y="25286"/>
                  </a:cubicBezTo>
                  <a:cubicBezTo>
                    <a:pt x="15189" y="30810"/>
                    <a:pt x="21432" y="32754"/>
                    <a:pt x="27910" y="32754"/>
                  </a:cubicBezTo>
                  <a:cubicBezTo>
                    <a:pt x="30817" y="32754"/>
                    <a:pt x="33770" y="32362"/>
                    <a:pt x="36612" y="31727"/>
                  </a:cubicBezTo>
                  <a:cubicBezTo>
                    <a:pt x="43443" y="30166"/>
                    <a:pt x="49982" y="27531"/>
                    <a:pt x="57204" y="27433"/>
                  </a:cubicBezTo>
                  <a:cubicBezTo>
                    <a:pt x="59156" y="27433"/>
                    <a:pt x="59156" y="24408"/>
                    <a:pt x="57204" y="24408"/>
                  </a:cubicBezTo>
                  <a:cubicBezTo>
                    <a:pt x="51153" y="24506"/>
                    <a:pt x="45395" y="26165"/>
                    <a:pt x="39637" y="27824"/>
                  </a:cubicBezTo>
                  <a:cubicBezTo>
                    <a:pt x="35724" y="28838"/>
                    <a:pt x="31595" y="29745"/>
                    <a:pt x="27491" y="29745"/>
                  </a:cubicBezTo>
                  <a:cubicBezTo>
                    <a:pt x="26068" y="29745"/>
                    <a:pt x="24649" y="29636"/>
                    <a:pt x="23242" y="29385"/>
                  </a:cubicBezTo>
                  <a:cubicBezTo>
                    <a:pt x="19533" y="28702"/>
                    <a:pt x="16118" y="26750"/>
                    <a:pt x="13775" y="23822"/>
                  </a:cubicBezTo>
                  <a:cubicBezTo>
                    <a:pt x="11531" y="20895"/>
                    <a:pt x="9774" y="17577"/>
                    <a:pt x="8505" y="14063"/>
                  </a:cubicBezTo>
                  <a:cubicBezTo>
                    <a:pt x="6846" y="9672"/>
                    <a:pt x="5285" y="5085"/>
                    <a:pt x="3138" y="791"/>
                  </a:cubicBezTo>
                  <a:cubicBezTo>
                    <a:pt x="2891" y="234"/>
                    <a:pt x="2457" y="1"/>
                    <a:pt x="20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3" name="Google Shape;1038;p35">
              <a:extLst>
                <a:ext uri="{FF2B5EF4-FFF2-40B4-BE49-F238E27FC236}">
                  <a16:creationId xmlns:a16="http://schemas.microsoft.com/office/drawing/2014/main" id="{F80E48C9-F516-4DB4-A120-DB02E486C810}"/>
                </a:ext>
              </a:extLst>
            </p:cNvPr>
            <p:cNvSpPr/>
            <p:nvPr/>
          </p:nvSpPr>
          <p:spPr>
            <a:xfrm>
              <a:off x="4262350" y="3637525"/>
              <a:ext cx="1304325" cy="789725"/>
            </a:xfrm>
            <a:custGeom>
              <a:avLst/>
              <a:gdLst/>
              <a:ahLst/>
              <a:cxnLst/>
              <a:rect l="l" t="t" r="r" b="b"/>
              <a:pathLst>
                <a:path w="52173" h="31589" extrusionOk="0">
                  <a:moveTo>
                    <a:pt x="21564" y="0"/>
                  </a:moveTo>
                  <a:cubicBezTo>
                    <a:pt x="18221" y="0"/>
                    <a:pt x="14911" y="713"/>
                    <a:pt x="12160" y="2419"/>
                  </a:cubicBezTo>
                  <a:cubicBezTo>
                    <a:pt x="8158" y="4859"/>
                    <a:pt x="6402" y="9153"/>
                    <a:pt x="5328" y="13447"/>
                  </a:cubicBezTo>
                  <a:cubicBezTo>
                    <a:pt x="3962" y="18717"/>
                    <a:pt x="3474" y="24377"/>
                    <a:pt x="741" y="29257"/>
                  </a:cubicBezTo>
                  <a:cubicBezTo>
                    <a:pt x="0" y="30469"/>
                    <a:pt x="1026" y="31588"/>
                    <a:pt x="2085" y="31588"/>
                  </a:cubicBezTo>
                  <a:cubicBezTo>
                    <a:pt x="2561" y="31588"/>
                    <a:pt x="3044" y="31362"/>
                    <a:pt x="3376" y="30818"/>
                  </a:cubicBezTo>
                  <a:cubicBezTo>
                    <a:pt x="5621" y="26817"/>
                    <a:pt x="6597" y="22328"/>
                    <a:pt x="7475" y="17741"/>
                  </a:cubicBezTo>
                  <a:cubicBezTo>
                    <a:pt x="8256" y="13935"/>
                    <a:pt x="9037" y="9641"/>
                    <a:pt x="11769" y="6713"/>
                  </a:cubicBezTo>
                  <a:cubicBezTo>
                    <a:pt x="14258" y="4078"/>
                    <a:pt x="18064" y="3090"/>
                    <a:pt x="21664" y="3090"/>
                  </a:cubicBezTo>
                  <a:cubicBezTo>
                    <a:pt x="22864" y="3090"/>
                    <a:pt x="24041" y="3200"/>
                    <a:pt x="25139" y="3395"/>
                  </a:cubicBezTo>
                  <a:cubicBezTo>
                    <a:pt x="31190" y="4566"/>
                    <a:pt x="36753" y="7591"/>
                    <a:pt x="40949" y="12080"/>
                  </a:cubicBezTo>
                  <a:cubicBezTo>
                    <a:pt x="45634" y="16862"/>
                    <a:pt x="48952" y="23206"/>
                    <a:pt x="48854" y="30037"/>
                  </a:cubicBezTo>
                  <a:cubicBezTo>
                    <a:pt x="48854" y="31062"/>
                    <a:pt x="49611" y="31574"/>
                    <a:pt x="50367" y="31574"/>
                  </a:cubicBezTo>
                  <a:cubicBezTo>
                    <a:pt x="51123" y="31574"/>
                    <a:pt x="51880" y="31062"/>
                    <a:pt x="51880" y="30037"/>
                  </a:cubicBezTo>
                  <a:lnTo>
                    <a:pt x="51977" y="30037"/>
                  </a:lnTo>
                  <a:cubicBezTo>
                    <a:pt x="52172" y="16862"/>
                    <a:pt x="41340" y="4859"/>
                    <a:pt x="29141" y="1150"/>
                  </a:cubicBezTo>
                  <a:cubicBezTo>
                    <a:pt x="26757" y="427"/>
                    <a:pt x="24151" y="0"/>
                    <a:pt x="21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4" name="Google Shape;1039;p35">
              <a:extLst>
                <a:ext uri="{FF2B5EF4-FFF2-40B4-BE49-F238E27FC236}">
                  <a16:creationId xmlns:a16="http://schemas.microsoft.com/office/drawing/2014/main" id="{392194EE-615B-4FDF-A655-E8A5FDDB4803}"/>
                </a:ext>
              </a:extLst>
            </p:cNvPr>
            <p:cNvSpPr/>
            <p:nvPr/>
          </p:nvSpPr>
          <p:spPr>
            <a:xfrm>
              <a:off x="1004200" y="1317350"/>
              <a:ext cx="6173050" cy="3046925"/>
            </a:xfrm>
            <a:custGeom>
              <a:avLst/>
              <a:gdLst/>
              <a:ahLst/>
              <a:cxnLst/>
              <a:rect l="l" t="t" r="r" b="b"/>
              <a:pathLst>
                <a:path w="246922" h="121877" extrusionOk="0">
                  <a:moveTo>
                    <a:pt x="166298" y="15268"/>
                  </a:moveTo>
                  <a:cubicBezTo>
                    <a:pt x="166783" y="17517"/>
                    <a:pt x="166841" y="19875"/>
                    <a:pt x="166591" y="22130"/>
                  </a:cubicBezTo>
                  <a:cubicBezTo>
                    <a:pt x="166586" y="22174"/>
                    <a:pt x="166581" y="22218"/>
                    <a:pt x="166576" y="22262"/>
                  </a:cubicBezTo>
                  <a:lnTo>
                    <a:pt x="166576" y="22262"/>
                  </a:lnTo>
                  <a:cubicBezTo>
                    <a:pt x="166134" y="20956"/>
                    <a:pt x="165875" y="19587"/>
                    <a:pt x="165908" y="18128"/>
                  </a:cubicBezTo>
                  <a:cubicBezTo>
                    <a:pt x="165947" y="17156"/>
                    <a:pt x="166079" y="16198"/>
                    <a:pt x="166298" y="15268"/>
                  </a:cubicBezTo>
                  <a:close/>
                  <a:moveTo>
                    <a:pt x="139164" y="10754"/>
                  </a:moveTo>
                  <a:cubicBezTo>
                    <a:pt x="140844" y="13158"/>
                    <a:pt x="142166" y="15818"/>
                    <a:pt x="143071" y="18616"/>
                  </a:cubicBezTo>
                  <a:cubicBezTo>
                    <a:pt x="144340" y="22130"/>
                    <a:pt x="145023" y="25741"/>
                    <a:pt x="145121" y="29449"/>
                  </a:cubicBezTo>
                  <a:cubicBezTo>
                    <a:pt x="145121" y="31365"/>
                    <a:pt x="145003" y="33478"/>
                    <a:pt x="144495" y="35413"/>
                  </a:cubicBezTo>
                  <a:lnTo>
                    <a:pt x="144495" y="35413"/>
                  </a:lnTo>
                  <a:cubicBezTo>
                    <a:pt x="141073" y="34873"/>
                    <a:pt x="137576" y="34629"/>
                    <a:pt x="134483" y="34036"/>
                  </a:cubicBezTo>
                  <a:cubicBezTo>
                    <a:pt x="131067" y="33353"/>
                    <a:pt x="127164" y="32377"/>
                    <a:pt x="124919" y="29449"/>
                  </a:cubicBezTo>
                  <a:cubicBezTo>
                    <a:pt x="122479" y="26229"/>
                    <a:pt x="123748" y="22813"/>
                    <a:pt x="126285" y="20080"/>
                  </a:cubicBezTo>
                  <a:cubicBezTo>
                    <a:pt x="129213" y="17152"/>
                    <a:pt x="132531" y="14615"/>
                    <a:pt x="136142" y="12566"/>
                  </a:cubicBezTo>
                  <a:cubicBezTo>
                    <a:pt x="137147" y="11981"/>
                    <a:pt x="138152" y="11369"/>
                    <a:pt x="139164" y="10754"/>
                  </a:cubicBezTo>
                  <a:close/>
                  <a:moveTo>
                    <a:pt x="154051" y="4771"/>
                  </a:moveTo>
                  <a:cubicBezTo>
                    <a:pt x="157687" y="4771"/>
                    <a:pt x="161234" y="6242"/>
                    <a:pt x="163663" y="9345"/>
                  </a:cubicBezTo>
                  <a:cubicBezTo>
                    <a:pt x="164028" y="9828"/>
                    <a:pt x="164357" y="10331"/>
                    <a:pt x="164651" y="10851"/>
                  </a:cubicBezTo>
                  <a:lnTo>
                    <a:pt x="164651" y="10851"/>
                  </a:lnTo>
                  <a:cubicBezTo>
                    <a:pt x="163894" y="12402"/>
                    <a:pt x="163359" y="14063"/>
                    <a:pt x="163078" y="15786"/>
                  </a:cubicBezTo>
                  <a:cubicBezTo>
                    <a:pt x="162443" y="19867"/>
                    <a:pt x="163493" y="23526"/>
                    <a:pt x="165367" y="27077"/>
                  </a:cubicBezTo>
                  <a:lnTo>
                    <a:pt x="165367" y="27077"/>
                  </a:lnTo>
                  <a:cubicBezTo>
                    <a:pt x="164364" y="29612"/>
                    <a:pt x="162822" y="31912"/>
                    <a:pt x="160833" y="33841"/>
                  </a:cubicBezTo>
                  <a:cubicBezTo>
                    <a:pt x="158912" y="35648"/>
                    <a:pt x="156796" y="37292"/>
                    <a:pt x="154824" y="39094"/>
                  </a:cubicBezTo>
                  <a:lnTo>
                    <a:pt x="154824" y="39094"/>
                  </a:lnTo>
                  <a:cubicBezTo>
                    <a:pt x="152662" y="37517"/>
                    <a:pt x="150114" y="36588"/>
                    <a:pt x="147429" y="35972"/>
                  </a:cubicBezTo>
                  <a:lnTo>
                    <a:pt x="147429" y="35972"/>
                  </a:lnTo>
                  <a:cubicBezTo>
                    <a:pt x="147891" y="34203"/>
                    <a:pt x="148092" y="32338"/>
                    <a:pt x="148146" y="30620"/>
                  </a:cubicBezTo>
                  <a:cubicBezTo>
                    <a:pt x="148341" y="23106"/>
                    <a:pt x="146097" y="15689"/>
                    <a:pt x="141998" y="9443"/>
                  </a:cubicBezTo>
                  <a:cubicBezTo>
                    <a:pt x="141937" y="9351"/>
                    <a:pt x="141875" y="9260"/>
                    <a:pt x="141812" y="9168"/>
                  </a:cubicBezTo>
                  <a:lnTo>
                    <a:pt x="141812" y="9168"/>
                  </a:lnTo>
                  <a:cubicBezTo>
                    <a:pt x="144187" y="7782"/>
                    <a:pt x="146628" y="6500"/>
                    <a:pt x="149219" y="5637"/>
                  </a:cubicBezTo>
                  <a:cubicBezTo>
                    <a:pt x="150786" y="5064"/>
                    <a:pt x="152427" y="4771"/>
                    <a:pt x="154051" y="4771"/>
                  </a:cubicBezTo>
                  <a:close/>
                  <a:moveTo>
                    <a:pt x="111361" y="22094"/>
                  </a:moveTo>
                  <a:cubicBezTo>
                    <a:pt x="112640" y="28404"/>
                    <a:pt x="111496" y="35539"/>
                    <a:pt x="109987" y="41258"/>
                  </a:cubicBezTo>
                  <a:cubicBezTo>
                    <a:pt x="109265" y="43733"/>
                    <a:pt x="108434" y="46209"/>
                    <a:pt x="107494" y="48642"/>
                  </a:cubicBezTo>
                  <a:lnTo>
                    <a:pt x="107494" y="48642"/>
                  </a:lnTo>
                  <a:cubicBezTo>
                    <a:pt x="107154" y="48459"/>
                    <a:pt x="106814" y="48274"/>
                    <a:pt x="106474" y="48089"/>
                  </a:cubicBezTo>
                  <a:cubicBezTo>
                    <a:pt x="103937" y="46528"/>
                    <a:pt x="101497" y="44381"/>
                    <a:pt x="100716" y="41355"/>
                  </a:cubicBezTo>
                  <a:cubicBezTo>
                    <a:pt x="99643" y="37256"/>
                    <a:pt x="101985" y="33060"/>
                    <a:pt x="104327" y="29839"/>
                  </a:cubicBezTo>
                  <a:cubicBezTo>
                    <a:pt x="106391" y="27001"/>
                    <a:pt x="108839" y="24504"/>
                    <a:pt x="111361" y="22094"/>
                  </a:cubicBezTo>
                  <a:close/>
                  <a:moveTo>
                    <a:pt x="130644" y="4668"/>
                  </a:moveTo>
                  <a:cubicBezTo>
                    <a:pt x="130974" y="4668"/>
                    <a:pt x="131310" y="4697"/>
                    <a:pt x="131653" y="4758"/>
                  </a:cubicBezTo>
                  <a:cubicBezTo>
                    <a:pt x="133880" y="5156"/>
                    <a:pt x="135718" y="6656"/>
                    <a:pt x="137220" y="8307"/>
                  </a:cubicBezTo>
                  <a:lnTo>
                    <a:pt x="137220" y="8307"/>
                  </a:lnTo>
                  <a:cubicBezTo>
                    <a:pt x="135641" y="9267"/>
                    <a:pt x="134078" y="10266"/>
                    <a:pt x="132531" y="11297"/>
                  </a:cubicBezTo>
                  <a:cubicBezTo>
                    <a:pt x="128823" y="13346"/>
                    <a:pt x="125505" y="16177"/>
                    <a:pt x="122772" y="19495"/>
                  </a:cubicBezTo>
                  <a:cubicBezTo>
                    <a:pt x="120527" y="22520"/>
                    <a:pt x="119649" y="26229"/>
                    <a:pt x="121503" y="29742"/>
                  </a:cubicBezTo>
                  <a:cubicBezTo>
                    <a:pt x="123358" y="33158"/>
                    <a:pt x="126871" y="35109"/>
                    <a:pt x="130579" y="36183"/>
                  </a:cubicBezTo>
                  <a:cubicBezTo>
                    <a:pt x="134581" y="37159"/>
                    <a:pt x="138582" y="37842"/>
                    <a:pt x="142583" y="38232"/>
                  </a:cubicBezTo>
                  <a:cubicBezTo>
                    <a:pt x="142816" y="38269"/>
                    <a:pt x="143050" y="38306"/>
                    <a:pt x="143284" y="38344"/>
                  </a:cubicBezTo>
                  <a:lnTo>
                    <a:pt x="143284" y="38344"/>
                  </a:lnTo>
                  <a:cubicBezTo>
                    <a:pt x="143246" y="38405"/>
                    <a:pt x="143208" y="38465"/>
                    <a:pt x="143169" y="38525"/>
                  </a:cubicBezTo>
                  <a:cubicBezTo>
                    <a:pt x="143169" y="38499"/>
                    <a:pt x="143169" y="38487"/>
                    <a:pt x="143165" y="38487"/>
                  </a:cubicBezTo>
                  <a:cubicBezTo>
                    <a:pt x="143155" y="38487"/>
                    <a:pt x="143116" y="38577"/>
                    <a:pt x="142974" y="38720"/>
                  </a:cubicBezTo>
                  <a:lnTo>
                    <a:pt x="142583" y="39111"/>
                  </a:lnTo>
                  <a:cubicBezTo>
                    <a:pt x="142193" y="39501"/>
                    <a:pt x="141802" y="39891"/>
                    <a:pt x="141510" y="40184"/>
                  </a:cubicBezTo>
                  <a:cubicBezTo>
                    <a:pt x="140534" y="40965"/>
                    <a:pt x="139655" y="41746"/>
                    <a:pt x="138679" y="42526"/>
                  </a:cubicBezTo>
                  <a:cubicBezTo>
                    <a:pt x="136240" y="44478"/>
                    <a:pt x="133800" y="46332"/>
                    <a:pt x="131360" y="48187"/>
                  </a:cubicBezTo>
                  <a:cubicBezTo>
                    <a:pt x="128243" y="50618"/>
                    <a:pt x="124928" y="53168"/>
                    <a:pt x="122099" y="56118"/>
                  </a:cubicBezTo>
                  <a:lnTo>
                    <a:pt x="122099" y="56118"/>
                  </a:lnTo>
                  <a:cubicBezTo>
                    <a:pt x="120258" y="54862"/>
                    <a:pt x="118303" y="53821"/>
                    <a:pt x="116233" y="52969"/>
                  </a:cubicBezTo>
                  <a:cubicBezTo>
                    <a:pt x="114191" y="52068"/>
                    <a:pt x="112186" y="51093"/>
                    <a:pt x="110194" y="50066"/>
                  </a:cubicBezTo>
                  <a:lnTo>
                    <a:pt x="110194" y="50066"/>
                  </a:lnTo>
                  <a:cubicBezTo>
                    <a:pt x="110728" y="48681"/>
                    <a:pt x="111212" y="47273"/>
                    <a:pt x="111646" y="45844"/>
                  </a:cubicBezTo>
                  <a:cubicBezTo>
                    <a:pt x="114341" y="37677"/>
                    <a:pt x="116091" y="28274"/>
                    <a:pt x="113762" y="19829"/>
                  </a:cubicBezTo>
                  <a:lnTo>
                    <a:pt x="113762" y="19829"/>
                  </a:lnTo>
                  <a:cubicBezTo>
                    <a:pt x="114262" y="19360"/>
                    <a:pt x="114761" y="18892"/>
                    <a:pt x="115257" y="18421"/>
                  </a:cubicBezTo>
                  <a:cubicBezTo>
                    <a:pt x="117014" y="16665"/>
                    <a:pt x="118868" y="15005"/>
                    <a:pt x="120527" y="13151"/>
                  </a:cubicBezTo>
                  <a:cubicBezTo>
                    <a:pt x="122186" y="11297"/>
                    <a:pt x="123260" y="9443"/>
                    <a:pt x="124821" y="7784"/>
                  </a:cubicBezTo>
                  <a:cubicBezTo>
                    <a:pt x="126358" y="6077"/>
                    <a:pt x="128342" y="4668"/>
                    <a:pt x="130644" y="4668"/>
                  </a:cubicBezTo>
                  <a:close/>
                  <a:moveTo>
                    <a:pt x="154828" y="43127"/>
                  </a:moveTo>
                  <a:cubicBezTo>
                    <a:pt x="157969" y="46796"/>
                    <a:pt x="157064" y="51952"/>
                    <a:pt x="155338" y="56897"/>
                  </a:cubicBezTo>
                  <a:lnTo>
                    <a:pt x="155338" y="56897"/>
                  </a:lnTo>
                  <a:cubicBezTo>
                    <a:pt x="154970" y="56675"/>
                    <a:pt x="154622" y="56439"/>
                    <a:pt x="154294" y="56189"/>
                  </a:cubicBezTo>
                  <a:cubicBezTo>
                    <a:pt x="151464" y="54140"/>
                    <a:pt x="150976" y="51017"/>
                    <a:pt x="152050" y="47699"/>
                  </a:cubicBezTo>
                  <a:cubicBezTo>
                    <a:pt x="152590" y="45963"/>
                    <a:pt x="153602" y="44471"/>
                    <a:pt x="154828" y="43127"/>
                  </a:cubicBezTo>
                  <a:close/>
                  <a:moveTo>
                    <a:pt x="80479" y="25154"/>
                  </a:moveTo>
                  <a:lnTo>
                    <a:pt x="80479" y="25154"/>
                  </a:lnTo>
                  <a:cubicBezTo>
                    <a:pt x="80907" y="26486"/>
                    <a:pt x="81245" y="27855"/>
                    <a:pt x="81490" y="29254"/>
                  </a:cubicBezTo>
                  <a:cubicBezTo>
                    <a:pt x="82369" y="35207"/>
                    <a:pt x="81881" y="41258"/>
                    <a:pt x="80027" y="46918"/>
                  </a:cubicBezTo>
                  <a:cubicBezTo>
                    <a:pt x="78767" y="50962"/>
                    <a:pt x="77102" y="54871"/>
                    <a:pt x="75124" y="58583"/>
                  </a:cubicBezTo>
                  <a:lnTo>
                    <a:pt x="75124" y="58583"/>
                  </a:lnTo>
                  <a:cubicBezTo>
                    <a:pt x="73686" y="55576"/>
                    <a:pt x="72630" y="52396"/>
                    <a:pt x="72024" y="49065"/>
                  </a:cubicBezTo>
                  <a:cubicBezTo>
                    <a:pt x="70853" y="43795"/>
                    <a:pt x="71536" y="38232"/>
                    <a:pt x="73976" y="33450"/>
                  </a:cubicBezTo>
                  <a:cubicBezTo>
                    <a:pt x="75537" y="30913"/>
                    <a:pt x="77294" y="28473"/>
                    <a:pt x="79343" y="26326"/>
                  </a:cubicBezTo>
                  <a:cubicBezTo>
                    <a:pt x="79728" y="25941"/>
                    <a:pt x="80107" y="25550"/>
                    <a:pt x="80479" y="25154"/>
                  </a:cubicBezTo>
                  <a:close/>
                  <a:moveTo>
                    <a:pt x="201061" y="33093"/>
                  </a:moveTo>
                  <a:lnTo>
                    <a:pt x="201061" y="33093"/>
                  </a:lnTo>
                  <a:cubicBezTo>
                    <a:pt x="200133" y="41080"/>
                    <a:pt x="197842" y="48817"/>
                    <a:pt x="195381" y="56384"/>
                  </a:cubicBezTo>
                  <a:cubicBezTo>
                    <a:pt x="194970" y="57617"/>
                    <a:pt x="194547" y="58861"/>
                    <a:pt x="194125" y="60113"/>
                  </a:cubicBezTo>
                  <a:lnTo>
                    <a:pt x="194125" y="60113"/>
                  </a:lnTo>
                  <a:cubicBezTo>
                    <a:pt x="188804" y="53818"/>
                    <a:pt x="186093" y="43042"/>
                    <a:pt x="192355" y="36866"/>
                  </a:cubicBezTo>
                  <a:cubicBezTo>
                    <a:pt x="194745" y="34539"/>
                    <a:pt x="197987" y="33995"/>
                    <a:pt x="201061" y="33093"/>
                  </a:cubicBezTo>
                  <a:close/>
                  <a:moveTo>
                    <a:pt x="167229" y="30106"/>
                  </a:moveTo>
                  <a:cubicBezTo>
                    <a:pt x="169190" y="33067"/>
                    <a:pt x="171314" y="36065"/>
                    <a:pt x="172251" y="39501"/>
                  </a:cubicBezTo>
                  <a:cubicBezTo>
                    <a:pt x="173618" y="44381"/>
                    <a:pt x="172154" y="49358"/>
                    <a:pt x="171178" y="54140"/>
                  </a:cubicBezTo>
                  <a:cubicBezTo>
                    <a:pt x="170752" y="56457"/>
                    <a:pt x="170418" y="58821"/>
                    <a:pt x="170465" y="61152"/>
                  </a:cubicBezTo>
                  <a:lnTo>
                    <a:pt x="170465" y="61152"/>
                  </a:lnTo>
                  <a:cubicBezTo>
                    <a:pt x="165977" y="60331"/>
                    <a:pt x="161515" y="59571"/>
                    <a:pt x="158001" y="58190"/>
                  </a:cubicBezTo>
                  <a:lnTo>
                    <a:pt x="158001" y="58190"/>
                  </a:lnTo>
                  <a:cubicBezTo>
                    <a:pt x="160116" y="52272"/>
                    <a:pt x="161385" y="45945"/>
                    <a:pt x="156983" y="41044"/>
                  </a:cubicBezTo>
                  <a:lnTo>
                    <a:pt x="156983" y="41044"/>
                  </a:lnTo>
                  <a:cubicBezTo>
                    <a:pt x="158344" y="39850"/>
                    <a:pt x="159775" y="38748"/>
                    <a:pt x="161028" y="37647"/>
                  </a:cubicBezTo>
                  <a:cubicBezTo>
                    <a:pt x="163645" y="35596"/>
                    <a:pt x="165749" y="33033"/>
                    <a:pt x="167229" y="30106"/>
                  </a:cubicBezTo>
                  <a:close/>
                  <a:moveTo>
                    <a:pt x="181887" y="3582"/>
                  </a:moveTo>
                  <a:cubicBezTo>
                    <a:pt x="187247" y="3582"/>
                    <a:pt x="192568" y="5942"/>
                    <a:pt x="196259" y="10126"/>
                  </a:cubicBezTo>
                  <a:cubicBezTo>
                    <a:pt x="200961" y="15461"/>
                    <a:pt x="201809" y="22890"/>
                    <a:pt x="201365" y="29775"/>
                  </a:cubicBezTo>
                  <a:lnTo>
                    <a:pt x="201365" y="29775"/>
                  </a:lnTo>
                  <a:cubicBezTo>
                    <a:pt x="198261" y="30960"/>
                    <a:pt x="194748" y="31313"/>
                    <a:pt x="191965" y="33255"/>
                  </a:cubicBezTo>
                  <a:cubicBezTo>
                    <a:pt x="183474" y="39111"/>
                    <a:pt x="185036" y="51798"/>
                    <a:pt x="189915" y="59507"/>
                  </a:cubicBezTo>
                  <a:cubicBezTo>
                    <a:pt x="190839" y="60963"/>
                    <a:pt x="191887" y="62245"/>
                    <a:pt x="193039" y="63378"/>
                  </a:cubicBezTo>
                  <a:lnTo>
                    <a:pt x="193039" y="63378"/>
                  </a:lnTo>
                  <a:cubicBezTo>
                    <a:pt x="192633" y="64622"/>
                    <a:pt x="192238" y="65871"/>
                    <a:pt x="191867" y="67119"/>
                  </a:cubicBezTo>
                  <a:cubicBezTo>
                    <a:pt x="191285" y="68865"/>
                    <a:pt x="190728" y="70659"/>
                    <a:pt x="190361" y="72477"/>
                  </a:cubicBezTo>
                  <a:lnTo>
                    <a:pt x="190361" y="72477"/>
                  </a:lnTo>
                  <a:cubicBezTo>
                    <a:pt x="188868" y="65597"/>
                    <a:pt x="181502" y="63317"/>
                    <a:pt x="173541" y="61734"/>
                  </a:cubicBezTo>
                  <a:lnTo>
                    <a:pt x="173541" y="61734"/>
                  </a:lnTo>
                  <a:cubicBezTo>
                    <a:pt x="173427" y="60060"/>
                    <a:pt x="173578" y="58311"/>
                    <a:pt x="173910" y="56482"/>
                  </a:cubicBezTo>
                  <a:cubicBezTo>
                    <a:pt x="174691" y="51602"/>
                    <a:pt x="176350" y="46820"/>
                    <a:pt x="175765" y="41843"/>
                  </a:cubicBezTo>
                  <a:cubicBezTo>
                    <a:pt x="175277" y="37159"/>
                    <a:pt x="172934" y="33255"/>
                    <a:pt x="170397" y="29351"/>
                  </a:cubicBezTo>
                  <a:cubicBezTo>
                    <a:pt x="169820" y="28434"/>
                    <a:pt x="169222" y="27509"/>
                    <a:pt x="168658" y="26564"/>
                  </a:cubicBezTo>
                  <a:lnTo>
                    <a:pt x="168658" y="26564"/>
                  </a:lnTo>
                  <a:cubicBezTo>
                    <a:pt x="170007" y="22285"/>
                    <a:pt x="170099" y="17622"/>
                    <a:pt x="168933" y="13249"/>
                  </a:cubicBezTo>
                  <a:cubicBezTo>
                    <a:pt x="168712" y="12432"/>
                    <a:pt x="168431" y="11642"/>
                    <a:pt x="168096" y="10884"/>
                  </a:cubicBezTo>
                  <a:lnTo>
                    <a:pt x="168096" y="10884"/>
                  </a:lnTo>
                  <a:cubicBezTo>
                    <a:pt x="169249" y="8992"/>
                    <a:pt x="170824" y="7356"/>
                    <a:pt x="172739" y="6125"/>
                  </a:cubicBezTo>
                  <a:cubicBezTo>
                    <a:pt x="175589" y="4393"/>
                    <a:pt x="178745" y="3582"/>
                    <a:pt x="181887" y="3582"/>
                  </a:cubicBezTo>
                  <a:close/>
                  <a:moveTo>
                    <a:pt x="34565" y="42919"/>
                  </a:moveTo>
                  <a:cubicBezTo>
                    <a:pt x="41748" y="44480"/>
                    <a:pt x="49633" y="45735"/>
                    <a:pt x="55629" y="50138"/>
                  </a:cubicBezTo>
                  <a:cubicBezTo>
                    <a:pt x="61191" y="54140"/>
                    <a:pt x="64217" y="61947"/>
                    <a:pt x="62362" y="68681"/>
                  </a:cubicBezTo>
                  <a:cubicBezTo>
                    <a:pt x="61961" y="70111"/>
                    <a:pt x="61327" y="71413"/>
                    <a:pt x="60529" y="72606"/>
                  </a:cubicBezTo>
                  <a:lnTo>
                    <a:pt x="60529" y="72606"/>
                  </a:lnTo>
                  <a:cubicBezTo>
                    <a:pt x="56682" y="70472"/>
                    <a:pt x="52564" y="68850"/>
                    <a:pt x="48895" y="66631"/>
                  </a:cubicBezTo>
                  <a:cubicBezTo>
                    <a:pt x="45186" y="64484"/>
                    <a:pt x="41966" y="61557"/>
                    <a:pt x="39428" y="58043"/>
                  </a:cubicBezTo>
                  <a:cubicBezTo>
                    <a:pt x="36206" y="53509"/>
                    <a:pt x="34808" y="48282"/>
                    <a:pt x="34565" y="42919"/>
                  </a:cubicBezTo>
                  <a:close/>
                  <a:moveTo>
                    <a:pt x="122526" y="60163"/>
                  </a:moveTo>
                  <a:lnTo>
                    <a:pt x="122526" y="60163"/>
                  </a:lnTo>
                  <a:cubicBezTo>
                    <a:pt x="123172" y="60733"/>
                    <a:pt x="123778" y="61356"/>
                    <a:pt x="124333" y="62045"/>
                  </a:cubicBezTo>
                  <a:cubicBezTo>
                    <a:pt x="126985" y="65178"/>
                    <a:pt x="127586" y="69105"/>
                    <a:pt x="127116" y="73064"/>
                  </a:cubicBezTo>
                  <a:lnTo>
                    <a:pt x="127116" y="73064"/>
                  </a:lnTo>
                  <a:cubicBezTo>
                    <a:pt x="127002" y="73035"/>
                    <a:pt x="126887" y="73006"/>
                    <a:pt x="126773" y="72975"/>
                  </a:cubicBezTo>
                  <a:cubicBezTo>
                    <a:pt x="124236" y="72194"/>
                    <a:pt x="120918" y="71023"/>
                    <a:pt x="119649" y="68486"/>
                  </a:cubicBezTo>
                  <a:cubicBezTo>
                    <a:pt x="118868" y="66827"/>
                    <a:pt x="119356" y="64972"/>
                    <a:pt x="120332" y="63216"/>
                  </a:cubicBezTo>
                  <a:cubicBezTo>
                    <a:pt x="121009" y="62159"/>
                    <a:pt x="121740" y="61138"/>
                    <a:pt x="122526" y="60163"/>
                  </a:cubicBezTo>
                  <a:close/>
                  <a:moveTo>
                    <a:pt x="146338" y="38906"/>
                  </a:moveTo>
                  <a:cubicBezTo>
                    <a:pt x="148575" y="39389"/>
                    <a:pt x="150752" y="40074"/>
                    <a:pt x="152636" y="41258"/>
                  </a:cubicBezTo>
                  <a:lnTo>
                    <a:pt x="152636" y="41258"/>
                  </a:lnTo>
                  <a:cubicBezTo>
                    <a:pt x="152013" y="41936"/>
                    <a:pt x="151423" y="42647"/>
                    <a:pt x="150879" y="43405"/>
                  </a:cubicBezTo>
                  <a:cubicBezTo>
                    <a:pt x="148731" y="46430"/>
                    <a:pt x="147658" y="50724"/>
                    <a:pt x="149122" y="54335"/>
                  </a:cubicBezTo>
                  <a:cubicBezTo>
                    <a:pt x="150081" y="56771"/>
                    <a:pt x="152046" y="58481"/>
                    <a:pt x="154255" y="59761"/>
                  </a:cubicBezTo>
                  <a:lnTo>
                    <a:pt x="154255" y="59761"/>
                  </a:lnTo>
                  <a:cubicBezTo>
                    <a:pt x="153260" y="62241"/>
                    <a:pt x="152214" y="64577"/>
                    <a:pt x="151562" y="66534"/>
                  </a:cubicBezTo>
                  <a:cubicBezTo>
                    <a:pt x="151092" y="67883"/>
                    <a:pt x="150703" y="69258"/>
                    <a:pt x="150434" y="70647"/>
                  </a:cubicBezTo>
                  <a:lnTo>
                    <a:pt x="150434" y="70647"/>
                  </a:lnTo>
                  <a:cubicBezTo>
                    <a:pt x="145074" y="71433"/>
                    <a:pt x="139812" y="72800"/>
                    <a:pt x="134483" y="73365"/>
                  </a:cubicBezTo>
                  <a:cubicBezTo>
                    <a:pt x="133506" y="73516"/>
                    <a:pt x="132514" y="73594"/>
                    <a:pt x="131519" y="73594"/>
                  </a:cubicBezTo>
                  <a:cubicBezTo>
                    <a:pt x="131091" y="73594"/>
                    <a:pt x="130662" y="73579"/>
                    <a:pt x="130233" y="73550"/>
                  </a:cubicBezTo>
                  <a:lnTo>
                    <a:pt x="130233" y="73550"/>
                  </a:lnTo>
                  <a:cubicBezTo>
                    <a:pt x="130307" y="72907"/>
                    <a:pt x="130358" y="72261"/>
                    <a:pt x="130384" y="71609"/>
                  </a:cubicBezTo>
                  <a:cubicBezTo>
                    <a:pt x="130677" y="66729"/>
                    <a:pt x="128823" y="61947"/>
                    <a:pt x="125309" y="58629"/>
                  </a:cubicBezTo>
                  <a:cubicBezTo>
                    <a:pt x="125042" y="58391"/>
                    <a:pt x="124772" y="58158"/>
                    <a:pt x="124500" y="57930"/>
                  </a:cubicBezTo>
                  <a:lnTo>
                    <a:pt x="124500" y="57930"/>
                  </a:lnTo>
                  <a:cubicBezTo>
                    <a:pt x="124950" y="57466"/>
                    <a:pt x="125415" y="57016"/>
                    <a:pt x="125895" y="56580"/>
                  </a:cubicBezTo>
                  <a:cubicBezTo>
                    <a:pt x="130677" y="52188"/>
                    <a:pt x="135947" y="48479"/>
                    <a:pt x="141022" y="44381"/>
                  </a:cubicBezTo>
                  <a:cubicBezTo>
                    <a:pt x="142778" y="43209"/>
                    <a:pt x="144437" y="41648"/>
                    <a:pt x="145706" y="39989"/>
                  </a:cubicBezTo>
                  <a:cubicBezTo>
                    <a:pt x="145936" y="39643"/>
                    <a:pt x="146147" y="39281"/>
                    <a:pt x="146338" y="38906"/>
                  </a:cubicBezTo>
                  <a:close/>
                  <a:moveTo>
                    <a:pt x="96682" y="8004"/>
                  </a:moveTo>
                  <a:cubicBezTo>
                    <a:pt x="100460" y="8004"/>
                    <a:pt x="104183" y="10197"/>
                    <a:pt x="106669" y="12761"/>
                  </a:cubicBezTo>
                  <a:cubicBezTo>
                    <a:pt x="108355" y="14492"/>
                    <a:pt x="109559" y="16502"/>
                    <a:pt x="110385" y="18680"/>
                  </a:cubicBezTo>
                  <a:lnTo>
                    <a:pt x="110385" y="18680"/>
                  </a:lnTo>
                  <a:cubicBezTo>
                    <a:pt x="109592" y="19432"/>
                    <a:pt x="108805" y="20189"/>
                    <a:pt x="108036" y="20959"/>
                  </a:cubicBezTo>
                  <a:cubicBezTo>
                    <a:pt x="102375" y="26521"/>
                    <a:pt x="94470" y="35402"/>
                    <a:pt x="98374" y="43990"/>
                  </a:cubicBezTo>
                  <a:cubicBezTo>
                    <a:pt x="99898" y="47406"/>
                    <a:pt x="102921" y="49718"/>
                    <a:pt x="106301" y="51566"/>
                  </a:cubicBezTo>
                  <a:lnTo>
                    <a:pt x="106301" y="51566"/>
                  </a:lnTo>
                  <a:cubicBezTo>
                    <a:pt x="105799" y="52733"/>
                    <a:pt x="105271" y="53885"/>
                    <a:pt x="104717" y="55018"/>
                  </a:cubicBezTo>
                  <a:cubicBezTo>
                    <a:pt x="102570" y="59215"/>
                    <a:pt x="99447" y="62825"/>
                    <a:pt x="96520" y="66631"/>
                  </a:cubicBezTo>
                  <a:cubicBezTo>
                    <a:pt x="94691" y="69091"/>
                    <a:pt x="92740" y="71835"/>
                    <a:pt x="91325" y="74786"/>
                  </a:cubicBezTo>
                  <a:lnTo>
                    <a:pt x="91325" y="74786"/>
                  </a:lnTo>
                  <a:cubicBezTo>
                    <a:pt x="90709" y="74412"/>
                    <a:pt x="90098" y="74037"/>
                    <a:pt x="89493" y="73658"/>
                  </a:cubicBezTo>
                  <a:cubicBezTo>
                    <a:pt x="85199" y="71023"/>
                    <a:pt x="81100" y="68095"/>
                    <a:pt x="78172" y="63899"/>
                  </a:cubicBezTo>
                  <a:cubicBezTo>
                    <a:pt x="77680" y="63169"/>
                    <a:pt x="77211" y="62425"/>
                    <a:pt x="76767" y="61670"/>
                  </a:cubicBezTo>
                  <a:lnTo>
                    <a:pt x="76767" y="61670"/>
                  </a:lnTo>
                  <a:cubicBezTo>
                    <a:pt x="78822" y="57996"/>
                    <a:pt x="80569" y="54140"/>
                    <a:pt x="82076" y="50236"/>
                  </a:cubicBezTo>
                  <a:cubicBezTo>
                    <a:pt x="85285" y="41235"/>
                    <a:pt x="85920" y="31481"/>
                    <a:pt x="82673" y="22685"/>
                  </a:cubicBezTo>
                  <a:lnTo>
                    <a:pt x="82673" y="22685"/>
                  </a:lnTo>
                  <a:cubicBezTo>
                    <a:pt x="83574" y="21616"/>
                    <a:pt x="84446" y="20517"/>
                    <a:pt x="85297" y="19397"/>
                  </a:cubicBezTo>
                  <a:cubicBezTo>
                    <a:pt x="87639" y="15786"/>
                    <a:pt x="89200" y="9931"/>
                    <a:pt x="93787" y="8467"/>
                  </a:cubicBezTo>
                  <a:cubicBezTo>
                    <a:pt x="94742" y="8148"/>
                    <a:pt x="95714" y="8004"/>
                    <a:pt x="96682" y="8004"/>
                  </a:cubicBezTo>
                  <a:close/>
                  <a:moveTo>
                    <a:pt x="174182" y="65077"/>
                  </a:moveTo>
                  <a:lnTo>
                    <a:pt x="174182" y="65077"/>
                  </a:lnTo>
                  <a:cubicBezTo>
                    <a:pt x="175502" y="65359"/>
                    <a:pt x="176812" y="65674"/>
                    <a:pt x="178107" y="66046"/>
                  </a:cubicBezTo>
                  <a:cubicBezTo>
                    <a:pt x="181620" y="67022"/>
                    <a:pt x="185719" y="68681"/>
                    <a:pt x="187085" y="72292"/>
                  </a:cubicBezTo>
                  <a:cubicBezTo>
                    <a:pt x="187432" y="73211"/>
                    <a:pt x="187609" y="74151"/>
                    <a:pt x="187650" y="75097"/>
                  </a:cubicBezTo>
                  <a:lnTo>
                    <a:pt x="187650" y="75097"/>
                  </a:lnTo>
                  <a:cubicBezTo>
                    <a:pt x="184049" y="74446"/>
                    <a:pt x="180607" y="73361"/>
                    <a:pt x="177814" y="70633"/>
                  </a:cubicBezTo>
                  <a:cubicBezTo>
                    <a:pt x="175987" y="68889"/>
                    <a:pt x="174832" y="67040"/>
                    <a:pt x="174182" y="65077"/>
                  </a:cubicBezTo>
                  <a:close/>
                  <a:moveTo>
                    <a:pt x="57811" y="4936"/>
                  </a:moveTo>
                  <a:cubicBezTo>
                    <a:pt x="59096" y="4936"/>
                    <a:pt x="60394" y="5101"/>
                    <a:pt x="61679" y="5441"/>
                  </a:cubicBezTo>
                  <a:cubicBezTo>
                    <a:pt x="66754" y="6808"/>
                    <a:pt x="71048" y="10321"/>
                    <a:pt x="74366" y="14322"/>
                  </a:cubicBezTo>
                  <a:cubicBezTo>
                    <a:pt x="76352" y="16622"/>
                    <a:pt x="77975" y="19146"/>
                    <a:pt x="79203" y="21849"/>
                  </a:cubicBezTo>
                  <a:lnTo>
                    <a:pt x="79203" y="21849"/>
                  </a:lnTo>
                  <a:cubicBezTo>
                    <a:pt x="75799" y="25583"/>
                    <a:pt x="72220" y="29378"/>
                    <a:pt x="70267" y="34133"/>
                  </a:cubicBezTo>
                  <a:cubicBezTo>
                    <a:pt x="66561" y="42926"/>
                    <a:pt x="68717" y="53469"/>
                    <a:pt x="73305" y="61796"/>
                  </a:cubicBezTo>
                  <a:lnTo>
                    <a:pt x="73305" y="61796"/>
                  </a:lnTo>
                  <a:cubicBezTo>
                    <a:pt x="72920" y="62439"/>
                    <a:pt x="72525" y="63075"/>
                    <a:pt x="72122" y="63704"/>
                  </a:cubicBezTo>
                  <a:cubicBezTo>
                    <a:pt x="69714" y="67555"/>
                    <a:pt x="67241" y="71472"/>
                    <a:pt x="65462" y="75727"/>
                  </a:cubicBezTo>
                  <a:lnTo>
                    <a:pt x="65462" y="75727"/>
                  </a:lnTo>
                  <a:cubicBezTo>
                    <a:pt x="64689" y="75165"/>
                    <a:pt x="63894" y="74629"/>
                    <a:pt x="63079" y="74118"/>
                  </a:cubicBezTo>
                  <a:lnTo>
                    <a:pt x="63079" y="74118"/>
                  </a:lnTo>
                  <a:cubicBezTo>
                    <a:pt x="64069" y="72618"/>
                    <a:pt x="64838" y="70977"/>
                    <a:pt x="65290" y="69169"/>
                  </a:cubicBezTo>
                  <a:cubicBezTo>
                    <a:pt x="66949" y="61849"/>
                    <a:pt x="64607" y="54237"/>
                    <a:pt x="59142" y="49065"/>
                  </a:cubicBezTo>
                  <a:cubicBezTo>
                    <a:pt x="53384" y="43795"/>
                    <a:pt x="45186" y="42038"/>
                    <a:pt x="37769" y="40574"/>
                  </a:cubicBezTo>
                  <a:cubicBezTo>
                    <a:pt x="36700" y="40344"/>
                    <a:pt x="35624" y="40116"/>
                    <a:pt x="34546" y="39880"/>
                  </a:cubicBezTo>
                  <a:lnTo>
                    <a:pt x="34546" y="39880"/>
                  </a:lnTo>
                  <a:cubicBezTo>
                    <a:pt x="34621" y="37466"/>
                    <a:pt x="34902" y="35046"/>
                    <a:pt x="35329" y="32670"/>
                  </a:cubicBezTo>
                  <a:cubicBezTo>
                    <a:pt x="36891" y="23984"/>
                    <a:pt x="41087" y="14030"/>
                    <a:pt x="48212" y="8369"/>
                  </a:cubicBezTo>
                  <a:cubicBezTo>
                    <a:pt x="50924" y="6157"/>
                    <a:pt x="54314" y="4936"/>
                    <a:pt x="57811" y="4936"/>
                  </a:cubicBezTo>
                  <a:close/>
                  <a:moveTo>
                    <a:pt x="156556" y="73128"/>
                  </a:moveTo>
                  <a:cubicBezTo>
                    <a:pt x="157072" y="73128"/>
                    <a:pt x="157586" y="73141"/>
                    <a:pt x="158100" y="73170"/>
                  </a:cubicBezTo>
                  <a:cubicBezTo>
                    <a:pt x="160443" y="73170"/>
                    <a:pt x="162687" y="73951"/>
                    <a:pt x="164444" y="75512"/>
                  </a:cubicBezTo>
                  <a:cubicBezTo>
                    <a:pt x="166493" y="77562"/>
                    <a:pt x="166884" y="80685"/>
                    <a:pt x="166884" y="83515"/>
                  </a:cubicBezTo>
                  <a:cubicBezTo>
                    <a:pt x="166836" y="85125"/>
                    <a:pt x="166605" y="86735"/>
                    <a:pt x="166168" y="88290"/>
                  </a:cubicBezTo>
                  <a:lnTo>
                    <a:pt x="166168" y="88290"/>
                  </a:lnTo>
                  <a:cubicBezTo>
                    <a:pt x="164990" y="87931"/>
                    <a:pt x="163824" y="87552"/>
                    <a:pt x="162687" y="87126"/>
                  </a:cubicBezTo>
                  <a:cubicBezTo>
                    <a:pt x="158979" y="85759"/>
                    <a:pt x="155758" y="83612"/>
                    <a:pt x="154099" y="79806"/>
                  </a:cubicBezTo>
                  <a:cubicBezTo>
                    <a:pt x="153200" y="77650"/>
                    <a:pt x="152984" y="75472"/>
                    <a:pt x="153175" y="73303"/>
                  </a:cubicBezTo>
                  <a:lnTo>
                    <a:pt x="153175" y="73303"/>
                  </a:lnTo>
                  <a:cubicBezTo>
                    <a:pt x="154305" y="73192"/>
                    <a:pt x="155432" y="73128"/>
                    <a:pt x="156556" y="73128"/>
                  </a:cubicBezTo>
                  <a:close/>
                  <a:moveTo>
                    <a:pt x="193432" y="78868"/>
                  </a:moveTo>
                  <a:cubicBezTo>
                    <a:pt x="196066" y="79246"/>
                    <a:pt x="198651" y="79807"/>
                    <a:pt x="201041" y="81075"/>
                  </a:cubicBezTo>
                  <a:cubicBezTo>
                    <a:pt x="204956" y="83176"/>
                    <a:pt x="207470" y="87146"/>
                    <a:pt x="207759" y="91613"/>
                  </a:cubicBezTo>
                  <a:lnTo>
                    <a:pt x="207759" y="91613"/>
                  </a:lnTo>
                  <a:cubicBezTo>
                    <a:pt x="206273" y="90942"/>
                    <a:pt x="204803" y="90239"/>
                    <a:pt x="203383" y="89468"/>
                  </a:cubicBezTo>
                  <a:cubicBezTo>
                    <a:pt x="200163" y="88004"/>
                    <a:pt x="197332" y="85759"/>
                    <a:pt x="195185" y="82929"/>
                  </a:cubicBezTo>
                  <a:cubicBezTo>
                    <a:pt x="194376" y="81674"/>
                    <a:pt x="193784" y="80302"/>
                    <a:pt x="193432" y="78868"/>
                  </a:cubicBezTo>
                  <a:close/>
                  <a:moveTo>
                    <a:pt x="156913" y="61062"/>
                  </a:moveTo>
                  <a:cubicBezTo>
                    <a:pt x="161379" y="62806"/>
                    <a:pt x="166116" y="63545"/>
                    <a:pt x="170813" y="64414"/>
                  </a:cubicBezTo>
                  <a:lnTo>
                    <a:pt x="170813" y="64414"/>
                  </a:lnTo>
                  <a:cubicBezTo>
                    <a:pt x="171091" y="65768"/>
                    <a:pt x="171550" y="67098"/>
                    <a:pt x="172251" y="68388"/>
                  </a:cubicBezTo>
                  <a:cubicBezTo>
                    <a:pt x="175081" y="73268"/>
                    <a:pt x="179961" y="76781"/>
                    <a:pt x="185524" y="77757"/>
                  </a:cubicBezTo>
                  <a:cubicBezTo>
                    <a:pt x="186135" y="77884"/>
                    <a:pt x="186751" y="77991"/>
                    <a:pt x="187371" y="78087"/>
                  </a:cubicBezTo>
                  <a:lnTo>
                    <a:pt x="187371" y="78087"/>
                  </a:lnTo>
                  <a:cubicBezTo>
                    <a:pt x="186814" y="80645"/>
                    <a:pt x="185535" y="83115"/>
                    <a:pt x="184255" y="85174"/>
                  </a:cubicBezTo>
                  <a:cubicBezTo>
                    <a:pt x="182558" y="87860"/>
                    <a:pt x="180606" y="90342"/>
                    <a:pt x="179176" y="93063"/>
                  </a:cubicBezTo>
                  <a:lnTo>
                    <a:pt x="179176" y="93063"/>
                  </a:lnTo>
                  <a:cubicBezTo>
                    <a:pt x="176108" y="91228"/>
                    <a:pt x="172576" y="90168"/>
                    <a:pt x="169031" y="89135"/>
                  </a:cubicBezTo>
                  <a:lnTo>
                    <a:pt x="169031" y="89135"/>
                  </a:lnTo>
                  <a:cubicBezTo>
                    <a:pt x="169331" y="88123"/>
                    <a:pt x="169561" y="87092"/>
                    <a:pt x="169714" y="86052"/>
                  </a:cubicBezTo>
                  <a:cubicBezTo>
                    <a:pt x="170007" y="82539"/>
                    <a:pt x="169909" y="78733"/>
                    <a:pt x="168250" y="75610"/>
                  </a:cubicBezTo>
                  <a:cubicBezTo>
                    <a:pt x="165916" y="71265"/>
                    <a:pt x="161194" y="70104"/>
                    <a:pt x="156655" y="70104"/>
                  </a:cubicBezTo>
                  <a:cubicBezTo>
                    <a:pt x="155689" y="70104"/>
                    <a:pt x="154731" y="70157"/>
                    <a:pt x="153806" y="70242"/>
                  </a:cubicBezTo>
                  <a:cubicBezTo>
                    <a:pt x="153765" y="70246"/>
                    <a:pt x="153725" y="70250"/>
                    <a:pt x="153684" y="70253"/>
                  </a:cubicBezTo>
                  <a:lnTo>
                    <a:pt x="153684" y="70253"/>
                  </a:lnTo>
                  <a:cubicBezTo>
                    <a:pt x="154043" y="68740"/>
                    <a:pt x="154539" y="67236"/>
                    <a:pt x="155075" y="65753"/>
                  </a:cubicBezTo>
                  <a:cubicBezTo>
                    <a:pt x="155617" y="64276"/>
                    <a:pt x="156267" y="62698"/>
                    <a:pt x="156913" y="61062"/>
                  </a:cubicBezTo>
                  <a:close/>
                  <a:moveTo>
                    <a:pt x="109005" y="52932"/>
                  </a:moveTo>
                  <a:cubicBezTo>
                    <a:pt x="111084" y="53915"/>
                    <a:pt x="113184" y="54793"/>
                    <a:pt x="115062" y="55701"/>
                  </a:cubicBezTo>
                  <a:cubicBezTo>
                    <a:pt x="116790" y="56491"/>
                    <a:pt x="118518" y="57331"/>
                    <a:pt x="120120" y="58360"/>
                  </a:cubicBezTo>
                  <a:lnTo>
                    <a:pt x="120120" y="58360"/>
                  </a:lnTo>
                  <a:cubicBezTo>
                    <a:pt x="119302" y="59374"/>
                    <a:pt x="118552" y="60437"/>
                    <a:pt x="117892" y="61557"/>
                  </a:cubicBezTo>
                  <a:cubicBezTo>
                    <a:pt x="116624" y="63509"/>
                    <a:pt x="116136" y="65948"/>
                    <a:pt x="116526" y="68388"/>
                  </a:cubicBezTo>
                  <a:cubicBezTo>
                    <a:pt x="117307" y="70926"/>
                    <a:pt x="119063" y="72975"/>
                    <a:pt x="121503" y="74048"/>
                  </a:cubicBezTo>
                  <a:cubicBezTo>
                    <a:pt x="123184" y="74959"/>
                    <a:pt x="124885" y="75576"/>
                    <a:pt x="126601" y="75967"/>
                  </a:cubicBezTo>
                  <a:lnTo>
                    <a:pt x="126601" y="75967"/>
                  </a:lnTo>
                  <a:cubicBezTo>
                    <a:pt x="125308" y="82014"/>
                    <a:pt x="122584" y="87873"/>
                    <a:pt x="121253" y="93941"/>
                  </a:cubicBezTo>
                  <a:lnTo>
                    <a:pt x="121253" y="93941"/>
                  </a:lnTo>
                  <a:cubicBezTo>
                    <a:pt x="120958" y="93937"/>
                    <a:pt x="120663" y="93935"/>
                    <a:pt x="120367" y="93935"/>
                  </a:cubicBezTo>
                  <a:cubicBezTo>
                    <a:pt x="117736" y="93935"/>
                    <a:pt x="115089" y="94067"/>
                    <a:pt x="112453" y="94116"/>
                  </a:cubicBezTo>
                  <a:lnTo>
                    <a:pt x="112453" y="94116"/>
                  </a:lnTo>
                  <a:cubicBezTo>
                    <a:pt x="112154" y="93399"/>
                    <a:pt x="111820" y="92694"/>
                    <a:pt x="111451" y="92005"/>
                  </a:cubicBezTo>
                  <a:cubicBezTo>
                    <a:pt x="107685" y="84713"/>
                    <a:pt x="100760" y="80448"/>
                    <a:pt x="93919" y="76345"/>
                  </a:cubicBezTo>
                  <a:lnTo>
                    <a:pt x="93919" y="76345"/>
                  </a:lnTo>
                  <a:cubicBezTo>
                    <a:pt x="94826" y="74358"/>
                    <a:pt x="96014" y="72470"/>
                    <a:pt x="97203" y="70730"/>
                  </a:cubicBezTo>
                  <a:cubicBezTo>
                    <a:pt x="99935" y="66729"/>
                    <a:pt x="103449" y="62923"/>
                    <a:pt x="106084" y="58629"/>
                  </a:cubicBezTo>
                  <a:cubicBezTo>
                    <a:pt x="107161" y="56789"/>
                    <a:pt x="108135" y="54887"/>
                    <a:pt x="109005" y="52932"/>
                  </a:cubicBezTo>
                  <a:close/>
                  <a:moveTo>
                    <a:pt x="92849" y="79228"/>
                  </a:moveTo>
                  <a:cubicBezTo>
                    <a:pt x="94782" y="80391"/>
                    <a:pt x="96708" y="81569"/>
                    <a:pt x="98569" y="82832"/>
                  </a:cubicBezTo>
                  <a:cubicBezTo>
                    <a:pt x="102668" y="85369"/>
                    <a:pt x="106084" y="88882"/>
                    <a:pt x="108524" y="93079"/>
                  </a:cubicBezTo>
                  <a:cubicBezTo>
                    <a:pt x="108701" y="93418"/>
                    <a:pt x="108875" y="93765"/>
                    <a:pt x="109042" y="94117"/>
                  </a:cubicBezTo>
                  <a:lnTo>
                    <a:pt x="109042" y="94117"/>
                  </a:lnTo>
                  <a:cubicBezTo>
                    <a:pt x="106264" y="94051"/>
                    <a:pt x="103511" y="93790"/>
                    <a:pt x="100814" y="93079"/>
                  </a:cubicBezTo>
                  <a:cubicBezTo>
                    <a:pt x="96422" y="91908"/>
                    <a:pt x="93006" y="89273"/>
                    <a:pt x="92421" y="84491"/>
                  </a:cubicBezTo>
                  <a:cubicBezTo>
                    <a:pt x="92175" y="82702"/>
                    <a:pt x="92371" y="80939"/>
                    <a:pt x="92849" y="79228"/>
                  </a:cubicBezTo>
                  <a:close/>
                  <a:moveTo>
                    <a:pt x="66822" y="80796"/>
                  </a:moveTo>
                  <a:cubicBezTo>
                    <a:pt x="68195" y="82097"/>
                    <a:pt x="69450" y="83530"/>
                    <a:pt x="70560" y="85076"/>
                  </a:cubicBezTo>
                  <a:cubicBezTo>
                    <a:pt x="73279" y="89180"/>
                    <a:pt x="74245" y="94135"/>
                    <a:pt x="73661" y="98914"/>
                  </a:cubicBezTo>
                  <a:lnTo>
                    <a:pt x="73661" y="98914"/>
                  </a:lnTo>
                  <a:cubicBezTo>
                    <a:pt x="72878" y="98317"/>
                    <a:pt x="72133" y="97677"/>
                    <a:pt x="71438" y="96982"/>
                  </a:cubicBezTo>
                  <a:cubicBezTo>
                    <a:pt x="67242" y="92688"/>
                    <a:pt x="65290" y="87321"/>
                    <a:pt x="66656" y="81465"/>
                  </a:cubicBezTo>
                  <a:cubicBezTo>
                    <a:pt x="66708" y="81241"/>
                    <a:pt x="66764" y="81018"/>
                    <a:pt x="66822" y="80796"/>
                  </a:cubicBezTo>
                  <a:close/>
                  <a:moveTo>
                    <a:pt x="195514" y="65483"/>
                  </a:moveTo>
                  <a:cubicBezTo>
                    <a:pt x="201348" y="69773"/>
                    <a:pt x="208989" y="71293"/>
                    <a:pt x="216265" y="72292"/>
                  </a:cubicBezTo>
                  <a:cubicBezTo>
                    <a:pt x="225829" y="73658"/>
                    <a:pt x="238126" y="75708"/>
                    <a:pt x="241542" y="86540"/>
                  </a:cubicBezTo>
                  <a:cubicBezTo>
                    <a:pt x="243103" y="91517"/>
                    <a:pt x="241639" y="97080"/>
                    <a:pt x="237833" y="100789"/>
                  </a:cubicBezTo>
                  <a:cubicBezTo>
                    <a:pt x="236295" y="102169"/>
                    <a:pt x="234502" y="102705"/>
                    <a:pt x="232647" y="102705"/>
                  </a:cubicBezTo>
                  <a:cubicBezTo>
                    <a:pt x="229912" y="102705"/>
                    <a:pt x="227042" y="101540"/>
                    <a:pt x="224658" y="100203"/>
                  </a:cubicBezTo>
                  <a:cubicBezTo>
                    <a:pt x="222706" y="99227"/>
                    <a:pt x="220950" y="97861"/>
                    <a:pt x="218998" y="96787"/>
                  </a:cubicBezTo>
                  <a:cubicBezTo>
                    <a:pt x="217436" y="95909"/>
                    <a:pt x="215777" y="95226"/>
                    <a:pt x="214021" y="94348"/>
                  </a:cubicBezTo>
                  <a:cubicBezTo>
                    <a:pt x="213021" y="93903"/>
                    <a:pt x="212005" y="93467"/>
                    <a:pt x="210984" y="93027"/>
                  </a:cubicBezTo>
                  <a:lnTo>
                    <a:pt x="210984" y="93027"/>
                  </a:lnTo>
                  <a:cubicBezTo>
                    <a:pt x="210841" y="88850"/>
                    <a:pt x="209297" y="84716"/>
                    <a:pt x="206604" y="81465"/>
                  </a:cubicBezTo>
                  <a:cubicBezTo>
                    <a:pt x="203090" y="77757"/>
                    <a:pt x="198016" y="76488"/>
                    <a:pt x="193136" y="75903"/>
                  </a:cubicBezTo>
                  <a:cubicBezTo>
                    <a:pt x="193108" y="75899"/>
                    <a:pt x="193080" y="75895"/>
                    <a:pt x="193052" y="75891"/>
                  </a:cubicBezTo>
                  <a:lnTo>
                    <a:pt x="193052" y="75891"/>
                  </a:lnTo>
                  <a:cubicBezTo>
                    <a:pt x="193038" y="74794"/>
                    <a:pt x="193161" y="73685"/>
                    <a:pt x="193429" y="72585"/>
                  </a:cubicBezTo>
                  <a:cubicBezTo>
                    <a:pt x="194040" y="70206"/>
                    <a:pt x="194746" y="67828"/>
                    <a:pt x="195514" y="65483"/>
                  </a:cubicBezTo>
                  <a:close/>
                  <a:moveTo>
                    <a:pt x="180619" y="98031"/>
                  </a:moveTo>
                  <a:lnTo>
                    <a:pt x="180619" y="98031"/>
                  </a:lnTo>
                  <a:cubicBezTo>
                    <a:pt x="180969" y="98405"/>
                    <a:pt x="181303" y="98803"/>
                    <a:pt x="181620" y="99227"/>
                  </a:cubicBezTo>
                  <a:cubicBezTo>
                    <a:pt x="183892" y="102190"/>
                    <a:pt x="184339" y="105727"/>
                    <a:pt x="183430" y="108955"/>
                  </a:cubicBezTo>
                  <a:lnTo>
                    <a:pt x="183430" y="108955"/>
                  </a:lnTo>
                  <a:cubicBezTo>
                    <a:pt x="181856" y="106731"/>
                    <a:pt x="180795" y="104048"/>
                    <a:pt x="180449" y="101569"/>
                  </a:cubicBezTo>
                  <a:cubicBezTo>
                    <a:pt x="180281" y="100364"/>
                    <a:pt x="180362" y="99183"/>
                    <a:pt x="180619" y="98031"/>
                  </a:cubicBezTo>
                  <a:close/>
                  <a:moveTo>
                    <a:pt x="75016" y="64630"/>
                  </a:moveTo>
                  <a:cubicBezTo>
                    <a:pt x="75092" y="64745"/>
                    <a:pt x="75168" y="64859"/>
                    <a:pt x="75245" y="64972"/>
                  </a:cubicBezTo>
                  <a:cubicBezTo>
                    <a:pt x="79026" y="70580"/>
                    <a:pt x="84507" y="74183"/>
                    <a:pt x="90173" y="77617"/>
                  </a:cubicBezTo>
                  <a:lnTo>
                    <a:pt x="90173" y="77617"/>
                  </a:lnTo>
                  <a:cubicBezTo>
                    <a:pt x="89936" y="78337"/>
                    <a:pt x="89738" y="79067"/>
                    <a:pt x="89591" y="79806"/>
                  </a:cubicBezTo>
                  <a:cubicBezTo>
                    <a:pt x="88712" y="84296"/>
                    <a:pt x="89591" y="89468"/>
                    <a:pt x="93202" y="92591"/>
                  </a:cubicBezTo>
                  <a:cubicBezTo>
                    <a:pt x="96422" y="95519"/>
                    <a:pt x="100911" y="96495"/>
                    <a:pt x="105108" y="96982"/>
                  </a:cubicBezTo>
                  <a:cubicBezTo>
                    <a:pt x="106830" y="97131"/>
                    <a:pt x="108553" y="97180"/>
                    <a:pt x="110275" y="97182"/>
                  </a:cubicBezTo>
                  <a:lnTo>
                    <a:pt x="110275" y="97182"/>
                  </a:lnTo>
                  <a:cubicBezTo>
                    <a:pt x="111301" y="100308"/>
                    <a:pt x="111675" y="103663"/>
                    <a:pt x="110671" y="106742"/>
                  </a:cubicBezTo>
                  <a:cubicBezTo>
                    <a:pt x="109890" y="109279"/>
                    <a:pt x="108036" y="111231"/>
                    <a:pt x="105693" y="112304"/>
                  </a:cubicBezTo>
                  <a:cubicBezTo>
                    <a:pt x="104609" y="112651"/>
                    <a:pt x="103505" y="112825"/>
                    <a:pt x="102408" y="112825"/>
                  </a:cubicBezTo>
                  <a:cubicBezTo>
                    <a:pt x="101037" y="112825"/>
                    <a:pt x="99675" y="112554"/>
                    <a:pt x="98374" y="112012"/>
                  </a:cubicBezTo>
                  <a:cubicBezTo>
                    <a:pt x="96032" y="111036"/>
                    <a:pt x="93885" y="109865"/>
                    <a:pt x="91738" y="108498"/>
                  </a:cubicBezTo>
                  <a:cubicBezTo>
                    <a:pt x="89395" y="107132"/>
                    <a:pt x="86956" y="106059"/>
                    <a:pt x="84613" y="104887"/>
                  </a:cubicBezTo>
                  <a:cubicBezTo>
                    <a:pt x="81948" y="103640"/>
                    <a:pt x="79151" y="102392"/>
                    <a:pt x="76566" y="100857"/>
                  </a:cubicBezTo>
                  <a:lnTo>
                    <a:pt x="76566" y="100857"/>
                  </a:lnTo>
                  <a:cubicBezTo>
                    <a:pt x="76870" y="99246"/>
                    <a:pt x="77019" y="97590"/>
                    <a:pt x="77001" y="95909"/>
                  </a:cubicBezTo>
                  <a:cubicBezTo>
                    <a:pt x="76928" y="88262"/>
                    <a:pt x="73198" y="82222"/>
                    <a:pt x="67858" y="77622"/>
                  </a:cubicBezTo>
                  <a:lnTo>
                    <a:pt x="67858" y="77622"/>
                  </a:lnTo>
                  <a:cubicBezTo>
                    <a:pt x="69409" y="73629"/>
                    <a:pt x="71749" y="69879"/>
                    <a:pt x="73976" y="66241"/>
                  </a:cubicBezTo>
                  <a:cubicBezTo>
                    <a:pt x="74330" y="65709"/>
                    <a:pt x="74677" y="65172"/>
                    <a:pt x="75016" y="64630"/>
                  </a:cubicBezTo>
                  <a:close/>
                  <a:moveTo>
                    <a:pt x="123773" y="97143"/>
                  </a:moveTo>
                  <a:cubicBezTo>
                    <a:pt x="128503" y="97417"/>
                    <a:pt x="133249" y="98558"/>
                    <a:pt x="136825" y="101960"/>
                  </a:cubicBezTo>
                  <a:cubicBezTo>
                    <a:pt x="139167" y="104107"/>
                    <a:pt x="143462" y="109377"/>
                    <a:pt x="140143" y="112597"/>
                  </a:cubicBezTo>
                  <a:cubicBezTo>
                    <a:pt x="139354" y="113326"/>
                    <a:pt x="138074" y="113525"/>
                    <a:pt x="136820" y="113525"/>
                  </a:cubicBezTo>
                  <a:cubicBezTo>
                    <a:pt x="136058" y="113525"/>
                    <a:pt x="135305" y="113452"/>
                    <a:pt x="134678" y="113378"/>
                  </a:cubicBezTo>
                  <a:cubicBezTo>
                    <a:pt x="132726" y="113280"/>
                    <a:pt x="130872" y="112792"/>
                    <a:pt x="129115" y="112012"/>
                  </a:cubicBezTo>
                  <a:cubicBezTo>
                    <a:pt x="124724" y="109767"/>
                    <a:pt x="123455" y="104692"/>
                    <a:pt x="123553" y="100008"/>
                  </a:cubicBezTo>
                  <a:cubicBezTo>
                    <a:pt x="123572" y="99042"/>
                    <a:pt x="123649" y="98088"/>
                    <a:pt x="123773" y="97143"/>
                  </a:cubicBezTo>
                  <a:close/>
                  <a:moveTo>
                    <a:pt x="190175" y="79122"/>
                  </a:moveTo>
                  <a:lnTo>
                    <a:pt x="190175" y="79122"/>
                  </a:lnTo>
                  <a:cubicBezTo>
                    <a:pt x="191510" y="86181"/>
                    <a:pt x="197739" y="90401"/>
                    <a:pt x="203969" y="93469"/>
                  </a:cubicBezTo>
                  <a:cubicBezTo>
                    <a:pt x="205249" y="94091"/>
                    <a:pt x="206557" y="94672"/>
                    <a:pt x="207877" y="95243"/>
                  </a:cubicBezTo>
                  <a:lnTo>
                    <a:pt x="207877" y="95243"/>
                  </a:lnTo>
                  <a:cubicBezTo>
                    <a:pt x="207563" y="102549"/>
                    <a:pt x="203780" y="110138"/>
                    <a:pt x="196844" y="113183"/>
                  </a:cubicBezTo>
                  <a:cubicBezTo>
                    <a:pt x="195502" y="113789"/>
                    <a:pt x="194064" y="114088"/>
                    <a:pt x="192623" y="114088"/>
                  </a:cubicBezTo>
                  <a:cubicBezTo>
                    <a:pt x="190817" y="114088"/>
                    <a:pt x="189007" y="113618"/>
                    <a:pt x="187378" y="112695"/>
                  </a:cubicBezTo>
                  <a:cubicBezTo>
                    <a:pt x="186842" y="112385"/>
                    <a:pt x="186329" y="112020"/>
                    <a:pt x="185841" y="111609"/>
                  </a:cubicBezTo>
                  <a:lnTo>
                    <a:pt x="185841" y="111609"/>
                  </a:lnTo>
                  <a:cubicBezTo>
                    <a:pt x="187604" y="107320"/>
                    <a:pt x="187400" y="102334"/>
                    <a:pt x="184743" y="98251"/>
                  </a:cubicBezTo>
                  <a:cubicBezTo>
                    <a:pt x="183856" y="96938"/>
                    <a:pt x="182843" y="95833"/>
                    <a:pt x="181735" y="94888"/>
                  </a:cubicBezTo>
                  <a:lnTo>
                    <a:pt x="181735" y="94888"/>
                  </a:lnTo>
                  <a:cubicBezTo>
                    <a:pt x="182541" y="93191"/>
                    <a:pt x="183603" y="91574"/>
                    <a:pt x="184645" y="90053"/>
                  </a:cubicBezTo>
                  <a:cubicBezTo>
                    <a:pt x="186939" y="86655"/>
                    <a:pt x="189233" y="83183"/>
                    <a:pt x="190175" y="79122"/>
                  </a:cubicBezTo>
                  <a:close/>
                  <a:moveTo>
                    <a:pt x="168036" y="91852"/>
                  </a:moveTo>
                  <a:cubicBezTo>
                    <a:pt x="171563" y="92822"/>
                    <a:pt x="175068" y="93861"/>
                    <a:pt x="177976" y="95804"/>
                  </a:cubicBezTo>
                  <a:lnTo>
                    <a:pt x="177976" y="95804"/>
                  </a:lnTo>
                  <a:cubicBezTo>
                    <a:pt x="177919" y="95968"/>
                    <a:pt x="177865" y="96133"/>
                    <a:pt x="177814" y="96299"/>
                  </a:cubicBezTo>
                  <a:cubicBezTo>
                    <a:pt x="176545" y="100984"/>
                    <a:pt x="178009" y="105863"/>
                    <a:pt x="180449" y="109865"/>
                  </a:cubicBezTo>
                  <a:cubicBezTo>
                    <a:pt x="180912" y="110675"/>
                    <a:pt x="181441" y="111436"/>
                    <a:pt x="182030" y="112139"/>
                  </a:cubicBezTo>
                  <a:lnTo>
                    <a:pt x="182030" y="112139"/>
                  </a:lnTo>
                  <a:cubicBezTo>
                    <a:pt x="180901" y="113978"/>
                    <a:pt x="179293" y="115572"/>
                    <a:pt x="177326" y="116696"/>
                  </a:cubicBezTo>
                  <a:cubicBezTo>
                    <a:pt x="174984" y="117899"/>
                    <a:pt x="172396" y="118526"/>
                    <a:pt x="169801" y="118526"/>
                  </a:cubicBezTo>
                  <a:cubicBezTo>
                    <a:pt x="168395" y="118526"/>
                    <a:pt x="166987" y="118342"/>
                    <a:pt x="165615" y="117965"/>
                  </a:cubicBezTo>
                  <a:cubicBezTo>
                    <a:pt x="162785" y="117282"/>
                    <a:pt x="158003" y="116208"/>
                    <a:pt x="157320" y="112695"/>
                  </a:cubicBezTo>
                  <a:cubicBezTo>
                    <a:pt x="156734" y="109962"/>
                    <a:pt x="158588" y="107034"/>
                    <a:pt x="159955" y="104790"/>
                  </a:cubicBezTo>
                  <a:cubicBezTo>
                    <a:pt x="161809" y="101569"/>
                    <a:pt x="164053" y="98642"/>
                    <a:pt x="166103" y="95421"/>
                  </a:cubicBezTo>
                  <a:cubicBezTo>
                    <a:pt x="166845" y="94288"/>
                    <a:pt x="167494" y="93092"/>
                    <a:pt x="168036" y="91852"/>
                  </a:cubicBezTo>
                  <a:close/>
                  <a:moveTo>
                    <a:pt x="61163" y="76575"/>
                  </a:moveTo>
                  <a:lnTo>
                    <a:pt x="61163" y="76575"/>
                  </a:lnTo>
                  <a:cubicBezTo>
                    <a:pt x="62270" y="77213"/>
                    <a:pt x="63336" y="77923"/>
                    <a:pt x="64356" y="78699"/>
                  </a:cubicBezTo>
                  <a:lnTo>
                    <a:pt x="64356" y="78699"/>
                  </a:lnTo>
                  <a:cubicBezTo>
                    <a:pt x="62662" y="83635"/>
                    <a:pt x="62974" y="89129"/>
                    <a:pt x="65388" y="93860"/>
                  </a:cubicBezTo>
                  <a:cubicBezTo>
                    <a:pt x="67252" y="97244"/>
                    <a:pt x="69948" y="99944"/>
                    <a:pt x="73025" y="102132"/>
                  </a:cubicBezTo>
                  <a:lnTo>
                    <a:pt x="73025" y="102132"/>
                  </a:lnTo>
                  <a:cubicBezTo>
                    <a:pt x="72070" y="105601"/>
                    <a:pt x="70277" y="108842"/>
                    <a:pt x="67730" y="111426"/>
                  </a:cubicBezTo>
                  <a:cubicBezTo>
                    <a:pt x="62086" y="117244"/>
                    <a:pt x="54200" y="118813"/>
                    <a:pt x="46481" y="118813"/>
                  </a:cubicBezTo>
                  <a:cubicBezTo>
                    <a:pt x="45525" y="118813"/>
                    <a:pt x="44571" y="118788"/>
                    <a:pt x="43625" y="118745"/>
                  </a:cubicBezTo>
                  <a:cubicBezTo>
                    <a:pt x="39916" y="118648"/>
                    <a:pt x="35915" y="118062"/>
                    <a:pt x="32792" y="116013"/>
                  </a:cubicBezTo>
                  <a:cubicBezTo>
                    <a:pt x="29669" y="113963"/>
                    <a:pt x="28693" y="110353"/>
                    <a:pt x="28791" y="106644"/>
                  </a:cubicBezTo>
                  <a:cubicBezTo>
                    <a:pt x="28986" y="100593"/>
                    <a:pt x="32792" y="95909"/>
                    <a:pt x="37574" y="92493"/>
                  </a:cubicBezTo>
                  <a:cubicBezTo>
                    <a:pt x="42746" y="88687"/>
                    <a:pt x="48699" y="85955"/>
                    <a:pt x="54165" y="82344"/>
                  </a:cubicBezTo>
                  <a:cubicBezTo>
                    <a:pt x="56668" y="80692"/>
                    <a:pt x="59146" y="78808"/>
                    <a:pt x="61163" y="76575"/>
                  </a:cubicBezTo>
                  <a:close/>
                  <a:moveTo>
                    <a:pt x="217016" y="1"/>
                  </a:moveTo>
                  <a:cubicBezTo>
                    <a:pt x="215531" y="1"/>
                    <a:pt x="214075" y="271"/>
                    <a:pt x="212752" y="952"/>
                  </a:cubicBezTo>
                  <a:cubicBezTo>
                    <a:pt x="208751" y="2807"/>
                    <a:pt x="207970" y="7393"/>
                    <a:pt x="208068" y="11395"/>
                  </a:cubicBezTo>
                  <a:cubicBezTo>
                    <a:pt x="208165" y="16860"/>
                    <a:pt x="209629" y="22520"/>
                    <a:pt x="205628" y="27009"/>
                  </a:cubicBezTo>
                  <a:cubicBezTo>
                    <a:pt x="205305" y="27367"/>
                    <a:pt x="204964" y="27688"/>
                    <a:pt x="204608" y="27976"/>
                  </a:cubicBezTo>
                  <a:lnTo>
                    <a:pt x="204608" y="27976"/>
                  </a:lnTo>
                  <a:cubicBezTo>
                    <a:pt x="204858" y="19351"/>
                    <a:pt x="202855" y="11051"/>
                    <a:pt x="195869" y="5441"/>
                  </a:cubicBezTo>
                  <a:cubicBezTo>
                    <a:pt x="191877" y="2270"/>
                    <a:pt x="186844" y="539"/>
                    <a:pt x="181834" y="539"/>
                  </a:cubicBezTo>
                  <a:cubicBezTo>
                    <a:pt x="177901" y="539"/>
                    <a:pt x="173982" y="1606"/>
                    <a:pt x="170592" y="3880"/>
                  </a:cubicBezTo>
                  <a:cubicBezTo>
                    <a:pt x="168978" y="5022"/>
                    <a:pt x="167570" y="6402"/>
                    <a:pt x="166413" y="7957"/>
                  </a:cubicBezTo>
                  <a:lnTo>
                    <a:pt x="166413" y="7957"/>
                  </a:lnTo>
                  <a:cubicBezTo>
                    <a:pt x="164801" y="5734"/>
                    <a:pt x="162628" y="3951"/>
                    <a:pt x="160052" y="2807"/>
                  </a:cubicBezTo>
                  <a:cubicBezTo>
                    <a:pt x="158082" y="1983"/>
                    <a:pt x="156112" y="1619"/>
                    <a:pt x="154156" y="1619"/>
                  </a:cubicBezTo>
                  <a:cubicBezTo>
                    <a:pt x="150784" y="1619"/>
                    <a:pt x="147454" y="2700"/>
                    <a:pt x="144242" y="4368"/>
                  </a:cubicBezTo>
                  <a:cubicBezTo>
                    <a:pt x="142783" y="5115"/>
                    <a:pt x="141337" y="5902"/>
                    <a:pt x="139904" y="6722"/>
                  </a:cubicBezTo>
                  <a:lnTo>
                    <a:pt x="139904" y="6722"/>
                  </a:lnTo>
                  <a:cubicBezTo>
                    <a:pt x="137389" y="3888"/>
                    <a:pt x="134060" y="1525"/>
                    <a:pt x="130402" y="1525"/>
                  </a:cubicBezTo>
                  <a:cubicBezTo>
                    <a:pt x="129378" y="1525"/>
                    <a:pt x="128327" y="1711"/>
                    <a:pt x="127261" y="2123"/>
                  </a:cubicBezTo>
                  <a:cubicBezTo>
                    <a:pt x="123650" y="3587"/>
                    <a:pt x="121698" y="6905"/>
                    <a:pt x="119259" y="9833"/>
                  </a:cubicBezTo>
                  <a:cubicBezTo>
                    <a:pt x="117217" y="12225"/>
                    <a:pt x="114931" y="14407"/>
                    <a:pt x="112631" y="16568"/>
                  </a:cubicBezTo>
                  <a:lnTo>
                    <a:pt x="112631" y="16568"/>
                  </a:lnTo>
                  <a:cubicBezTo>
                    <a:pt x="112534" y="16339"/>
                    <a:pt x="112434" y="16111"/>
                    <a:pt x="112330" y="15884"/>
                  </a:cubicBezTo>
                  <a:cubicBezTo>
                    <a:pt x="110280" y="11492"/>
                    <a:pt x="106767" y="8076"/>
                    <a:pt x="102375" y="6320"/>
                  </a:cubicBezTo>
                  <a:cubicBezTo>
                    <a:pt x="100472" y="5498"/>
                    <a:pt x="98358" y="5002"/>
                    <a:pt x="96279" y="5002"/>
                  </a:cubicBezTo>
                  <a:cubicBezTo>
                    <a:pt x="93668" y="5002"/>
                    <a:pt x="91113" y="5784"/>
                    <a:pt x="89103" y="7686"/>
                  </a:cubicBezTo>
                  <a:cubicBezTo>
                    <a:pt x="85709" y="10896"/>
                    <a:pt x="84212" y="15743"/>
                    <a:pt x="81290" y="19474"/>
                  </a:cubicBezTo>
                  <a:lnTo>
                    <a:pt x="81290" y="19474"/>
                  </a:lnTo>
                  <a:cubicBezTo>
                    <a:pt x="80769" y="18421"/>
                    <a:pt x="80186" y="17386"/>
                    <a:pt x="79539" y="16372"/>
                  </a:cubicBezTo>
                  <a:cubicBezTo>
                    <a:pt x="74869" y="9108"/>
                    <a:pt x="66676" y="1845"/>
                    <a:pt x="57605" y="1845"/>
                  </a:cubicBezTo>
                  <a:cubicBezTo>
                    <a:pt x="56438" y="1845"/>
                    <a:pt x="55257" y="1965"/>
                    <a:pt x="54067" y="2221"/>
                  </a:cubicBezTo>
                  <a:cubicBezTo>
                    <a:pt x="44601" y="4270"/>
                    <a:pt x="38647" y="13542"/>
                    <a:pt x="35232" y="21934"/>
                  </a:cubicBezTo>
                  <a:cubicBezTo>
                    <a:pt x="33064" y="27198"/>
                    <a:pt x="31604" y="33169"/>
                    <a:pt x="31350" y="39149"/>
                  </a:cubicBezTo>
                  <a:lnTo>
                    <a:pt x="31350" y="39149"/>
                  </a:lnTo>
                  <a:cubicBezTo>
                    <a:pt x="25734" y="37787"/>
                    <a:pt x="20237" y="35955"/>
                    <a:pt x="15713" y="32279"/>
                  </a:cubicBezTo>
                  <a:cubicBezTo>
                    <a:pt x="7808" y="25936"/>
                    <a:pt x="2734" y="15201"/>
                    <a:pt x="6832" y="5344"/>
                  </a:cubicBezTo>
                  <a:cubicBezTo>
                    <a:pt x="7366" y="4077"/>
                    <a:pt x="6305" y="2993"/>
                    <a:pt x="5330" y="2993"/>
                  </a:cubicBezTo>
                  <a:cubicBezTo>
                    <a:pt x="4878" y="2993"/>
                    <a:pt x="4445" y="3226"/>
                    <a:pt x="4197" y="3782"/>
                  </a:cubicBezTo>
                  <a:lnTo>
                    <a:pt x="4197" y="3685"/>
                  </a:lnTo>
                  <a:lnTo>
                    <a:pt x="4197" y="3685"/>
                  </a:lnTo>
                  <a:cubicBezTo>
                    <a:pt x="1" y="13737"/>
                    <a:pt x="3514" y="24569"/>
                    <a:pt x="10931" y="31986"/>
                  </a:cubicBezTo>
                  <a:cubicBezTo>
                    <a:pt x="16506" y="37738"/>
                    <a:pt x="23765" y="40361"/>
                    <a:pt x="31327" y="42182"/>
                  </a:cubicBezTo>
                  <a:lnTo>
                    <a:pt x="31327" y="42182"/>
                  </a:lnTo>
                  <a:cubicBezTo>
                    <a:pt x="31396" y="44608"/>
                    <a:pt x="31677" y="47015"/>
                    <a:pt x="32206" y="49358"/>
                  </a:cubicBezTo>
                  <a:cubicBezTo>
                    <a:pt x="34061" y="57848"/>
                    <a:pt x="39721" y="64680"/>
                    <a:pt x="47040" y="69169"/>
                  </a:cubicBezTo>
                  <a:cubicBezTo>
                    <a:pt x="50712" y="71389"/>
                    <a:pt x="54757" y="73011"/>
                    <a:pt x="58522" y="75082"/>
                  </a:cubicBezTo>
                  <a:lnTo>
                    <a:pt x="58522" y="75082"/>
                  </a:lnTo>
                  <a:cubicBezTo>
                    <a:pt x="56363" y="77334"/>
                    <a:pt x="53677" y="79163"/>
                    <a:pt x="51139" y="80782"/>
                  </a:cubicBezTo>
                  <a:cubicBezTo>
                    <a:pt x="45577" y="84100"/>
                    <a:pt x="39721" y="86931"/>
                    <a:pt x="34646" y="90932"/>
                  </a:cubicBezTo>
                  <a:cubicBezTo>
                    <a:pt x="29767" y="94738"/>
                    <a:pt x="26253" y="99813"/>
                    <a:pt x="25863" y="106059"/>
                  </a:cubicBezTo>
                  <a:cubicBezTo>
                    <a:pt x="25473" y="109865"/>
                    <a:pt x="26644" y="113671"/>
                    <a:pt x="29083" y="116598"/>
                  </a:cubicBezTo>
                  <a:cubicBezTo>
                    <a:pt x="31523" y="119429"/>
                    <a:pt x="35329" y="120697"/>
                    <a:pt x="38940" y="121283"/>
                  </a:cubicBezTo>
                  <a:cubicBezTo>
                    <a:pt x="41398" y="121661"/>
                    <a:pt x="43937" y="121876"/>
                    <a:pt x="46479" y="121876"/>
                  </a:cubicBezTo>
                  <a:cubicBezTo>
                    <a:pt x="47873" y="121876"/>
                    <a:pt x="49268" y="121811"/>
                    <a:pt x="50651" y="121673"/>
                  </a:cubicBezTo>
                  <a:cubicBezTo>
                    <a:pt x="55141" y="121478"/>
                    <a:pt x="59532" y="120404"/>
                    <a:pt x="63533" y="118355"/>
                  </a:cubicBezTo>
                  <a:cubicBezTo>
                    <a:pt x="69475" y="115315"/>
                    <a:pt x="73803" y="110074"/>
                    <a:pt x="75789" y="103913"/>
                  </a:cubicBezTo>
                  <a:lnTo>
                    <a:pt x="75789" y="103913"/>
                  </a:lnTo>
                  <a:cubicBezTo>
                    <a:pt x="76190" y="104147"/>
                    <a:pt x="76594" y="104374"/>
                    <a:pt x="77001" y="104595"/>
                  </a:cubicBezTo>
                  <a:cubicBezTo>
                    <a:pt x="81686" y="107132"/>
                    <a:pt x="86468" y="108889"/>
                    <a:pt x="91054" y="111524"/>
                  </a:cubicBezTo>
                  <a:cubicBezTo>
                    <a:pt x="94736" y="113616"/>
                    <a:pt x="98490" y="115923"/>
                    <a:pt x="102746" y="115923"/>
                  </a:cubicBezTo>
                  <a:cubicBezTo>
                    <a:pt x="103454" y="115923"/>
                    <a:pt x="104175" y="115859"/>
                    <a:pt x="104913" y="115720"/>
                  </a:cubicBezTo>
                  <a:cubicBezTo>
                    <a:pt x="109695" y="114647"/>
                    <a:pt x="113403" y="110645"/>
                    <a:pt x="114086" y="105766"/>
                  </a:cubicBezTo>
                  <a:cubicBezTo>
                    <a:pt x="114444" y="102847"/>
                    <a:pt x="114219" y="99929"/>
                    <a:pt x="113480" y="97144"/>
                  </a:cubicBezTo>
                  <a:lnTo>
                    <a:pt x="113480" y="97144"/>
                  </a:lnTo>
                  <a:cubicBezTo>
                    <a:pt x="115485" y="97101"/>
                    <a:pt x="117491" y="97039"/>
                    <a:pt x="119496" y="97039"/>
                  </a:cubicBezTo>
                  <a:cubicBezTo>
                    <a:pt x="119900" y="97039"/>
                    <a:pt x="120305" y="97041"/>
                    <a:pt x="120709" y="97047"/>
                  </a:cubicBezTo>
                  <a:lnTo>
                    <a:pt x="120709" y="97047"/>
                  </a:lnTo>
                  <a:cubicBezTo>
                    <a:pt x="120405" y="99448"/>
                    <a:pt x="120386" y="101891"/>
                    <a:pt x="120820" y="104399"/>
                  </a:cubicBezTo>
                  <a:cubicBezTo>
                    <a:pt x="121308" y="108986"/>
                    <a:pt x="124236" y="112890"/>
                    <a:pt x="128335" y="114939"/>
                  </a:cubicBezTo>
                  <a:cubicBezTo>
                    <a:pt x="130538" y="115857"/>
                    <a:pt x="133394" y="116545"/>
                    <a:pt x="136084" y="116545"/>
                  </a:cubicBezTo>
                  <a:cubicBezTo>
                    <a:pt x="137683" y="116545"/>
                    <a:pt x="139224" y="116302"/>
                    <a:pt x="140534" y="115720"/>
                  </a:cubicBezTo>
                  <a:cubicBezTo>
                    <a:pt x="144925" y="113963"/>
                    <a:pt x="144828" y="108596"/>
                    <a:pt x="142974" y="105083"/>
                  </a:cubicBezTo>
                  <a:cubicBezTo>
                    <a:pt x="141022" y="101081"/>
                    <a:pt x="137704" y="97958"/>
                    <a:pt x="133702" y="96202"/>
                  </a:cubicBezTo>
                  <a:cubicBezTo>
                    <a:pt x="130654" y="94875"/>
                    <a:pt x="127516" y="94291"/>
                    <a:pt x="124335" y="94063"/>
                  </a:cubicBezTo>
                  <a:lnTo>
                    <a:pt x="124335" y="94063"/>
                  </a:lnTo>
                  <a:cubicBezTo>
                    <a:pt x="125704" y="88112"/>
                    <a:pt x="128495" y="82433"/>
                    <a:pt x="129757" y="76445"/>
                  </a:cubicBezTo>
                  <a:lnTo>
                    <a:pt x="129757" y="76445"/>
                  </a:lnTo>
                  <a:cubicBezTo>
                    <a:pt x="130470" y="76503"/>
                    <a:pt x="131185" y="76529"/>
                    <a:pt x="131902" y="76529"/>
                  </a:cubicBezTo>
                  <a:cubicBezTo>
                    <a:pt x="137879" y="76529"/>
                    <a:pt x="143988" y="74685"/>
                    <a:pt x="150057" y="73713"/>
                  </a:cubicBezTo>
                  <a:lnTo>
                    <a:pt x="150057" y="73713"/>
                  </a:lnTo>
                  <a:cubicBezTo>
                    <a:pt x="149950" y="75948"/>
                    <a:pt x="150231" y="78192"/>
                    <a:pt x="151074" y="80392"/>
                  </a:cubicBezTo>
                  <a:cubicBezTo>
                    <a:pt x="152538" y="84198"/>
                    <a:pt x="155465" y="87321"/>
                    <a:pt x="159271" y="88980"/>
                  </a:cubicBezTo>
                  <a:cubicBezTo>
                    <a:pt x="161105" y="89836"/>
                    <a:pt x="163098" y="90471"/>
                    <a:pt x="165136" y="91051"/>
                  </a:cubicBezTo>
                  <a:lnTo>
                    <a:pt x="165136" y="91051"/>
                  </a:lnTo>
                  <a:cubicBezTo>
                    <a:pt x="164821" y="91715"/>
                    <a:pt x="164461" y="92360"/>
                    <a:pt x="164053" y="92981"/>
                  </a:cubicBezTo>
                  <a:cubicBezTo>
                    <a:pt x="162102" y="96202"/>
                    <a:pt x="159857" y="99227"/>
                    <a:pt x="157905" y="102448"/>
                  </a:cubicBezTo>
                  <a:cubicBezTo>
                    <a:pt x="156246" y="105083"/>
                    <a:pt x="154489" y="108108"/>
                    <a:pt x="154294" y="111328"/>
                  </a:cubicBezTo>
                  <a:cubicBezTo>
                    <a:pt x="154197" y="114354"/>
                    <a:pt x="155758" y="117184"/>
                    <a:pt x="158491" y="118648"/>
                  </a:cubicBezTo>
                  <a:cubicBezTo>
                    <a:pt x="161944" y="120633"/>
                    <a:pt x="165779" y="121626"/>
                    <a:pt x="169726" y="121626"/>
                  </a:cubicBezTo>
                  <a:cubicBezTo>
                    <a:pt x="170241" y="121626"/>
                    <a:pt x="170757" y="121609"/>
                    <a:pt x="171275" y="121576"/>
                  </a:cubicBezTo>
                  <a:cubicBezTo>
                    <a:pt x="175179" y="121380"/>
                    <a:pt x="178790" y="119917"/>
                    <a:pt x="181718" y="117379"/>
                  </a:cubicBezTo>
                  <a:cubicBezTo>
                    <a:pt x="182739" y="116485"/>
                    <a:pt x="183625" y="115472"/>
                    <a:pt x="184363" y="114375"/>
                  </a:cubicBezTo>
                  <a:lnTo>
                    <a:pt x="184363" y="114375"/>
                  </a:lnTo>
                  <a:cubicBezTo>
                    <a:pt x="185824" y="115492"/>
                    <a:pt x="187498" y="116324"/>
                    <a:pt x="189330" y="116794"/>
                  </a:cubicBezTo>
                  <a:cubicBezTo>
                    <a:pt x="190327" y="117021"/>
                    <a:pt x="191340" y="117133"/>
                    <a:pt x="192353" y="117133"/>
                  </a:cubicBezTo>
                  <a:cubicBezTo>
                    <a:pt x="194811" y="117133"/>
                    <a:pt x="197268" y="116476"/>
                    <a:pt x="199479" y="115232"/>
                  </a:cubicBezTo>
                  <a:cubicBezTo>
                    <a:pt x="206232" y="111596"/>
                    <a:pt x="210143" y="104044"/>
                    <a:pt x="210872" y="96527"/>
                  </a:cubicBezTo>
                  <a:lnTo>
                    <a:pt x="210872" y="96527"/>
                  </a:lnTo>
                  <a:cubicBezTo>
                    <a:pt x="212088" y="97050"/>
                    <a:pt x="213304" y="97585"/>
                    <a:pt x="214509" y="98154"/>
                  </a:cubicBezTo>
                  <a:cubicBezTo>
                    <a:pt x="218315" y="100008"/>
                    <a:pt x="221828" y="102643"/>
                    <a:pt x="225634" y="104204"/>
                  </a:cubicBezTo>
                  <a:cubicBezTo>
                    <a:pt x="227849" y="105161"/>
                    <a:pt x="230220" y="105780"/>
                    <a:pt x="232546" y="105780"/>
                  </a:cubicBezTo>
                  <a:cubicBezTo>
                    <a:pt x="234729" y="105780"/>
                    <a:pt x="236872" y="105234"/>
                    <a:pt x="238809" y="103911"/>
                  </a:cubicBezTo>
                  <a:cubicBezTo>
                    <a:pt x="242908" y="100691"/>
                    <a:pt x="245250" y="95714"/>
                    <a:pt x="245153" y="90444"/>
                  </a:cubicBezTo>
                  <a:cubicBezTo>
                    <a:pt x="244957" y="85759"/>
                    <a:pt x="242908" y="81173"/>
                    <a:pt x="239492" y="77855"/>
                  </a:cubicBezTo>
                  <a:cubicBezTo>
                    <a:pt x="235686" y="74341"/>
                    <a:pt x="231002" y="71901"/>
                    <a:pt x="225927" y="70926"/>
                  </a:cubicBezTo>
                  <a:cubicBezTo>
                    <a:pt x="216100" y="68688"/>
                    <a:pt x="204722" y="69360"/>
                    <a:pt x="196529" y="62498"/>
                  </a:cubicBezTo>
                  <a:lnTo>
                    <a:pt x="196529" y="62498"/>
                  </a:lnTo>
                  <a:cubicBezTo>
                    <a:pt x="196537" y="62477"/>
                    <a:pt x="196544" y="62456"/>
                    <a:pt x="196552" y="62435"/>
                  </a:cubicBezTo>
                  <a:cubicBezTo>
                    <a:pt x="197918" y="58531"/>
                    <a:pt x="199187" y="54530"/>
                    <a:pt x="200358" y="50626"/>
                  </a:cubicBezTo>
                  <a:cubicBezTo>
                    <a:pt x="201958" y="45085"/>
                    <a:pt x="203698" y="38467"/>
                    <a:pt x="204356" y="31833"/>
                  </a:cubicBezTo>
                  <a:lnTo>
                    <a:pt x="204356" y="31833"/>
                  </a:lnTo>
                  <a:cubicBezTo>
                    <a:pt x="204865" y="31569"/>
                    <a:pt x="205356" y="31266"/>
                    <a:pt x="205823" y="30913"/>
                  </a:cubicBezTo>
                  <a:cubicBezTo>
                    <a:pt x="210410" y="27595"/>
                    <a:pt x="211678" y="22227"/>
                    <a:pt x="211386" y="16860"/>
                  </a:cubicBezTo>
                  <a:cubicBezTo>
                    <a:pt x="211093" y="13054"/>
                    <a:pt x="209727" y="6808"/>
                    <a:pt x="213338" y="4075"/>
                  </a:cubicBezTo>
                  <a:cubicBezTo>
                    <a:pt x="214337" y="3335"/>
                    <a:pt x="215547" y="3058"/>
                    <a:pt x="216819" y="3058"/>
                  </a:cubicBezTo>
                  <a:cubicBezTo>
                    <a:pt x="218900" y="3058"/>
                    <a:pt x="221145" y="3799"/>
                    <a:pt x="222902" y="4466"/>
                  </a:cubicBezTo>
                  <a:cubicBezTo>
                    <a:pt x="226512" y="5929"/>
                    <a:pt x="229831" y="8174"/>
                    <a:pt x="232466" y="11004"/>
                  </a:cubicBezTo>
                  <a:cubicBezTo>
                    <a:pt x="235003" y="13737"/>
                    <a:pt x="236174" y="17640"/>
                    <a:pt x="236955" y="21154"/>
                  </a:cubicBezTo>
                  <a:cubicBezTo>
                    <a:pt x="238321" y="28278"/>
                    <a:pt x="237248" y="39111"/>
                    <a:pt x="228074" y="39501"/>
                  </a:cubicBezTo>
                  <a:cubicBezTo>
                    <a:pt x="227782" y="39514"/>
                    <a:pt x="227481" y="39519"/>
                    <a:pt x="227171" y="39519"/>
                  </a:cubicBezTo>
                  <a:cubicBezTo>
                    <a:pt x="224304" y="39519"/>
                    <a:pt x="220702" y="39030"/>
                    <a:pt x="217237" y="39030"/>
                  </a:cubicBezTo>
                  <a:cubicBezTo>
                    <a:pt x="212424" y="39030"/>
                    <a:pt x="207874" y="39973"/>
                    <a:pt x="205921" y="44478"/>
                  </a:cubicBezTo>
                  <a:cubicBezTo>
                    <a:pt x="204164" y="48479"/>
                    <a:pt x="206408" y="52578"/>
                    <a:pt x="209434" y="55311"/>
                  </a:cubicBezTo>
                  <a:cubicBezTo>
                    <a:pt x="212947" y="58336"/>
                    <a:pt x="217339" y="60093"/>
                    <a:pt x="221926" y="60093"/>
                  </a:cubicBezTo>
                  <a:cubicBezTo>
                    <a:pt x="222332" y="60108"/>
                    <a:pt x="222747" y="60115"/>
                    <a:pt x="223167" y="60115"/>
                  </a:cubicBezTo>
                  <a:cubicBezTo>
                    <a:pt x="224823" y="60115"/>
                    <a:pt x="226572" y="60018"/>
                    <a:pt x="228318" y="60018"/>
                  </a:cubicBezTo>
                  <a:cubicBezTo>
                    <a:pt x="231657" y="60018"/>
                    <a:pt x="234986" y="60372"/>
                    <a:pt x="237638" y="62435"/>
                  </a:cubicBezTo>
                  <a:cubicBezTo>
                    <a:pt x="240761" y="64875"/>
                    <a:pt x="242127" y="69169"/>
                    <a:pt x="243689" y="72585"/>
                  </a:cubicBezTo>
                  <a:cubicBezTo>
                    <a:pt x="243969" y="73177"/>
                    <a:pt x="244430" y="73421"/>
                    <a:pt x="244897" y="73421"/>
                  </a:cubicBezTo>
                  <a:cubicBezTo>
                    <a:pt x="245892" y="73421"/>
                    <a:pt x="246921" y="72316"/>
                    <a:pt x="246324" y="71121"/>
                  </a:cubicBezTo>
                  <a:cubicBezTo>
                    <a:pt x="244567" y="67315"/>
                    <a:pt x="243201" y="63021"/>
                    <a:pt x="239883" y="60288"/>
                  </a:cubicBezTo>
                  <a:cubicBezTo>
                    <a:pt x="236474" y="57435"/>
                    <a:pt x="232036" y="57027"/>
                    <a:pt x="227718" y="57027"/>
                  </a:cubicBezTo>
                  <a:cubicBezTo>
                    <a:pt x="226719" y="57027"/>
                    <a:pt x="225727" y="57049"/>
                    <a:pt x="224756" y="57067"/>
                  </a:cubicBezTo>
                  <a:cubicBezTo>
                    <a:pt x="224201" y="57106"/>
                    <a:pt x="223642" y="57125"/>
                    <a:pt x="223081" y="57125"/>
                  </a:cubicBezTo>
                  <a:cubicBezTo>
                    <a:pt x="220785" y="57125"/>
                    <a:pt x="218462" y="56798"/>
                    <a:pt x="216265" y="56092"/>
                  </a:cubicBezTo>
                  <a:cubicBezTo>
                    <a:pt x="214216" y="55213"/>
                    <a:pt x="212459" y="54042"/>
                    <a:pt x="210898" y="52481"/>
                  </a:cubicBezTo>
                  <a:cubicBezTo>
                    <a:pt x="209434" y="51114"/>
                    <a:pt x="208068" y="49065"/>
                    <a:pt x="208360" y="46918"/>
                  </a:cubicBezTo>
                  <a:cubicBezTo>
                    <a:pt x="208556" y="45161"/>
                    <a:pt x="209727" y="43697"/>
                    <a:pt x="211386" y="43014"/>
                  </a:cubicBezTo>
                  <a:cubicBezTo>
                    <a:pt x="213095" y="42313"/>
                    <a:pt x="214981" y="42104"/>
                    <a:pt x="216885" y="42104"/>
                  </a:cubicBezTo>
                  <a:cubicBezTo>
                    <a:pt x="219222" y="42104"/>
                    <a:pt x="221585" y="42419"/>
                    <a:pt x="223682" y="42526"/>
                  </a:cubicBezTo>
                  <a:cubicBezTo>
                    <a:pt x="224676" y="42576"/>
                    <a:pt x="225670" y="42619"/>
                    <a:pt x="226653" y="42619"/>
                  </a:cubicBezTo>
                  <a:cubicBezTo>
                    <a:pt x="229529" y="42619"/>
                    <a:pt x="232310" y="42248"/>
                    <a:pt x="234710" y="40574"/>
                  </a:cubicBezTo>
                  <a:cubicBezTo>
                    <a:pt x="241834" y="35305"/>
                    <a:pt x="241444" y="24667"/>
                    <a:pt x="239102" y="17152"/>
                  </a:cubicBezTo>
                  <a:cubicBezTo>
                    <a:pt x="238126" y="13542"/>
                    <a:pt x="236272" y="10321"/>
                    <a:pt x="233637" y="7686"/>
                  </a:cubicBezTo>
                  <a:cubicBezTo>
                    <a:pt x="230611" y="4856"/>
                    <a:pt x="227098" y="2709"/>
                    <a:pt x="223292" y="1245"/>
                  </a:cubicBezTo>
                  <a:cubicBezTo>
                    <a:pt x="221337" y="555"/>
                    <a:pt x="219146" y="1"/>
                    <a:pt x="2170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5" name="Google Shape;1040;p35">
              <a:extLst>
                <a:ext uri="{FF2B5EF4-FFF2-40B4-BE49-F238E27FC236}">
                  <a16:creationId xmlns:a16="http://schemas.microsoft.com/office/drawing/2014/main" id="{414DB02D-C920-48D9-B72F-EA16DB25F45A}"/>
                </a:ext>
              </a:extLst>
            </p:cNvPr>
            <p:cNvSpPr/>
            <p:nvPr/>
          </p:nvSpPr>
          <p:spPr>
            <a:xfrm>
              <a:off x="345475" y="1343100"/>
              <a:ext cx="1917700" cy="2959500"/>
            </a:xfrm>
            <a:custGeom>
              <a:avLst/>
              <a:gdLst/>
              <a:ahLst/>
              <a:cxnLst/>
              <a:rect l="l" t="t" r="r" b="b"/>
              <a:pathLst>
                <a:path w="76708" h="118380" extrusionOk="0">
                  <a:moveTo>
                    <a:pt x="11737" y="2985"/>
                  </a:moveTo>
                  <a:cubicBezTo>
                    <a:pt x="12086" y="2985"/>
                    <a:pt x="12436" y="3005"/>
                    <a:pt x="12785" y="3045"/>
                  </a:cubicBezTo>
                  <a:cubicBezTo>
                    <a:pt x="15420" y="3338"/>
                    <a:pt x="17664" y="4997"/>
                    <a:pt x="18738" y="7437"/>
                  </a:cubicBezTo>
                  <a:cubicBezTo>
                    <a:pt x="20299" y="11145"/>
                    <a:pt x="18640" y="15439"/>
                    <a:pt x="16884" y="18757"/>
                  </a:cubicBezTo>
                  <a:cubicBezTo>
                    <a:pt x="15916" y="20615"/>
                    <a:pt x="14841" y="22442"/>
                    <a:pt x="13835" y="24293"/>
                  </a:cubicBezTo>
                  <a:lnTo>
                    <a:pt x="13835" y="24293"/>
                  </a:lnTo>
                  <a:cubicBezTo>
                    <a:pt x="13582" y="24139"/>
                    <a:pt x="13329" y="23986"/>
                    <a:pt x="13077" y="23832"/>
                  </a:cubicBezTo>
                  <a:cubicBezTo>
                    <a:pt x="9369" y="21588"/>
                    <a:pt x="5368" y="18953"/>
                    <a:pt x="4001" y="14561"/>
                  </a:cubicBezTo>
                  <a:cubicBezTo>
                    <a:pt x="3025" y="11438"/>
                    <a:pt x="3318" y="7632"/>
                    <a:pt x="5758" y="5290"/>
                  </a:cubicBezTo>
                  <a:cubicBezTo>
                    <a:pt x="7358" y="3774"/>
                    <a:pt x="9539" y="2985"/>
                    <a:pt x="11737" y="2985"/>
                  </a:cubicBezTo>
                  <a:close/>
                  <a:moveTo>
                    <a:pt x="15146" y="28681"/>
                  </a:moveTo>
                  <a:cubicBezTo>
                    <a:pt x="17248" y="30042"/>
                    <a:pt x="19274" y="31526"/>
                    <a:pt x="20885" y="33396"/>
                  </a:cubicBezTo>
                  <a:cubicBezTo>
                    <a:pt x="23798" y="36616"/>
                    <a:pt x="24965" y="41282"/>
                    <a:pt x="24763" y="45690"/>
                  </a:cubicBezTo>
                  <a:lnTo>
                    <a:pt x="24763" y="45690"/>
                  </a:lnTo>
                  <a:cubicBezTo>
                    <a:pt x="23667" y="45636"/>
                    <a:pt x="22597" y="45549"/>
                    <a:pt x="21568" y="45400"/>
                  </a:cubicBezTo>
                  <a:cubicBezTo>
                    <a:pt x="19616" y="45205"/>
                    <a:pt x="17762" y="44522"/>
                    <a:pt x="16103" y="43351"/>
                  </a:cubicBezTo>
                  <a:cubicBezTo>
                    <a:pt x="14346" y="41789"/>
                    <a:pt x="13370" y="39544"/>
                    <a:pt x="13273" y="37202"/>
                  </a:cubicBezTo>
                  <a:cubicBezTo>
                    <a:pt x="13054" y="34195"/>
                    <a:pt x="13907" y="31372"/>
                    <a:pt x="15146" y="28681"/>
                  </a:cubicBezTo>
                  <a:close/>
                  <a:moveTo>
                    <a:pt x="36881" y="49413"/>
                  </a:moveTo>
                  <a:lnTo>
                    <a:pt x="36881" y="49413"/>
                  </a:lnTo>
                  <a:cubicBezTo>
                    <a:pt x="38229" y="49688"/>
                    <a:pt x="39542" y="50088"/>
                    <a:pt x="40794" y="50670"/>
                  </a:cubicBezTo>
                  <a:cubicBezTo>
                    <a:pt x="47023" y="53611"/>
                    <a:pt x="46656" y="60311"/>
                    <a:pt x="44997" y="66009"/>
                  </a:cubicBezTo>
                  <a:lnTo>
                    <a:pt x="44997" y="66009"/>
                  </a:lnTo>
                  <a:cubicBezTo>
                    <a:pt x="43910" y="65147"/>
                    <a:pt x="42863" y="64236"/>
                    <a:pt x="41867" y="63259"/>
                  </a:cubicBezTo>
                  <a:cubicBezTo>
                    <a:pt x="39622" y="61210"/>
                    <a:pt x="37963" y="58477"/>
                    <a:pt x="36988" y="55550"/>
                  </a:cubicBezTo>
                  <a:cubicBezTo>
                    <a:pt x="36546" y="53506"/>
                    <a:pt x="36510" y="51431"/>
                    <a:pt x="36881" y="49413"/>
                  </a:cubicBezTo>
                  <a:close/>
                  <a:moveTo>
                    <a:pt x="28388" y="48815"/>
                  </a:moveTo>
                  <a:cubicBezTo>
                    <a:pt x="30289" y="48815"/>
                    <a:pt x="32223" y="48831"/>
                    <a:pt x="34125" y="49012"/>
                  </a:cubicBezTo>
                  <a:lnTo>
                    <a:pt x="34125" y="49012"/>
                  </a:lnTo>
                  <a:cubicBezTo>
                    <a:pt x="33602" y="51796"/>
                    <a:pt x="33743" y="54666"/>
                    <a:pt x="34548" y="57404"/>
                  </a:cubicBezTo>
                  <a:cubicBezTo>
                    <a:pt x="36199" y="62214"/>
                    <a:pt x="39910" y="65863"/>
                    <a:pt x="44011" y="68932"/>
                  </a:cubicBezTo>
                  <a:lnTo>
                    <a:pt x="44011" y="68932"/>
                  </a:lnTo>
                  <a:cubicBezTo>
                    <a:pt x="42596" y="72644"/>
                    <a:pt x="40847" y="76192"/>
                    <a:pt x="38842" y="79655"/>
                  </a:cubicBezTo>
                  <a:cubicBezTo>
                    <a:pt x="37573" y="81861"/>
                    <a:pt x="36179" y="83975"/>
                    <a:pt x="34820" y="86100"/>
                  </a:cubicBezTo>
                  <a:lnTo>
                    <a:pt x="34820" y="86100"/>
                  </a:lnTo>
                  <a:cubicBezTo>
                    <a:pt x="31670" y="85002"/>
                    <a:pt x="28247" y="84896"/>
                    <a:pt x="24984" y="84632"/>
                  </a:cubicBezTo>
                  <a:cubicBezTo>
                    <a:pt x="19811" y="84339"/>
                    <a:pt x="9759" y="84534"/>
                    <a:pt x="8393" y="77898"/>
                  </a:cubicBezTo>
                  <a:cubicBezTo>
                    <a:pt x="7807" y="73897"/>
                    <a:pt x="9174" y="69798"/>
                    <a:pt x="12101" y="66870"/>
                  </a:cubicBezTo>
                  <a:cubicBezTo>
                    <a:pt x="14736" y="64040"/>
                    <a:pt x="18250" y="62088"/>
                    <a:pt x="21178" y="59551"/>
                  </a:cubicBezTo>
                  <a:cubicBezTo>
                    <a:pt x="24541" y="56860"/>
                    <a:pt x="26675" y="53033"/>
                    <a:pt x="27391" y="48816"/>
                  </a:cubicBezTo>
                  <a:lnTo>
                    <a:pt x="27391" y="48816"/>
                  </a:lnTo>
                  <a:cubicBezTo>
                    <a:pt x="27722" y="48815"/>
                    <a:pt x="28055" y="48815"/>
                    <a:pt x="28388" y="48815"/>
                  </a:cubicBezTo>
                  <a:close/>
                  <a:moveTo>
                    <a:pt x="36076" y="90022"/>
                  </a:moveTo>
                  <a:cubicBezTo>
                    <a:pt x="38837" y="91452"/>
                    <a:pt x="41153" y="93653"/>
                    <a:pt x="42745" y="96440"/>
                  </a:cubicBezTo>
                  <a:cubicBezTo>
                    <a:pt x="44990" y="100344"/>
                    <a:pt x="44112" y="105126"/>
                    <a:pt x="39818" y="107273"/>
                  </a:cubicBezTo>
                  <a:cubicBezTo>
                    <a:pt x="37502" y="108319"/>
                    <a:pt x="34729" y="108450"/>
                    <a:pt x="32154" y="108454"/>
                  </a:cubicBezTo>
                  <a:lnTo>
                    <a:pt x="32154" y="108454"/>
                  </a:lnTo>
                  <a:cubicBezTo>
                    <a:pt x="31997" y="108205"/>
                    <a:pt x="31851" y="107942"/>
                    <a:pt x="31718" y="107663"/>
                  </a:cubicBezTo>
                  <a:cubicBezTo>
                    <a:pt x="29766" y="103467"/>
                    <a:pt x="31718" y="98197"/>
                    <a:pt x="33669" y="94293"/>
                  </a:cubicBezTo>
                  <a:cubicBezTo>
                    <a:pt x="34401" y="92830"/>
                    <a:pt x="35220" y="91417"/>
                    <a:pt x="36076" y="90022"/>
                  </a:cubicBezTo>
                  <a:close/>
                  <a:moveTo>
                    <a:pt x="46611" y="70781"/>
                  </a:moveTo>
                  <a:cubicBezTo>
                    <a:pt x="47243" y="71211"/>
                    <a:pt x="47875" y="71631"/>
                    <a:pt x="48503" y="72043"/>
                  </a:cubicBezTo>
                  <a:cubicBezTo>
                    <a:pt x="54554" y="75946"/>
                    <a:pt x="61288" y="79362"/>
                    <a:pt x="66460" y="84534"/>
                  </a:cubicBezTo>
                  <a:cubicBezTo>
                    <a:pt x="68900" y="86681"/>
                    <a:pt x="70657" y="89609"/>
                    <a:pt x="71438" y="92732"/>
                  </a:cubicBezTo>
                  <a:cubicBezTo>
                    <a:pt x="72218" y="96831"/>
                    <a:pt x="70852" y="101027"/>
                    <a:pt x="67827" y="103857"/>
                  </a:cubicBezTo>
                  <a:cubicBezTo>
                    <a:pt x="61678" y="110298"/>
                    <a:pt x="52700" y="112055"/>
                    <a:pt x="44209" y="112445"/>
                  </a:cubicBezTo>
                  <a:cubicBezTo>
                    <a:pt x="43620" y="112471"/>
                    <a:pt x="43010" y="112488"/>
                    <a:pt x="42388" y="112488"/>
                  </a:cubicBezTo>
                  <a:cubicBezTo>
                    <a:pt x="40008" y="112488"/>
                    <a:pt x="37466" y="112236"/>
                    <a:pt x="35368" y="111237"/>
                  </a:cubicBezTo>
                  <a:lnTo>
                    <a:pt x="35368" y="111237"/>
                  </a:lnTo>
                  <a:cubicBezTo>
                    <a:pt x="38227" y="110973"/>
                    <a:pt x="40993" y="110365"/>
                    <a:pt x="43233" y="108444"/>
                  </a:cubicBezTo>
                  <a:cubicBezTo>
                    <a:pt x="46942" y="105516"/>
                    <a:pt x="48113" y="100344"/>
                    <a:pt x="46064" y="96148"/>
                  </a:cubicBezTo>
                  <a:cubicBezTo>
                    <a:pt x="44231" y="92399"/>
                    <a:pt x="41332" y="89362"/>
                    <a:pt x="37730" y="87399"/>
                  </a:cubicBezTo>
                  <a:lnTo>
                    <a:pt x="37730" y="87399"/>
                  </a:lnTo>
                  <a:cubicBezTo>
                    <a:pt x="38767" y="85779"/>
                    <a:pt x="39814" y="84157"/>
                    <a:pt x="40794" y="82485"/>
                  </a:cubicBezTo>
                  <a:cubicBezTo>
                    <a:pt x="42941" y="78874"/>
                    <a:pt x="44892" y="75068"/>
                    <a:pt x="46454" y="71164"/>
                  </a:cubicBezTo>
                  <a:cubicBezTo>
                    <a:pt x="46506" y="71037"/>
                    <a:pt x="46559" y="70910"/>
                    <a:pt x="46611" y="70781"/>
                  </a:cubicBezTo>
                  <a:close/>
                  <a:moveTo>
                    <a:pt x="11773" y="1"/>
                  </a:moveTo>
                  <a:cubicBezTo>
                    <a:pt x="8204" y="1"/>
                    <a:pt x="4707" y="1641"/>
                    <a:pt x="2440" y="4704"/>
                  </a:cubicBezTo>
                  <a:cubicBezTo>
                    <a:pt x="488" y="7827"/>
                    <a:pt x="0" y="11828"/>
                    <a:pt x="1171" y="15439"/>
                  </a:cubicBezTo>
                  <a:cubicBezTo>
                    <a:pt x="2537" y="19733"/>
                    <a:pt x="6051" y="22759"/>
                    <a:pt x="9662" y="25199"/>
                  </a:cubicBezTo>
                  <a:cubicBezTo>
                    <a:pt x="10556" y="25810"/>
                    <a:pt x="11496" y="26400"/>
                    <a:pt x="12449" y="26991"/>
                  </a:cubicBezTo>
                  <a:lnTo>
                    <a:pt x="12449" y="26991"/>
                  </a:lnTo>
                  <a:cubicBezTo>
                    <a:pt x="11515" y="28953"/>
                    <a:pt x="10747" y="30970"/>
                    <a:pt x="10345" y="33103"/>
                  </a:cubicBezTo>
                  <a:cubicBezTo>
                    <a:pt x="9564" y="37788"/>
                    <a:pt x="10540" y="43155"/>
                    <a:pt x="14541" y="46083"/>
                  </a:cubicBezTo>
                  <a:cubicBezTo>
                    <a:pt x="17313" y="48085"/>
                    <a:pt x="20934" y="48568"/>
                    <a:pt x="24400" y="48731"/>
                  </a:cubicBezTo>
                  <a:lnTo>
                    <a:pt x="24400" y="48731"/>
                  </a:lnTo>
                  <a:cubicBezTo>
                    <a:pt x="24369" y="48890"/>
                    <a:pt x="24335" y="49049"/>
                    <a:pt x="24301" y="49206"/>
                  </a:cubicBezTo>
                  <a:cubicBezTo>
                    <a:pt x="22349" y="57794"/>
                    <a:pt x="13273" y="60234"/>
                    <a:pt x="8393" y="66577"/>
                  </a:cubicBezTo>
                  <a:cubicBezTo>
                    <a:pt x="4001" y="72433"/>
                    <a:pt x="3611" y="81997"/>
                    <a:pt x="11028" y="85315"/>
                  </a:cubicBezTo>
                  <a:cubicBezTo>
                    <a:pt x="17567" y="88340"/>
                    <a:pt x="25081" y="87169"/>
                    <a:pt x="31913" y="88536"/>
                  </a:cubicBezTo>
                  <a:cubicBezTo>
                    <a:pt x="32317" y="88622"/>
                    <a:pt x="32716" y="88722"/>
                    <a:pt x="33109" y="88836"/>
                  </a:cubicBezTo>
                  <a:lnTo>
                    <a:pt x="33109" y="88836"/>
                  </a:lnTo>
                  <a:cubicBezTo>
                    <a:pt x="32664" y="89574"/>
                    <a:pt x="32230" y="90318"/>
                    <a:pt x="31815" y="91073"/>
                  </a:cubicBezTo>
                  <a:cubicBezTo>
                    <a:pt x="29570" y="95172"/>
                    <a:pt x="27423" y="100051"/>
                    <a:pt x="27814" y="104833"/>
                  </a:cubicBezTo>
                  <a:cubicBezTo>
                    <a:pt x="27918" y="106115"/>
                    <a:pt x="28234" y="107341"/>
                    <a:pt x="28727" y="108472"/>
                  </a:cubicBezTo>
                  <a:lnTo>
                    <a:pt x="28727" y="108472"/>
                  </a:lnTo>
                  <a:cubicBezTo>
                    <a:pt x="25268" y="108554"/>
                    <a:pt x="21698" y="108667"/>
                    <a:pt x="18445" y="109811"/>
                  </a:cubicBezTo>
                  <a:cubicBezTo>
                    <a:pt x="15224" y="110591"/>
                    <a:pt x="12687" y="113226"/>
                    <a:pt x="11906" y="116447"/>
                  </a:cubicBezTo>
                  <a:cubicBezTo>
                    <a:pt x="11670" y="117627"/>
                    <a:pt x="12648" y="118379"/>
                    <a:pt x="13544" y="118379"/>
                  </a:cubicBezTo>
                  <a:cubicBezTo>
                    <a:pt x="14129" y="118379"/>
                    <a:pt x="14680" y="118058"/>
                    <a:pt x="14834" y="117325"/>
                  </a:cubicBezTo>
                  <a:cubicBezTo>
                    <a:pt x="15615" y="113909"/>
                    <a:pt x="18640" y="112641"/>
                    <a:pt x="21763" y="112055"/>
                  </a:cubicBezTo>
                  <a:cubicBezTo>
                    <a:pt x="24724" y="111537"/>
                    <a:pt x="27684" y="111524"/>
                    <a:pt x="30645" y="111463"/>
                  </a:cubicBezTo>
                  <a:lnTo>
                    <a:pt x="30645" y="111463"/>
                  </a:lnTo>
                  <a:cubicBezTo>
                    <a:pt x="32069" y="113056"/>
                    <a:pt x="33949" y="114236"/>
                    <a:pt x="36109" y="114788"/>
                  </a:cubicBezTo>
                  <a:cubicBezTo>
                    <a:pt x="38172" y="115338"/>
                    <a:pt x="40343" y="115522"/>
                    <a:pt x="42530" y="115522"/>
                  </a:cubicBezTo>
                  <a:cubicBezTo>
                    <a:pt x="44999" y="115522"/>
                    <a:pt x="47489" y="115287"/>
                    <a:pt x="49870" y="115080"/>
                  </a:cubicBezTo>
                  <a:cubicBezTo>
                    <a:pt x="54261" y="114592"/>
                    <a:pt x="58458" y="113421"/>
                    <a:pt x="62361" y="111372"/>
                  </a:cubicBezTo>
                  <a:cubicBezTo>
                    <a:pt x="70071" y="107566"/>
                    <a:pt x="76708" y="99954"/>
                    <a:pt x="73975" y="90878"/>
                  </a:cubicBezTo>
                  <a:cubicBezTo>
                    <a:pt x="71926" y="84046"/>
                    <a:pt x="65582" y="79459"/>
                    <a:pt x="60019" y="75751"/>
                  </a:cubicBezTo>
                  <a:cubicBezTo>
                    <a:pt x="55956" y="73107"/>
                    <a:pt x="51638" y="70761"/>
                    <a:pt x="47655" y="67981"/>
                  </a:cubicBezTo>
                  <a:lnTo>
                    <a:pt x="47655" y="67981"/>
                  </a:lnTo>
                  <a:cubicBezTo>
                    <a:pt x="49563" y="62338"/>
                    <a:pt x="50518" y="55695"/>
                    <a:pt x="46356" y="50963"/>
                  </a:cubicBezTo>
                  <a:cubicBezTo>
                    <a:pt x="44034" y="48266"/>
                    <a:pt x="41037" y="46993"/>
                    <a:pt x="37766" y="46381"/>
                  </a:cubicBezTo>
                  <a:lnTo>
                    <a:pt x="37766" y="46381"/>
                  </a:lnTo>
                  <a:cubicBezTo>
                    <a:pt x="37968" y="45884"/>
                    <a:pt x="38196" y="45394"/>
                    <a:pt x="38451" y="44912"/>
                  </a:cubicBezTo>
                  <a:cubicBezTo>
                    <a:pt x="40891" y="40228"/>
                    <a:pt x="45380" y="36812"/>
                    <a:pt x="48406" y="32420"/>
                  </a:cubicBezTo>
                  <a:cubicBezTo>
                    <a:pt x="51529" y="27638"/>
                    <a:pt x="52895" y="21783"/>
                    <a:pt x="52212" y="16122"/>
                  </a:cubicBezTo>
                  <a:cubicBezTo>
                    <a:pt x="51529" y="10560"/>
                    <a:pt x="49187" y="5290"/>
                    <a:pt x="45380" y="1093"/>
                  </a:cubicBezTo>
                  <a:cubicBezTo>
                    <a:pt x="45074" y="787"/>
                    <a:pt x="44727" y="657"/>
                    <a:pt x="44391" y="657"/>
                  </a:cubicBezTo>
                  <a:cubicBezTo>
                    <a:pt x="43227" y="657"/>
                    <a:pt x="42174" y="2203"/>
                    <a:pt x="43233" y="3338"/>
                  </a:cubicBezTo>
                  <a:lnTo>
                    <a:pt x="43429" y="3338"/>
                  </a:lnTo>
                  <a:cubicBezTo>
                    <a:pt x="47430" y="7730"/>
                    <a:pt x="49674" y="13488"/>
                    <a:pt x="49479" y="19441"/>
                  </a:cubicBezTo>
                  <a:cubicBezTo>
                    <a:pt x="49479" y="22368"/>
                    <a:pt x="48796" y="25394"/>
                    <a:pt x="47625" y="28126"/>
                  </a:cubicBezTo>
                  <a:cubicBezTo>
                    <a:pt x="46454" y="30566"/>
                    <a:pt x="44892" y="32713"/>
                    <a:pt x="42941" y="34665"/>
                  </a:cubicBezTo>
                  <a:cubicBezTo>
                    <a:pt x="39811" y="38152"/>
                    <a:pt x="36600" y="41557"/>
                    <a:pt x="34958" y="46005"/>
                  </a:cubicBezTo>
                  <a:lnTo>
                    <a:pt x="34958" y="46005"/>
                  </a:lnTo>
                  <a:cubicBezTo>
                    <a:pt x="32565" y="45793"/>
                    <a:pt x="30093" y="45804"/>
                    <a:pt x="27682" y="45771"/>
                  </a:cubicBezTo>
                  <a:lnTo>
                    <a:pt x="27682" y="45771"/>
                  </a:lnTo>
                  <a:cubicBezTo>
                    <a:pt x="27862" y="41128"/>
                    <a:pt x="26855" y="36336"/>
                    <a:pt x="24105" y="32615"/>
                  </a:cubicBezTo>
                  <a:cubicBezTo>
                    <a:pt x="22086" y="29830"/>
                    <a:pt x="19370" y="27789"/>
                    <a:pt x="16526" y="25963"/>
                  </a:cubicBezTo>
                  <a:lnTo>
                    <a:pt x="16526" y="25963"/>
                  </a:lnTo>
                  <a:cubicBezTo>
                    <a:pt x="17156" y="24809"/>
                    <a:pt x="17816" y="23677"/>
                    <a:pt x="18445" y="22564"/>
                  </a:cubicBezTo>
                  <a:cubicBezTo>
                    <a:pt x="20592" y="18660"/>
                    <a:pt x="22837" y="14171"/>
                    <a:pt x="22446" y="9584"/>
                  </a:cubicBezTo>
                  <a:cubicBezTo>
                    <a:pt x="22251" y="6363"/>
                    <a:pt x="20592" y="3533"/>
                    <a:pt x="17957" y="1777"/>
                  </a:cubicBezTo>
                  <a:cubicBezTo>
                    <a:pt x="16032" y="578"/>
                    <a:pt x="13890" y="1"/>
                    <a:pt x="11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6" name="Google Shape;1041;p35">
              <a:extLst>
                <a:ext uri="{FF2B5EF4-FFF2-40B4-BE49-F238E27FC236}">
                  <a16:creationId xmlns:a16="http://schemas.microsoft.com/office/drawing/2014/main" id="{58E95D83-EA9E-4A3D-8AB4-94285A335331}"/>
                </a:ext>
              </a:extLst>
            </p:cNvPr>
            <p:cNvSpPr/>
            <p:nvPr/>
          </p:nvSpPr>
          <p:spPr>
            <a:xfrm>
              <a:off x="1794950" y="1186625"/>
              <a:ext cx="1327025" cy="817800"/>
            </a:xfrm>
            <a:custGeom>
              <a:avLst/>
              <a:gdLst/>
              <a:ahLst/>
              <a:cxnLst/>
              <a:rect l="l" t="t" r="r" b="b"/>
              <a:pathLst>
                <a:path w="53081" h="32712" extrusionOk="0">
                  <a:moveTo>
                    <a:pt x="50178" y="0"/>
                  </a:moveTo>
                  <a:cubicBezTo>
                    <a:pt x="39517" y="0"/>
                    <a:pt x="36171" y="12749"/>
                    <a:pt x="31903" y="20430"/>
                  </a:cubicBezTo>
                  <a:cubicBezTo>
                    <a:pt x="29464" y="25016"/>
                    <a:pt x="25755" y="28823"/>
                    <a:pt x="20388" y="29603"/>
                  </a:cubicBezTo>
                  <a:cubicBezTo>
                    <a:pt x="19999" y="29660"/>
                    <a:pt x="19622" y="29687"/>
                    <a:pt x="19256" y="29687"/>
                  </a:cubicBezTo>
                  <a:cubicBezTo>
                    <a:pt x="15208" y="29687"/>
                    <a:pt x="12508" y="26368"/>
                    <a:pt x="10628" y="22967"/>
                  </a:cubicBezTo>
                  <a:cubicBezTo>
                    <a:pt x="7701" y="17990"/>
                    <a:pt x="6042" y="12427"/>
                    <a:pt x="3309" y="7352"/>
                  </a:cubicBezTo>
                  <a:cubicBezTo>
                    <a:pt x="3007" y="6808"/>
                    <a:pt x="2545" y="6582"/>
                    <a:pt x="2081" y="6582"/>
                  </a:cubicBezTo>
                  <a:cubicBezTo>
                    <a:pt x="1047" y="6582"/>
                    <a:pt x="0" y="7702"/>
                    <a:pt x="674" y="8914"/>
                  </a:cubicBezTo>
                  <a:lnTo>
                    <a:pt x="576" y="8914"/>
                  </a:lnTo>
                  <a:cubicBezTo>
                    <a:pt x="3114" y="13501"/>
                    <a:pt x="4773" y="18575"/>
                    <a:pt x="7213" y="23162"/>
                  </a:cubicBezTo>
                  <a:cubicBezTo>
                    <a:pt x="9262" y="27261"/>
                    <a:pt x="12385" y="31750"/>
                    <a:pt x="17265" y="32531"/>
                  </a:cubicBezTo>
                  <a:cubicBezTo>
                    <a:pt x="17926" y="32653"/>
                    <a:pt x="18594" y="32711"/>
                    <a:pt x="19265" y="32711"/>
                  </a:cubicBezTo>
                  <a:cubicBezTo>
                    <a:pt x="23941" y="32711"/>
                    <a:pt x="28709" y="29894"/>
                    <a:pt x="31611" y="26480"/>
                  </a:cubicBezTo>
                  <a:cubicBezTo>
                    <a:pt x="35026" y="22284"/>
                    <a:pt x="36881" y="17112"/>
                    <a:pt x="39320" y="12330"/>
                  </a:cubicBezTo>
                  <a:cubicBezTo>
                    <a:pt x="41647" y="7770"/>
                    <a:pt x="44771" y="3122"/>
                    <a:pt x="50302" y="3122"/>
                  </a:cubicBezTo>
                  <a:cubicBezTo>
                    <a:pt x="50572" y="3122"/>
                    <a:pt x="50847" y="3133"/>
                    <a:pt x="51129" y="3156"/>
                  </a:cubicBezTo>
                  <a:cubicBezTo>
                    <a:pt x="51160" y="3157"/>
                    <a:pt x="51191" y="3158"/>
                    <a:pt x="51221" y="3158"/>
                  </a:cubicBezTo>
                  <a:cubicBezTo>
                    <a:pt x="53081" y="3158"/>
                    <a:pt x="53050" y="225"/>
                    <a:pt x="51129" y="33"/>
                  </a:cubicBezTo>
                  <a:cubicBezTo>
                    <a:pt x="50806" y="11"/>
                    <a:pt x="50489" y="0"/>
                    <a:pt x="50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7" name="Google Shape;1042;p35">
              <a:extLst>
                <a:ext uri="{FF2B5EF4-FFF2-40B4-BE49-F238E27FC236}">
                  <a16:creationId xmlns:a16="http://schemas.microsoft.com/office/drawing/2014/main" id="{12B99758-9E62-400D-B9E1-B5847D825D2D}"/>
                </a:ext>
              </a:extLst>
            </p:cNvPr>
            <p:cNvSpPr/>
            <p:nvPr/>
          </p:nvSpPr>
          <p:spPr>
            <a:xfrm>
              <a:off x="5466250" y="1228675"/>
              <a:ext cx="1478900" cy="818850"/>
            </a:xfrm>
            <a:custGeom>
              <a:avLst/>
              <a:gdLst/>
              <a:ahLst/>
              <a:cxnLst/>
              <a:rect l="l" t="t" r="r" b="b"/>
              <a:pathLst>
                <a:path w="59156" h="32754" extrusionOk="0">
                  <a:moveTo>
                    <a:pt x="2008" y="1"/>
                  </a:moveTo>
                  <a:cubicBezTo>
                    <a:pt x="1040" y="1"/>
                    <a:pt x="1" y="1086"/>
                    <a:pt x="601" y="2352"/>
                  </a:cubicBezTo>
                  <a:cubicBezTo>
                    <a:pt x="4212" y="9769"/>
                    <a:pt x="5773" y="18552"/>
                    <a:pt x="10945" y="25286"/>
                  </a:cubicBezTo>
                  <a:cubicBezTo>
                    <a:pt x="15189" y="30810"/>
                    <a:pt x="21433" y="32754"/>
                    <a:pt x="27910" y="32754"/>
                  </a:cubicBezTo>
                  <a:cubicBezTo>
                    <a:pt x="30817" y="32754"/>
                    <a:pt x="33771" y="32362"/>
                    <a:pt x="36612" y="31727"/>
                  </a:cubicBezTo>
                  <a:cubicBezTo>
                    <a:pt x="43444" y="30166"/>
                    <a:pt x="49982" y="27531"/>
                    <a:pt x="57204" y="27433"/>
                  </a:cubicBezTo>
                  <a:cubicBezTo>
                    <a:pt x="59156" y="27433"/>
                    <a:pt x="59156" y="24408"/>
                    <a:pt x="57204" y="24408"/>
                  </a:cubicBezTo>
                  <a:cubicBezTo>
                    <a:pt x="51153" y="24506"/>
                    <a:pt x="45396" y="26165"/>
                    <a:pt x="39638" y="27824"/>
                  </a:cubicBezTo>
                  <a:cubicBezTo>
                    <a:pt x="35724" y="28838"/>
                    <a:pt x="31595" y="29745"/>
                    <a:pt x="27491" y="29745"/>
                  </a:cubicBezTo>
                  <a:cubicBezTo>
                    <a:pt x="26068" y="29745"/>
                    <a:pt x="24649" y="29636"/>
                    <a:pt x="23242" y="29385"/>
                  </a:cubicBezTo>
                  <a:cubicBezTo>
                    <a:pt x="19534" y="28702"/>
                    <a:pt x="16118" y="26750"/>
                    <a:pt x="13776" y="23822"/>
                  </a:cubicBezTo>
                  <a:cubicBezTo>
                    <a:pt x="11531" y="20895"/>
                    <a:pt x="9774" y="17577"/>
                    <a:pt x="8506" y="14063"/>
                  </a:cubicBezTo>
                  <a:cubicBezTo>
                    <a:pt x="6847" y="9672"/>
                    <a:pt x="5285" y="5085"/>
                    <a:pt x="3138" y="791"/>
                  </a:cubicBezTo>
                  <a:cubicBezTo>
                    <a:pt x="2891" y="234"/>
                    <a:pt x="2457" y="1"/>
                    <a:pt x="2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8" name="Google Shape;1043;p35">
              <a:extLst>
                <a:ext uri="{FF2B5EF4-FFF2-40B4-BE49-F238E27FC236}">
                  <a16:creationId xmlns:a16="http://schemas.microsoft.com/office/drawing/2014/main" id="{09B152E8-3395-48A0-A760-B96CB309505A}"/>
                </a:ext>
              </a:extLst>
            </p:cNvPr>
            <p:cNvSpPr/>
            <p:nvPr/>
          </p:nvSpPr>
          <p:spPr>
            <a:xfrm>
              <a:off x="4201350" y="3637525"/>
              <a:ext cx="1304325" cy="789725"/>
            </a:xfrm>
            <a:custGeom>
              <a:avLst/>
              <a:gdLst/>
              <a:ahLst/>
              <a:cxnLst/>
              <a:rect l="l" t="t" r="r" b="b"/>
              <a:pathLst>
                <a:path w="52173" h="31589" extrusionOk="0">
                  <a:moveTo>
                    <a:pt x="21565" y="0"/>
                  </a:moveTo>
                  <a:cubicBezTo>
                    <a:pt x="18221" y="0"/>
                    <a:pt x="14911" y="713"/>
                    <a:pt x="12160" y="2419"/>
                  </a:cubicBezTo>
                  <a:cubicBezTo>
                    <a:pt x="8159" y="4859"/>
                    <a:pt x="6402" y="9153"/>
                    <a:pt x="5328" y="13447"/>
                  </a:cubicBezTo>
                  <a:cubicBezTo>
                    <a:pt x="3962" y="18717"/>
                    <a:pt x="3474" y="24377"/>
                    <a:pt x="741" y="29257"/>
                  </a:cubicBezTo>
                  <a:cubicBezTo>
                    <a:pt x="1" y="30469"/>
                    <a:pt x="1026" y="31588"/>
                    <a:pt x="2085" y="31588"/>
                  </a:cubicBezTo>
                  <a:cubicBezTo>
                    <a:pt x="2561" y="31588"/>
                    <a:pt x="3044" y="31362"/>
                    <a:pt x="3376" y="30818"/>
                  </a:cubicBezTo>
                  <a:cubicBezTo>
                    <a:pt x="5621" y="26817"/>
                    <a:pt x="6597" y="22328"/>
                    <a:pt x="7475" y="17741"/>
                  </a:cubicBezTo>
                  <a:cubicBezTo>
                    <a:pt x="8256" y="13935"/>
                    <a:pt x="9037" y="9641"/>
                    <a:pt x="11769" y="6713"/>
                  </a:cubicBezTo>
                  <a:cubicBezTo>
                    <a:pt x="14258" y="4078"/>
                    <a:pt x="18064" y="3090"/>
                    <a:pt x="21664" y="3090"/>
                  </a:cubicBezTo>
                  <a:cubicBezTo>
                    <a:pt x="22864" y="3090"/>
                    <a:pt x="24042" y="3200"/>
                    <a:pt x="25140" y="3395"/>
                  </a:cubicBezTo>
                  <a:cubicBezTo>
                    <a:pt x="31190" y="4566"/>
                    <a:pt x="36753" y="7591"/>
                    <a:pt x="40949" y="12080"/>
                  </a:cubicBezTo>
                  <a:cubicBezTo>
                    <a:pt x="45634" y="16862"/>
                    <a:pt x="48952" y="23206"/>
                    <a:pt x="48854" y="30037"/>
                  </a:cubicBezTo>
                  <a:cubicBezTo>
                    <a:pt x="48854" y="31062"/>
                    <a:pt x="49611" y="31574"/>
                    <a:pt x="50367" y="31574"/>
                  </a:cubicBezTo>
                  <a:cubicBezTo>
                    <a:pt x="51123" y="31574"/>
                    <a:pt x="51880" y="31062"/>
                    <a:pt x="51880" y="30037"/>
                  </a:cubicBezTo>
                  <a:lnTo>
                    <a:pt x="51977" y="30037"/>
                  </a:lnTo>
                  <a:cubicBezTo>
                    <a:pt x="52173" y="16862"/>
                    <a:pt x="41340" y="4859"/>
                    <a:pt x="29141" y="1150"/>
                  </a:cubicBezTo>
                  <a:cubicBezTo>
                    <a:pt x="26757" y="427"/>
                    <a:pt x="24151" y="0"/>
                    <a:pt x="215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9" name="Google Shape;1044;p35">
              <a:extLst>
                <a:ext uri="{FF2B5EF4-FFF2-40B4-BE49-F238E27FC236}">
                  <a16:creationId xmlns:a16="http://schemas.microsoft.com/office/drawing/2014/main" id="{4C0B2203-5A05-4E3F-8386-A966BDB3507F}"/>
                </a:ext>
              </a:extLst>
            </p:cNvPr>
            <p:cNvSpPr/>
            <p:nvPr/>
          </p:nvSpPr>
          <p:spPr>
            <a:xfrm>
              <a:off x="943225" y="1317350"/>
              <a:ext cx="6173025" cy="3046925"/>
            </a:xfrm>
            <a:custGeom>
              <a:avLst/>
              <a:gdLst/>
              <a:ahLst/>
              <a:cxnLst/>
              <a:rect l="l" t="t" r="r" b="b"/>
              <a:pathLst>
                <a:path w="246921" h="121877" extrusionOk="0">
                  <a:moveTo>
                    <a:pt x="166297" y="15268"/>
                  </a:moveTo>
                  <a:cubicBezTo>
                    <a:pt x="166782" y="17517"/>
                    <a:pt x="166841" y="19875"/>
                    <a:pt x="166590" y="22130"/>
                  </a:cubicBezTo>
                  <a:cubicBezTo>
                    <a:pt x="166585" y="22174"/>
                    <a:pt x="166580" y="22218"/>
                    <a:pt x="166575" y="22262"/>
                  </a:cubicBezTo>
                  <a:lnTo>
                    <a:pt x="166575" y="22262"/>
                  </a:lnTo>
                  <a:cubicBezTo>
                    <a:pt x="166134" y="20956"/>
                    <a:pt x="165874" y="19587"/>
                    <a:pt x="165907" y="18128"/>
                  </a:cubicBezTo>
                  <a:cubicBezTo>
                    <a:pt x="165946" y="17156"/>
                    <a:pt x="166078" y="16198"/>
                    <a:pt x="166297" y="15268"/>
                  </a:cubicBezTo>
                  <a:close/>
                  <a:moveTo>
                    <a:pt x="139163" y="10754"/>
                  </a:moveTo>
                  <a:cubicBezTo>
                    <a:pt x="140843" y="13158"/>
                    <a:pt x="142165" y="15818"/>
                    <a:pt x="143070" y="18616"/>
                  </a:cubicBezTo>
                  <a:cubicBezTo>
                    <a:pt x="144339" y="22130"/>
                    <a:pt x="145022" y="25741"/>
                    <a:pt x="145120" y="29449"/>
                  </a:cubicBezTo>
                  <a:cubicBezTo>
                    <a:pt x="145120" y="31365"/>
                    <a:pt x="145002" y="33478"/>
                    <a:pt x="144494" y="35413"/>
                  </a:cubicBezTo>
                  <a:lnTo>
                    <a:pt x="144494" y="35413"/>
                  </a:lnTo>
                  <a:cubicBezTo>
                    <a:pt x="141072" y="34873"/>
                    <a:pt x="137575" y="34629"/>
                    <a:pt x="134482" y="34036"/>
                  </a:cubicBezTo>
                  <a:cubicBezTo>
                    <a:pt x="131066" y="33353"/>
                    <a:pt x="127163" y="32377"/>
                    <a:pt x="124918" y="29449"/>
                  </a:cubicBezTo>
                  <a:cubicBezTo>
                    <a:pt x="122478" y="26229"/>
                    <a:pt x="123747" y="22813"/>
                    <a:pt x="126284" y="20080"/>
                  </a:cubicBezTo>
                  <a:cubicBezTo>
                    <a:pt x="129212" y="17152"/>
                    <a:pt x="132530" y="14615"/>
                    <a:pt x="136141" y="12566"/>
                  </a:cubicBezTo>
                  <a:cubicBezTo>
                    <a:pt x="137146" y="11981"/>
                    <a:pt x="138151" y="11369"/>
                    <a:pt x="139163" y="10754"/>
                  </a:cubicBezTo>
                  <a:close/>
                  <a:moveTo>
                    <a:pt x="154050" y="4771"/>
                  </a:moveTo>
                  <a:cubicBezTo>
                    <a:pt x="157686" y="4771"/>
                    <a:pt x="161234" y="6242"/>
                    <a:pt x="163662" y="9345"/>
                  </a:cubicBezTo>
                  <a:cubicBezTo>
                    <a:pt x="164027" y="9828"/>
                    <a:pt x="164356" y="10331"/>
                    <a:pt x="164650" y="10851"/>
                  </a:cubicBezTo>
                  <a:lnTo>
                    <a:pt x="164650" y="10851"/>
                  </a:lnTo>
                  <a:cubicBezTo>
                    <a:pt x="163893" y="12402"/>
                    <a:pt x="163358" y="14063"/>
                    <a:pt x="163077" y="15786"/>
                  </a:cubicBezTo>
                  <a:cubicBezTo>
                    <a:pt x="162442" y="19867"/>
                    <a:pt x="163492" y="23526"/>
                    <a:pt x="165367" y="27077"/>
                  </a:cubicBezTo>
                  <a:lnTo>
                    <a:pt x="165367" y="27077"/>
                  </a:lnTo>
                  <a:cubicBezTo>
                    <a:pt x="164363" y="29612"/>
                    <a:pt x="162821" y="31912"/>
                    <a:pt x="160832" y="33841"/>
                  </a:cubicBezTo>
                  <a:cubicBezTo>
                    <a:pt x="158912" y="35648"/>
                    <a:pt x="156795" y="37292"/>
                    <a:pt x="154823" y="39094"/>
                  </a:cubicBezTo>
                  <a:lnTo>
                    <a:pt x="154823" y="39094"/>
                  </a:lnTo>
                  <a:cubicBezTo>
                    <a:pt x="152661" y="37517"/>
                    <a:pt x="150113" y="36588"/>
                    <a:pt x="147428" y="35972"/>
                  </a:cubicBezTo>
                  <a:lnTo>
                    <a:pt x="147428" y="35972"/>
                  </a:lnTo>
                  <a:cubicBezTo>
                    <a:pt x="147890" y="34203"/>
                    <a:pt x="148091" y="32338"/>
                    <a:pt x="148145" y="30620"/>
                  </a:cubicBezTo>
                  <a:cubicBezTo>
                    <a:pt x="148340" y="23106"/>
                    <a:pt x="146096" y="15689"/>
                    <a:pt x="141997" y="9443"/>
                  </a:cubicBezTo>
                  <a:cubicBezTo>
                    <a:pt x="141936" y="9351"/>
                    <a:pt x="141874" y="9260"/>
                    <a:pt x="141811" y="9168"/>
                  </a:cubicBezTo>
                  <a:lnTo>
                    <a:pt x="141811" y="9168"/>
                  </a:lnTo>
                  <a:cubicBezTo>
                    <a:pt x="144186" y="7782"/>
                    <a:pt x="146628" y="6500"/>
                    <a:pt x="149219" y="5637"/>
                  </a:cubicBezTo>
                  <a:cubicBezTo>
                    <a:pt x="150785" y="5064"/>
                    <a:pt x="152426" y="4771"/>
                    <a:pt x="154050" y="4771"/>
                  </a:cubicBezTo>
                  <a:close/>
                  <a:moveTo>
                    <a:pt x="111360" y="22094"/>
                  </a:moveTo>
                  <a:cubicBezTo>
                    <a:pt x="112639" y="28404"/>
                    <a:pt x="111495" y="35539"/>
                    <a:pt x="109987" y="41258"/>
                  </a:cubicBezTo>
                  <a:cubicBezTo>
                    <a:pt x="109264" y="43733"/>
                    <a:pt x="108433" y="46209"/>
                    <a:pt x="107493" y="48642"/>
                  </a:cubicBezTo>
                  <a:lnTo>
                    <a:pt x="107493" y="48642"/>
                  </a:lnTo>
                  <a:cubicBezTo>
                    <a:pt x="107153" y="48459"/>
                    <a:pt x="106813" y="48274"/>
                    <a:pt x="106473" y="48089"/>
                  </a:cubicBezTo>
                  <a:cubicBezTo>
                    <a:pt x="103936" y="46528"/>
                    <a:pt x="101496" y="44381"/>
                    <a:pt x="100715" y="41355"/>
                  </a:cubicBezTo>
                  <a:cubicBezTo>
                    <a:pt x="99642" y="37256"/>
                    <a:pt x="101984" y="33060"/>
                    <a:pt x="104326" y="29839"/>
                  </a:cubicBezTo>
                  <a:cubicBezTo>
                    <a:pt x="106390" y="27001"/>
                    <a:pt x="108838" y="24504"/>
                    <a:pt x="111360" y="22094"/>
                  </a:cubicBezTo>
                  <a:close/>
                  <a:moveTo>
                    <a:pt x="130643" y="4668"/>
                  </a:moveTo>
                  <a:cubicBezTo>
                    <a:pt x="130973" y="4668"/>
                    <a:pt x="131309" y="4697"/>
                    <a:pt x="131652" y="4758"/>
                  </a:cubicBezTo>
                  <a:cubicBezTo>
                    <a:pt x="133879" y="5156"/>
                    <a:pt x="135717" y="6656"/>
                    <a:pt x="137219" y="8307"/>
                  </a:cubicBezTo>
                  <a:lnTo>
                    <a:pt x="137219" y="8307"/>
                  </a:lnTo>
                  <a:cubicBezTo>
                    <a:pt x="135640" y="9267"/>
                    <a:pt x="134077" y="10266"/>
                    <a:pt x="132530" y="11297"/>
                  </a:cubicBezTo>
                  <a:cubicBezTo>
                    <a:pt x="128822" y="13346"/>
                    <a:pt x="125504" y="16177"/>
                    <a:pt x="122771" y="19495"/>
                  </a:cubicBezTo>
                  <a:cubicBezTo>
                    <a:pt x="120527" y="22520"/>
                    <a:pt x="119648" y="26229"/>
                    <a:pt x="121502" y="29742"/>
                  </a:cubicBezTo>
                  <a:cubicBezTo>
                    <a:pt x="123357" y="33158"/>
                    <a:pt x="126870" y="35109"/>
                    <a:pt x="130579" y="36183"/>
                  </a:cubicBezTo>
                  <a:cubicBezTo>
                    <a:pt x="134580" y="37159"/>
                    <a:pt x="138581" y="37842"/>
                    <a:pt x="142582" y="38232"/>
                  </a:cubicBezTo>
                  <a:cubicBezTo>
                    <a:pt x="142815" y="38269"/>
                    <a:pt x="143049" y="38306"/>
                    <a:pt x="143283" y="38344"/>
                  </a:cubicBezTo>
                  <a:lnTo>
                    <a:pt x="143283" y="38344"/>
                  </a:lnTo>
                  <a:cubicBezTo>
                    <a:pt x="143245" y="38405"/>
                    <a:pt x="143207" y="38465"/>
                    <a:pt x="143168" y="38525"/>
                  </a:cubicBezTo>
                  <a:cubicBezTo>
                    <a:pt x="143168" y="38499"/>
                    <a:pt x="143168" y="38487"/>
                    <a:pt x="143164" y="38487"/>
                  </a:cubicBezTo>
                  <a:cubicBezTo>
                    <a:pt x="143154" y="38487"/>
                    <a:pt x="143116" y="38577"/>
                    <a:pt x="142973" y="38720"/>
                  </a:cubicBezTo>
                  <a:lnTo>
                    <a:pt x="142582" y="39111"/>
                  </a:lnTo>
                  <a:cubicBezTo>
                    <a:pt x="142192" y="39501"/>
                    <a:pt x="141802" y="39891"/>
                    <a:pt x="141509" y="40184"/>
                  </a:cubicBezTo>
                  <a:cubicBezTo>
                    <a:pt x="140533" y="40965"/>
                    <a:pt x="139655" y="41746"/>
                    <a:pt x="138679" y="42526"/>
                  </a:cubicBezTo>
                  <a:cubicBezTo>
                    <a:pt x="136239" y="44478"/>
                    <a:pt x="133799" y="46332"/>
                    <a:pt x="131359" y="48187"/>
                  </a:cubicBezTo>
                  <a:cubicBezTo>
                    <a:pt x="128243" y="50618"/>
                    <a:pt x="124927" y="53168"/>
                    <a:pt x="122099" y="56118"/>
                  </a:cubicBezTo>
                  <a:lnTo>
                    <a:pt x="122099" y="56118"/>
                  </a:lnTo>
                  <a:cubicBezTo>
                    <a:pt x="120257" y="54862"/>
                    <a:pt x="118302" y="53821"/>
                    <a:pt x="116232" y="52969"/>
                  </a:cubicBezTo>
                  <a:cubicBezTo>
                    <a:pt x="114190" y="52068"/>
                    <a:pt x="112185" y="51093"/>
                    <a:pt x="110194" y="50066"/>
                  </a:cubicBezTo>
                  <a:lnTo>
                    <a:pt x="110194" y="50066"/>
                  </a:lnTo>
                  <a:cubicBezTo>
                    <a:pt x="110727" y="48681"/>
                    <a:pt x="111211" y="47273"/>
                    <a:pt x="111646" y="45844"/>
                  </a:cubicBezTo>
                  <a:cubicBezTo>
                    <a:pt x="114340" y="37677"/>
                    <a:pt x="116090" y="28274"/>
                    <a:pt x="113761" y="19829"/>
                  </a:cubicBezTo>
                  <a:lnTo>
                    <a:pt x="113761" y="19829"/>
                  </a:lnTo>
                  <a:cubicBezTo>
                    <a:pt x="114262" y="19360"/>
                    <a:pt x="114761" y="18892"/>
                    <a:pt x="115257" y="18421"/>
                  </a:cubicBezTo>
                  <a:cubicBezTo>
                    <a:pt x="117013" y="16665"/>
                    <a:pt x="118867" y="15005"/>
                    <a:pt x="120527" y="13151"/>
                  </a:cubicBezTo>
                  <a:cubicBezTo>
                    <a:pt x="122186" y="11297"/>
                    <a:pt x="123259" y="9443"/>
                    <a:pt x="124821" y="7784"/>
                  </a:cubicBezTo>
                  <a:cubicBezTo>
                    <a:pt x="126357" y="6077"/>
                    <a:pt x="128341" y="4668"/>
                    <a:pt x="130643" y="4668"/>
                  </a:cubicBezTo>
                  <a:close/>
                  <a:moveTo>
                    <a:pt x="154827" y="43127"/>
                  </a:moveTo>
                  <a:cubicBezTo>
                    <a:pt x="157968" y="46796"/>
                    <a:pt x="157064" y="51952"/>
                    <a:pt x="155337" y="56897"/>
                  </a:cubicBezTo>
                  <a:lnTo>
                    <a:pt x="155337" y="56897"/>
                  </a:lnTo>
                  <a:cubicBezTo>
                    <a:pt x="154969" y="56675"/>
                    <a:pt x="154621" y="56439"/>
                    <a:pt x="154293" y="56189"/>
                  </a:cubicBezTo>
                  <a:cubicBezTo>
                    <a:pt x="151561" y="54140"/>
                    <a:pt x="150975" y="51017"/>
                    <a:pt x="152049" y="47699"/>
                  </a:cubicBezTo>
                  <a:cubicBezTo>
                    <a:pt x="152589" y="45963"/>
                    <a:pt x="153601" y="44471"/>
                    <a:pt x="154827" y="43127"/>
                  </a:cubicBezTo>
                  <a:close/>
                  <a:moveTo>
                    <a:pt x="80479" y="25154"/>
                  </a:moveTo>
                  <a:cubicBezTo>
                    <a:pt x="80906" y="26486"/>
                    <a:pt x="81244" y="27855"/>
                    <a:pt x="81490" y="29254"/>
                  </a:cubicBezTo>
                  <a:cubicBezTo>
                    <a:pt x="82368" y="35207"/>
                    <a:pt x="81880" y="41258"/>
                    <a:pt x="80026" y="46918"/>
                  </a:cubicBezTo>
                  <a:cubicBezTo>
                    <a:pt x="78766" y="50962"/>
                    <a:pt x="77101" y="54871"/>
                    <a:pt x="75123" y="58583"/>
                  </a:cubicBezTo>
                  <a:lnTo>
                    <a:pt x="75123" y="58583"/>
                  </a:lnTo>
                  <a:cubicBezTo>
                    <a:pt x="73685" y="55576"/>
                    <a:pt x="72629" y="52396"/>
                    <a:pt x="72023" y="49065"/>
                  </a:cubicBezTo>
                  <a:cubicBezTo>
                    <a:pt x="70852" y="43795"/>
                    <a:pt x="71535" y="38232"/>
                    <a:pt x="73975" y="33450"/>
                  </a:cubicBezTo>
                  <a:cubicBezTo>
                    <a:pt x="75537" y="30913"/>
                    <a:pt x="77293" y="28473"/>
                    <a:pt x="79343" y="26326"/>
                  </a:cubicBezTo>
                  <a:cubicBezTo>
                    <a:pt x="79727" y="25941"/>
                    <a:pt x="80106" y="25550"/>
                    <a:pt x="80479" y="25154"/>
                  </a:cubicBezTo>
                  <a:close/>
                  <a:moveTo>
                    <a:pt x="201060" y="33093"/>
                  </a:moveTo>
                  <a:lnTo>
                    <a:pt x="201060" y="33093"/>
                  </a:lnTo>
                  <a:cubicBezTo>
                    <a:pt x="200133" y="41080"/>
                    <a:pt x="197841" y="48817"/>
                    <a:pt x="195380" y="56384"/>
                  </a:cubicBezTo>
                  <a:cubicBezTo>
                    <a:pt x="194969" y="57617"/>
                    <a:pt x="194546" y="58861"/>
                    <a:pt x="194124" y="60113"/>
                  </a:cubicBezTo>
                  <a:lnTo>
                    <a:pt x="194124" y="60113"/>
                  </a:lnTo>
                  <a:cubicBezTo>
                    <a:pt x="188803" y="53818"/>
                    <a:pt x="186092" y="43042"/>
                    <a:pt x="192354" y="36866"/>
                  </a:cubicBezTo>
                  <a:cubicBezTo>
                    <a:pt x="194745" y="34539"/>
                    <a:pt x="197986" y="33995"/>
                    <a:pt x="201060" y="33093"/>
                  </a:cubicBezTo>
                  <a:close/>
                  <a:moveTo>
                    <a:pt x="167228" y="30106"/>
                  </a:moveTo>
                  <a:lnTo>
                    <a:pt x="167228" y="30106"/>
                  </a:lnTo>
                  <a:cubicBezTo>
                    <a:pt x="169189" y="33067"/>
                    <a:pt x="171313" y="36065"/>
                    <a:pt x="172250" y="39501"/>
                  </a:cubicBezTo>
                  <a:cubicBezTo>
                    <a:pt x="173617" y="44381"/>
                    <a:pt x="172153" y="49358"/>
                    <a:pt x="171177" y="54140"/>
                  </a:cubicBezTo>
                  <a:cubicBezTo>
                    <a:pt x="170751" y="56457"/>
                    <a:pt x="170417" y="58821"/>
                    <a:pt x="170464" y="61152"/>
                  </a:cubicBezTo>
                  <a:lnTo>
                    <a:pt x="170464" y="61152"/>
                  </a:lnTo>
                  <a:cubicBezTo>
                    <a:pt x="165976" y="60331"/>
                    <a:pt x="161514" y="59571"/>
                    <a:pt x="158000" y="58190"/>
                  </a:cubicBezTo>
                  <a:lnTo>
                    <a:pt x="158000" y="58190"/>
                  </a:lnTo>
                  <a:cubicBezTo>
                    <a:pt x="160115" y="52272"/>
                    <a:pt x="161385" y="45945"/>
                    <a:pt x="156982" y="41044"/>
                  </a:cubicBezTo>
                  <a:lnTo>
                    <a:pt x="156982" y="41044"/>
                  </a:lnTo>
                  <a:cubicBezTo>
                    <a:pt x="158343" y="39850"/>
                    <a:pt x="159774" y="38748"/>
                    <a:pt x="161027" y="37647"/>
                  </a:cubicBezTo>
                  <a:cubicBezTo>
                    <a:pt x="163644" y="35596"/>
                    <a:pt x="165748" y="33033"/>
                    <a:pt x="167228" y="30106"/>
                  </a:cubicBezTo>
                  <a:close/>
                  <a:moveTo>
                    <a:pt x="181887" y="3582"/>
                  </a:moveTo>
                  <a:cubicBezTo>
                    <a:pt x="187247" y="3582"/>
                    <a:pt x="192567" y="5942"/>
                    <a:pt x="196258" y="10126"/>
                  </a:cubicBezTo>
                  <a:cubicBezTo>
                    <a:pt x="200962" y="15463"/>
                    <a:pt x="201809" y="22896"/>
                    <a:pt x="201363" y="29783"/>
                  </a:cubicBezTo>
                  <a:lnTo>
                    <a:pt x="201363" y="29783"/>
                  </a:lnTo>
                  <a:cubicBezTo>
                    <a:pt x="198287" y="30962"/>
                    <a:pt x="194805" y="31318"/>
                    <a:pt x="191964" y="33255"/>
                  </a:cubicBezTo>
                  <a:cubicBezTo>
                    <a:pt x="183474" y="39111"/>
                    <a:pt x="185035" y="51798"/>
                    <a:pt x="189915" y="59507"/>
                  </a:cubicBezTo>
                  <a:cubicBezTo>
                    <a:pt x="190838" y="60963"/>
                    <a:pt x="191887" y="62245"/>
                    <a:pt x="193038" y="63378"/>
                  </a:cubicBezTo>
                  <a:lnTo>
                    <a:pt x="193038" y="63378"/>
                  </a:lnTo>
                  <a:cubicBezTo>
                    <a:pt x="192632" y="64622"/>
                    <a:pt x="192238" y="65871"/>
                    <a:pt x="191866" y="67119"/>
                  </a:cubicBezTo>
                  <a:cubicBezTo>
                    <a:pt x="191324" y="68893"/>
                    <a:pt x="190758" y="70717"/>
                    <a:pt x="190379" y="72565"/>
                  </a:cubicBezTo>
                  <a:lnTo>
                    <a:pt x="190379" y="72565"/>
                  </a:lnTo>
                  <a:cubicBezTo>
                    <a:pt x="188929" y="65616"/>
                    <a:pt x="181535" y="63324"/>
                    <a:pt x="173541" y="61734"/>
                  </a:cubicBezTo>
                  <a:lnTo>
                    <a:pt x="173541" y="61734"/>
                  </a:lnTo>
                  <a:cubicBezTo>
                    <a:pt x="173426" y="60060"/>
                    <a:pt x="173577" y="58311"/>
                    <a:pt x="173909" y="56482"/>
                  </a:cubicBezTo>
                  <a:cubicBezTo>
                    <a:pt x="174690" y="51602"/>
                    <a:pt x="176349" y="46820"/>
                    <a:pt x="175764" y="41843"/>
                  </a:cubicBezTo>
                  <a:cubicBezTo>
                    <a:pt x="175276" y="37159"/>
                    <a:pt x="172934" y="33255"/>
                    <a:pt x="170396" y="29351"/>
                  </a:cubicBezTo>
                  <a:cubicBezTo>
                    <a:pt x="169819" y="28434"/>
                    <a:pt x="169221" y="27509"/>
                    <a:pt x="168657" y="26564"/>
                  </a:cubicBezTo>
                  <a:lnTo>
                    <a:pt x="168657" y="26564"/>
                  </a:lnTo>
                  <a:cubicBezTo>
                    <a:pt x="170007" y="22285"/>
                    <a:pt x="170098" y="17622"/>
                    <a:pt x="168932" y="13249"/>
                  </a:cubicBezTo>
                  <a:cubicBezTo>
                    <a:pt x="168711" y="12432"/>
                    <a:pt x="168431" y="11642"/>
                    <a:pt x="168095" y="10884"/>
                  </a:cubicBezTo>
                  <a:lnTo>
                    <a:pt x="168095" y="10884"/>
                  </a:lnTo>
                  <a:cubicBezTo>
                    <a:pt x="169249" y="8992"/>
                    <a:pt x="170823" y="7356"/>
                    <a:pt x="172738" y="6125"/>
                  </a:cubicBezTo>
                  <a:cubicBezTo>
                    <a:pt x="175588" y="4393"/>
                    <a:pt x="178744" y="3582"/>
                    <a:pt x="181887" y="3582"/>
                  </a:cubicBezTo>
                  <a:close/>
                  <a:moveTo>
                    <a:pt x="34564" y="42919"/>
                  </a:moveTo>
                  <a:cubicBezTo>
                    <a:pt x="41747" y="44480"/>
                    <a:pt x="49632" y="45735"/>
                    <a:pt x="55628" y="50138"/>
                  </a:cubicBezTo>
                  <a:cubicBezTo>
                    <a:pt x="61190" y="54140"/>
                    <a:pt x="64216" y="61947"/>
                    <a:pt x="62362" y="68681"/>
                  </a:cubicBezTo>
                  <a:cubicBezTo>
                    <a:pt x="61960" y="70111"/>
                    <a:pt x="61326" y="71413"/>
                    <a:pt x="60528" y="72606"/>
                  </a:cubicBezTo>
                  <a:lnTo>
                    <a:pt x="60528" y="72606"/>
                  </a:lnTo>
                  <a:cubicBezTo>
                    <a:pt x="56681" y="70472"/>
                    <a:pt x="52563" y="68850"/>
                    <a:pt x="48894" y="66631"/>
                  </a:cubicBezTo>
                  <a:cubicBezTo>
                    <a:pt x="45185" y="64484"/>
                    <a:pt x="41965" y="61557"/>
                    <a:pt x="39427" y="58043"/>
                  </a:cubicBezTo>
                  <a:cubicBezTo>
                    <a:pt x="36206" y="53509"/>
                    <a:pt x="34808" y="48282"/>
                    <a:pt x="34564" y="42919"/>
                  </a:cubicBezTo>
                  <a:close/>
                  <a:moveTo>
                    <a:pt x="122526" y="60163"/>
                  </a:moveTo>
                  <a:lnTo>
                    <a:pt x="122526" y="60163"/>
                  </a:lnTo>
                  <a:cubicBezTo>
                    <a:pt x="123171" y="60733"/>
                    <a:pt x="123777" y="61356"/>
                    <a:pt x="124333" y="62045"/>
                  </a:cubicBezTo>
                  <a:cubicBezTo>
                    <a:pt x="126984" y="65178"/>
                    <a:pt x="127585" y="69105"/>
                    <a:pt x="127115" y="73064"/>
                  </a:cubicBezTo>
                  <a:lnTo>
                    <a:pt x="127115" y="73064"/>
                  </a:lnTo>
                  <a:cubicBezTo>
                    <a:pt x="127001" y="73035"/>
                    <a:pt x="126887" y="73006"/>
                    <a:pt x="126772" y="72975"/>
                  </a:cubicBezTo>
                  <a:cubicBezTo>
                    <a:pt x="124235" y="72194"/>
                    <a:pt x="120917" y="71023"/>
                    <a:pt x="119648" y="68486"/>
                  </a:cubicBezTo>
                  <a:cubicBezTo>
                    <a:pt x="118867" y="66827"/>
                    <a:pt x="119355" y="64972"/>
                    <a:pt x="120331" y="63216"/>
                  </a:cubicBezTo>
                  <a:cubicBezTo>
                    <a:pt x="121008" y="62159"/>
                    <a:pt x="121739" y="61138"/>
                    <a:pt x="122526" y="60163"/>
                  </a:cubicBezTo>
                  <a:close/>
                  <a:moveTo>
                    <a:pt x="146337" y="38906"/>
                  </a:moveTo>
                  <a:lnTo>
                    <a:pt x="146337" y="38906"/>
                  </a:lnTo>
                  <a:cubicBezTo>
                    <a:pt x="148574" y="39389"/>
                    <a:pt x="150751" y="40074"/>
                    <a:pt x="152635" y="41258"/>
                  </a:cubicBezTo>
                  <a:lnTo>
                    <a:pt x="152635" y="41258"/>
                  </a:lnTo>
                  <a:cubicBezTo>
                    <a:pt x="152012" y="41936"/>
                    <a:pt x="151422" y="42647"/>
                    <a:pt x="150878" y="43405"/>
                  </a:cubicBezTo>
                  <a:cubicBezTo>
                    <a:pt x="148731" y="46430"/>
                    <a:pt x="147657" y="50724"/>
                    <a:pt x="149121" y="54335"/>
                  </a:cubicBezTo>
                  <a:cubicBezTo>
                    <a:pt x="150081" y="56771"/>
                    <a:pt x="152045" y="58481"/>
                    <a:pt x="154254" y="59761"/>
                  </a:cubicBezTo>
                  <a:lnTo>
                    <a:pt x="154254" y="59761"/>
                  </a:lnTo>
                  <a:cubicBezTo>
                    <a:pt x="153259" y="62241"/>
                    <a:pt x="152213" y="64577"/>
                    <a:pt x="151561" y="66534"/>
                  </a:cubicBezTo>
                  <a:cubicBezTo>
                    <a:pt x="151092" y="67883"/>
                    <a:pt x="150702" y="69258"/>
                    <a:pt x="150434" y="70647"/>
                  </a:cubicBezTo>
                  <a:lnTo>
                    <a:pt x="150434" y="70647"/>
                  </a:lnTo>
                  <a:cubicBezTo>
                    <a:pt x="145073" y="71433"/>
                    <a:pt x="139811" y="72800"/>
                    <a:pt x="134482" y="73365"/>
                  </a:cubicBezTo>
                  <a:cubicBezTo>
                    <a:pt x="133505" y="73516"/>
                    <a:pt x="132513" y="73594"/>
                    <a:pt x="131518" y="73594"/>
                  </a:cubicBezTo>
                  <a:cubicBezTo>
                    <a:pt x="131090" y="73594"/>
                    <a:pt x="130661" y="73579"/>
                    <a:pt x="130232" y="73550"/>
                  </a:cubicBezTo>
                  <a:lnTo>
                    <a:pt x="130232" y="73550"/>
                  </a:lnTo>
                  <a:cubicBezTo>
                    <a:pt x="130306" y="72907"/>
                    <a:pt x="130358" y="72261"/>
                    <a:pt x="130383" y="71609"/>
                  </a:cubicBezTo>
                  <a:cubicBezTo>
                    <a:pt x="130676" y="66729"/>
                    <a:pt x="128822" y="61947"/>
                    <a:pt x="125309" y="58629"/>
                  </a:cubicBezTo>
                  <a:cubicBezTo>
                    <a:pt x="125042" y="58391"/>
                    <a:pt x="124772" y="58158"/>
                    <a:pt x="124499" y="57930"/>
                  </a:cubicBezTo>
                  <a:lnTo>
                    <a:pt x="124499" y="57930"/>
                  </a:lnTo>
                  <a:cubicBezTo>
                    <a:pt x="124949" y="57466"/>
                    <a:pt x="125414" y="57016"/>
                    <a:pt x="125894" y="56580"/>
                  </a:cubicBezTo>
                  <a:cubicBezTo>
                    <a:pt x="130676" y="52188"/>
                    <a:pt x="135946" y="48479"/>
                    <a:pt x="141021" y="44381"/>
                  </a:cubicBezTo>
                  <a:cubicBezTo>
                    <a:pt x="142778" y="43209"/>
                    <a:pt x="144437" y="41648"/>
                    <a:pt x="145705" y="39989"/>
                  </a:cubicBezTo>
                  <a:cubicBezTo>
                    <a:pt x="145936" y="39643"/>
                    <a:pt x="146146" y="39281"/>
                    <a:pt x="146337" y="38906"/>
                  </a:cubicBezTo>
                  <a:close/>
                  <a:moveTo>
                    <a:pt x="96681" y="8004"/>
                  </a:moveTo>
                  <a:cubicBezTo>
                    <a:pt x="100459" y="8004"/>
                    <a:pt x="104182" y="10197"/>
                    <a:pt x="106668" y="12761"/>
                  </a:cubicBezTo>
                  <a:cubicBezTo>
                    <a:pt x="108354" y="14492"/>
                    <a:pt x="109558" y="16502"/>
                    <a:pt x="110385" y="18680"/>
                  </a:cubicBezTo>
                  <a:lnTo>
                    <a:pt x="110385" y="18680"/>
                  </a:lnTo>
                  <a:cubicBezTo>
                    <a:pt x="109591" y="19432"/>
                    <a:pt x="108804" y="20189"/>
                    <a:pt x="108035" y="20959"/>
                  </a:cubicBezTo>
                  <a:cubicBezTo>
                    <a:pt x="102374" y="26521"/>
                    <a:pt x="94469" y="35402"/>
                    <a:pt x="98373" y="43990"/>
                  </a:cubicBezTo>
                  <a:cubicBezTo>
                    <a:pt x="99897" y="47406"/>
                    <a:pt x="102920" y="49718"/>
                    <a:pt x="106300" y="51566"/>
                  </a:cubicBezTo>
                  <a:lnTo>
                    <a:pt x="106300" y="51566"/>
                  </a:lnTo>
                  <a:cubicBezTo>
                    <a:pt x="105798" y="52733"/>
                    <a:pt x="105270" y="53885"/>
                    <a:pt x="104717" y="55018"/>
                  </a:cubicBezTo>
                  <a:cubicBezTo>
                    <a:pt x="102570" y="59215"/>
                    <a:pt x="99447" y="62825"/>
                    <a:pt x="96519" y="66631"/>
                  </a:cubicBezTo>
                  <a:cubicBezTo>
                    <a:pt x="94690" y="69091"/>
                    <a:pt x="92739" y="71835"/>
                    <a:pt x="91324" y="74786"/>
                  </a:cubicBezTo>
                  <a:lnTo>
                    <a:pt x="91324" y="74786"/>
                  </a:lnTo>
                  <a:cubicBezTo>
                    <a:pt x="90709" y="74412"/>
                    <a:pt x="90097" y="74037"/>
                    <a:pt x="89492" y="73658"/>
                  </a:cubicBezTo>
                  <a:cubicBezTo>
                    <a:pt x="85198" y="71023"/>
                    <a:pt x="81099" y="68095"/>
                    <a:pt x="78172" y="63899"/>
                  </a:cubicBezTo>
                  <a:cubicBezTo>
                    <a:pt x="77679" y="63169"/>
                    <a:pt x="77210" y="62425"/>
                    <a:pt x="76766" y="61670"/>
                  </a:cubicBezTo>
                  <a:lnTo>
                    <a:pt x="76766" y="61670"/>
                  </a:lnTo>
                  <a:cubicBezTo>
                    <a:pt x="78821" y="57996"/>
                    <a:pt x="80568" y="54140"/>
                    <a:pt x="82075" y="50236"/>
                  </a:cubicBezTo>
                  <a:cubicBezTo>
                    <a:pt x="85284" y="41235"/>
                    <a:pt x="85920" y="31481"/>
                    <a:pt x="82672" y="22685"/>
                  </a:cubicBezTo>
                  <a:lnTo>
                    <a:pt x="82672" y="22685"/>
                  </a:lnTo>
                  <a:cubicBezTo>
                    <a:pt x="83574" y="21616"/>
                    <a:pt x="84445" y="20517"/>
                    <a:pt x="85296" y="19397"/>
                  </a:cubicBezTo>
                  <a:cubicBezTo>
                    <a:pt x="87638" y="15786"/>
                    <a:pt x="89199" y="9931"/>
                    <a:pt x="93786" y="8467"/>
                  </a:cubicBezTo>
                  <a:cubicBezTo>
                    <a:pt x="94742" y="8148"/>
                    <a:pt x="95713" y="8004"/>
                    <a:pt x="96681" y="8004"/>
                  </a:cubicBezTo>
                  <a:close/>
                  <a:moveTo>
                    <a:pt x="174181" y="65077"/>
                  </a:moveTo>
                  <a:lnTo>
                    <a:pt x="174181" y="65077"/>
                  </a:lnTo>
                  <a:cubicBezTo>
                    <a:pt x="175501" y="65359"/>
                    <a:pt x="176812" y="65674"/>
                    <a:pt x="178106" y="66046"/>
                  </a:cubicBezTo>
                  <a:cubicBezTo>
                    <a:pt x="181619" y="67022"/>
                    <a:pt x="185718" y="68681"/>
                    <a:pt x="187084" y="72292"/>
                  </a:cubicBezTo>
                  <a:cubicBezTo>
                    <a:pt x="187432" y="73211"/>
                    <a:pt x="187608" y="74151"/>
                    <a:pt x="187649" y="75097"/>
                  </a:cubicBezTo>
                  <a:lnTo>
                    <a:pt x="187649" y="75097"/>
                  </a:lnTo>
                  <a:cubicBezTo>
                    <a:pt x="184048" y="74446"/>
                    <a:pt x="180606" y="73361"/>
                    <a:pt x="177813" y="70633"/>
                  </a:cubicBezTo>
                  <a:cubicBezTo>
                    <a:pt x="175987" y="68889"/>
                    <a:pt x="174831" y="67040"/>
                    <a:pt x="174181" y="65077"/>
                  </a:cubicBezTo>
                  <a:close/>
                  <a:moveTo>
                    <a:pt x="57810" y="4936"/>
                  </a:moveTo>
                  <a:cubicBezTo>
                    <a:pt x="59095" y="4936"/>
                    <a:pt x="60394" y="5101"/>
                    <a:pt x="61678" y="5441"/>
                  </a:cubicBezTo>
                  <a:cubicBezTo>
                    <a:pt x="66753" y="6808"/>
                    <a:pt x="71047" y="10321"/>
                    <a:pt x="74365" y="14322"/>
                  </a:cubicBezTo>
                  <a:cubicBezTo>
                    <a:pt x="76352" y="16622"/>
                    <a:pt x="77974" y="19146"/>
                    <a:pt x="79202" y="21849"/>
                  </a:cubicBezTo>
                  <a:lnTo>
                    <a:pt x="79202" y="21849"/>
                  </a:lnTo>
                  <a:cubicBezTo>
                    <a:pt x="75798" y="25583"/>
                    <a:pt x="72220" y="29378"/>
                    <a:pt x="70267" y="34133"/>
                  </a:cubicBezTo>
                  <a:cubicBezTo>
                    <a:pt x="66560" y="42926"/>
                    <a:pt x="68716" y="53469"/>
                    <a:pt x="73305" y="61796"/>
                  </a:cubicBezTo>
                  <a:lnTo>
                    <a:pt x="73305" y="61796"/>
                  </a:lnTo>
                  <a:cubicBezTo>
                    <a:pt x="72919" y="62439"/>
                    <a:pt x="72524" y="63075"/>
                    <a:pt x="72121" y="63704"/>
                  </a:cubicBezTo>
                  <a:cubicBezTo>
                    <a:pt x="69714" y="67555"/>
                    <a:pt x="67241" y="71472"/>
                    <a:pt x="65461" y="75727"/>
                  </a:cubicBezTo>
                  <a:lnTo>
                    <a:pt x="65461" y="75727"/>
                  </a:lnTo>
                  <a:cubicBezTo>
                    <a:pt x="64689" y="75165"/>
                    <a:pt x="63893" y="74629"/>
                    <a:pt x="63078" y="74118"/>
                  </a:cubicBezTo>
                  <a:lnTo>
                    <a:pt x="63078" y="74118"/>
                  </a:lnTo>
                  <a:cubicBezTo>
                    <a:pt x="64069" y="72618"/>
                    <a:pt x="64837" y="70977"/>
                    <a:pt x="65289" y="69169"/>
                  </a:cubicBezTo>
                  <a:cubicBezTo>
                    <a:pt x="66948" y="61849"/>
                    <a:pt x="64606" y="54237"/>
                    <a:pt x="59141" y="49065"/>
                  </a:cubicBezTo>
                  <a:cubicBezTo>
                    <a:pt x="53383" y="43795"/>
                    <a:pt x="45185" y="42038"/>
                    <a:pt x="37768" y="40574"/>
                  </a:cubicBezTo>
                  <a:cubicBezTo>
                    <a:pt x="36699" y="40344"/>
                    <a:pt x="35623" y="40116"/>
                    <a:pt x="34545" y="39880"/>
                  </a:cubicBezTo>
                  <a:lnTo>
                    <a:pt x="34545" y="39880"/>
                  </a:lnTo>
                  <a:cubicBezTo>
                    <a:pt x="34620" y="37466"/>
                    <a:pt x="34901" y="35046"/>
                    <a:pt x="35329" y="32670"/>
                  </a:cubicBezTo>
                  <a:cubicBezTo>
                    <a:pt x="36890" y="23984"/>
                    <a:pt x="41086" y="14030"/>
                    <a:pt x="48211" y="8369"/>
                  </a:cubicBezTo>
                  <a:cubicBezTo>
                    <a:pt x="50923" y="6157"/>
                    <a:pt x="54314" y="4936"/>
                    <a:pt x="57810" y="4936"/>
                  </a:cubicBezTo>
                  <a:close/>
                  <a:moveTo>
                    <a:pt x="156555" y="73128"/>
                  </a:moveTo>
                  <a:cubicBezTo>
                    <a:pt x="157071" y="73128"/>
                    <a:pt x="157586" y="73141"/>
                    <a:pt x="158100" y="73170"/>
                  </a:cubicBezTo>
                  <a:cubicBezTo>
                    <a:pt x="160442" y="73170"/>
                    <a:pt x="162686" y="73951"/>
                    <a:pt x="164443" y="75512"/>
                  </a:cubicBezTo>
                  <a:cubicBezTo>
                    <a:pt x="166492" y="77562"/>
                    <a:pt x="166883" y="80685"/>
                    <a:pt x="166883" y="83515"/>
                  </a:cubicBezTo>
                  <a:cubicBezTo>
                    <a:pt x="166835" y="85125"/>
                    <a:pt x="166604" y="86735"/>
                    <a:pt x="166167" y="88290"/>
                  </a:cubicBezTo>
                  <a:lnTo>
                    <a:pt x="166167" y="88290"/>
                  </a:lnTo>
                  <a:cubicBezTo>
                    <a:pt x="164989" y="87931"/>
                    <a:pt x="163823" y="87552"/>
                    <a:pt x="162686" y="87126"/>
                  </a:cubicBezTo>
                  <a:cubicBezTo>
                    <a:pt x="158978" y="85759"/>
                    <a:pt x="155757" y="83612"/>
                    <a:pt x="154098" y="79806"/>
                  </a:cubicBezTo>
                  <a:cubicBezTo>
                    <a:pt x="153200" y="77650"/>
                    <a:pt x="152984" y="75472"/>
                    <a:pt x="153174" y="73303"/>
                  </a:cubicBezTo>
                  <a:lnTo>
                    <a:pt x="153174" y="73303"/>
                  </a:lnTo>
                  <a:cubicBezTo>
                    <a:pt x="154304" y="73192"/>
                    <a:pt x="155431" y="73128"/>
                    <a:pt x="156555" y="73128"/>
                  </a:cubicBezTo>
                  <a:close/>
                  <a:moveTo>
                    <a:pt x="193431" y="78868"/>
                  </a:moveTo>
                  <a:cubicBezTo>
                    <a:pt x="196065" y="79246"/>
                    <a:pt x="198650" y="79807"/>
                    <a:pt x="201040" y="81075"/>
                  </a:cubicBezTo>
                  <a:cubicBezTo>
                    <a:pt x="204950" y="83173"/>
                    <a:pt x="207462" y="87134"/>
                    <a:pt x="207757" y="91593"/>
                  </a:cubicBezTo>
                  <a:lnTo>
                    <a:pt x="207757" y="91593"/>
                  </a:lnTo>
                  <a:cubicBezTo>
                    <a:pt x="206291" y="90928"/>
                    <a:pt x="204829" y="90231"/>
                    <a:pt x="203382" y="89468"/>
                  </a:cubicBezTo>
                  <a:cubicBezTo>
                    <a:pt x="200162" y="88004"/>
                    <a:pt x="197332" y="85759"/>
                    <a:pt x="195185" y="82929"/>
                  </a:cubicBezTo>
                  <a:cubicBezTo>
                    <a:pt x="194375" y="81674"/>
                    <a:pt x="193784" y="80302"/>
                    <a:pt x="193431" y="78868"/>
                  </a:cubicBezTo>
                  <a:close/>
                  <a:moveTo>
                    <a:pt x="156912" y="61062"/>
                  </a:moveTo>
                  <a:cubicBezTo>
                    <a:pt x="161378" y="62806"/>
                    <a:pt x="166115" y="63545"/>
                    <a:pt x="170812" y="64414"/>
                  </a:cubicBezTo>
                  <a:lnTo>
                    <a:pt x="170812" y="64414"/>
                  </a:lnTo>
                  <a:cubicBezTo>
                    <a:pt x="171090" y="65768"/>
                    <a:pt x="171549" y="67098"/>
                    <a:pt x="172250" y="68388"/>
                  </a:cubicBezTo>
                  <a:cubicBezTo>
                    <a:pt x="175081" y="73268"/>
                    <a:pt x="179960" y="76781"/>
                    <a:pt x="185523" y="77757"/>
                  </a:cubicBezTo>
                  <a:cubicBezTo>
                    <a:pt x="186134" y="77884"/>
                    <a:pt x="186750" y="77991"/>
                    <a:pt x="187370" y="78087"/>
                  </a:cubicBezTo>
                  <a:lnTo>
                    <a:pt x="187370" y="78087"/>
                  </a:lnTo>
                  <a:cubicBezTo>
                    <a:pt x="186813" y="80645"/>
                    <a:pt x="185534" y="83115"/>
                    <a:pt x="184254" y="85174"/>
                  </a:cubicBezTo>
                  <a:cubicBezTo>
                    <a:pt x="182558" y="87860"/>
                    <a:pt x="180605" y="90342"/>
                    <a:pt x="179175" y="93063"/>
                  </a:cubicBezTo>
                  <a:lnTo>
                    <a:pt x="179175" y="93063"/>
                  </a:lnTo>
                  <a:cubicBezTo>
                    <a:pt x="176107" y="91228"/>
                    <a:pt x="172575" y="90168"/>
                    <a:pt x="169030" y="89135"/>
                  </a:cubicBezTo>
                  <a:lnTo>
                    <a:pt x="169030" y="89135"/>
                  </a:lnTo>
                  <a:cubicBezTo>
                    <a:pt x="169330" y="88123"/>
                    <a:pt x="169560" y="87092"/>
                    <a:pt x="169713" y="86052"/>
                  </a:cubicBezTo>
                  <a:cubicBezTo>
                    <a:pt x="170006" y="82539"/>
                    <a:pt x="169908" y="78733"/>
                    <a:pt x="168249" y="75610"/>
                  </a:cubicBezTo>
                  <a:cubicBezTo>
                    <a:pt x="165916" y="71265"/>
                    <a:pt x="161194" y="70104"/>
                    <a:pt x="156654" y="70104"/>
                  </a:cubicBezTo>
                  <a:cubicBezTo>
                    <a:pt x="155688" y="70104"/>
                    <a:pt x="154730" y="70157"/>
                    <a:pt x="153805" y="70242"/>
                  </a:cubicBezTo>
                  <a:cubicBezTo>
                    <a:pt x="153765" y="70246"/>
                    <a:pt x="153724" y="70250"/>
                    <a:pt x="153683" y="70253"/>
                  </a:cubicBezTo>
                  <a:lnTo>
                    <a:pt x="153683" y="70253"/>
                  </a:lnTo>
                  <a:cubicBezTo>
                    <a:pt x="154042" y="68740"/>
                    <a:pt x="154538" y="67236"/>
                    <a:pt x="155074" y="65753"/>
                  </a:cubicBezTo>
                  <a:cubicBezTo>
                    <a:pt x="155617" y="64276"/>
                    <a:pt x="156267" y="62698"/>
                    <a:pt x="156912" y="61062"/>
                  </a:cubicBezTo>
                  <a:close/>
                  <a:moveTo>
                    <a:pt x="109005" y="52932"/>
                  </a:moveTo>
                  <a:cubicBezTo>
                    <a:pt x="111083" y="53915"/>
                    <a:pt x="113183" y="54793"/>
                    <a:pt x="115061" y="55701"/>
                  </a:cubicBezTo>
                  <a:cubicBezTo>
                    <a:pt x="116789" y="56491"/>
                    <a:pt x="118517" y="57331"/>
                    <a:pt x="120119" y="58360"/>
                  </a:cubicBezTo>
                  <a:lnTo>
                    <a:pt x="120119" y="58360"/>
                  </a:lnTo>
                  <a:cubicBezTo>
                    <a:pt x="119302" y="59374"/>
                    <a:pt x="118551" y="60437"/>
                    <a:pt x="117892" y="61557"/>
                  </a:cubicBezTo>
                  <a:cubicBezTo>
                    <a:pt x="116623" y="63509"/>
                    <a:pt x="116135" y="65948"/>
                    <a:pt x="116525" y="68388"/>
                  </a:cubicBezTo>
                  <a:cubicBezTo>
                    <a:pt x="117306" y="70926"/>
                    <a:pt x="119063" y="72975"/>
                    <a:pt x="121502" y="74048"/>
                  </a:cubicBezTo>
                  <a:cubicBezTo>
                    <a:pt x="123183" y="74959"/>
                    <a:pt x="124884" y="75576"/>
                    <a:pt x="126600" y="75967"/>
                  </a:cubicBezTo>
                  <a:lnTo>
                    <a:pt x="126600" y="75967"/>
                  </a:lnTo>
                  <a:cubicBezTo>
                    <a:pt x="125307" y="82014"/>
                    <a:pt x="122584" y="87873"/>
                    <a:pt x="121252" y="93941"/>
                  </a:cubicBezTo>
                  <a:lnTo>
                    <a:pt x="121252" y="93941"/>
                  </a:lnTo>
                  <a:cubicBezTo>
                    <a:pt x="120957" y="93937"/>
                    <a:pt x="120662" y="93935"/>
                    <a:pt x="120366" y="93935"/>
                  </a:cubicBezTo>
                  <a:cubicBezTo>
                    <a:pt x="117735" y="93935"/>
                    <a:pt x="115088" y="94067"/>
                    <a:pt x="112452" y="94116"/>
                  </a:cubicBezTo>
                  <a:lnTo>
                    <a:pt x="112452" y="94116"/>
                  </a:lnTo>
                  <a:cubicBezTo>
                    <a:pt x="112153" y="93399"/>
                    <a:pt x="111819" y="92694"/>
                    <a:pt x="111450" y="92005"/>
                  </a:cubicBezTo>
                  <a:cubicBezTo>
                    <a:pt x="107684" y="84713"/>
                    <a:pt x="100759" y="80448"/>
                    <a:pt x="93918" y="76345"/>
                  </a:cubicBezTo>
                  <a:lnTo>
                    <a:pt x="93918" y="76345"/>
                  </a:lnTo>
                  <a:cubicBezTo>
                    <a:pt x="94825" y="74358"/>
                    <a:pt x="96014" y="72470"/>
                    <a:pt x="97202" y="70730"/>
                  </a:cubicBezTo>
                  <a:cubicBezTo>
                    <a:pt x="99935" y="66729"/>
                    <a:pt x="103448" y="62923"/>
                    <a:pt x="106083" y="58629"/>
                  </a:cubicBezTo>
                  <a:cubicBezTo>
                    <a:pt x="107160" y="56789"/>
                    <a:pt x="108134" y="54887"/>
                    <a:pt x="109005" y="52932"/>
                  </a:cubicBezTo>
                  <a:close/>
                  <a:moveTo>
                    <a:pt x="92848" y="79228"/>
                  </a:moveTo>
                  <a:cubicBezTo>
                    <a:pt x="94781" y="80391"/>
                    <a:pt x="96707" y="81569"/>
                    <a:pt x="98568" y="82832"/>
                  </a:cubicBezTo>
                  <a:cubicBezTo>
                    <a:pt x="102667" y="85369"/>
                    <a:pt x="106083" y="88882"/>
                    <a:pt x="108523" y="93079"/>
                  </a:cubicBezTo>
                  <a:cubicBezTo>
                    <a:pt x="108701" y="93418"/>
                    <a:pt x="108874" y="93765"/>
                    <a:pt x="109041" y="94117"/>
                  </a:cubicBezTo>
                  <a:lnTo>
                    <a:pt x="109041" y="94117"/>
                  </a:lnTo>
                  <a:cubicBezTo>
                    <a:pt x="106263" y="94051"/>
                    <a:pt x="103510" y="93790"/>
                    <a:pt x="100813" y="93079"/>
                  </a:cubicBezTo>
                  <a:cubicBezTo>
                    <a:pt x="96421" y="91908"/>
                    <a:pt x="93006" y="89273"/>
                    <a:pt x="92420" y="84491"/>
                  </a:cubicBezTo>
                  <a:cubicBezTo>
                    <a:pt x="92174" y="82702"/>
                    <a:pt x="92370" y="80939"/>
                    <a:pt x="92848" y="79228"/>
                  </a:cubicBezTo>
                  <a:close/>
                  <a:moveTo>
                    <a:pt x="66821" y="80796"/>
                  </a:moveTo>
                  <a:cubicBezTo>
                    <a:pt x="68194" y="82097"/>
                    <a:pt x="69449" y="83530"/>
                    <a:pt x="70559" y="85076"/>
                  </a:cubicBezTo>
                  <a:cubicBezTo>
                    <a:pt x="73279" y="89180"/>
                    <a:pt x="74245" y="94135"/>
                    <a:pt x="73660" y="98914"/>
                  </a:cubicBezTo>
                  <a:lnTo>
                    <a:pt x="73660" y="98914"/>
                  </a:lnTo>
                  <a:cubicBezTo>
                    <a:pt x="72877" y="98317"/>
                    <a:pt x="72132" y="97677"/>
                    <a:pt x="71438" y="96982"/>
                  </a:cubicBezTo>
                  <a:cubicBezTo>
                    <a:pt x="67241" y="92688"/>
                    <a:pt x="65289" y="87321"/>
                    <a:pt x="66656" y="81465"/>
                  </a:cubicBezTo>
                  <a:cubicBezTo>
                    <a:pt x="66708" y="81241"/>
                    <a:pt x="66763" y="81018"/>
                    <a:pt x="66821" y="80796"/>
                  </a:cubicBezTo>
                  <a:close/>
                  <a:moveTo>
                    <a:pt x="195513" y="65483"/>
                  </a:moveTo>
                  <a:cubicBezTo>
                    <a:pt x="201347" y="69773"/>
                    <a:pt x="208988" y="71293"/>
                    <a:pt x="216265" y="72292"/>
                  </a:cubicBezTo>
                  <a:cubicBezTo>
                    <a:pt x="225926" y="73658"/>
                    <a:pt x="238125" y="75708"/>
                    <a:pt x="241541" y="86540"/>
                  </a:cubicBezTo>
                  <a:cubicBezTo>
                    <a:pt x="243102" y="91517"/>
                    <a:pt x="241638" y="97080"/>
                    <a:pt x="237832" y="100789"/>
                  </a:cubicBezTo>
                  <a:cubicBezTo>
                    <a:pt x="236294" y="102169"/>
                    <a:pt x="234501" y="102705"/>
                    <a:pt x="232646" y="102705"/>
                  </a:cubicBezTo>
                  <a:cubicBezTo>
                    <a:pt x="229911" y="102705"/>
                    <a:pt x="227042" y="101540"/>
                    <a:pt x="224657" y="100203"/>
                  </a:cubicBezTo>
                  <a:cubicBezTo>
                    <a:pt x="222706" y="99227"/>
                    <a:pt x="221047" y="97861"/>
                    <a:pt x="218997" y="96787"/>
                  </a:cubicBezTo>
                  <a:cubicBezTo>
                    <a:pt x="217436" y="95909"/>
                    <a:pt x="215777" y="95226"/>
                    <a:pt x="214020" y="94348"/>
                  </a:cubicBezTo>
                  <a:cubicBezTo>
                    <a:pt x="213014" y="93901"/>
                    <a:pt x="212000" y="93462"/>
                    <a:pt x="210983" y="93019"/>
                  </a:cubicBezTo>
                  <a:lnTo>
                    <a:pt x="210983" y="93019"/>
                  </a:lnTo>
                  <a:cubicBezTo>
                    <a:pt x="210838" y="88845"/>
                    <a:pt x="209294" y="84714"/>
                    <a:pt x="206603" y="81465"/>
                  </a:cubicBezTo>
                  <a:cubicBezTo>
                    <a:pt x="203090" y="77757"/>
                    <a:pt x="198015" y="76488"/>
                    <a:pt x="193135" y="75903"/>
                  </a:cubicBezTo>
                  <a:cubicBezTo>
                    <a:pt x="193107" y="75899"/>
                    <a:pt x="193080" y="75895"/>
                    <a:pt x="193052" y="75891"/>
                  </a:cubicBezTo>
                  <a:lnTo>
                    <a:pt x="193052" y="75891"/>
                  </a:lnTo>
                  <a:cubicBezTo>
                    <a:pt x="193038" y="74794"/>
                    <a:pt x="193160" y="73685"/>
                    <a:pt x="193428" y="72585"/>
                  </a:cubicBezTo>
                  <a:cubicBezTo>
                    <a:pt x="194039" y="70206"/>
                    <a:pt x="194746" y="67828"/>
                    <a:pt x="195513" y="65483"/>
                  </a:cubicBezTo>
                  <a:close/>
                  <a:moveTo>
                    <a:pt x="180618" y="98031"/>
                  </a:moveTo>
                  <a:cubicBezTo>
                    <a:pt x="180968" y="98405"/>
                    <a:pt x="181303" y="98803"/>
                    <a:pt x="181619" y="99227"/>
                  </a:cubicBezTo>
                  <a:cubicBezTo>
                    <a:pt x="183891" y="102190"/>
                    <a:pt x="184338" y="105727"/>
                    <a:pt x="183430" y="108955"/>
                  </a:cubicBezTo>
                  <a:lnTo>
                    <a:pt x="183430" y="108955"/>
                  </a:lnTo>
                  <a:cubicBezTo>
                    <a:pt x="181855" y="106731"/>
                    <a:pt x="180794" y="104048"/>
                    <a:pt x="180448" y="101569"/>
                  </a:cubicBezTo>
                  <a:cubicBezTo>
                    <a:pt x="180280" y="100364"/>
                    <a:pt x="180361" y="99183"/>
                    <a:pt x="180618" y="98031"/>
                  </a:cubicBezTo>
                  <a:close/>
                  <a:moveTo>
                    <a:pt x="75015" y="64630"/>
                  </a:moveTo>
                  <a:cubicBezTo>
                    <a:pt x="75091" y="64745"/>
                    <a:pt x="75167" y="64859"/>
                    <a:pt x="75244" y="64972"/>
                  </a:cubicBezTo>
                  <a:cubicBezTo>
                    <a:pt x="79026" y="70580"/>
                    <a:pt x="84506" y="74183"/>
                    <a:pt x="90173" y="77617"/>
                  </a:cubicBezTo>
                  <a:lnTo>
                    <a:pt x="90173" y="77617"/>
                  </a:lnTo>
                  <a:cubicBezTo>
                    <a:pt x="89935" y="78337"/>
                    <a:pt x="89738" y="79067"/>
                    <a:pt x="89590" y="79806"/>
                  </a:cubicBezTo>
                  <a:cubicBezTo>
                    <a:pt x="88711" y="84296"/>
                    <a:pt x="89590" y="89468"/>
                    <a:pt x="93201" y="92591"/>
                  </a:cubicBezTo>
                  <a:cubicBezTo>
                    <a:pt x="96421" y="95519"/>
                    <a:pt x="100911" y="96495"/>
                    <a:pt x="105107" y="96982"/>
                  </a:cubicBezTo>
                  <a:cubicBezTo>
                    <a:pt x="106829" y="97131"/>
                    <a:pt x="108552" y="97180"/>
                    <a:pt x="110274" y="97182"/>
                  </a:cubicBezTo>
                  <a:lnTo>
                    <a:pt x="110274" y="97182"/>
                  </a:lnTo>
                  <a:cubicBezTo>
                    <a:pt x="111301" y="100308"/>
                    <a:pt x="111674" y="103663"/>
                    <a:pt x="110670" y="106742"/>
                  </a:cubicBezTo>
                  <a:cubicBezTo>
                    <a:pt x="109889" y="109279"/>
                    <a:pt x="108035" y="111231"/>
                    <a:pt x="105693" y="112304"/>
                  </a:cubicBezTo>
                  <a:cubicBezTo>
                    <a:pt x="104608" y="112651"/>
                    <a:pt x="103505" y="112825"/>
                    <a:pt x="102407" y="112825"/>
                  </a:cubicBezTo>
                  <a:cubicBezTo>
                    <a:pt x="101036" y="112825"/>
                    <a:pt x="99674" y="112554"/>
                    <a:pt x="98373" y="112012"/>
                  </a:cubicBezTo>
                  <a:cubicBezTo>
                    <a:pt x="96031" y="111036"/>
                    <a:pt x="93884" y="109865"/>
                    <a:pt x="91737" y="108498"/>
                  </a:cubicBezTo>
                  <a:cubicBezTo>
                    <a:pt x="89395" y="107132"/>
                    <a:pt x="86955" y="106059"/>
                    <a:pt x="84613" y="104887"/>
                  </a:cubicBezTo>
                  <a:cubicBezTo>
                    <a:pt x="81947" y="103640"/>
                    <a:pt x="79150" y="102392"/>
                    <a:pt x="76565" y="100857"/>
                  </a:cubicBezTo>
                  <a:lnTo>
                    <a:pt x="76565" y="100857"/>
                  </a:lnTo>
                  <a:cubicBezTo>
                    <a:pt x="76869" y="99246"/>
                    <a:pt x="77018" y="97590"/>
                    <a:pt x="77000" y="95909"/>
                  </a:cubicBezTo>
                  <a:cubicBezTo>
                    <a:pt x="76927" y="88262"/>
                    <a:pt x="73197" y="82222"/>
                    <a:pt x="67857" y="77622"/>
                  </a:cubicBezTo>
                  <a:lnTo>
                    <a:pt x="67857" y="77622"/>
                  </a:lnTo>
                  <a:cubicBezTo>
                    <a:pt x="69408" y="73629"/>
                    <a:pt x="71748" y="69879"/>
                    <a:pt x="73975" y="66241"/>
                  </a:cubicBezTo>
                  <a:cubicBezTo>
                    <a:pt x="74330" y="65709"/>
                    <a:pt x="74676" y="65172"/>
                    <a:pt x="75015" y="64630"/>
                  </a:cubicBezTo>
                  <a:close/>
                  <a:moveTo>
                    <a:pt x="123772" y="97143"/>
                  </a:moveTo>
                  <a:cubicBezTo>
                    <a:pt x="128503" y="97417"/>
                    <a:pt x="133248" y="98558"/>
                    <a:pt x="136824" y="101960"/>
                  </a:cubicBezTo>
                  <a:cubicBezTo>
                    <a:pt x="139167" y="104107"/>
                    <a:pt x="143461" y="109377"/>
                    <a:pt x="140143" y="112597"/>
                  </a:cubicBezTo>
                  <a:cubicBezTo>
                    <a:pt x="139353" y="113326"/>
                    <a:pt x="138073" y="113525"/>
                    <a:pt x="136819" y="113525"/>
                  </a:cubicBezTo>
                  <a:cubicBezTo>
                    <a:pt x="136057" y="113525"/>
                    <a:pt x="135304" y="113452"/>
                    <a:pt x="134677" y="113378"/>
                  </a:cubicBezTo>
                  <a:cubicBezTo>
                    <a:pt x="132726" y="113280"/>
                    <a:pt x="130871" y="112792"/>
                    <a:pt x="129115" y="112012"/>
                  </a:cubicBezTo>
                  <a:cubicBezTo>
                    <a:pt x="124723" y="109767"/>
                    <a:pt x="123454" y="104692"/>
                    <a:pt x="123552" y="100008"/>
                  </a:cubicBezTo>
                  <a:cubicBezTo>
                    <a:pt x="123571" y="99042"/>
                    <a:pt x="123648" y="98088"/>
                    <a:pt x="123772" y="97143"/>
                  </a:cubicBezTo>
                  <a:close/>
                  <a:moveTo>
                    <a:pt x="190174" y="79120"/>
                  </a:moveTo>
                  <a:cubicBezTo>
                    <a:pt x="191517" y="86180"/>
                    <a:pt x="197831" y="90401"/>
                    <a:pt x="203968" y="93469"/>
                  </a:cubicBezTo>
                  <a:cubicBezTo>
                    <a:pt x="205248" y="94091"/>
                    <a:pt x="206557" y="94672"/>
                    <a:pt x="207877" y="95243"/>
                  </a:cubicBezTo>
                  <a:lnTo>
                    <a:pt x="207877" y="95243"/>
                  </a:lnTo>
                  <a:cubicBezTo>
                    <a:pt x="207563" y="102549"/>
                    <a:pt x="203779" y="110138"/>
                    <a:pt x="196844" y="113183"/>
                  </a:cubicBezTo>
                  <a:cubicBezTo>
                    <a:pt x="195501" y="113789"/>
                    <a:pt x="194063" y="114088"/>
                    <a:pt x="192623" y="114088"/>
                  </a:cubicBezTo>
                  <a:cubicBezTo>
                    <a:pt x="190816" y="114088"/>
                    <a:pt x="189006" y="113618"/>
                    <a:pt x="187377" y="112695"/>
                  </a:cubicBezTo>
                  <a:cubicBezTo>
                    <a:pt x="186842" y="112385"/>
                    <a:pt x="186328" y="112020"/>
                    <a:pt x="185841" y="111609"/>
                  </a:cubicBezTo>
                  <a:lnTo>
                    <a:pt x="185841" y="111609"/>
                  </a:lnTo>
                  <a:cubicBezTo>
                    <a:pt x="187603" y="107320"/>
                    <a:pt x="187399" y="102334"/>
                    <a:pt x="184742" y="98251"/>
                  </a:cubicBezTo>
                  <a:cubicBezTo>
                    <a:pt x="183855" y="96938"/>
                    <a:pt x="182843" y="95833"/>
                    <a:pt x="181734" y="94888"/>
                  </a:cubicBezTo>
                  <a:lnTo>
                    <a:pt x="181734" y="94888"/>
                  </a:lnTo>
                  <a:cubicBezTo>
                    <a:pt x="182540" y="93191"/>
                    <a:pt x="183602" y="91574"/>
                    <a:pt x="184645" y="90053"/>
                  </a:cubicBezTo>
                  <a:cubicBezTo>
                    <a:pt x="186939" y="86655"/>
                    <a:pt x="189233" y="83182"/>
                    <a:pt x="190174" y="79120"/>
                  </a:cubicBezTo>
                  <a:close/>
                  <a:moveTo>
                    <a:pt x="168035" y="91852"/>
                  </a:moveTo>
                  <a:lnTo>
                    <a:pt x="168035" y="91852"/>
                  </a:lnTo>
                  <a:cubicBezTo>
                    <a:pt x="171562" y="92822"/>
                    <a:pt x="175067" y="93861"/>
                    <a:pt x="177975" y="95804"/>
                  </a:cubicBezTo>
                  <a:lnTo>
                    <a:pt x="177975" y="95804"/>
                  </a:lnTo>
                  <a:cubicBezTo>
                    <a:pt x="177919" y="95968"/>
                    <a:pt x="177865" y="96133"/>
                    <a:pt x="177813" y="96299"/>
                  </a:cubicBezTo>
                  <a:cubicBezTo>
                    <a:pt x="176544" y="100984"/>
                    <a:pt x="178008" y="105863"/>
                    <a:pt x="180448" y="109865"/>
                  </a:cubicBezTo>
                  <a:cubicBezTo>
                    <a:pt x="180911" y="110675"/>
                    <a:pt x="181441" y="111436"/>
                    <a:pt x="182029" y="112139"/>
                  </a:cubicBezTo>
                  <a:lnTo>
                    <a:pt x="182029" y="112139"/>
                  </a:lnTo>
                  <a:cubicBezTo>
                    <a:pt x="180900" y="113978"/>
                    <a:pt x="179292" y="115572"/>
                    <a:pt x="177325" y="116696"/>
                  </a:cubicBezTo>
                  <a:cubicBezTo>
                    <a:pt x="174983" y="117899"/>
                    <a:pt x="172395" y="118526"/>
                    <a:pt x="169801" y="118526"/>
                  </a:cubicBezTo>
                  <a:cubicBezTo>
                    <a:pt x="168394" y="118526"/>
                    <a:pt x="166986" y="118342"/>
                    <a:pt x="165614" y="117965"/>
                  </a:cubicBezTo>
                  <a:cubicBezTo>
                    <a:pt x="162784" y="117282"/>
                    <a:pt x="158002" y="116208"/>
                    <a:pt x="157319" y="112695"/>
                  </a:cubicBezTo>
                  <a:cubicBezTo>
                    <a:pt x="156733" y="109962"/>
                    <a:pt x="158588" y="107034"/>
                    <a:pt x="159954" y="104790"/>
                  </a:cubicBezTo>
                  <a:cubicBezTo>
                    <a:pt x="161808" y="101569"/>
                    <a:pt x="164053" y="98642"/>
                    <a:pt x="166102" y="95421"/>
                  </a:cubicBezTo>
                  <a:cubicBezTo>
                    <a:pt x="166845" y="94288"/>
                    <a:pt x="167493" y="93092"/>
                    <a:pt x="168035" y="91852"/>
                  </a:cubicBezTo>
                  <a:close/>
                  <a:moveTo>
                    <a:pt x="61162" y="76575"/>
                  </a:moveTo>
                  <a:cubicBezTo>
                    <a:pt x="62269" y="77213"/>
                    <a:pt x="63336" y="77923"/>
                    <a:pt x="64355" y="78699"/>
                  </a:cubicBezTo>
                  <a:lnTo>
                    <a:pt x="64355" y="78699"/>
                  </a:lnTo>
                  <a:cubicBezTo>
                    <a:pt x="62661" y="83635"/>
                    <a:pt x="62974" y="89129"/>
                    <a:pt x="65387" y="93860"/>
                  </a:cubicBezTo>
                  <a:cubicBezTo>
                    <a:pt x="67252" y="97244"/>
                    <a:pt x="69947" y="99944"/>
                    <a:pt x="73024" y="102132"/>
                  </a:cubicBezTo>
                  <a:lnTo>
                    <a:pt x="73024" y="102132"/>
                  </a:lnTo>
                  <a:cubicBezTo>
                    <a:pt x="72070" y="105601"/>
                    <a:pt x="70276" y="108842"/>
                    <a:pt x="67729" y="111426"/>
                  </a:cubicBezTo>
                  <a:cubicBezTo>
                    <a:pt x="62085" y="117244"/>
                    <a:pt x="54199" y="118813"/>
                    <a:pt x="46480" y="118813"/>
                  </a:cubicBezTo>
                  <a:cubicBezTo>
                    <a:pt x="45524" y="118813"/>
                    <a:pt x="44570" y="118788"/>
                    <a:pt x="43624" y="118745"/>
                  </a:cubicBezTo>
                  <a:cubicBezTo>
                    <a:pt x="39915" y="118648"/>
                    <a:pt x="35914" y="118062"/>
                    <a:pt x="32791" y="116013"/>
                  </a:cubicBezTo>
                  <a:cubicBezTo>
                    <a:pt x="29668" y="113963"/>
                    <a:pt x="28692" y="110353"/>
                    <a:pt x="28790" y="106644"/>
                  </a:cubicBezTo>
                  <a:cubicBezTo>
                    <a:pt x="28985" y="100593"/>
                    <a:pt x="32791" y="95909"/>
                    <a:pt x="37573" y="92493"/>
                  </a:cubicBezTo>
                  <a:cubicBezTo>
                    <a:pt x="42746" y="88687"/>
                    <a:pt x="48699" y="85955"/>
                    <a:pt x="54164" y="82344"/>
                  </a:cubicBezTo>
                  <a:cubicBezTo>
                    <a:pt x="56667" y="80692"/>
                    <a:pt x="59145" y="78808"/>
                    <a:pt x="61162" y="76575"/>
                  </a:cubicBezTo>
                  <a:close/>
                  <a:moveTo>
                    <a:pt x="217015" y="1"/>
                  </a:moveTo>
                  <a:cubicBezTo>
                    <a:pt x="215530" y="1"/>
                    <a:pt x="214075" y="271"/>
                    <a:pt x="212751" y="952"/>
                  </a:cubicBezTo>
                  <a:cubicBezTo>
                    <a:pt x="208750" y="2807"/>
                    <a:pt x="207969" y="7393"/>
                    <a:pt x="208067" y="11395"/>
                  </a:cubicBezTo>
                  <a:cubicBezTo>
                    <a:pt x="208164" y="16860"/>
                    <a:pt x="209628" y="22520"/>
                    <a:pt x="205627" y="27009"/>
                  </a:cubicBezTo>
                  <a:cubicBezTo>
                    <a:pt x="205303" y="27368"/>
                    <a:pt x="204962" y="27689"/>
                    <a:pt x="204607" y="27978"/>
                  </a:cubicBezTo>
                  <a:lnTo>
                    <a:pt x="204607" y="27978"/>
                  </a:lnTo>
                  <a:cubicBezTo>
                    <a:pt x="204858" y="19353"/>
                    <a:pt x="202854" y="11051"/>
                    <a:pt x="195868" y="5441"/>
                  </a:cubicBezTo>
                  <a:cubicBezTo>
                    <a:pt x="191876" y="2270"/>
                    <a:pt x="186843" y="539"/>
                    <a:pt x="181833" y="539"/>
                  </a:cubicBezTo>
                  <a:cubicBezTo>
                    <a:pt x="177900" y="539"/>
                    <a:pt x="173982" y="1606"/>
                    <a:pt x="170591" y="3880"/>
                  </a:cubicBezTo>
                  <a:cubicBezTo>
                    <a:pt x="168977" y="5022"/>
                    <a:pt x="167569" y="6402"/>
                    <a:pt x="166412" y="7957"/>
                  </a:cubicBezTo>
                  <a:lnTo>
                    <a:pt x="166412" y="7957"/>
                  </a:lnTo>
                  <a:cubicBezTo>
                    <a:pt x="164800" y="5734"/>
                    <a:pt x="162627" y="3951"/>
                    <a:pt x="160051" y="2807"/>
                  </a:cubicBezTo>
                  <a:cubicBezTo>
                    <a:pt x="158081" y="1983"/>
                    <a:pt x="156111" y="1619"/>
                    <a:pt x="154155" y="1619"/>
                  </a:cubicBezTo>
                  <a:cubicBezTo>
                    <a:pt x="150783" y="1619"/>
                    <a:pt x="147453" y="2700"/>
                    <a:pt x="144241" y="4368"/>
                  </a:cubicBezTo>
                  <a:cubicBezTo>
                    <a:pt x="142782" y="5115"/>
                    <a:pt x="141336" y="5902"/>
                    <a:pt x="139903" y="6722"/>
                  </a:cubicBezTo>
                  <a:lnTo>
                    <a:pt x="139903" y="6722"/>
                  </a:lnTo>
                  <a:cubicBezTo>
                    <a:pt x="137388" y="3888"/>
                    <a:pt x="134059" y="1525"/>
                    <a:pt x="130401" y="1525"/>
                  </a:cubicBezTo>
                  <a:cubicBezTo>
                    <a:pt x="129377" y="1525"/>
                    <a:pt x="128326" y="1711"/>
                    <a:pt x="127260" y="2123"/>
                  </a:cubicBezTo>
                  <a:cubicBezTo>
                    <a:pt x="123649" y="3587"/>
                    <a:pt x="121698" y="6905"/>
                    <a:pt x="119258" y="9833"/>
                  </a:cubicBezTo>
                  <a:cubicBezTo>
                    <a:pt x="117216" y="12225"/>
                    <a:pt x="114931" y="14407"/>
                    <a:pt x="112630" y="16568"/>
                  </a:cubicBezTo>
                  <a:lnTo>
                    <a:pt x="112630" y="16568"/>
                  </a:lnTo>
                  <a:cubicBezTo>
                    <a:pt x="112533" y="16339"/>
                    <a:pt x="112433" y="16111"/>
                    <a:pt x="112329" y="15884"/>
                  </a:cubicBezTo>
                  <a:cubicBezTo>
                    <a:pt x="110279" y="11492"/>
                    <a:pt x="106766" y="8076"/>
                    <a:pt x="102374" y="6320"/>
                  </a:cubicBezTo>
                  <a:cubicBezTo>
                    <a:pt x="100471" y="5498"/>
                    <a:pt x="98357" y="5002"/>
                    <a:pt x="96278" y="5002"/>
                  </a:cubicBezTo>
                  <a:cubicBezTo>
                    <a:pt x="93667" y="5002"/>
                    <a:pt x="91112" y="5784"/>
                    <a:pt x="89102" y="7686"/>
                  </a:cubicBezTo>
                  <a:cubicBezTo>
                    <a:pt x="85709" y="10896"/>
                    <a:pt x="84211" y="15743"/>
                    <a:pt x="81290" y="19474"/>
                  </a:cubicBezTo>
                  <a:lnTo>
                    <a:pt x="81290" y="19474"/>
                  </a:lnTo>
                  <a:cubicBezTo>
                    <a:pt x="80768" y="18421"/>
                    <a:pt x="80185" y="17386"/>
                    <a:pt x="79538" y="16372"/>
                  </a:cubicBezTo>
                  <a:cubicBezTo>
                    <a:pt x="74868" y="9108"/>
                    <a:pt x="66675" y="1845"/>
                    <a:pt x="57604" y="1845"/>
                  </a:cubicBezTo>
                  <a:cubicBezTo>
                    <a:pt x="56438" y="1845"/>
                    <a:pt x="55256" y="1965"/>
                    <a:pt x="54066" y="2221"/>
                  </a:cubicBezTo>
                  <a:cubicBezTo>
                    <a:pt x="44600" y="4270"/>
                    <a:pt x="38647" y="13542"/>
                    <a:pt x="35231" y="21934"/>
                  </a:cubicBezTo>
                  <a:cubicBezTo>
                    <a:pt x="33064" y="27198"/>
                    <a:pt x="31603" y="33169"/>
                    <a:pt x="31349" y="39149"/>
                  </a:cubicBezTo>
                  <a:lnTo>
                    <a:pt x="31349" y="39149"/>
                  </a:lnTo>
                  <a:cubicBezTo>
                    <a:pt x="25733" y="37787"/>
                    <a:pt x="20236" y="35955"/>
                    <a:pt x="15712" y="32279"/>
                  </a:cubicBezTo>
                  <a:cubicBezTo>
                    <a:pt x="7808" y="25936"/>
                    <a:pt x="2733" y="15201"/>
                    <a:pt x="6832" y="5344"/>
                  </a:cubicBezTo>
                  <a:cubicBezTo>
                    <a:pt x="7365" y="4077"/>
                    <a:pt x="6304" y="2993"/>
                    <a:pt x="5330" y="2993"/>
                  </a:cubicBezTo>
                  <a:cubicBezTo>
                    <a:pt x="4877" y="2993"/>
                    <a:pt x="4444" y="3226"/>
                    <a:pt x="4197" y="3782"/>
                  </a:cubicBezTo>
                  <a:lnTo>
                    <a:pt x="4197" y="3685"/>
                  </a:lnTo>
                  <a:lnTo>
                    <a:pt x="4197" y="3685"/>
                  </a:lnTo>
                  <a:cubicBezTo>
                    <a:pt x="0" y="13737"/>
                    <a:pt x="3513" y="24569"/>
                    <a:pt x="10930" y="31986"/>
                  </a:cubicBezTo>
                  <a:cubicBezTo>
                    <a:pt x="16505" y="37738"/>
                    <a:pt x="23764" y="40361"/>
                    <a:pt x="31326" y="42182"/>
                  </a:cubicBezTo>
                  <a:lnTo>
                    <a:pt x="31326" y="42182"/>
                  </a:lnTo>
                  <a:cubicBezTo>
                    <a:pt x="31395" y="44608"/>
                    <a:pt x="31677" y="47015"/>
                    <a:pt x="32206" y="49358"/>
                  </a:cubicBezTo>
                  <a:cubicBezTo>
                    <a:pt x="34060" y="57848"/>
                    <a:pt x="39720" y="64680"/>
                    <a:pt x="47040" y="69169"/>
                  </a:cubicBezTo>
                  <a:cubicBezTo>
                    <a:pt x="50711" y="71389"/>
                    <a:pt x="54756" y="73011"/>
                    <a:pt x="58521" y="75082"/>
                  </a:cubicBezTo>
                  <a:lnTo>
                    <a:pt x="58521" y="75082"/>
                  </a:lnTo>
                  <a:cubicBezTo>
                    <a:pt x="56362" y="77334"/>
                    <a:pt x="53676" y="79163"/>
                    <a:pt x="51138" y="80782"/>
                  </a:cubicBezTo>
                  <a:cubicBezTo>
                    <a:pt x="45576" y="84100"/>
                    <a:pt x="39720" y="86931"/>
                    <a:pt x="34645" y="90932"/>
                  </a:cubicBezTo>
                  <a:cubicBezTo>
                    <a:pt x="29766" y="94738"/>
                    <a:pt x="26252" y="99813"/>
                    <a:pt x="25862" y="106059"/>
                  </a:cubicBezTo>
                  <a:cubicBezTo>
                    <a:pt x="25472" y="109865"/>
                    <a:pt x="26643" y="113671"/>
                    <a:pt x="29083" y="116598"/>
                  </a:cubicBezTo>
                  <a:cubicBezTo>
                    <a:pt x="31522" y="119429"/>
                    <a:pt x="35329" y="120697"/>
                    <a:pt x="38939" y="121283"/>
                  </a:cubicBezTo>
                  <a:cubicBezTo>
                    <a:pt x="41397" y="121661"/>
                    <a:pt x="43936" y="121876"/>
                    <a:pt x="46478" y="121876"/>
                  </a:cubicBezTo>
                  <a:cubicBezTo>
                    <a:pt x="47873" y="121876"/>
                    <a:pt x="49268" y="121811"/>
                    <a:pt x="50651" y="121673"/>
                  </a:cubicBezTo>
                  <a:cubicBezTo>
                    <a:pt x="55140" y="121478"/>
                    <a:pt x="59531" y="120404"/>
                    <a:pt x="63533" y="118355"/>
                  </a:cubicBezTo>
                  <a:cubicBezTo>
                    <a:pt x="69475" y="115315"/>
                    <a:pt x="73802" y="110074"/>
                    <a:pt x="75789" y="103913"/>
                  </a:cubicBezTo>
                  <a:lnTo>
                    <a:pt x="75789" y="103913"/>
                  </a:lnTo>
                  <a:cubicBezTo>
                    <a:pt x="76189" y="104147"/>
                    <a:pt x="76593" y="104374"/>
                    <a:pt x="77000" y="104595"/>
                  </a:cubicBezTo>
                  <a:cubicBezTo>
                    <a:pt x="81685" y="107132"/>
                    <a:pt x="86467" y="108889"/>
                    <a:pt x="91054" y="111524"/>
                  </a:cubicBezTo>
                  <a:cubicBezTo>
                    <a:pt x="94736" y="113616"/>
                    <a:pt x="98489" y="115923"/>
                    <a:pt x="102746" y="115923"/>
                  </a:cubicBezTo>
                  <a:cubicBezTo>
                    <a:pt x="103453" y="115923"/>
                    <a:pt x="104175" y="115859"/>
                    <a:pt x="104912" y="115720"/>
                  </a:cubicBezTo>
                  <a:cubicBezTo>
                    <a:pt x="109694" y="114647"/>
                    <a:pt x="113402" y="110645"/>
                    <a:pt x="114085" y="105766"/>
                  </a:cubicBezTo>
                  <a:cubicBezTo>
                    <a:pt x="114443" y="102847"/>
                    <a:pt x="114219" y="99929"/>
                    <a:pt x="113479" y="97144"/>
                  </a:cubicBezTo>
                  <a:lnTo>
                    <a:pt x="113479" y="97144"/>
                  </a:lnTo>
                  <a:cubicBezTo>
                    <a:pt x="115485" y="97101"/>
                    <a:pt x="117490" y="97039"/>
                    <a:pt x="119495" y="97039"/>
                  </a:cubicBezTo>
                  <a:cubicBezTo>
                    <a:pt x="119900" y="97039"/>
                    <a:pt x="120304" y="97041"/>
                    <a:pt x="120708" y="97047"/>
                  </a:cubicBezTo>
                  <a:lnTo>
                    <a:pt x="120708" y="97047"/>
                  </a:lnTo>
                  <a:cubicBezTo>
                    <a:pt x="120404" y="99448"/>
                    <a:pt x="120385" y="101891"/>
                    <a:pt x="120819" y="104399"/>
                  </a:cubicBezTo>
                  <a:cubicBezTo>
                    <a:pt x="121307" y="108986"/>
                    <a:pt x="124235" y="112890"/>
                    <a:pt x="128334" y="114939"/>
                  </a:cubicBezTo>
                  <a:cubicBezTo>
                    <a:pt x="130537" y="115857"/>
                    <a:pt x="133394" y="116545"/>
                    <a:pt x="136084" y="116545"/>
                  </a:cubicBezTo>
                  <a:cubicBezTo>
                    <a:pt x="137683" y="116545"/>
                    <a:pt x="139223" y="116302"/>
                    <a:pt x="140533" y="115720"/>
                  </a:cubicBezTo>
                  <a:cubicBezTo>
                    <a:pt x="144925" y="113963"/>
                    <a:pt x="144827" y="108596"/>
                    <a:pt x="142973" y="105083"/>
                  </a:cubicBezTo>
                  <a:cubicBezTo>
                    <a:pt x="141021" y="101081"/>
                    <a:pt x="137703" y="97958"/>
                    <a:pt x="133701" y="96202"/>
                  </a:cubicBezTo>
                  <a:cubicBezTo>
                    <a:pt x="130653" y="94875"/>
                    <a:pt x="127515" y="94291"/>
                    <a:pt x="124335" y="94063"/>
                  </a:cubicBezTo>
                  <a:lnTo>
                    <a:pt x="124335" y="94063"/>
                  </a:lnTo>
                  <a:cubicBezTo>
                    <a:pt x="125703" y="88112"/>
                    <a:pt x="128494" y="82433"/>
                    <a:pt x="129756" y="76445"/>
                  </a:cubicBezTo>
                  <a:lnTo>
                    <a:pt x="129756" y="76445"/>
                  </a:lnTo>
                  <a:cubicBezTo>
                    <a:pt x="130469" y="76503"/>
                    <a:pt x="131184" y="76529"/>
                    <a:pt x="131901" y="76529"/>
                  </a:cubicBezTo>
                  <a:cubicBezTo>
                    <a:pt x="137878" y="76529"/>
                    <a:pt x="143988" y="74685"/>
                    <a:pt x="150057" y="73713"/>
                  </a:cubicBezTo>
                  <a:lnTo>
                    <a:pt x="150057" y="73713"/>
                  </a:lnTo>
                  <a:cubicBezTo>
                    <a:pt x="149949" y="75948"/>
                    <a:pt x="150231" y="78192"/>
                    <a:pt x="151073" y="80392"/>
                  </a:cubicBezTo>
                  <a:cubicBezTo>
                    <a:pt x="152537" y="84198"/>
                    <a:pt x="155465" y="87321"/>
                    <a:pt x="159271" y="88980"/>
                  </a:cubicBezTo>
                  <a:cubicBezTo>
                    <a:pt x="161104" y="89836"/>
                    <a:pt x="163097" y="90471"/>
                    <a:pt x="165135" y="91051"/>
                  </a:cubicBezTo>
                  <a:lnTo>
                    <a:pt x="165135" y="91051"/>
                  </a:lnTo>
                  <a:cubicBezTo>
                    <a:pt x="164820" y="91715"/>
                    <a:pt x="164460" y="92360"/>
                    <a:pt x="164053" y="92981"/>
                  </a:cubicBezTo>
                  <a:cubicBezTo>
                    <a:pt x="162101" y="96202"/>
                    <a:pt x="159856" y="99227"/>
                    <a:pt x="157904" y="102448"/>
                  </a:cubicBezTo>
                  <a:cubicBezTo>
                    <a:pt x="156245" y="105083"/>
                    <a:pt x="154489" y="108108"/>
                    <a:pt x="154293" y="111328"/>
                  </a:cubicBezTo>
                  <a:cubicBezTo>
                    <a:pt x="154196" y="114354"/>
                    <a:pt x="155757" y="117184"/>
                    <a:pt x="158490" y="118648"/>
                  </a:cubicBezTo>
                  <a:cubicBezTo>
                    <a:pt x="161943" y="120633"/>
                    <a:pt x="165778" y="121626"/>
                    <a:pt x="169725" y="121626"/>
                  </a:cubicBezTo>
                  <a:cubicBezTo>
                    <a:pt x="170240" y="121626"/>
                    <a:pt x="170757" y="121609"/>
                    <a:pt x="171274" y="121576"/>
                  </a:cubicBezTo>
                  <a:cubicBezTo>
                    <a:pt x="175178" y="121380"/>
                    <a:pt x="178789" y="119917"/>
                    <a:pt x="181717" y="117379"/>
                  </a:cubicBezTo>
                  <a:cubicBezTo>
                    <a:pt x="182739" y="116485"/>
                    <a:pt x="183624" y="115472"/>
                    <a:pt x="184362" y="114375"/>
                  </a:cubicBezTo>
                  <a:lnTo>
                    <a:pt x="184362" y="114375"/>
                  </a:lnTo>
                  <a:cubicBezTo>
                    <a:pt x="185823" y="115492"/>
                    <a:pt x="187497" y="116324"/>
                    <a:pt x="189329" y="116794"/>
                  </a:cubicBezTo>
                  <a:cubicBezTo>
                    <a:pt x="190326" y="117021"/>
                    <a:pt x="191339" y="117133"/>
                    <a:pt x="192352" y="117133"/>
                  </a:cubicBezTo>
                  <a:cubicBezTo>
                    <a:pt x="194811" y="117133"/>
                    <a:pt x="197267" y="116476"/>
                    <a:pt x="199479" y="115232"/>
                  </a:cubicBezTo>
                  <a:cubicBezTo>
                    <a:pt x="206231" y="111596"/>
                    <a:pt x="210142" y="104044"/>
                    <a:pt x="210871" y="96527"/>
                  </a:cubicBezTo>
                  <a:lnTo>
                    <a:pt x="210871" y="96527"/>
                  </a:lnTo>
                  <a:cubicBezTo>
                    <a:pt x="212087" y="97050"/>
                    <a:pt x="213303" y="97585"/>
                    <a:pt x="214508" y="98154"/>
                  </a:cubicBezTo>
                  <a:cubicBezTo>
                    <a:pt x="218314" y="100008"/>
                    <a:pt x="221827" y="102643"/>
                    <a:pt x="225633" y="104204"/>
                  </a:cubicBezTo>
                  <a:cubicBezTo>
                    <a:pt x="227848" y="105161"/>
                    <a:pt x="230219" y="105780"/>
                    <a:pt x="232545" y="105780"/>
                  </a:cubicBezTo>
                  <a:cubicBezTo>
                    <a:pt x="234728" y="105780"/>
                    <a:pt x="236871" y="105234"/>
                    <a:pt x="238808" y="103911"/>
                  </a:cubicBezTo>
                  <a:cubicBezTo>
                    <a:pt x="242907" y="100691"/>
                    <a:pt x="245249" y="95714"/>
                    <a:pt x="245152" y="90444"/>
                  </a:cubicBezTo>
                  <a:cubicBezTo>
                    <a:pt x="244957" y="85759"/>
                    <a:pt x="242907" y="81173"/>
                    <a:pt x="239491" y="77855"/>
                  </a:cubicBezTo>
                  <a:cubicBezTo>
                    <a:pt x="235685" y="74341"/>
                    <a:pt x="231001" y="71901"/>
                    <a:pt x="225926" y="70926"/>
                  </a:cubicBezTo>
                  <a:cubicBezTo>
                    <a:pt x="216099" y="68688"/>
                    <a:pt x="204721" y="69360"/>
                    <a:pt x="196529" y="62498"/>
                  </a:cubicBezTo>
                  <a:lnTo>
                    <a:pt x="196529" y="62498"/>
                  </a:lnTo>
                  <a:cubicBezTo>
                    <a:pt x="196536" y="62477"/>
                    <a:pt x="196543" y="62456"/>
                    <a:pt x="196551" y="62435"/>
                  </a:cubicBezTo>
                  <a:cubicBezTo>
                    <a:pt x="197917" y="58531"/>
                    <a:pt x="199186" y="54530"/>
                    <a:pt x="200357" y="50626"/>
                  </a:cubicBezTo>
                  <a:cubicBezTo>
                    <a:pt x="201957" y="45085"/>
                    <a:pt x="203697" y="38467"/>
                    <a:pt x="204355" y="31833"/>
                  </a:cubicBezTo>
                  <a:lnTo>
                    <a:pt x="204355" y="31833"/>
                  </a:lnTo>
                  <a:cubicBezTo>
                    <a:pt x="204864" y="31569"/>
                    <a:pt x="205355" y="31266"/>
                    <a:pt x="205822" y="30913"/>
                  </a:cubicBezTo>
                  <a:cubicBezTo>
                    <a:pt x="210409" y="27595"/>
                    <a:pt x="211678" y="22227"/>
                    <a:pt x="211385" y="16860"/>
                  </a:cubicBezTo>
                  <a:cubicBezTo>
                    <a:pt x="211190" y="13054"/>
                    <a:pt x="209726" y="6808"/>
                    <a:pt x="213337" y="4075"/>
                  </a:cubicBezTo>
                  <a:cubicBezTo>
                    <a:pt x="214336" y="3335"/>
                    <a:pt x="215561" y="3058"/>
                    <a:pt x="216844" y="3058"/>
                  </a:cubicBezTo>
                  <a:cubicBezTo>
                    <a:pt x="218945" y="3058"/>
                    <a:pt x="221205" y="3799"/>
                    <a:pt x="222901" y="4466"/>
                  </a:cubicBezTo>
                  <a:cubicBezTo>
                    <a:pt x="226512" y="5929"/>
                    <a:pt x="229830" y="8174"/>
                    <a:pt x="232465" y="11004"/>
                  </a:cubicBezTo>
                  <a:cubicBezTo>
                    <a:pt x="235002" y="13737"/>
                    <a:pt x="236173" y="17640"/>
                    <a:pt x="236954" y="21154"/>
                  </a:cubicBezTo>
                  <a:cubicBezTo>
                    <a:pt x="238418" y="28278"/>
                    <a:pt x="237344" y="39111"/>
                    <a:pt x="228073" y="39501"/>
                  </a:cubicBezTo>
                  <a:cubicBezTo>
                    <a:pt x="227781" y="39514"/>
                    <a:pt x="227480" y="39519"/>
                    <a:pt x="227170" y="39519"/>
                  </a:cubicBezTo>
                  <a:cubicBezTo>
                    <a:pt x="224303" y="39519"/>
                    <a:pt x="220702" y="39030"/>
                    <a:pt x="217236" y="39030"/>
                  </a:cubicBezTo>
                  <a:cubicBezTo>
                    <a:pt x="212424" y="39030"/>
                    <a:pt x="207874" y="39973"/>
                    <a:pt x="205920" y="44478"/>
                  </a:cubicBezTo>
                  <a:cubicBezTo>
                    <a:pt x="204163" y="48479"/>
                    <a:pt x="206408" y="52578"/>
                    <a:pt x="209433" y="55311"/>
                  </a:cubicBezTo>
                  <a:cubicBezTo>
                    <a:pt x="212946" y="58336"/>
                    <a:pt x="217338" y="60093"/>
                    <a:pt x="221925" y="60093"/>
                  </a:cubicBezTo>
                  <a:cubicBezTo>
                    <a:pt x="222332" y="60108"/>
                    <a:pt x="222746" y="60115"/>
                    <a:pt x="223166" y="60115"/>
                  </a:cubicBezTo>
                  <a:cubicBezTo>
                    <a:pt x="224822" y="60115"/>
                    <a:pt x="226571" y="60018"/>
                    <a:pt x="228317" y="60018"/>
                  </a:cubicBezTo>
                  <a:cubicBezTo>
                    <a:pt x="231656" y="60018"/>
                    <a:pt x="234985" y="60372"/>
                    <a:pt x="237637" y="62435"/>
                  </a:cubicBezTo>
                  <a:cubicBezTo>
                    <a:pt x="240760" y="64875"/>
                    <a:pt x="242126" y="69169"/>
                    <a:pt x="243688" y="72585"/>
                  </a:cubicBezTo>
                  <a:cubicBezTo>
                    <a:pt x="243969" y="73177"/>
                    <a:pt x="244429" y="73421"/>
                    <a:pt x="244896" y="73421"/>
                  </a:cubicBezTo>
                  <a:cubicBezTo>
                    <a:pt x="245892" y="73421"/>
                    <a:pt x="246921" y="72316"/>
                    <a:pt x="246323" y="71121"/>
                  </a:cubicBezTo>
                  <a:cubicBezTo>
                    <a:pt x="244566" y="67315"/>
                    <a:pt x="243200" y="63021"/>
                    <a:pt x="239882" y="60288"/>
                  </a:cubicBezTo>
                  <a:cubicBezTo>
                    <a:pt x="236473" y="57435"/>
                    <a:pt x="232035" y="57027"/>
                    <a:pt x="227717" y="57027"/>
                  </a:cubicBezTo>
                  <a:cubicBezTo>
                    <a:pt x="226719" y="57027"/>
                    <a:pt x="225726" y="57049"/>
                    <a:pt x="224755" y="57067"/>
                  </a:cubicBezTo>
                  <a:cubicBezTo>
                    <a:pt x="224200" y="57106"/>
                    <a:pt x="223641" y="57125"/>
                    <a:pt x="223081" y="57125"/>
                  </a:cubicBezTo>
                  <a:cubicBezTo>
                    <a:pt x="220784" y="57125"/>
                    <a:pt x="218461" y="56798"/>
                    <a:pt x="216265" y="56092"/>
                  </a:cubicBezTo>
                  <a:cubicBezTo>
                    <a:pt x="214215" y="55213"/>
                    <a:pt x="212458" y="54042"/>
                    <a:pt x="210897" y="52481"/>
                  </a:cubicBezTo>
                  <a:cubicBezTo>
                    <a:pt x="209531" y="51114"/>
                    <a:pt x="208067" y="49065"/>
                    <a:pt x="208360" y="46918"/>
                  </a:cubicBezTo>
                  <a:cubicBezTo>
                    <a:pt x="208555" y="45161"/>
                    <a:pt x="209726" y="43697"/>
                    <a:pt x="211482" y="43014"/>
                  </a:cubicBezTo>
                  <a:cubicBezTo>
                    <a:pt x="213148" y="42313"/>
                    <a:pt x="215010" y="42104"/>
                    <a:pt x="216910" y="42104"/>
                  </a:cubicBezTo>
                  <a:cubicBezTo>
                    <a:pt x="219241" y="42104"/>
                    <a:pt x="221628" y="42419"/>
                    <a:pt x="223779" y="42526"/>
                  </a:cubicBezTo>
                  <a:cubicBezTo>
                    <a:pt x="224773" y="42576"/>
                    <a:pt x="225760" y="42619"/>
                    <a:pt x="226734" y="42619"/>
                  </a:cubicBezTo>
                  <a:cubicBezTo>
                    <a:pt x="229583" y="42619"/>
                    <a:pt x="232309" y="42248"/>
                    <a:pt x="234709" y="40574"/>
                  </a:cubicBezTo>
                  <a:cubicBezTo>
                    <a:pt x="241834" y="35305"/>
                    <a:pt x="241443" y="24667"/>
                    <a:pt x="239101" y="17152"/>
                  </a:cubicBezTo>
                  <a:cubicBezTo>
                    <a:pt x="238125" y="13542"/>
                    <a:pt x="236271" y="10321"/>
                    <a:pt x="233636" y="7686"/>
                  </a:cubicBezTo>
                  <a:cubicBezTo>
                    <a:pt x="230611" y="4856"/>
                    <a:pt x="227097" y="2709"/>
                    <a:pt x="223291" y="1245"/>
                  </a:cubicBezTo>
                  <a:cubicBezTo>
                    <a:pt x="221336" y="555"/>
                    <a:pt x="219145" y="1"/>
                    <a:pt x="217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" name="Google Shape;1045;p35">
              <a:extLst>
                <a:ext uri="{FF2B5EF4-FFF2-40B4-BE49-F238E27FC236}">
                  <a16:creationId xmlns:a16="http://schemas.microsoft.com/office/drawing/2014/main" id="{7E591D85-E4A8-4A9C-879D-3B3D875894D7}"/>
                </a:ext>
              </a:extLst>
            </p:cNvPr>
            <p:cNvSpPr/>
            <p:nvPr/>
          </p:nvSpPr>
          <p:spPr>
            <a:xfrm>
              <a:off x="284475" y="1343100"/>
              <a:ext cx="1917700" cy="2959500"/>
            </a:xfrm>
            <a:custGeom>
              <a:avLst/>
              <a:gdLst/>
              <a:ahLst/>
              <a:cxnLst/>
              <a:rect l="l" t="t" r="r" b="b"/>
              <a:pathLst>
                <a:path w="76708" h="118380" extrusionOk="0">
                  <a:moveTo>
                    <a:pt x="11737" y="2985"/>
                  </a:moveTo>
                  <a:cubicBezTo>
                    <a:pt x="12087" y="2985"/>
                    <a:pt x="12437" y="3005"/>
                    <a:pt x="12785" y="3045"/>
                  </a:cubicBezTo>
                  <a:cubicBezTo>
                    <a:pt x="15420" y="3338"/>
                    <a:pt x="17664" y="4997"/>
                    <a:pt x="18738" y="7437"/>
                  </a:cubicBezTo>
                  <a:cubicBezTo>
                    <a:pt x="20299" y="11145"/>
                    <a:pt x="18640" y="15439"/>
                    <a:pt x="16884" y="18757"/>
                  </a:cubicBezTo>
                  <a:cubicBezTo>
                    <a:pt x="15916" y="20615"/>
                    <a:pt x="14841" y="22442"/>
                    <a:pt x="13835" y="24293"/>
                  </a:cubicBezTo>
                  <a:lnTo>
                    <a:pt x="13835" y="24293"/>
                  </a:lnTo>
                  <a:cubicBezTo>
                    <a:pt x="13582" y="24139"/>
                    <a:pt x="13329" y="23986"/>
                    <a:pt x="13078" y="23832"/>
                  </a:cubicBezTo>
                  <a:cubicBezTo>
                    <a:pt x="9369" y="21588"/>
                    <a:pt x="5368" y="18953"/>
                    <a:pt x="4002" y="14561"/>
                  </a:cubicBezTo>
                  <a:cubicBezTo>
                    <a:pt x="3026" y="11438"/>
                    <a:pt x="3318" y="7632"/>
                    <a:pt x="5758" y="5290"/>
                  </a:cubicBezTo>
                  <a:cubicBezTo>
                    <a:pt x="7358" y="3774"/>
                    <a:pt x="9539" y="2985"/>
                    <a:pt x="11737" y="2985"/>
                  </a:cubicBezTo>
                  <a:close/>
                  <a:moveTo>
                    <a:pt x="15146" y="28681"/>
                  </a:moveTo>
                  <a:cubicBezTo>
                    <a:pt x="17248" y="30042"/>
                    <a:pt x="19274" y="31526"/>
                    <a:pt x="20885" y="33396"/>
                  </a:cubicBezTo>
                  <a:cubicBezTo>
                    <a:pt x="23798" y="36616"/>
                    <a:pt x="24965" y="41282"/>
                    <a:pt x="24764" y="45690"/>
                  </a:cubicBezTo>
                  <a:lnTo>
                    <a:pt x="24764" y="45690"/>
                  </a:lnTo>
                  <a:cubicBezTo>
                    <a:pt x="23667" y="45636"/>
                    <a:pt x="22597" y="45549"/>
                    <a:pt x="21568" y="45400"/>
                  </a:cubicBezTo>
                  <a:cubicBezTo>
                    <a:pt x="19616" y="45205"/>
                    <a:pt x="17762" y="44522"/>
                    <a:pt x="16103" y="43351"/>
                  </a:cubicBezTo>
                  <a:cubicBezTo>
                    <a:pt x="14346" y="41789"/>
                    <a:pt x="13370" y="39544"/>
                    <a:pt x="13273" y="37202"/>
                  </a:cubicBezTo>
                  <a:cubicBezTo>
                    <a:pt x="13054" y="34195"/>
                    <a:pt x="13907" y="31372"/>
                    <a:pt x="15146" y="28681"/>
                  </a:cubicBezTo>
                  <a:close/>
                  <a:moveTo>
                    <a:pt x="36881" y="49413"/>
                  </a:moveTo>
                  <a:lnTo>
                    <a:pt x="36881" y="49413"/>
                  </a:lnTo>
                  <a:cubicBezTo>
                    <a:pt x="38229" y="49688"/>
                    <a:pt x="39542" y="50088"/>
                    <a:pt x="40794" y="50670"/>
                  </a:cubicBezTo>
                  <a:cubicBezTo>
                    <a:pt x="47023" y="53611"/>
                    <a:pt x="46656" y="60311"/>
                    <a:pt x="44997" y="66009"/>
                  </a:cubicBezTo>
                  <a:lnTo>
                    <a:pt x="44997" y="66009"/>
                  </a:lnTo>
                  <a:cubicBezTo>
                    <a:pt x="43911" y="65147"/>
                    <a:pt x="42863" y="64236"/>
                    <a:pt x="41867" y="63259"/>
                  </a:cubicBezTo>
                  <a:cubicBezTo>
                    <a:pt x="39623" y="61210"/>
                    <a:pt x="37964" y="58477"/>
                    <a:pt x="36988" y="55550"/>
                  </a:cubicBezTo>
                  <a:cubicBezTo>
                    <a:pt x="36546" y="53506"/>
                    <a:pt x="36510" y="51431"/>
                    <a:pt x="36881" y="49413"/>
                  </a:cubicBezTo>
                  <a:close/>
                  <a:moveTo>
                    <a:pt x="28388" y="48815"/>
                  </a:moveTo>
                  <a:cubicBezTo>
                    <a:pt x="30289" y="48815"/>
                    <a:pt x="32223" y="48831"/>
                    <a:pt x="34125" y="49012"/>
                  </a:cubicBezTo>
                  <a:lnTo>
                    <a:pt x="34125" y="49012"/>
                  </a:lnTo>
                  <a:cubicBezTo>
                    <a:pt x="33602" y="51796"/>
                    <a:pt x="33743" y="54666"/>
                    <a:pt x="34548" y="57404"/>
                  </a:cubicBezTo>
                  <a:cubicBezTo>
                    <a:pt x="36199" y="62214"/>
                    <a:pt x="39911" y="65863"/>
                    <a:pt x="44011" y="68932"/>
                  </a:cubicBezTo>
                  <a:lnTo>
                    <a:pt x="44011" y="68932"/>
                  </a:lnTo>
                  <a:cubicBezTo>
                    <a:pt x="42596" y="72644"/>
                    <a:pt x="40847" y="76192"/>
                    <a:pt x="38842" y="79655"/>
                  </a:cubicBezTo>
                  <a:cubicBezTo>
                    <a:pt x="37573" y="81861"/>
                    <a:pt x="36179" y="83975"/>
                    <a:pt x="34820" y="86100"/>
                  </a:cubicBezTo>
                  <a:lnTo>
                    <a:pt x="34820" y="86100"/>
                  </a:lnTo>
                  <a:cubicBezTo>
                    <a:pt x="31670" y="85002"/>
                    <a:pt x="28247" y="84896"/>
                    <a:pt x="24984" y="84632"/>
                  </a:cubicBezTo>
                  <a:cubicBezTo>
                    <a:pt x="19811" y="84339"/>
                    <a:pt x="9759" y="84534"/>
                    <a:pt x="8393" y="77898"/>
                  </a:cubicBezTo>
                  <a:cubicBezTo>
                    <a:pt x="7808" y="73897"/>
                    <a:pt x="9174" y="69798"/>
                    <a:pt x="12102" y="66870"/>
                  </a:cubicBezTo>
                  <a:cubicBezTo>
                    <a:pt x="14737" y="64040"/>
                    <a:pt x="18250" y="62088"/>
                    <a:pt x="21178" y="59551"/>
                  </a:cubicBezTo>
                  <a:cubicBezTo>
                    <a:pt x="24542" y="56860"/>
                    <a:pt x="26675" y="53033"/>
                    <a:pt x="27392" y="48816"/>
                  </a:cubicBezTo>
                  <a:lnTo>
                    <a:pt x="27392" y="48816"/>
                  </a:lnTo>
                  <a:cubicBezTo>
                    <a:pt x="27723" y="48815"/>
                    <a:pt x="28055" y="48815"/>
                    <a:pt x="28388" y="48815"/>
                  </a:cubicBezTo>
                  <a:close/>
                  <a:moveTo>
                    <a:pt x="36077" y="90022"/>
                  </a:moveTo>
                  <a:cubicBezTo>
                    <a:pt x="38838" y="91452"/>
                    <a:pt x="41153" y="93653"/>
                    <a:pt x="42746" y="96440"/>
                  </a:cubicBezTo>
                  <a:cubicBezTo>
                    <a:pt x="44990" y="100344"/>
                    <a:pt x="44112" y="105126"/>
                    <a:pt x="39818" y="107273"/>
                  </a:cubicBezTo>
                  <a:cubicBezTo>
                    <a:pt x="37502" y="108319"/>
                    <a:pt x="34729" y="108450"/>
                    <a:pt x="32155" y="108454"/>
                  </a:cubicBezTo>
                  <a:lnTo>
                    <a:pt x="32155" y="108454"/>
                  </a:lnTo>
                  <a:cubicBezTo>
                    <a:pt x="31997" y="108205"/>
                    <a:pt x="31851" y="107942"/>
                    <a:pt x="31718" y="107663"/>
                  </a:cubicBezTo>
                  <a:cubicBezTo>
                    <a:pt x="29766" y="103467"/>
                    <a:pt x="31718" y="98197"/>
                    <a:pt x="33670" y="94293"/>
                  </a:cubicBezTo>
                  <a:cubicBezTo>
                    <a:pt x="34401" y="92830"/>
                    <a:pt x="35220" y="91417"/>
                    <a:pt x="36077" y="90022"/>
                  </a:cubicBezTo>
                  <a:close/>
                  <a:moveTo>
                    <a:pt x="46611" y="70781"/>
                  </a:moveTo>
                  <a:lnTo>
                    <a:pt x="46611" y="70781"/>
                  </a:lnTo>
                  <a:cubicBezTo>
                    <a:pt x="47243" y="71211"/>
                    <a:pt x="47876" y="71631"/>
                    <a:pt x="48504" y="72043"/>
                  </a:cubicBezTo>
                  <a:cubicBezTo>
                    <a:pt x="54554" y="75946"/>
                    <a:pt x="61288" y="79362"/>
                    <a:pt x="66461" y="84534"/>
                  </a:cubicBezTo>
                  <a:cubicBezTo>
                    <a:pt x="68900" y="86681"/>
                    <a:pt x="70657" y="89609"/>
                    <a:pt x="71438" y="92732"/>
                  </a:cubicBezTo>
                  <a:cubicBezTo>
                    <a:pt x="72218" y="96831"/>
                    <a:pt x="70852" y="101027"/>
                    <a:pt x="67827" y="103857"/>
                  </a:cubicBezTo>
                  <a:cubicBezTo>
                    <a:pt x="61679" y="110298"/>
                    <a:pt x="52700" y="112055"/>
                    <a:pt x="44210" y="112445"/>
                  </a:cubicBezTo>
                  <a:cubicBezTo>
                    <a:pt x="43621" y="112471"/>
                    <a:pt x="43010" y="112488"/>
                    <a:pt x="42388" y="112488"/>
                  </a:cubicBezTo>
                  <a:cubicBezTo>
                    <a:pt x="40008" y="112488"/>
                    <a:pt x="37466" y="112236"/>
                    <a:pt x="35368" y="111237"/>
                  </a:cubicBezTo>
                  <a:lnTo>
                    <a:pt x="35368" y="111237"/>
                  </a:lnTo>
                  <a:cubicBezTo>
                    <a:pt x="38228" y="110973"/>
                    <a:pt x="40993" y="110365"/>
                    <a:pt x="43234" y="108444"/>
                  </a:cubicBezTo>
                  <a:cubicBezTo>
                    <a:pt x="46942" y="105516"/>
                    <a:pt x="48113" y="100344"/>
                    <a:pt x="46064" y="96148"/>
                  </a:cubicBezTo>
                  <a:cubicBezTo>
                    <a:pt x="44231" y="92399"/>
                    <a:pt x="41332" y="89362"/>
                    <a:pt x="37730" y="87399"/>
                  </a:cubicBezTo>
                  <a:lnTo>
                    <a:pt x="37730" y="87399"/>
                  </a:lnTo>
                  <a:cubicBezTo>
                    <a:pt x="38767" y="85779"/>
                    <a:pt x="39815" y="84157"/>
                    <a:pt x="40794" y="82485"/>
                  </a:cubicBezTo>
                  <a:cubicBezTo>
                    <a:pt x="42941" y="78874"/>
                    <a:pt x="44893" y="75068"/>
                    <a:pt x="46454" y="71164"/>
                  </a:cubicBezTo>
                  <a:cubicBezTo>
                    <a:pt x="46506" y="71037"/>
                    <a:pt x="46559" y="70910"/>
                    <a:pt x="46611" y="70781"/>
                  </a:cubicBezTo>
                  <a:close/>
                  <a:moveTo>
                    <a:pt x="11773" y="1"/>
                  </a:moveTo>
                  <a:cubicBezTo>
                    <a:pt x="8204" y="1"/>
                    <a:pt x="4707" y="1641"/>
                    <a:pt x="2440" y="4704"/>
                  </a:cubicBezTo>
                  <a:cubicBezTo>
                    <a:pt x="488" y="7827"/>
                    <a:pt x="0" y="11828"/>
                    <a:pt x="1171" y="15439"/>
                  </a:cubicBezTo>
                  <a:cubicBezTo>
                    <a:pt x="2538" y="19733"/>
                    <a:pt x="6051" y="22759"/>
                    <a:pt x="9662" y="25199"/>
                  </a:cubicBezTo>
                  <a:cubicBezTo>
                    <a:pt x="10556" y="25810"/>
                    <a:pt x="11496" y="26400"/>
                    <a:pt x="12450" y="26991"/>
                  </a:cubicBezTo>
                  <a:lnTo>
                    <a:pt x="12450" y="26991"/>
                  </a:lnTo>
                  <a:cubicBezTo>
                    <a:pt x="11515" y="28953"/>
                    <a:pt x="10748" y="30970"/>
                    <a:pt x="10345" y="33103"/>
                  </a:cubicBezTo>
                  <a:cubicBezTo>
                    <a:pt x="9564" y="37788"/>
                    <a:pt x="10540" y="43155"/>
                    <a:pt x="14541" y="46083"/>
                  </a:cubicBezTo>
                  <a:cubicBezTo>
                    <a:pt x="17313" y="48085"/>
                    <a:pt x="20934" y="48568"/>
                    <a:pt x="24400" y="48731"/>
                  </a:cubicBezTo>
                  <a:lnTo>
                    <a:pt x="24400" y="48731"/>
                  </a:lnTo>
                  <a:cubicBezTo>
                    <a:pt x="24369" y="48890"/>
                    <a:pt x="24336" y="49049"/>
                    <a:pt x="24301" y="49206"/>
                  </a:cubicBezTo>
                  <a:cubicBezTo>
                    <a:pt x="22349" y="57794"/>
                    <a:pt x="13273" y="60234"/>
                    <a:pt x="8393" y="66577"/>
                  </a:cubicBezTo>
                  <a:cubicBezTo>
                    <a:pt x="4002" y="72433"/>
                    <a:pt x="3611" y="81997"/>
                    <a:pt x="11028" y="85315"/>
                  </a:cubicBezTo>
                  <a:cubicBezTo>
                    <a:pt x="17567" y="88340"/>
                    <a:pt x="25081" y="87169"/>
                    <a:pt x="31913" y="88536"/>
                  </a:cubicBezTo>
                  <a:cubicBezTo>
                    <a:pt x="32317" y="88622"/>
                    <a:pt x="32716" y="88722"/>
                    <a:pt x="33110" y="88836"/>
                  </a:cubicBezTo>
                  <a:lnTo>
                    <a:pt x="33110" y="88836"/>
                  </a:lnTo>
                  <a:cubicBezTo>
                    <a:pt x="32664" y="89574"/>
                    <a:pt x="32231" y="90318"/>
                    <a:pt x="31815" y="91073"/>
                  </a:cubicBezTo>
                  <a:cubicBezTo>
                    <a:pt x="29571" y="95172"/>
                    <a:pt x="27424" y="100051"/>
                    <a:pt x="27814" y="104833"/>
                  </a:cubicBezTo>
                  <a:cubicBezTo>
                    <a:pt x="27919" y="106115"/>
                    <a:pt x="28234" y="107341"/>
                    <a:pt x="28727" y="108472"/>
                  </a:cubicBezTo>
                  <a:lnTo>
                    <a:pt x="28727" y="108472"/>
                  </a:lnTo>
                  <a:cubicBezTo>
                    <a:pt x="25269" y="108554"/>
                    <a:pt x="21698" y="108667"/>
                    <a:pt x="18445" y="109811"/>
                  </a:cubicBezTo>
                  <a:cubicBezTo>
                    <a:pt x="15225" y="110591"/>
                    <a:pt x="12687" y="113226"/>
                    <a:pt x="11907" y="116447"/>
                  </a:cubicBezTo>
                  <a:cubicBezTo>
                    <a:pt x="11670" y="117627"/>
                    <a:pt x="12648" y="118379"/>
                    <a:pt x="13544" y="118379"/>
                  </a:cubicBezTo>
                  <a:cubicBezTo>
                    <a:pt x="14129" y="118379"/>
                    <a:pt x="14680" y="118058"/>
                    <a:pt x="14834" y="117325"/>
                  </a:cubicBezTo>
                  <a:cubicBezTo>
                    <a:pt x="15615" y="113909"/>
                    <a:pt x="18640" y="112641"/>
                    <a:pt x="21763" y="112055"/>
                  </a:cubicBezTo>
                  <a:cubicBezTo>
                    <a:pt x="24724" y="111537"/>
                    <a:pt x="27685" y="111524"/>
                    <a:pt x="30645" y="111463"/>
                  </a:cubicBezTo>
                  <a:lnTo>
                    <a:pt x="30645" y="111463"/>
                  </a:lnTo>
                  <a:cubicBezTo>
                    <a:pt x="32070" y="113056"/>
                    <a:pt x="33949" y="114236"/>
                    <a:pt x="36109" y="114788"/>
                  </a:cubicBezTo>
                  <a:cubicBezTo>
                    <a:pt x="38172" y="115338"/>
                    <a:pt x="40343" y="115522"/>
                    <a:pt x="42531" y="115522"/>
                  </a:cubicBezTo>
                  <a:cubicBezTo>
                    <a:pt x="45000" y="115522"/>
                    <a:pt x="47490" y="115287"/>
                    <a:pt x="49870" y="115080"/>
                  </a:cubicBezTo>
                  <a:cubicBezTo>
                    <a:pt x="54262" y="114592"/>
                    <a:pt x="58458" y="113421"/>
                    <a:pt x="62362" y="111372"/>
                  </a:cubicBezTo>
                  <a:cubicBezTo>
                    <a:pt x="70071" y="107566"/>
                    <a:pt x="76708" y="99954"/>
                    <a:pt x="73975" y="90878"/>
                  </a:cubicBezTo>
                  <a:cubicBezTo>
                    <a:pt x="71926" y="84046"/>
                    <a:pt x="65582" y="79459"/>
                    <a:pt x="60019" y="75751"/>
                  </a:cubicBezTo>
                  <a:cubicBezTo>
                    <a:pt x="55957" y="73107"/>
                    <a:pt x="51638" y="70761"/>
                    <a:pt x="47655" y="67981"/>
                  </a:cubicBezTo>
                  <a:lnTo>
                    <a:pt x="47655" y="67981"/>
                  </a:lnTo>
                  <a:cubicBezTo>
                    <a:pt x="49563" y="62338"/>
                    <a:pt x="50518" y="55695"/>
                    <a:pt x="46357" y="50963"/>
                  </a:cubicBezTo>
                  <a:cubicBezTo>
                    <a:pt x="44035" y="48266"/>
                    <a:pt x="41037" y="46993"/>
                    <a:pt x="37767" y="46381"/>
                  </a:cubicBezTo>
                  <a:lnTo>
                    <a:pt x="37767" y="46381"/>
                  </a:lnTo>
                  <a:cubicBezTo>
                    <a:pt x="37968" y="45884"/>
                    <a:pt x="38197" y="45394"/>
                    <a:pt x="38452" y="44912"/>
                  </a:cubicBezTo>
                  <a:cubicBezTo>
                    <a:pt x="40891" y="40228"/>
                    <a:pt x="45381" y="36812"/>
                    <a:pt x="48406" y="32420"/>
                  </a:cubicBezTo>
                  <a:cubicBezTo>
                    <a:pt x="51529" y="27638"/>
                    <a:pt x="52895" y="21783"/>
                    <a:pt x="52212" y="16122"/>
                  </a:cubicBezTo>
                  <a:cubicBezTo>
                    <a:pt x="51529" y="10560"/>
                    <a:pt x="49187" y="5290"/>
                    <a:pt x="45381" y="1093"/>
                  </a:cubicBezTo>
                  <a:cubicBezTo>
                    <a:pt x="45074" y="787"/>
                    <a:pt x="44728" y="657"/>
                    <a:pt x="44391" y="657"/>
                  </a:cubicBezTo>
                  <a:cubicBezTo>
                    <a:pt x="43227" y="657"/>
                    <a:pt x="42174" y="2203"/>
                    <a:pt x="43234" y="3338"/>
                  </a:cubicBezTo>
                  <a:lnTo>
                    <a:pt x="43429" y="3338"/>
                  </a:lnTo>
                  <a:cubicBezTo>
                    <a:pt x="47430" y="7730"/>
                    <a:pt x="49675" y="13488"/>
                    <a:pt x="49480" y="19441"/>
                  </a:cubicBezTo>
                  <a:cubicBezTo>
                    <a:pt x="49480" y="22368"/>
                    <a:pt x="48796" y="25394"/>
                    <a:pt x="47625" y="28126"/>
                  </a:cubicBezTo>
                  <a:cubicBezTo>
                    <a:pt x="46454" y="30566"/>
                    <a:pt x="44893" y="32713"/>
                    <a:pt x="42941" y="34665"/>
                  </a:cubicBezTo>
                  <a:cubicBezTo>
                    <a:pt x="39812" y="38152"/>
                    <a:pt x="36601" y="41557"/>
                    <a:pt x="34958" y="46005"/>
                  </a:cubicBezTo>
                  <a:lnTo>
                    <a:pt x="34958" y="46005"/>
                  </a:lnTo>
                  <a:cubicBezTo>
                    <a:pt x="32566" y="45793"/>
                    <a:pt x="30093" y="45804"/>
                    <a:pt x="27683" y="45771"/>
                  </a:cubicBezTo>
                  <a:lnTo>
                    <a:pt x="27683" y="45771"/>
                  </a:lnTo>
                  <a:cubicBezTo>
                    <a:pt x="27862" y="41128"/>
                    <a:pt x="26855" y="36336"/>
                    <a:pt x="24106" y="32615"/>
                  </a:cubicBezTo>
                  <a:cubicBezTo>
                    <a:pt x="22086" y="29830"/>
                    <a:pt x="19370" y="27789"/>
                    <a:pt x="16527" y="25963"/>
                  </a:cubicBezTo>
                  <a:lnTo>
                    <a:pt x="16527" y="25963"/>
                  </a:lnTo>
                  <a:cubicBezTo>
                    <a:pt x="17156" y="24809"/>
                    <a:pt x="17816" y="23677"/>
                    <a:pt x="18445" y="22564"/>
                  </a:cubicBezTo>
                  <a:cubicBezTo>
                    <a:pt x="20592" y="18660"/>
                    <a:pt x="22837" y="14171"/>
                    <a:pt x="22446" y="9584"/>
                  </a:cubicBezTo>
                  <a:cubicBezTo>
                    <a:pt x="22251" y="6363"/>
                    <a:pt x="20592" y="3533"/>
                    <a:pt x="17957" y="1777"/>
                  </a:cubicBezTo>
                  <a:cubicBezTo>
                    <a:pt x="16032" y="578"/>
                    <a:pt x="13890" y="1"/>
                    <a:pt x="11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rgbClr val="FF0000"/>
                </a:solidFill>
              </a:endParaRPr>
            </a:p>
          </p:txBody>
        </p:sp>
        <p:sp>
          <p:nvSpPr>
            <p:cNvPr id="171" name="Google Shape;1046;p35">
              <a:extLst>
                <a:ext uri="{FF2B5EF4-FFF2-40B4-BE49-F238E27FC236}">
                  <a16:creationId xmlns:a16="http://schemas.microsoft.com/office/drawing/2014/main" id="{BD9D6C74-03DC-40CE-A60E-EA1A0B232952}"/>
                </a:ext>
              </a:extLst>
            </p:cNvPr>
            <p:cNvSpPr/>
            <p:nvPr/>
          </p:nvSpPr>
          <p:spPr>
            <a:xfrm>
              <a:off x="1733951" y="1186627"/>
              <a:ext cx="1327025" cy="817797"/>
            </a:xfrm>
            <a:custGeom>
              <a:avLst/>
              <a:gdLst/>
              <a:ahLst/>
              <a:cxnLst/>
              <a:rect l="l" t="t" r="r" b="b"/>
              <a:pathLst>
                <a:path w="53081" h="32712" extrusionOk="0">
                  <a:moveTo>
                    <a:pt x="50178" y="0"/>
                  </a:moveTo>
                  <a:cubicBezTo>
                    <a:pt x="39517" y="0"/>
                    <a:pt x="36171" y="12749"/>
                    <a:pt x="31904" y="20430"/>
                  </a:cubicBezTo>
                  <a:cubicBezTo>
                    <a:pt x="29464" y="25016"/>
                    <a:pt x="25755" y="28823"/>
                    <a:pt x="20388" y="29603"/>
                  </a:cubicBezTo>
                  <a:cubicBezTo>
                    <a:pt x="19999" y="29660"/>
                    <a:pt x="19622" y="29687"/>
                    <a:pt x="19257" y="29687"/>
                  </a:cubicBezTo>
                  <a:cubicBezTo>
                    <a:pt x="15208" y="29687"/>
                    <a:pt x="12508" y="26368"/>
                    <a:pt x="10629" y="22967"/>
                  </a:cubicBezTo>
                  <a:cubicBezTo>
                    <a:pt x="7701" y="17990"/>
                    <a:pt x="6042" y="12427"/>
                    <a:pt x="3309" y="7352"/>
                  </a:cubicBezTo>
                  <a:cubicBezTo>
                    <a:pt x="3007" y="6808"/>
                    <a:pt x="2545" y="6582"/>
                    <a:pt x="2081" y="6582"/>
                  </a:cubicBezTo>
                  <a:cubicBezTo>
                    <a:pt x="1047" y="6582"/>
                    <a:pt x="1" y="7702"/>
                    <a:pt x="674" y="8914"/>
                  </a:cubicBezTo>
                  <a:lnTo>
                    <a:pt x="577" y="8914"/>
                  </a:lnTo>
                  <a:cubicBezTo>
                    <a:pt x="3114" y="13501"/>
                    <a:pt x="4773" y="18575"/>
                    <a:pt x="7213" y="23162"/>
                  </a:cubicBezTo>
                  <a:cubicBezTo>
                    <a:pt x="9262" y="27261"/>
                    <a:pt x="12385" y="31750"/>
                    <a:pt x="17265" y="32531"/>
                  </a:cubicBezTo>
                  <a:cubicBezTo>
                    <a:pt x="17926" y="32653"/>
                    <a:pt x="18594" y="32711"/>
                    <a:pt x="19265" y="32711"/>
                  </a:cubicBezTo>
                  <a:cubicBezTo>
                    <a:pt x="23941" y="32711"/>
                    <a:pt x="28709" y="29894"/>
                    <a:pt x="31611" y="26480"/>
                  </a:cubicBezTo>
                  <a:cubicBezTo>
                    <a:pt x="35027" y="22284"/>
                    <a:pt x="36881" y="17112"/>
                    <a:pt x="39321" y="12330"/>
                  </a:cubicBezTo>
                  <a:cubicBezTo>
                    <a:pt x="41647" y="7770"/>
                    <a:pt x="44772" y="3122"/>
                    <a:pt x="50302" y="3122"/>
                  </a:cubicBezTo>
                  <a:cubicBezTo>
                    <a:pt x="50572" y="3122"/>
                    <a:pt x="50848" y="3133"/>
                    <a:pt x="51129" y="3156"/>
                  </a:cubicBezTo>
                  <a:cubicBezTo>
                    <a:pt x="51160" y="3157"/>
                    <a:pt x="51191" y="3158"/>
                    <a:pt x="51221" y="3158"/>
                  </a:cubicBezTo>
                  <a:cubicBezTo>
                    <a:pt x="53081" y="3158"/>
                    <a:pt x="53050" y="225"/>
                    <a:pt x="51129" y="33"/>
                  </a:cubicBezTo>
                  <a:cubicBezTo>
                    <a:pt x="50806" y="11"/>
                    <a:pt x="50489" y="0"/>
                    <a:pt x="50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2" name="Google Shape;1047;p35">
              <a:extLst>
                <a:ext uri="{FF2B5EF4-FFF2-40B4-BE49-F238E27FC236}">
                  <a16:creationId xmlns:a16="http://schemas.microsoft.com/office/drawing/2014/main" id="{F149E720-4DF9-47E2-82E7-820110E5EE8B}"/>
                </a:ext>
              </a:extLst>
            </p:cNvPr>
            <p:cNvSpPr/>
            <p:nvPr/>
          </p:nvSpPr>
          <p:spPr>
            <a:xfrm>
              <a:off x="5405250" y="1228675"/>
              <a:ext cx="1478925" cy="818850"/>
            </a:xfrm>
            <a:custGeom>
              <a:avLst/>
              <a:gdLst/>
              <a:ahLst/>
              <a:cxnLst/>
              <a:rect l="l" t="t" r="r" b="b"/>
              <a:pathLst>
                <a:path w="59157" h="32754" extrusionOk="0">
                  <a:moveTo>
                    <a:pt x="2008" y="1"/>
                  </a:moveTo>
                  <a:cubicBezTo>
                    <a:pt x="1040" y="1"/>
                    <a:pt x="1" y="1086"/>
                    <a:pt x="601" y="2352"/>
                  </a:cubicBezTo>
                  <a:cubicBezTo>
                    <a:pt x="4212" y="9769"/>
                    <a:pt x="5773" y="18552"/>
                    <a:pt x="10946" y="25286"/>
                  </a:cubicBezTo>
                  <a:cubicBezTo>
                    <a:pt x="15190" y="30810"/>
                    <a:pt x="21433" y="32754"/>
                    <a:pt x="27910" y="32754"/>
                  </a:cubicBezTo>
                  <a:cubicBezTo>
                    <a:pt x="30817" y="32754"/>
                    <a:pt x="33771" y="32362"/>
                    <a:pt x="36612" y="31727"/>
                  </a:cubicBezTo>
                  <a:cubicBezTo>
                    <a:pt x="43444" y="30166"/>
                    <a:pt x="49983" y="27531"/>
                    <a:pt x="57204" y="27433"/>
                  </a:cubicBezTo>
                  <a:cubicBezTo>
                    <a:pt x="59156" y="27433"/>
                    <a:pt x="59156" y="24408"/>
                    <a:pt x="57204" y="24408"/>
                  </a:cubicBezTo>
                  <a:cubicBezTo>
                    <a:pt x="51154" y="24506"/>
                    <a:pt x="45396" y="26165"/>
                    <a:pt x="39638" y="27824"/>
                  </a:cubicBezTo>
                  <a:cubicBezTo>
                    <a:pt x="35724" y="28838"/>
                    <a:pt x="31595" y="29745"/>
                    <a:pt x="27491" y="29745"/>
                  </a:cubicBezTo>
                  <a:cubicBezTo>
                    <a:pt x="26068" y="29745"/>
                    <a:pt x="24649" y="29636"/>
                    <a:pt x="23242" y="29385"/>
                  </a:cubicBezTo>
                  <a:cubicBezTo>
                    <a:pt x="19534" y="28702"/>
                    <a:pt x="16118" y="26750"/>
                    <a:pt x="13776" y="23822"/>
                  </a:cubicBezTo>
                  <a:cubicBezTo>
                    <a:pt x="11531" y="20895"/>
                    <a:pt x="9775" y="17577"/>
                    <a:pt x="8506" y="14063"/>
                  </a:cubicBezTo>
                  <a:cubicBezTo>
                    <a:pt x="6847" y="9672"/>
                    <a:pt x="5285" y="5085"/>
                    <a:pt x="3138" y="791"/>
                  </a:cubicBezTo>
                  <a:cubicBezTo>
                    <a:pt x="2891" y="234"/>
                    <a:pt x="2457" y="1"/>
                    <a:pt x="20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3" name="Google Shape;1048;p35">
              <a:extLst>
                <a:ext uri="{FF2B5EF4-FFF2-40B4-BE49-F238E27FC236}">
                  <a16:creationId xmlns:a16="http://schemas.microsoft.com/office/drawing/2014/main" id="{C0B73127-F1AE-4E03-8C70-E932FF1D5D2A}"/>
                </a:ext>
              </a:extLst>
            </p:cNvPr>
            <p:cNvSpPr/>
            <p:nvPr/>
          </p:nvSpPr>
          <p:spPr>
            <a:xfrm>
              <a:off x="4140350" y="3637525"/>
              <a:ext cx="1304325" cy="789725"/>
            </a:xfrm>
            <a:custGeom>
              <a:avLst/>
              <a:gdLst/>
              <a:ahLst/>
              <a:cxnLst/>
              <a:rect l="l" t="t" r="r" b="b"/>
              <a:pathLst>
                <a:path w="52173" h="31589" extrusionOk="0">
                  <a:moveTo>
                    <a:pt x="21565" y="0"/>
                  </a:moveTo>
                  <a:cubicBezTo>
                    <a:pt x="18221" y="0"/>
                    <a:pt x="14911" y="713"/>
                    <a:pt x="12160" y="2419"/>
                  </a:cubicBezTo>
                  <a:cubicBezTo>
                    <a:pt x="8159" y="4859"/>
                    <a:pt x="6402" y="9153"/>
                    <a:pt x="5329" y="13447"/>
                  </a:cubicBezTo>
                  <a:cubicBezTo>
                    <a:pt x="3962" y="18717"/>
                    <a:pt x="3474" y="24377"/>
                    <a:pt x="742" y="29257"/>
                  </a:cubicBezTo>
                  <a:cubicBezTo>
                    <a:pt x="1" y="30469"/>
                    <a:pt x="1026" y="31588"/>
                    <a:pt x="2086" y="31588"/>
                  </a:cubicBezTo>
                  <a:cubicBezTo>
                    <a:pt x="2561" y="31588"/>
                    <a:pt x="3044" y="31362"/>
                    <a:pt x="3377" y="30818"/>
                  </a:cubicBezTo>
                  <a:cubicBezTo>
                    <a:pt x="5621" y="26817"/>
                    <a:pt x="6597" y="22328"/>
                    <a:pt x="7476" y="17741"/>
                  </a:cubicBezTo>
                  <a:cubicBezTo>
                    <a:pt x="8256" y="13935"/>
                    <a:pt x="9037" y="9641"/>
                    <a:pt x="11770" y="6713"/>
                  </a:cubicBezTo>
                  <a:cubicBezTo>
                    <a:pt x="14258" y="4078"/>
                    <a:pt x="18064" y="3090"/>
                    <a:pt x="21665" y="3090"/>
                  </a:cubicBezTo>
                  <a:cubicBezTo>
                    <a:pt x="22865" y="3090"/>
                    <a:pt x="24042" y="3200"/>
                    <a:pt x="25140" y="3395"/>
                  </a:cubicBezTo>
                  <a:cubicBezTo>
                    <a:pt x="31190" y="4566"/>
                    <a:pt x="36753" y="7591"/>
                    <a:pt x="40950" y="12080"/>
                  </a:cubicBezTo>
                  <a:cubicBezTo>
                    <a:pt x="45634" y="16862"/>
                    <a:pt x="48952" y="23206"/>
                    <a:pt x="48855" y="30037"/>
                  </a:cubicBezTo>
                  <a:cubicBezTo>
                    <a:pt x="48855" y="31062"/>
                    <a:pt x="49611" y="31574"/>
                    <a:pt x="50367" y="31574"/>
                  </a:cubicBezTo>
                  <a:cubicBezTo>
                    <a:pt x="51124" y="31574"/>
                    <a:pt x="51880" y="31062"/>
                    <a:pt x="51880" y="30037"/>
                  </a:cubicBezTo>
                  <a:lnTo>
                    <a:pt x="51978" y="30037"/>
                  </a:lnTo>
                  <a:cubicBezTo>
                    <a:pt x="52173" y="16862"/>
                    <a:pt x="41340" y="4859"/>
                    <a:pt x="29141" y="1150"/>
                  </a:cubicBezTo>
                  <a:cubicBezTo>
                    <a:pt x="26757" y="427"/>
                    <a:pt x="24151" y="0"/>
                    <a:pt x="2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0875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p8_Mithuat_sachCTGDPT2006_Bai26-27_Gioi thieu co the nguoi va tap ve dang nguoi_th&amp;thcscamla.quangyen - TH&amp;THCS Cẩm La Phòng GD&amp;ĐT Quảng Yên - Quảng Ninh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8DCE0C4-55D2-42BC-BA46-2D5224F80F0E}"/>
              </a:ext>
            </a:extLst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038" y="0"/>
            <a:ext cx="11243923" cy="6324600"/>
          </a:xfrm>
        </p:spPr>
      </p:pic>
    </p:spTree>
    <p:extLst>
      <p:ext uri="{BB962C8B-B14F-4D97-AF65-F5344CB8AC3E}">
        <p14:creationId xmlns:p14="http://schemas.microsoft.com/office/powerpoint/2010/main" val="364883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2200" y="801684"/>
            <a:ext cx="7239000" cy="5936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0F7E93-C22D-4401-A9DF-8C57C321696D}"/>
              </a:ext>
            </a:extLst>
          </p:cNvPr>
          <p:cNvSpPr txBox="1"/>
          <p:nvPr/>
        </p:nvSpPr>
        <p:spPr>
          <a:xfrm>
            <a:off x="3994005" y="152400"/>
            <a:ext cx="397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63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ĩ thuật 8, 9 tập vẽ dáng người ○#2 | Tất tần tật những thông tin nói về  hình vẽ dáng người đầy đủ nhất">
            <a:extLst>
              <a:ext uri="{FF2B5EF4-FFF2-40B4-BE49-F238E27FC236}">
                <a16:creationId xmlns:a16="http://schemas.microsoft.com/office/drawing/2014/main" id="{BDF94EBD-EDF1-4DCF-A35A-E47F376F4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14400"/>
            <a:ext cx="6299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ĩ thuật 8, 9 tập vẽ dáng người ○#1 | Tóm tắt những kiến thức về tập vẽ  dáng người chi tiết nhất">
            <a:extLst>
              <a:ext uri="{FF2B5EF4-FFF2-40B4-BE49-F238E27FC236}">
                <a16:creationId xmlns:a16="http://schemas.microsoft.com/office/drawing/2014/main" id="{4658BDB7-8869-4E70-80B3-486867915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609600"/>
            <a:ext cx="6299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2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ABCCE-0E13-4B5D-807F-A4C1CD76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81D70-665A-4BCC-83C1-E935211F6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4">
            <a:extLst>
              <a:ext uri="{FF2B5EF4-FFF2-40B4-BE49-F238E27FC236}">
                <a16:creationId xmlns:a16="http://schemas.microsoft.com/office/drawing/2014/main" id="{4EB70CD2-FB33-4BA3-B0F0-A5A0759778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"/>
            <a:ext cx="12192000" cy="1968501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157A3B18-F023-451E-A364-7A9FF7AA28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645" y="1905000"/>
            <a:ext cx="12171218" cy="2027337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1E067DC3-E380-427A-A4DB-6FA142B1B4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0" y="3581400"/>
            <a:ext cx="12171218" cy="327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4BDA80-CFB2-45DD-9CE0-933E99473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089" y="3637323"/>
            <a:ext cx="4618656" cy="3145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D0B8DF-E5CB-4AFC-A9AC-8E31A643C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54" y="236250"/>
            <a:ext cx="4639491" cy="3345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1A7508-FB6D-4F84-AE89-5F1C6B05B9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291" y="236250"/>
            <a:ext cx="4569561" cy="3345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3EF1CA-C72C-41C9-9FD7-B9AA661E07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81" y="3637324"/>
            <a:ext cx="4484171" cy="314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9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6B57F380-94D1-420F-9B8D-B1D42B851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"/>
            <a:ext cx="12192000" cy="1968501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661694F0-2AFE-4D42-99DA-0D3A49649C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645" y="1905000"/>
            <a:ext cx="12171218" cy="2027337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B48BF2AB-6C70-406C-A5B5-BAE84B4E4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0" y="3827878"/>
            <a:ext cx="12171218" cy="3030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EFD024-0FF7-4085-BACA-2F23147F7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75" y="3316120"/>
            <a:ext cx="1696526" cy="3304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DA2642-7252-442C-BE64-7357B25E4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220" y="304801"/>
            <a:ext cx="1756603" cy="3011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7F5F29-C95E-481C-9F36-CD6AD0C18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17" y="152400"/>
            <a:ext cx="2369000" cy="2877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99F4F3-DA4B-432C-A8AE-193BBB50C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1219200"/>
            <a:ext cx="2057400" cy="4620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AB24FB-461C-4AFE-B5CB-10514EE96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0517" y="2877329"/>
            <a:ext cx="2848155" cy="37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3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FBB3D932-AAEF-41D9-B666-D48AA88BC4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"/>
            <a:ext cx="12192000" cy="1968501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7CCF7C3C-FAAD-4C01-8CFC-3FB00CCCA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645" y="1905000"/>
            <a:ext cx="12171218" cy="2027337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C403E307-A856-401E-A16C-F808097AC2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0" y="3827878"/>
            <a:ext cx="12171218" cy="3030122"/>
          </a:xfrm>
          <a:prstGeom prst="rect">
            <a:avLst/>
          </a:prstGeom>
        </p:spPr>
      </p:pic>
      <p:pic>
        <p:nvPicPr>
          <p:cNvPr id="7" name="Picture 2" descr="Ký họa cùng Bụi | Mỹ Thuật Bụi">
            <a:extLst>
              <a:ext uri="{FF2B5EF4-FFF2-40B4-BE49-F238E27FC236}">
                <a16:creationId xmlns:a16="http://schemas.microsoft.com/office/drawing/2014/main" id="{AAD7292F-0204-4D3C-9C4F-8B8FE82BD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3" y="609600"/>
            <a:ext cx="4071121" cy="291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3DBFD-A28B-4B30-A1D1-A1B6552DB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676027"/>
            <a:ext cx="7396273" cy="5572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001D68-BF54-4638-9163-54BE5CE66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3657600"/>
            <a:ext cx="3198072" cy="291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1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9D22F-9D26-4538-88D6-119FEFC7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DD943-7D91-4FE5-B6ED-DD9F0392F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4">
            <a:extLst>
              <a:ext uri="{FF2B5EF4-FFF2-40B4-BE49-F238E27FC236}">
                <a16:creationId xmlns:a16="http://schemas.microsoft.com/office/drawing/2014/main" id="{AD24FEC4-A938-4DD0-ACCE-03674D0498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-1" y="16251"/>
            <a:ext cx="12180863" cy="1968501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:a16="http://schemas.microsoft.com/office/drawing/2014/main" id="{6F8A4FB3-2153-480B-B70D-C61C93BA38B7}"/>
              </a:ext>
            </a:extLst>
          </p:cNvPr>
          <p:cNvGrpSpPr/>
          <p:nvPr/>
        </p:nvGrpSpPr>
        <p:grpSpPr>
          <a:xfrm>
            <a:off x="0" y="1752600"/>
            <a:ext cx="12192001" cy="5105400"/>
            <a:chOff x="-1" y="3080996"/>
            <a:chExt cx="12192001" cy="4021100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70B8C951-ED8C-4AC0-AE6B-E678586A3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21EDAD22-8AC7-4A25-B873-D8EC778C6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9531AFAC-D807-4321-AAED-198B28809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6070E363-DA82-4401-B6B1-E41B40FD9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40F7E93-C22D-4401-A9DF-8C57C321696D}"/>
              </a:ext>
            </a:extLst>
          </p:cNvPr>
          <p:cNvSpPr txBox="1"/>
          <p:nvPr/>
        </p:nvSpPr>
        <p:spPr>
          <a:xfrm>
            <a:off x="1014846" y="224136"/>
            <a:ext cx="348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7FBE0A-F000-49DC-854E-B7EB78095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54" y="2604448"/>
            <a:ext cx="3290946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BD91F3-F305-4DCF-B45B-181673638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2057401"/>
            <a:ext cx="2657323" cy="41198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DF4158-566B-4C36-A1E1-82B12BAFF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747519"/>
            <a:ext cx="1676400" cy="45008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09A7F8-76BB-48C8-BC4A-FFD7827B0B12}"/>
              </a:ext>
            </a:extLst>
          </p:cNvPr>
          <p:cNvSpPr txBox="1"/>
          <p:nvPr/>
        </p:nvSpPr>
        <p:spPr>
          <a:xfrm>
            <a:off x="2850572" y="1747519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A77CE9-C6E4-467A-B1B5-97CFF6F95456}"/>
              </a:ext>
            </a:extLst>
          </p:cNvPr>
          <p:cNvSpPr txBox="1"/>
          <p:nvPr/>
        </p:nvSpPr>
        <p:spPr>
          <a:xfrm>
            <a:off x="6276021" y="2209800"/>
            <a:ext cx="32595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172659-6566-49B1-B83C-DA39D60D1567}"/>
              </a:ext>
            </a:extLst>
          </p:cNvPr>
          <p:cNvSpPr txBox="1"/>
          <p:nvPr/>
        </p:nvSpPr>
        <p:spPr>
          <a:xfrm>
            <a:off x="10268244" y="2743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72BE92-4DAC-4732-9F7F-8A4C8A996149}"/>
              </a:ext>
            </a:extLst>
          </p:cNvPr>
          <p:cNvCxnSpPr/>
          <p:nvPr/>
        </p:nvCxnSpPr>
        <p:spPr>
          <a:xfrm>
            <a:off x="1693334" y="1834984"/>
            <a:ext cx="11741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DCA46A-C7C5-4120-9741-BAD6F52306D6}"/>
              </a:ext>
            </a:extLst>
          </p:cNvPr>
          <p:cNvCxnSpPr/>
          <p:nvPr/>
        </p:nvCxnSpPr>
        <p:spPr>
          <a:xfrm>
            <a:off x="1752600" y="2438400"/>
            <a:ext cx="11741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F8F408-9653-4418-87AF-2FBD590379CC}"/>
              </a:ext>
            </a:extLst>
          </p:cNvPr>
          <p:cNvCxnSpPr/>
          <p:nvPr/>
        </p:nvCxnSpPr>
        <p:spPr>
          <a:xfrm>
            <a:off x="1752600" y="3048000"/>
            <a:ext cx="11741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9A4DD4-8680-4A4B-A90D-79C43E910EA0}"/>
              </a:ext>
            </a:extLst>
          </p:cNvPr>
          <p:cNvCxnSpPr/>
          <p:nvPr/>
        </p:nvCxnSpPr>
        <p:spPr>
          <a:xfrm>
            <a:off x="1752600" y="3657600"/>
            <a:ext cx="11741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B4AA6B-11D6-4A43-98F5-20B24BE52AFC}"/>
              </a:ext>
            </a:extLst>
          </p:cNvPr>
          <p:cNvCxnSpPr/>
          <p:nvPr/>
        </p:nvCxnSpPr>
        <p:spPr>
          <a:xfrm>
            <a:off x="1752600" y="4267200"/>
            <a:ext cx="11741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A43BAA-8D6A-4923-8429-8CDBE6700469}"/>
              </a:ext>
            </a:extLst>
          </p:cNvPr>
          <p:cNvCxnSpPr/>
          <p:nvPr/>
        </p:nvCxnSpPr>
        <p:spPr>
          <a:xfrm>
            <a:off x="1752600" y="4876800"/>
            <a:ext cx="11741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45DC99-C204-463D-8DF5-0A791A7BB0B8}"/>
              </a:ext>
            </a:extLst>
          </p:cNvPr>
          <p:cNvCxnSpPr/>
          <p:nvPr/>
        </p:nvCxnSpPr>
        <p:spPr>
          <a:xfrm>
            <a:off x="1752600" y="5486400"/>
            <a:ext cx="11741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1EC4E3-ACBF-4138-BF95-2C7791C33541}"/>
              </a:ext>
            </a:extLst>
          </p:cNvPr>
          <p:cNvCxnSpPr/>
          <p:nvPr/>
        </p:nvCxnSpPr>
        <p:spPr>
          <a:xfrm>
            <a:off x="1752600" y="6019800"/>
            <a:ext cx="11741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3240662-1453-4513-B835-4E5BAB435C45}"/>
              </a:ext>
            </a:extLst>
          </p:cNvPr>
          <p:cNvCxnSpPr/>
          <p:nvPr/>
        </p:nvCxnSpPr>
        <p:spPr>
          <a:xfrm>
            <a:off x="1752600" y="6208643"/>
            <a:ext cx="11741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33A5DF-E04E-40D1-9227-854AAEB884F6}"/>
              </a:ext>
            </a:extLst>
          </p:cNvPr>
          <p:cNvCxnSpPr/>
          <p:nvPr/>
        </p:nvCxnSpPr>
        <p:spPr>
          <a:xfrm>
            <a:off x="4150150" y="3352800"/>
            <a:ext cx="2164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D7907D-D295-4E1D-855B-57CCE6F0D122}"/>
              </a:ext>
            </a:extLst>
          </p:cNvPr>
          <p:cNvCxnSpPr/>
          <p:nvPr/>
        </p:nvCxnSpPr>
        <p:spPr>
          <a:xfrm>
            <a:off x="4150150" y="3962400"/>
            <a:ext cx="2164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3A0FD3-7DF3-4DF9-97EF-6DE634E6F343}"/>
              </a:ext>
            </a:extLst>
          </p:cNvPr>
          <p:cNvCxnSpPr/>
          <p:nvPr/>
        </p:nvCxnSpPr>
        <p:spPr>
          <a:xfrm>
            <a:off x="4150150" y="4572000"/>
            <a:ext cx="2164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ADB22F8-DD6E-45DD-B2AD-75B84C278833}"/>
              </a:ext>
            </a:extLst>
          </p:cNvPr>
          <p:cNvCxnSpPr/>
          <p:nvPr/>
        </p:nvCxnSpPr>
        <p:spPr>
          <a:xfrm>
            <a:off x="4150150" y="5197522"/>
            <a:ext cx="2164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A4A6B03-4FAF-46C4-BF12-020425ED82EC}"/>
              </a:ext>
            </a:extLst>
          </p:cNvPr>
          <p:cNvCxnSpPr/>
          <p:nvPr/>
        </p:nvCxnSpPr>
        <p:spPr>
          <a:xfrm>
            <a:off x="4257522" y="5791200"/>
            <a:ext cx="2164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A2D9A2D-ABD3-4E96-8DF8-F0F3E19B2E82}"/>
              </a:ext>
            </a:extLst>
          </p:cNvPr>
          <p:cNvCxnSpPr/>
          <p:nvPr/>
        </p:nvCxnSpPr>
        <p:spPr>
          <a:xfrm>
            <a:off x="4257522" y="6061881"/>
            <a:ext cx="2164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D7521AC-EE6D-442B-BD56-EF13669BFD09}"/>
              </a:ext>
            </a:extLst>
          </p:cNvPr>
          <p:cNvCxnSpPr/>
          <p:nvPr/>
        </p:nvCxnSpPr>
        <p:spPr>
          <a:xfrm>
            <a:off x="4181322" y="2743200"/>
            <a:ext cx="2164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2975723-A6AC-4C81-8BA1-8FACB7A6C9FF}"/>
              </a:ext>
            </a:extLst>
          </p:cNvPr>
          <p:cNvCxnSpPr/>
          <p:nvPr/>
        </p:nvCxnSpPr>
        <p:spPr>
          <a:xfrm>
            <a:off x="4150150" y="2133600"/>
            <a:ext cx="2164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DF25A0-B165-4DCF-B172-D09C20819BA5}"/>
              </a:ext>
            </a:extLst>
          </p:cNvPr>
          <p:cNvCxnSpPr/>
          <p:nvPr/>
        </p:nvCxnSpPr>
        <p:spPr>
          <a:xfrm>
            <a:off x="7498168" y="2667000"/>
            <a:ext cx="2164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9B269B6-35B2-44DA-BA59-7BD0A947A50A}"/>
              </a:ext>
            </a:extLst>
          </p:cNvPr>
          <p:cNvCxnSpPr/>
          <p:nvPr/>
        </p:nvCxnSpPr>
        <p:spPr>
          <a:xfrm>
            <a:off x="7498168" y="3352800"/>
            <a:ext cx="2164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67CC4D5-0BD8-4495-8254-2372C8CAA415}"/>
              </a:ext>
            </a:extLst>
          </p:cNvPr>
          <p:cNvCxnSpPr/>
          <p:nvPr/>
        </p:nvCxnSpPr>
        <p:spPr>
          <a:xfrm>
            <a:off x="7421968" y="4038600"/>
            <a:ext cx="2164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778BA8C-0C2C-4811-B766-E25400AF3E5B}"/>
              </a:ext>
            </a:extLst>
          </p:cNvPr>
          <p:cNvCxnSpPr/>
          <p:nvPr/>
        </p:nvCxnSpPr>
        <p:spPr>
          <a:xfrm>
            <a:off x="7421968" y="4724400"/>
            <a:ext cx="2164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F665D9-09D3-4B35-A1EC-551C73537B92}"/>
              </a:ext>
            </a:extLst>
          </p:cNvPr>
          <p:cNvCxnSpPr/>
          <p:nvPr/>
        </p:nvCxnSpPr>
        <p:spPr>
          <a:xfrm>
            <a:off x="7421968" y="5410200"/>
            <a:ext cx="2164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0B798AC-FDED-41AB-A610-22666E987012}"/>
              </a:ext>
            </a:extLst>
          </p:cNvPr>
          <p:cNvCxnSpPr/>
          <p:nvPr/>
        </p:nvCxnSpPr>
        <p:spPr>
          <a:xfrm>
            <a:off x="7421968" y="6172200"/>
            <a:ext cx="2164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13">
            <a:extLst>
              <a:ext uri="{FF2B5EF4-FFF2-40B4-BE49-F238E27FC236}">
                <a16:creationId xmlns:a16="http://schemas.microsoft.com/office/drawing/2014/main" id="{8714E6A5-07AF-4CF1-9EC6-5C9743E7C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321427"/>
            <a:ext cx="11741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/>
              <a:t>7,5 </a:t>
            </a:r>
            <a:r>
              <a:rPr lang="en-US" altLang="en-US" sz="2000" b="1" dirty="0" err="1"/>
              <a:t>đầu</a:t>
            </a:r>
            <a:endParaRPr lang="en-US" altLang="en-US" sz="2000" b="1" dirty="0"/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D5ED2120-D9DC-406C-8661-206AECB46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9428" y="6305596"/>
            <a:ext cx="11741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/>
              <a:t>6,5 </a:t>
            </a:r>
            <a:r>
              <a:rPr lang="en-US" altLang="en-US" sz="2000" b="1" dirty="0" err="1"/>
              <a:t>đầu</a:t>
            </a:r>
            <a:endParaRPr lang="en-US" altLang="en-US" sz="2000" b="1" dirty="0"/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A47DA5D5-6DB0-4452-AA98-DB88E35AF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321427"/>
            <a:ext cx="11741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/>
              <a:t>5 </a:t>
            </a:r>
            <a:r>
              <a:rPr lang="en-US" altLang="en-US" sz="2000" b="1" dirty="0" err="1"/>
              <a:t>đầu</a:t>
            </a:r>
            <a:endParaRPr lang="en-US" altLang="en-US" sz="2000" b="1" dirty="0"/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9192758A-C212-4356-847F-F7DAC784E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" y="876984"/>
            <a:ext cx="9372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 dirty="0" err="1"/>
              <a:t>Tập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vẽ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một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số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dáng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người</a:t>
            </a:r>
            <a:r>
              <a:rPr lang="en-US" altLang="en-US" sz="2200" b="1" dirty="0"/>
              <a:t> </a:t>
            </a:r>
            <a:r>
              <a:rPr lang="en-US" altLang="en-US" sz="2200" b="1" dirty="0" err="1" smtClean="0"/>
              <a:t>khi</a:t>
            </a:r>
            <a:r>
              <a:rPr lang="en-US" altLang="en-US" sz="2200" b="1" dirty="0" smtClean="0"/>
              <a:t> </a:t>
            </a:r>
            <a:r>
              <a:rPr lang="en-US" altLang="en-US" sz="2200" b="1" dirty="0" err="1" smtClean="0"/>
              <a:t>hoạt</a:t>
            </a:r>
            <a:r>
              <a:rPr lang="en-US" altLang="en-US" sz="2200" b="1" dirty="0" smtClean="0"/>
              <a:t> </a:t>
            </a:r>
            <a:r>
              <a:rPr lang="en-US" altLang="en-US" sz="2200" b="1" dirty="0" err="1"/>
              <a:t>động</a:t>
            </a:r>
            <a:r>
              <a:rPr lang="en-US" altLang="en-US" sz="2200" b="1" dirty="0"/>
              <a:t> (</a:t>
            </a:r>
            <a:r>
              <a:rPr lang="en-US" altLang="en-US" sz="2200" b="1" dirty="0" err="1"/>
              <a:t>đi</a:t>
            </a:r>
            <a:r>
              <a:rPr lang="en-US" altLang="en-US" sz="2200" b="1" dirty="0"/>
              <a:t>, </a:t>
            </a:r>
            <a:r>
              <a:rPr lang="en-US" altLang="en-US" sz="2200" b="1" dirty="0" err="1"/>
              <a:t>đứng</a:t>
            </a:r>
            <a:r>
              <a:rPr lang="en-US" altLang="en-US" sz="2200" b="1" dirty="0"/>
              <a:t>, </a:t>
            </a:r>
            <a:r>
              <a:rPr lang="en-US" altLang="en-US" sz="2200" b="1" dirty="0" err="1"/>
              <a:t>chạy</a:t>
            </a:r>
            <a:r>
              <a:rPr lang="en-US" altLang="en-US" sz="2200" b="1" dirty="0"/>
              <a:t>, </a:t>
            </a:r>
            <a:r>
              <a:rPr lang="en-US" altLang="en-US" sz="2200" b="1" dirty="0" err="1"/>
              <a:t>nhảy</a:t>
            </a:r>
            <a:r>
              <a:rPr lang="en-US" altLang="en-US" sz="2200" b="1" dirty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44496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42" grpId="0"/>
      <p:bldP spid="43" grpId="0"/>
      <p:bldP spid="44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ướng dẫn tạo nhân vật 3D từ dây thép _ Phần II _ Mĩ Thuật 6 ll NC Plan -  YouTube">
            <a:extLst>
              <a:ext uri="{FF2B5EF4-FFF2-40B4-BE49-F238E27FC236}">
                <a16:creationId xmlns:a16="http://schemas.microsoft.com/office/drawing/2014/main" id="{BBF00350-CA28-4633-B704-DBFEA7B0A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41783"/>
            <a:ext cx="5806758" cy="326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D45FBF-BC99-4691-B001-ACAB15388D12}"/>
              </a:ext>
            </a:extLst>
          </p:cNvPr>
          <p:cNvSpPr txBox="1"/>
          <p:nvPr/>
        </p:nvSpPr>
        <p:spPr>
          <a:xfrm>
            <a:off x="850323" y="354677"/>
            <a:ext cx="348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0DC301-601C-4DD8-8661-24CA12119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325218"/>
            <a:ext cx="5826546" cy="32828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99C1B9-9EEA-4360-ABAC-210EEB4E38CC}"/>
              </a:ext>
            </a:extLst>
          </p:cNvPr>
          <p:cNvSpPr txBox="1"/>
          <p:nvPr/>
        </p:nvSpPr>
        <p:spPr>
          <a:xfrm>
            <a:off x="2590800" y="5012638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0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ĩ Thuật 4| Sự Chuyển Động Của Dáng Người| Cách Nặn Dáng Người Đơn Giản|  Tạo Dáng Người Bằng Đất Nặn - YouTube">
            <a:extLst>
              <a:ext uri="{FF2B5EF4-FFF2-40B4-BE49-F238E27FC236}">
                <a16:creationId xmlns:a16="http://schemas.microsoft.com/office/drawing/2014/main" id="{ADE64B58-65E6-4E53-9F6F-D43FA339A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9" y="1109989"/>
            <a:ext cx="6244771" cy="36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8DC416-8E1B-42FD-BD3E-D7D979AF6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139" y="1113302"/>
            <a:ext cx="5150061" cy="3690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D818CF-6C1F-46C2-93A1-9C9CA2154BE4}"/>
              </a:ext>
            </a:extLst>
          </p:cNvPr>
          <p:cNvSpPr txBox="1"/>
          <p:nvPr/>
        </p:nvSpPr>
        <p:spPr>
          <a:xfrm>
            <a:off x="1943100" y="5221478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367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698DB9-B935-4D3B-9D28-2BA2434C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15" y="1219200"/>
            <a:ext cx="5645185" cy="403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148FB8-C59E-41B2-8AF8-D0200CC96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219200"/>
            <a:ext cx="597712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4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 descr="Full body portraits and headshots">
            <a:extLst>
              <a:ext uri="{FF2B5EF4-FFF2-40B4-BE49-F238E27FC236}">
                <a16:creationId xmlns:a16="http://schemas.microsoft.com/office/drawing/2014/main" id="{7369EB38-FC29-4AE0-AD68-37EBD70C4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94880"/>
            <a:ext cx="3048000" cy="456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4">
            <a:extLst>
              <a:ext uri="{FF2B5EF4-FFF2-40B4-BE49-F238E27FC236}">
                <a16:creationId xmlns:a16="http://schemas.microsoft.com/office/drawing/2014/main" id="{BE216ED8-6D5C-405D-B24E-2F4145489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683250"/>
            <a:ext cx="91493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altLang="en-US" sz="2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6">
            <a:extLst>
              <a:ext uri="{FF2B5EF4-FFF2-40B4-BE49-F238E27FC236}">
                <a16:creationId xmlns:a16="http://schemas.microsoft.com/office/drawing/2014/main" id="{81067F0A-78E8-4B89-882D-153B23E12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683250"/>
            <a:ext cx="13716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altLang="en-US" sz="2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7">
            <a:extLst>
              <a:ext uri="{FF2B5EF4-FFF2-40B4-BE49-F238E27FC236}">
                <a16:creationId xmlns:a16="http://schemas.microsoft.com/office/drawing/2014/main" id="{98BDC8A2-3F2F-49B3-9509-645457A79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735" y="5656408"/>
            <a:ext cx="1143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altLang="en-US" sz="2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8">
            <a:extLst>
              <a:ext uri="{FF2B5EF4-FFF2-40B4-BE49-F238E27FC236}">
                <a16:creationId xmlns:a16="http://schemas.microsoft.com/office/drawing/2014/main" id="{0E6C6C1A-1609-4783-AE74-B4B0D9F5C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3541" y="5656408"/>
            <a:ext cx="9906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altLang="en-US" sz="2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33">
            <a:extLst>
              <a:ext uri="{FF2B5EF4-FFF2-40B4-BE49-F238E27FC236}">
                <a16:creationId xmlns:a16="http://schemas.microsoft.com/office/drawing/2014/main" id="{E0066F95-BC3B-46B5-8191-DA1B26908A0B}"/>
              </a:ext>
            </a:extLst>
          </p:cNvPr>
          <p:cNvGrpSpPr>
            <a:grpSpLocks/>
          </p:cNvGrpSpPr>
          <p:nvPr/>
        </p:nvGrpSpPr>
        <p:grpSpPr bwMode="auto">
          <a:xfrm>
            <a:off x="2571001" y="5270501"/>
            <a:ext cx="7564348" cy="444500"/>
            <a:chOff x="850" y="3522"/>
            <a:chExt cx="4560" cy="280"/>
          </a:xfrm>
        </p:grpSpPr>
        <p:sp>
          <p:nvSpPr>
            <p:cNvPr id="11" name="Text Box 28">
              <a:extLst>
                <a:ext uri="{FF2B5EF4-FFF2-40B4-BE49-F238E27FC236}">
                  <a16:creationId xmlns:a16="http://schemas.microsoft.com/office/drawing/2014/main" id="{EB7181EE-67F2-49BF-8287-87206B443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" y="3552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FF33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2" name="Text Box 29">
              <a:extLst>
                <a:ext uri="{FF2B5EF4-FFF2-40B4-BE49-F238E27FC236}">
                  <a16:creationId xmlns:a16="http://schemas.microsoft.com/office/drawing/2014/main" id="{CB0994AD-F9E4-4D38-AFF5-8C4624EF4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2" y="3552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FF3300"/>
                  </a:solidFill>
                  <a:latin typeface=".VnTime" panose="020B7200000000000000" pitchFamily="34" charset="0"/>
                </a:rPr>
                <a:t> 2</a:t>
              </a:r>
            </a:p>
          </p:txBody>
        </p:sp>
        <p:sp>
          <p:nvSpPr>
            <p:cNvPr id="13" name="Text Box 30">
              <a:extLst>
                <a:ext uri="{FF2B5EF4-FFF2-40B4-BE49-F238E27FC236}">
                  <a16:creationId xmlns:a16="http://schemas.microsoft.com/office/drawing/2014/main" id="{4C240E43-A794-4D5F-9B1B-0F029A1419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8" y="3522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FF3300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14" name="Text Box 31">
              <a:extLst>
                <a:ext uri="{FF2B5EF4-FFF2-40B4-BE49-F238E27FC236}">
                  <a16:creationId xmlns:a16="http://schemas.microsoft.com/office/drawing/2014/main" id="{5A518309-5274-452B-AD59-09EA5FD8A4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2" y="3522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 dirty="0">
                  <a:solidFill>
                    <a:srgbClr val="FF3300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4E916BF5-B89B-4372-802D-50CB1B78D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7" y="1207784"/>
            <a:ext cx="2068513" cy="397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10AD973-1342-4E96-8C20-C0FB9D9A7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51549"/>
            <a:ext cx="2509782" cy="333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34D8B-E0FB-492D-B1E7-DBEF69C86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6032" y="1223704"/>
            <a:ext cx="1741968" cy="39578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49EBBB-04EF-4DBD-AAA3-B3119B347E2A}"/>
              </a:ext>
            </a:extLst>
          </p:cNvPr>
          <p:cNvSpPr txBox="1"/>
          <p:nvPr/>
        </p:nvSpPr>
        <p:spPr>
          <a:xfrm>
            <a:off x="870361" y="467056"/>
            <a:ext cx="39232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6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ự chuyển động của dáng người- Hướng dẫn làm dáng người chuyển động từ vỏ hộ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AAC141B-D560-420E-9585-2B176D49D7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6200" y="1219200"/>
            <a:ext cx="4095750" cy="5461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74A104-7643-4B20-91D5-36176456684C}"/>
              </a:ext>
            </a:extLst>
          </p:cNvPr>
          <p:cNvSpPr txBox="1"/>
          <p:nvPr/>
        </p:nvSpPr>
        <p:spPr>
          <a:xfrm>
            <a:off x="2133600" y="152400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https://www.youtube.com/watch?v=3Em0KmLzdH0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8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61C83B9C-03FB-4BDE-958C-8166EEFD0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2698"/>
            <a:ext cx="12180863" cy="1968501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:a16="http://schemas.microsoft.com/office/drawing/2014/main" id="{EEE25984-DDC6-4300-8136-54FCE97630C4}"/>
              </a:ext>
            </a:extLst>
          </p:cNvPr>
          <p:cNvGrpSpPr/>
          <p:nvPr/>
        </p:nvGrpSpPr>
        <p:grpSpPr>
          <a:xfrm>
            <a:off x="0" y="1600200"/>
            <a:ext cx="12166600" cy="3926733"/>
            <a:chOff x="0" y="2931267"/>
            <a:chExt cx="12166600" cy="3926733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AC8662C3-AD5F-4536-ADBA-4E67879D6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3270224"/>
              <a:ext cx="11182350" cy="2027337"/>
            </a:xfrm>
            <a:prstGeom prst="rect">
              <a:avLst/>
            </a:prstGeom>
          </p:spPr>
        </p:pic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3641077E-AB25-4102-929C-047D18D27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4830663"/>
              <a:ext cx="11182350" cy="2027337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C09D97AD-F435-4C1E-B5BE-4856919A0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886200" y="2931267"/>
              <a:ext cx="8280400" cy="2027337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2CDE756A-E3FB-401E-9C71-6CACB4462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886200" y="4801200"/>
              <a:ext cx="8280400" cy="2027337"/>
            </a:xfrm>
            <a:prstGeom prst="rect">
              <a:avLst/>
            </a:prstGeom>
          </p:spPr>
        </p:pic>
      </p:grpSp>
      <p:pic>
        <p:nvPicPr>
          <p:cNvPr id="10" name="图片 13">
            <a:extLst>
              <a:ext uri="{FF2B5EF4-FFF2-40B4-BE49-F238E27FC236}">
                <a16:creationId xmlns:a16="http://schemas.microsoft.com/office/drawing/2014/main" id="{159FE45F-A477-454C-AE0A-6EC8BEA9C3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b="74718"/>
          <a:stretch/>
        </p:blipFill>
        <p:spPr>
          <a:xfrm rot="10800000">
            <a:off x="0" y="5445591"/>
            <a:ext cx="12192000" cy="13997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59CB81-C14E-4B4C-8824-9C5AAEFF2B47}"/>
              </a:ext>
            </a:extLst>
          </p:cNvPr>
          <p:cNvSpPr txBox="1"/>
          <p:nvPr/>
        </p:nvSpPr>
        <p:spPr>
          <a:xfrm>
            <a:off x="1091046" y="224135"/>
            <a:ext cx="2109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24D34-C98C-476A-B3B3-421DAFF6A583}"/>
              </a:ext>
            </a:extLst>
          </p:cNvPr>
          <p:cNvSpPr txBox="1"/>
          <p:nvPr/>
        </p:nvSpPr>
        <p:spPr>
          <a:xfrm>
            <a:off x="762000" y="1066800"/>
            <a:ext cx="10134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26E4B-E732-48E0-9368-8B29C4733205}"/>
              </a:ext>
            </a:extLst>
          </p:cNvPr>
          <p:cNvSpPr txBox="1"/>
          <p:nvPr/>
        </p:nvSpPr>
        <p:spPr>
          <a:xfrm>
            <a:off x="2209800" y="25146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70">
            <a:extLst>
              <a:ext uri="{FF2B5EF4-FFF2-40B4-BE49-F238E27FC236}">
                <a16:creationId xmlns:a16="http://schemas.microsoft.com/office/drawing/2014/main" id="{26F9F8FF-C997-4D46-B150-9B0935BDA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800600"/>
            <a:ext cx="348673" cy="378169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3844FA-66EB-4DCD-B332-7EC78675BCA4}"/>
              </a:ext>
            </a:extLst>
          </p:cNvPr>
          <p:cNvSpPr txBox="1"/>
          <p:nvPr/>
        </p:nvSpPr>
        <p:spPr>
          <a:xfrm>
            <a:off x="2209800" y="3113782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94B627-5E94-45F7-9F21-DB517B981974}"/>
              </a:ext>
            </a:extLst>
          </p:cNvPr>
          <p:cNvSpPr txBox="1"/>
          <p:nvPr/>
        </p:nvSpPr>
        <p:spPr>
          <a:xfrm>
            <a:off x="2286000" y="46482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984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83262012-E82C-4BF3-8F56-8BBD8FDE1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-21206"/>
            <a:ext cx="12180863" cy="1968501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:a16="http://schemas.microsoft.com/office/drawing/2014/main" id="{7B9A1826-8A9D-40BF-8AD7-C46D134ADAFC}"/>
              </a:ext>
            </a:extLst>
          </p:cNvPr>
          <p:cNvGrpSpPr/>
          <p:nvPr/>
        </p:nvGrpSpPr>
        <p:grpSpPr>
          <a:xfrm>
            <a:off x="0" y="1898624"/>
            <a:ext cx="12192000" cy="3587776"/>
            <a:chOff x="0" y="3270224"/>
            <a:chExt cx="12192000" cy="3587776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4BFB12D6-9175-4466-A7FE-5DB0DB2FCA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3270224"/>
              <a:ext cx="11182350" cy="2027337"/>
            </a:xfrm>
            <a:prstGeom prst="rect">
              <a:avLst/>
            </a:prstGeom>
          </p:spPr>
        </p:pic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4275C38C-F4C5-4BDD-AE2A-C5941E03F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4830663"/>
              <a:ext cx="11182350" cy="2027337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E5AD344C-AE85-49AD-88C8-9D69436A6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00463" y="3276600"/>
              <a:ext cx="8280400" cy="2027337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2E62A080-3BC5-463A-8246-C5BD750A3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4801200"/>
              <a:ext cx="8280400" cy="2027337"/>
            </a:xfrm>
            <a:prstGeom prst="rect">
              <a:avLst/>
            </a:prstGeom>
          </p:spPr>
        </p:pic>
      </p:grpSp>
      <p:pic>
        <p:nvPicPr>
          <p:cNvPr id="10" name="图片 13">
            <a:extLst>
              <a:ext uri="{FF2B5EF4-FFF2-40B4-BE49-F238E27FC236}">
                <a16:creationId xmlns:a16="http://schemas.microsoft.com/office/drawing/2014/main" id="{5782328D-77D2-4254-92B6-30F7CC0A41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b="74718"/>
          <a:stretch/>
        </p:blipFill>
        <p:spPr>
          <a:xfrm rot="10800000">
            <a:off x="0" y="5458288"/>
            <a:ext cx="12192000" cy="13997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05491D-1F52-474E-95DF-99B618EC647A}"/>
              </a:ext>
            </a:extLst>
          </p:cNvPr>
          <p:cNvSpPr txBox="1"/>
          <p:nvPr/>
        </p:nvSpPr>
        <p:spPr>
          <a:xfrm>
            <a:off x="762001" y="762000"/>
            <a:ext cx="10134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8BDB72-EB1D-4A75-8EA6-8F758CF003AD}"/>
              </a:ext>
            </a:extLst>
          </p:cNvPr>
          <p:cNvSpPr txBox="1"/>
          <p:nvPr/>
        </p:nvSpPr>
        <p:spPr>
          <a:xfrm>
            <a:off x="2301240" y="2034811"/>
            <a:ext cx="4398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– 6,5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70">
            <a:extLst>
              <a:ext uri="{FF2B5EF4-FFF2-40B4-BE49-F238E27FC236}">
                <a16:creationId xmlns:a16="http://schemas.microsoft.com/office/drawing/2014/main" id="{19CDCFC2-5219-43BA-B004-3FDB5C488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240" y="4343400"/>
            <a:ext cx="381000" cy="39835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82C03A-3213-4A34-BF72-59D883FAB617}"/>
              </a:ext>
            </a:extLst>
          </p:cNvPr>
          <p:cNvSpPr txBox="1"/>
          <p:nvPr/>
        </p:nvSpPr>
        <p:spPr>
          <a:xfrm>
            <a:off x="2301240" y="3124200"/>
            <a:ext cx="4398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6,5 – 7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C01325-621A-47DF-9D92-7CC26F2769E9}"/>
              </a:ext>
            </a:extLst>
          </p:cNvPr>
          <p:cNvSpPr txBox="1"/>
          <p:nvPr/>
        </p:nvSpPr>
        <p:spPr>
          <a:xfrm>
            <a:off x="2286000" y="4215825"/>
            <a:ext cx="4398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– 7,5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6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B147BEE7-B7DF-44E6-9225-7A5891B954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"/>
            <a:ext cx="12180863" cy="1968501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:a16="http://schemas.microsoft.com/office/drawing/2014/main" id="{F6B845B4-0E17-4BBD-B30B-108FB8EE19F2}"/>
              </a:ext>
            </a:extLst>
          </p:cNvPr>
          <p:cNvGrpSpPr/>
          <p:nvPr/>
        </p:nvGrpSpPr>
        <p:grpSpPr>
          <a:xfrm>
            <a:off x="0" y="1939157"/>
            <a:ext cx="12192000" cy="3587776"/>
            <a:chOff x="0" y="3270224"/>
            <a:chExt cx="12192000" cy="3587776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B12EBE95-FD4E-4B5F-A929-FED2530B1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3270224"/>
              <a:ext cx="11182350" cy="2027337"/>
            </a:xfrm>
            <a:prstGeom prst="rect">
              <a:avLst/>
            </a:prstGeom>
          </p:spPr>
        </p:pic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387D2485-4CC5-46D5-9F89-82D2FF375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4830663"/>
              <a:ext cx="11182350" cy="2027337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95C8EFB5-67CF-479F-AD60-2E4206EB4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299570"/>
              <a:ext cx="8280400" cy="2027337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1B43BB33-A641-465C-AE9D-B6F757AD2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4801200"/>
              <a:ext cx="8280400" cy="2027337"/>
            </a:xfrm>
            <a:prstGeom prst="rect">
              <a:avLst/>
            </a:prstGeom>
          </p:spPr>
        </p:pic>
      </p:grpSp>
      <p:pic>
        <p:nvPicPr>
          <p:cNvPr id="10" name="图片 13">
            <a:extLst>
              <a:ext uri="{FF2B5EF4-FFF2-40B4-BE49-F238E27FC236}">
                <a16:creationId xmlns:a16="http://schemas.microsoft.com/office/drawing/2014/main" id="{B9D354A7-6E23-4BF6-BD55-45B11FC5D9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b="74718"/>
          <a:stretch/>
        </p:blipFill>
        <p:spPr>
          <a:xfrm rot="10800000">
            <a:off x="-11137" y="5483364"/>
            <a:ext cx="12192000" cy="13997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FFE805-DF94-4F93-9929-3749B445793F}"/>
              </a:ext>
            </a:extLst>
          </p:cNvPr>
          <p:cNvSpPr txBox="1"/>
          <p:nvPr/>
        </p:nvSpPr>
        <p:spPr>
          <a:xfrm>
            <a:off x="762000" y="762000"/>
            <a:ext cx="1021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AF72BE-5555-4C21-9DBD-9E6698D9074A}"/>
              </a:ext>
            </a:extLst>
          </p:cNvPr>
          <p:cNvSpPr txBox="1"/>
          <p:nvPr/>
        </p:nvSpPr>
        <p:spPr>
          <a:xfrm>
            <a:off x="2286000" y="2057031"/>
            <a:ext cx="547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9326BD-694B-412F-8CD7-B324AB7FBBC8}"/>
              </a:ext>
            </a:extLst>
          </p:cNvPr>
          <p:cNvSpPr txBox="1"/>
          <p:nvPr/>
        </p:nvSpPr>
        <p:spPr>
          <a:xfrm>
            <a:off x="2301240" y="4215825"/>
            <a:ext cx="547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2F232B-EDA4-4BC9-BEFA-BF7627CD6652}"/>
              </a:ext>
            </a:extLst>
          </p:cNvPr>
          <p:cNvSpPr txBox="1"/>
          <p:nvPr/>
        </p:nvSpPr>
        <p:spPr>
          <a:xfrm>
            <a:off x="2286000" y="2682085"/>
            <a:ext cx="5474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70">
            <a:extLst>
              <a:ext uri="{FF2B5EF4-FFF2-40B4-BE49-F238E27FC236}">
                <a16:creationId xmlns:a16="http://schemas.microsoft.com/office/drawing/2014/main" id="{7F3FEBB0-98B8-4C34-B270-483148904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66860"/>
            <a:ext cx="445250" cy="45111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2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EF3A8A68-A917-49C9-ADB2-D71AA9EEFD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5726"/>
            <a:ext cx="12192000" cy="1968501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:a16="http://schemas.microsoft.com/office/drawing/2014/main" id="{6FB967BE-EAE7-42AE-B927-B40C55CE4278}"/>
              </a:ext>
            </a:extLst>
          </p:cNvPr>
          <p:cNvGrpSpPr/>
          <p:nvPr/>
        </p:nvGrpSpPr>
        <p:grpSpPr>
          <a:xfrm>
            <a:off x="0" y="1925260"/>
            <a:ext cx="12192000" cy="3587776"/>
            <a:chOff x="0" y="3270224"/>
            <a:chExt cx="12192000" cy="3587776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202CAA1B-ADFF-4AB1-A7F4-1DEB66A24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3270224"/>
              <a:ext cx="11182350" cy="2027337"/>
            </a:xfrm>
            <a:prstGeom prst="rect">
              <a:avLst/>
            </a:prstGeom>
          </p:spPr>
        </p:pic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9A57E833-993C-40CE-9A16-F041CFA51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4830663"/>
              <a:ext cx="11182350" cy="2027337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3E382A99-B190-4139-8DA6-02BE6E361B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889188" y="3281116"/>
              <a:ext cx="8280400" cy="2027337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11C8EEF0-1488-4ED6-8A06-7DCBFC5581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4801200"/>
              <a:ext cx="8280400" cy="2027337"/>
            </a:xfrm>
            <a:prstGeom prst="rect">
              <a:avLst/>
            </a:prstGeom>
          </p:spPr>
        </p:pic>
      </p:grpSp>
      <p:pic>
        <p:nvPicPr>
          <p:cNvPr id="10" name="图片 13">
            <a:extLst>
              <a:ext uri="{FF2B5EF4-FFF2-40B4-BE49-F238E27FC236}">
                <a16:creationId xmlns:a16="http://schemas.microsoft.com/office/drawing/2014/main" id="{DC152487-A3EF-4714-AEF5-1386CF24F1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b="74718"/>
          <a:stretch/>
        </p:blipFill>
        <p:spPr>
          <a:xfrm rot="10800000">
            <a:off x="0" y="5474960"/>
            <a:ext cx="12192000" cy="13997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953337-61AC-4F5A-B968-482D83FA82D2}"/>
              </a:ext>
            </a:extLst>
          </p:cNvPr>
          <p:cNvSpPr txBox="1"/>
          <p:nvPr/>
        </p:nvSpPr>
        <p:spPr>
          <a:xfrm>
            <a:off x="685800" y="716340"/>
            <a:ext cx="1013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CE6382-6267-4EDB-A58B-D44F3058C6EB}"/>
              </a:ext>
            </a:extLst>
          </p:cNvPr>
          <p:cNvSpPr/>
          <p:nvPr/>
        </p:nvSpPr>
        <p:spPr>
          <a:xfrm>
            <a:off x="2438400" y="2343457"/>
            <a:ext cx="7239000" cy="31429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F9E5BD-3AE4-416B-9348-BCCACBE5FC87}"/>
              </a:ext>
            </a:extLst>
          </p:cNvPr>
          <p:cNvCxnSpPr/>
          <p:nvPr/>
        </p:nvCxnSpPr>
        <p:spPr>
          <a:xfrm>
            <a:off x="6629400" y="2360348"/>
            <a:ext cx="0" cy="31260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F932F3-AB0E-43B1-8A28-0B3A5DCADBFF}"/>
              </a:ext>
            </a:extLst>
          </p:cNvPr>
          <p:cNvCxnSpPr/>
          <p:nvPr/>
        </p:nvCxnSpPr>
        <p:spPr>
          <a:xfrm>
            <a:off x="2438400" y="3134604"/>
            <a:ext cx="7239000" cy="23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18FF3DA-5EB3-45D0-887D-C10619858AB4}"/>
              </a:ext>
            </a:extLst>
          </p:cNvPr>
          <p:cNvSpPr txBox="1"/>
          <p:nvPr/>
        </p:nvSpPr>
        <p:spPr>
          <a:xfrm flipH="1">
            <a:off x="4400205" y="2510135"/>
            <a:ext cx="400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7F7B32-51B8-42B8-9532-A73E0FFD0C46}"/>
              </a:ext>
            </a:extLst>
          </p:cNvPr>
          <p:cNvSpPr txBox="1"/>
          <p:nvPr/>
        </p:nvSpPr>
        <p:spPr>
          <a:xfrm flipH="1">
            <a:off x="8077201" y="2514600"/>
            <a:ext cx="838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B50371-E1A0-4C55-B884-09774E2C9D64}"/>
              </a:ext>
            </a:extLst>
          </p:cNvPr>
          <p:cNvSpPr txBox="1"/>
          <p:nvPr/>
        </p:nvSpPr>
        <p:spPr>
          <a:xfrm>
            <a:off x="2624051" y="3124200"/>
            <a:ext cx="3167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962280-E8A4-42CA-9988-1C7D7CAA4063}"/>
              </a:ext>
            </a:extLst>
          </p:cNvPr>
          <p:cNvSpPr txBox="1"/>
          <p:nvPr/>
        </p:nvSpPr>
        <p:spPr>
          <a:xfrm>
            <a:off x="7010400" y="3124200"/>
            <a:ext cx="25049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BE9F51-21FD-4644-8B83-E4C10813F807}"/>
              </a:ext>
            </a:extLst>
          </p:cNvPr>
          <p:cNvCxnSpPr/>
          <p:nvPr/>
        </p:nvCxnSpPr>
        <p:spPr>
          <a:xfrm>
            <a:off x="4596245" y="3429000"/>
            <a:ext cx="2482504" cy="7020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B888A0A-335B-4006-904B-221A24CAF274}"/>
              </a:ext>
            </a:extLst>
          </p:cNvPr>
          <p:cNvCxnSpPr>
            <a:cxnSpLocks/>
          </p:cNvCxnSpPr>
          <p:nvPr/>
        </p:nvCxnSpPr>
        <p:spPr>
          <a:xfrm>
            <a:off x="4800600" y="3733800"/>
            <a:ext cx="2286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CB7AC9A-9CF7-459E-803A-C9DDC9C258DA}"/>
              </a:ext>
            </a:extLst>
          </p:cNvPr>
          <p:cNvCxnSpPr/>
          <p:nvPr/>
        </p:nvCxnSpPr>
        <p:spPr>
          <a:xfrm>
            <a:off x="4724400" y="4114800"/>
            <a:ext cx="2362200" cy="762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06AACF-F88A-4771-BF0A-A731BCA11ACC}"/>
              </a:ext>
            </a:extLst>
          </p:cNvPr>
          <p:cNvCxnSpPr/>
          <p:nvPr/>
        </p:nvCxnSpPr>
        <p:spPr>
          <a:xfrm flipV="1">
            <a:off x="4400206" y="3429000"/>
            <a:ext cx="2678543" cy="10668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DFE693-5905-4AD3-A780-BA74BACFF8EB}"/>
              </a:ext>
            </a:extLst>
          </p:cNvPr>
          <p:cNvCxnSpPr/>
          <p:nvPr/>
        </p:nvCxnSpPr>
        <p:spPr>
          <a:xfrm>
            <a:off x="4953000" y="4876800"/>
            <a:ext cx="2125749" cy="3526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566180-6F9C-4C77-BC79-3F222BAC34D5}"/>
              </a:ext>
            </a:extLst>
          </p:cNvPr>
          <p:cNvCxnSpPr/>
          <p:nvPr/>
        </p:nvCxnSpPr>
        <p:spPr>
          <a:xfrm flipV="1">
            <a:off x="5791200" y="4495800"/>
            <a:ext cx="1287549" cy="762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42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A561C-4EA0-46E8-8A4A-B85F8A57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8361D-E41C-4820-ACBA-1D6DED53E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2">
            <a:extLst>
              <a:ext uri="{FF2B5EF4-FFF2-40B4-BE49-F238E27FC236}">
                <a16:creationId xmlns:a16="http://schemas.microsoft.com/office/drawing/2014/main" id="{26914678-8B4B-4ACE-B5D9-A52EE551A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47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F0974B-35BB-45C0-B54B-D250FB55A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23" y="3293808"/>
            <a:ext cx="4794877" cy="3564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7E786B-B8B0-4EE8-855D-6BA89659B446}"/>
              </a:ext>
            </a:extLst>
          </p:cNvPr>
          <p:cNvSpPr txBox="1"/>
          <p:nvPr/>
        </p:nvSpPr>
        <p:spPr>
          <a:xfrm>
            <a:off x="1447800" y="1828800"/>
            <a:ext cx="8915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A8A98DB2-F9B9-4225-9DDF-A94469B70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021304"/>
            <a:ext cx="182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</a:rPr>
              <a:t>Dặn</a:t>
            </a:r>
            <a:r>
              <a:rPr lang="en-US" altLang="en-US" b="1" u="sng" dirty="0">
                <a:solidFill>
                  <a:srgbClr val="FF0000"/>
                </a:solidFill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</a:rPr>
              <a:t>dò</a:t>
            </a:r>
            <a:r>
              <a:rPr lang="en-US" altLang="en-US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AC6A5-7021-41AC-9622-1C406FA01767}"/>
              </a:ext>
            </a:extLst>
          </p:cNvPr>
          <p:cNvSpPr txBox="1"/>
          <p:nvPr/>
        </p:nvSpPr>
        <p:spPr>
          <a:xfrm>
            <a:off x="1447800" y="2362200"/>
            <a:ext cx="9525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Quan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4A21D9-1F4F-4543-B0EC-9F97F790DB4E}"/>
              </a:ext>
            </a:extLst>
          </p:cNvPr>
          <p:cNvSpPr txBox="1"/>
          <p:nvPr/>
        </p:nvSpPr>
        <p:spPr>
          <a:xfrm>
            <a:off x="1447800" y="3429000"/>
            <a:ext cx="8915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9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A10058-46AB-4696-ACE8-B93AC1E016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057400"/>
            <a:ext cx="11292542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CÁC THẦY CÔ GIÁO MẠNH KHỎE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CÁC EM HỌC TẬP THẬT TỐT!</a:t>
            </a:r>
          </a:p>
        </p:txBody>
      </p:sp>
    </p:spTree>
    <p:extLst>
      <p:ext uri="{BB962C8B-B14F-4D97-AF65-F5344CB8AC3E}">
        <p14:creationId xmlns:p14="http://schemas.microsoft.com/office/powerpoint/2010/main" val="366836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00">
        <p15:prstTrans prst="pageCurlDouble"/>
      </p:transition>
    </mc:Choice>
    <mc:Fallback xmlns="">
      <p:transition spd="slow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>
            <a:extLst>
              <a:ext uri="{FF2B5EF4-FFF2-40B4-BE49-F238E27FC236}">
                <a16:creationId xmlns:a16="http://schemas.microsoft.com/office/drawing/2014/main" id="{2EE35DF0-6454-4EAD-A707-6480222A31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9644" y="16248"/>
            <a:ext cx="12171216" cy="196850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83FE64C-0153-470A-928B-ED296B88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645" y="1905000"/>
            <a:ext cx="12171218" cy="2027337"/>
          </a:xfrm>
          <a:prstGeom prst="rect">
            <a:avLst/>
          </a:prstGeom>
        </p:spPr>
      </p:pic>
      <p:pic>
        <p:nvPicPr>
          <p:cNvPr id="7" name="Picture 34" descr="Italy bất ngờ giành hai HCV nhảy cao và chạy 100 mét của nam | baotintuc.vn">
            <a:extLst>
              <a:ext uri="{FF2B5EF4-FFF2-40B4-BE49-F238E27FC236}">
                <a16:creationId xmlns:a16="http://schemas.microsoft.com/office/drawing/2014/main" id="{7F40B877-DCB4-49EF-8D9A-E58CD7EF5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3800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Những điều bạn chưa biết về cuộc sống của vũ công ballet">
            <a:extLst>
              <a:ext uri="{FF2B5EF4-FFF2-40B4-BE49-F238E27FC236}">
                <a16:creationId xmlns:a16="http://schemas.microsoft.com/office/drawing/2014/main" id="{E390E0BF-3339-46A6-A990-B886927A1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20" y="3443584"/>
            <a:ext cx="266818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0F9E8AF-02A1-47BF-9FDD-42CBC4288B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26" y="3534811"/>
            <a:ext cx="1891174" cy="317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ật mí tư thế nằm sau sinh thuận lợi nhất cho các mẹ nhanh hồi phục">
            <a:extLst>
              <a:ext uri="{FF2B5EF4-FFF2-40B4-BE49-F238E27FC236}">
                <a16:creationId xmlns:a16="http://schemas.microsoft.com/office/drawing/2014/main" id="{0CF7AB0E-8737-42BC-91D0-DECD43683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83791"/>
            <a:ext cx="4791941" cy="213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0E6323-3FB2-461D-878A-4D73687FF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3819838"/>
            <a:ext cx="3657143" cy="25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1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93523C1C-79BB-4788-8139-F168F40509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0"/>
            <a:ext cx="12171216" cy="1968501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60781F8E-4DB3-41C5-9CC2-9E2DEF018B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645" y="1905000"/>
            <a:ext cx="12171218" cy="2027337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3D856065-F827-4E9B-838F-C15589C802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0" y="3733800"/>
            <a:ext cx="12171218" cy="3118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775D2E-04AB-4E20-9879-D7641A60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485054"/>
            <a:ext cx="2225906" cy="4071707"/>
          </a:xfrm>
          <a:prstGeom prst="rect">
            <a:avLst/>
          </a:prstGeom>
        </p:spPr>
      </p:pic>
      <p:sp>
        <p:nvSpPr>
          <p:cNvPr id="8" name="Left Arrow 9">
            <a:extLst>
              <a:ext uri="{FF2B5EF4-FFF2-40B4-BE49-F238E27FC236}">
                <a16:creationId xmlns:a16="http://schemas.microsoft.com/office/drawing/2014/main" id="{835DD91B-9084-4A78-902E-1B4D92064A9D}"/>
              </a:ext>
            </a:extLst>
          </p:cNvPr>
          <p:cNvSpPr/>
          <p:nvPr/>
        </p:nvSpPr>
        <p:spPr>
          <a:xfrm>
            <a:off x="3962400" y="914401"/>
            <a:ext cx="422088" cy="11146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10">
            <a:extLst>
              <a:ext uri="{FF2B5EF4-FFF2-40B4-BE49-F238E27FC236}">
                <a16:creationId xmlns:a16="http://schemas.microsoft.com/office/drawing/2014/main" id="{172D6E7D-88EB-4F26-B023-D9E168B2F221}"/>
              </a:ext>
            </a:extLst>
          </p:cNvPr>
          <p:cNvSpPr/>
          <p:nvPr/>
        </p:nvSpPr>
        <p:spPr>
          <a:xfrm>
            <a:off x="4089818" y="2005469"/>
            <a:ext cx="422088" cy="11146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11">
            <a:extLst>
              <a:ext uri="{FF2B5EF4-FFF2-40B4-BE49-F238E27FC236}">
                <a16:creationId xmlns:a16="http://schemas.microsoft.com/office/drawing/2014/main" id="{7605D0D7-CCAA-4754-92AD-556C9FA0FA45}"/>
              </a:ext>
            </a:extLst>
          </p:cNvPr>
          <p:cNvSpPr/>
          <p:nvPr/>
        </p:nvSpPr>
        <p:spPr>
          <a:xfrm>
            <a:off x="3810000" y="3317540"/>
            <a:ext cx="422088" cy="11146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2">
            <a:extLst>
              <a:ext uri="{FF2B5EF4-FFF2-40B4-BE49-F238E27FC236}">
                <a16:creationId xmlns:a16="http://schemas.microsoft.com/office/drawing/2014/main" id="{D67E7251-D89C-47F7-8975-39F0AAEF7A77}"/>
              </a:ext>
            </a:extLst>
          </p:cNvPr>
          <p:cNvSpPr/>
          <p:nvPr/>
        </p:nvSpPr>
        <p:spPr>
          <a:xfrm>
            <a:off x="2362201" y="2078829"/>
            <a:ext cx="390265" cy="76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3">
            <a:extLst>
              <a:ext uri="{FF2B5EF4-FFF2-40B4-BE49-F238E27FC236}">
                <a16:creationId xmlns:a16="http://schemas.microsoft.com/office/drawing/2014/main" id="{AF5C5DA1-1780-45B1-9B17-5A3B4E5563E2}"/>
              </a:ext>
            </a:extLst>
          </p:cNvPr>
          <p:cNvSpPr/>
          <p:nvPr/>
        </p:nvSpPr>
        <p:spPr>
          <a:xfrm>
            <a:off x="2352936" y="3352800"/>
            <a:ext cx="390265" cy="76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6203D9-669A-420E-86E8-6A974431DC7E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16" y="263236"/>
            <a:ext cx="2013585" cy="43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8C2196-8397-4AD1-9F91-F944DFE919F5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6" y="1662430"/>
            <a:ext cx="2733675" cy="28333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Left Arrow 17">
            <a:extLst>
              <a:ext uri="{FF2B5EF4-FFF2-40B4-BE49-F238E27FC236}">
                <a16:creationId xmlns:a16="http://schemas.microsoft.com/office/drawing/2014/main" id="{ED3A6CC4-FA76-4AB6-8E14-B8B4B4DF5A94}"/>
              </a:ext>
            </a:extLst>
          </p:cNvPr>
          <p:cNvSpPr/>
          <p:nvPr/>
        </p:nvSpPr>
        <p:spPr>
          <a:xfrm>
            <a:off x="6359712" y="840892"/>
            <a:ext cx="422088" cy="11146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8">
            <a:extLst>
              <a:ext uri="{FF2B5EF4-FFF2-40B4-BE49-F238E27FC236}">
                <a16:creationId xmlns:a16="http://schemas.microsoft.com/office/drawing/2014/main" id="{AB271806-C234-402F-BE53-655D30DB6388}"/>
              </a:ext>
            </a:extLst>
          </p:cNvPr>
          <p:cNvSpPr/>
          <p:nvPr/>
        </p:nvSpPr>
        <p:spPr>
          <a:xfrm>
            <a:off x="6477000" y="3165140"/>
            <a:ext cx="422088" cy="11146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9">
            <a:extLst>
              <a:ext uri="{FF2B5EF4-FFF2-40B4-BE49-F238E27FC236}">
                <a16:creationId xmlns:a16="http://schemas.microsoft.com/office/drawing/2014/main" id="{2898DE73-E8EE-4774-8072-EE67A11800AB}"/>
              </a:ext>
            </a:extLst>
          </p:cNvPr>
          <p:cNvSpPr/>
          <p:nvPr/>
        </p:nvSpPr>
        <p:spPr>
          <a:xfrm>
            <a:off x="4943736" y="2590800"/>
            <a:ext cx="390265" cy="76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20">
            <a:extLst>
              <a:ext uri="{FF2B5EF4-FFF2-40B4-BE49-F238E27FC236}">
                <a16:creationId xmlns:a16="http://schemas.microsoft.com/office/drawing/2014/main" id="{B5ED43E0-2056-48F2-9547-A94BCE84425C}"/>
              </a:ext>
            </a:extLst>
          </p:cNvPr>
          <p:cNvSpPr/>
          <p:nvPr/>
        </p:nvSpPr>
        <p:spPr>
          <a:xfrm>
            <a:off x="5096136" y="3505200"/>
            <a:ext cx="390265" cy="76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21">
            <a:extLst>
              <a:ext uri="{FF2B5EF4-FFF2-40B4-BE49-F238E27FC236}">
                <a16:creationId xmlns:a16="http://schemas.microsoft.com/office/drawing/2014/main" id="{C10F17AA-F188-4908-B314-9C28AEE0E51F}"/>
              </a:ext>
            </a:extLst>
          </p:cNvPr>
          <p:cNvSpPr/>
          <p:nvPr/>
        </p:nvSpPr>
        <p:spPr>
          <a:xfrm>
            <a:off x="7534536" y="2286000"/>
            <a:ext cx="390265" cy="76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2">
            <a:extLst>
              <a:ext uri="{FF2B5EF4-FFF2-40B4-BE49-F238E27FC236}">
                <a16:creationId xmlns:a16="http://schemas.microsoft.com/office/drawing/2014/main" id="{4107BA5E-7642-4642-A008-40BA26E7A7C6}"/>
              </a:ext>
            </a:extLst>
          </p:cNvPr>
          <p:cNvSpPr/>
          <p:nvPr/>
        </p:nvSpPr>
        <p:spPr>
          <a:xfrm>
            <a:off x="7991736" y="3352800"/>
            <a:ext cx="390265" cy="76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Arrow 23">
            <a:extLst>
              <a:ext uri="{FF2B5EF4-FFF2-40B4-BE49-F238E27FC236}">
                <a16:creationId xmlns:a16="http://schemas.microsoft.com/office/drawing/2014/main" id="{CBE5D992-5063-439C-A9AD-0CC06D3CBBA9}"/>
              </a:ext>
            </a:extLst>
          </p:cNvPr>
          <p:cNvSpPr/>
          <p:nvPr/>
        </p:nvSpPr>
        <p:spPr>
          <a:xfrm>
            <a:off x="9483912" y="2631740"/>
            <a:ext cx="422088" cy="11146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4">
            <a:extLst>
              <a:ext uri="{FF2B5EF4-FFF2-40B4-BE49-F238E27FC236}">
                <a16:creationId xmlns:a16="http://schemas.microsoft.com/office/drawing/2014/main" id="{7A7DECF3-D1E1-47E3-A072-E5DF74F67AC6}"/>
              </a:ext>
            </a:extLst>
          </p:cNvPr>
          <p:cNvSpPr/>
          <p:nvPr/>
        </p:nvSpPr>
        <p:spPr>
          <a:xfrm>
            <a:off x="9788712" y="3241340"/>
            <a:ext cx="422088" cy="111461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507162C1-E019-4FB2-877F-CF561C2B9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532" y="5033436"/>
            <a:ext cx="99483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</a:rPr>
              <a:t>Dáng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đi</a:t>
            </a:r>
            <a:r>
              <a:rPr lang="en-US" altLang="en-US" sz="2400" b="1" dirty="0">
                <a:solidFill>
                  <a:srgbClr val="FF0000"/>
                </a:solidFill>
              </a:rPr>
              <a:t>: </a:t>
            </a:r>
            <a:r>
              <a:rPr lang="en-US" altLang="en-US" sz="2400" b="1" dirty="0" err="1"/>
              <a:t>lưng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thẳng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chân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trước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duỗi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chân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sau</a:t>
            </a:r>
            <a:r>
              <a:rPr lang="en-US" altLang="en-US" sz="2400" b="1" dirty="0"/>
              <a:t> co, </a:t>
            </a:r>
            <a:r>
              <a:rPr lang="en-US" altLang="en-US" sz="2400" b="1" dirty="0" err="1"/>
              <a:t>tay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đánh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trước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tay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đánh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sau</a:t>
            </a:r>
            <a:r>
              <a:rPr lang="en-US" altLang="en-US" sz="2400" b="1" dirty="0"/>
              <a:t> (</a:t>
            </a:r>
            <a:r>
              <a:rPr lang="en-US" altLang="en-US" sz="2400" b="1" dirty="0" err="1"/>
              <a:t>ngược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với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chân</a:t>
            </a:r>
            <a:r>
              <a:rPr lang="en-US" altLang="en-US" sz="2400" b="1" dirty="0"/>
              <a:t>)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001E87D8-263E-4B14-B1C0-5374860CB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108" y="5033436"/>
            <a:ext cx="92867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</a:rPr>
              <a:t>Dáng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đứng</a:t>
            </a:r>
            <a:r>
              <a:rPr lang="en-US" altLang="en-US" sz="2400" b="1" dirty="0">
                <a:solidFill>
                  <a:srgbClr val="FF0000"/>
                </a:solidFill>
              </a:rPr>
              <a:t>: </a:t>
            </a:r>
            <a:r>
              <a:rPr lang="en-US" altLang="en-US" sz="2400" b="1" dirty="0" err="1"/>
              <a:t>thân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người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thẳng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chân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đứng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thẳng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tay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thả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lỏng</a:t>
            </a:r>
            <a:endParaRPr lang="en-US" altLang="en-US" sz="2400" b="1" dirty="0"/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81FA79DB-D26B-4C65-B0FF-DBC42B3CD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886" y="5028959"/>
            <a:ext cx="98445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</a:rPr>
              <a:t>Dáng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ngồi</a:t>
            </a:r>
            <a:r>
              <a:rPr lang="en-US" altLang="en-US" sz="2400" b="1" dirty="0">
                <a:solidFill>
                  <a:srgbClr val="FF0000"/>
                </a:solidFill>
              </a:rPr>
              <a:t>: </a:t>
            </a:r>
            <a:r>
              <a:rPr lang="en-US" altLang="en-US" sz="2400" b="1" dirty="0" err="1"/>
              <a:t>đầu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cúi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lưng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cong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hai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chân</a:t>
            </a:r>
            <a:r>
              <a:rPr lang="en-US" altLang="en-US" sz="2400" b="1" dirty="0"/>
              <a:t> co </a:t>
            </a:r>
            <a:r>
              <a:rPr lang="en-US" altLang="en-US" sz="2400" b="1" dirty="0" err="1"/>
              <a:t>gấp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sát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với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bụng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tay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ôm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gối</a:t>
            </a:r>
            <a:r>
              <a:rPr lang="en-US" altLang="en-US" sz="2400" b="1" dirty="0"/>
              <a:t>, </a:t>
            </a:r>
            <a:r>
              <a:rPr lang="en-US" altLang="en-US" sz="2400" b="1" dirty="0" err="1"/>
              <a:t>tay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hoạt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động</a:t>
            </a:r>
            <a:r>
              <a:rPr lang="en-US" altLang="en-US" sz="2400" b="1" dirty="0"/>
              <a:t>.</a:t>
            </a:r>
          </a:p>
        </p:txBody>
      </p:sp>
      <p:sp>
        <p:nvSpPr>
          <p:cNvPr id="27" name="Vertical Scroll 28">
            <a:extLst>
              <a:ext uri="{FF2B5EF4-FFF2-40B4-BE49-F238E27FC236}">
                <a16:creationId xmlns:a16="http://schemas.microsoft.com/office/drawing/2014/main" id="{C7937544-5519-4EA1-A971-2F120C9A0BC9}"/>
              </a:ext>
            </a:extLst>
          </p:cNvPr>
          <p:cNvSpPr/>
          <p:nvPr/>
        </p:nvSpPr>
        <p:spPr>
          <a:xfrm>
            <a:off x="2457015" y="4942135"/>
            <a:ext cx="7658968" cy="1326932"/>
          </a:xfrm>
          <a:prstGeom prst="verticalScroll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13">
            <a:extLst>
              <a:ext uri="{FF2B5EF4-FFF2-40B4-BE49-F238E27FC236}">
                <a16:creationId xmlns:a16="http://schemas.microsoft.com/office/drawing/2014/main" id="{3F4B072B-BE64-439B-845A-5B461FA5E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544" y="5388261"/>
            <a:ext cx="68169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/>
              <a:t>Hình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dáng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người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thay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đổi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không</a:t>
            </a:r>
            <a:r>
              <a:rPr lang="en-US" altLang="en-US" sz="2400" b="1" dirty="0"/>
              <a:t>? </a:t>
            </a:r>
            <a:r>
              <a:rPr lang="en-US" altLang="en-US" sz="2400" b="1" dirty="0" err="1"/>
              <a:t>Khi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nào</a:t>
            </a:r>
            <a:r>
              <a:rPr lang="en-US" altLang="en-US" sz="2400" b="1" dirty="0"/>
              <a:t>?</a:t>
            </a:r>
          </a:p>
        </p:txBody>
      </p:sp>
      <p:sp>
        <p:nvSpPr>
          <p:cNvPr id="29" name="Text Box 13">
            <a:extLst>
              <a:ext uri="{FF2B5EF4-FFF2-40B4-BE49-F238E27FC236}">
                <a16:creationId xmlns:a16="http://schemas.microsoft.com/office/drawing/2014/main" id="{1EEE8083-1B09-455E-952E-5C9DB5608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243574"/>
            <a:ext cx="67152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2400" b="1" dirty="0" err="1"/>
              <a:t>Hình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dáng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người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khi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vận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động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luôn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luôn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thay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đổi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và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có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sự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nhịp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nhàng</a:t>
            </a:r>
            <a:r>
              <a:rPr lang="en-US" alt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356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4" grpId="1"/>
      <p:bldP spid="25" grpId="0"/>
      <p:bldP spid="25" grpId="1"/>
      <p:bldP spid="26" grpId="0"/>
      <p:bldP spid="26" grpId="1"/>
      <p:bldP spid="27" grpId="0" animBg="1"/>
      <p:bldP spid="28" grpId="0"/>
      <p:bldP spid="28" grpId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 quà tặng cho người lao động có được tính vào chi phí được trừ không? |  ketoan68.com">
            <a:extLst>
              <a:ext uri="{FF2B5EF4-FFF2-40B4-BE49-F238E27FC236}">
                <a16:creationId xmlns:a16="http://schemas.microsoft.com/office/drawing/2014/main" id="{E437E89D-C94B-4E65-9C28-6FB371E71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265043"/>
            <a:ext cx="4719637" cy="295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âng cao nhận thức về an toàn vệ sinh vệ sinh lao động - Công đoàn Bưu  chính Viễn thông Việt Nam">
            <a:extLst>
              <a:ext uri="{FF2B5EF4-FFF2-40B4-BE49-F238E27FC236}">
                <a16:creationId xmlns:a16="http://schemas.microsoft.com/office/drawing/2014/main" id="{90CC33D2-01F9-4729-98C3-BA4E102D9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6607"/>
            <a:ext cx="4800600" cy="300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ẻ đẹp người dân lao động trên khắp miền đất nước ta - Phần 2 | Mytour.vn">
            <a:extLst>
              <a:ext uri="{FF2B5EF4-FFF2-40B4-BE49-F238E27FC236}">
                <a16:creationId xmlns:a16="http://schemas.microsoft.com/office/drawing/2014/main" id="{717890E2-D47B-4FCB-A8C5-FE6D0EBE1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3427037"/>
            <a:ext cx="4719637" cy="3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ả bác nông dân đang cấy lúa - Văn mẫu online">
            <a:extLst>
              <a:ext uri="{FF2B5EF4-FFF2-40B4-BE49-F238E27FC236}">
                <a16:creationId xmlns:a16="http://schemas.microsoft.com/office/drawing/2014/main" id="{AE97908B-C7F3-4EB8-9262-9C268B7F8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27036"/>
            <a:ext cx="4800600" cy="31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25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 Khu Vui Chơi Trẻ Em Cực Thú Vị ở Sài Gòn">
            <a:extLst>
              <a:ext uri="{FF2B5EF4-FFF2-40B4-BE49-F238E27FC236}">
                <a16:creationId xmlns:a16="http://schemas.microsoft.com/office/drawing/2014/main" id="{1DA00761-FADB-4866-A40C-264B397B7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4343400" cy="289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Người Bạn Vui Vẻ Vui Chơi Trong Buổi Dã Ngoại Ngoài Trời Với Trẻ Em Hình  ảnh Sẵn có - Tải xuống Hình ảnh Ngay bây giờ - iStock">
            <a:extLst>
              <a:ext uri="{FF2B5EF4-FFF2-40B4-BE49-F238E27FC236}">
                <a16:creationId xmlns:a16="http://schemas.microsoft.com/office/drawing/2014/main" id="{443624E4-CF61-4908-BAA0-B5B870512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96" y="3581400"/>
            <a:ext cx="4351004" cy="289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11 khu vui chơi cho trẻ em ở Hà Nội bé nào cũng thích (Mới)">
            <a:extLst>
              <a:ext uri="{FF2B5EF4-FFF2-40B4-BE49-F238E27FC236}">
                <a16:creationId xmlns:a16="http://schemas.microsoft.com/office/drawing/2014/main" id="{689C7F7C-1FC4-4E4F-B9F6-CA4123E4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439950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20 khu vui chơi trẻ em ở Hà Nội bé nào cũng thích - Travelgear Blog">
            <a:extLst>
              <a:ext uri="{FF2B5EF4-FFF2-40B4-BE49-F238E27FC236}">
                <a16:creationId xmlns:a16="http://schemas.microsoft.com/office/drawing/2014/main" id="{5AAAF9B5-3186-46F4-8676-2503FD7BA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930" y="454964"/>
            <a:ext cx="441607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24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>
            <a:extLst>
              <a:ext uri="{FF2B5EF4-FFF2-40B4-BE49-F238E27FC236}">
                <a16:creationId xmlns:a16="http://schemas.microsoft.com/office/drawing/2014/main" id="{4E7532A6-7F51-4765-88A9-2BD80B3DAE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9644" y="16248"/>
            <a:ext cx="12171216" cy="1968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240EC-8604-40C3-9279-BE7C8EE3F911}"/>
              </a:ext>
            </a:extLst>
          </p:cNvPr>
          <p:cNvSpPr txBox="1"/>
          <p:nvPr/>
        </p:nvSpPr>
        <p:spPr>
          <a:xfrm>
            <a:off x="533400" y="457200"/>
            <a:ext cx="39232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8">
            <a:extLst>
              <a:ext uri="{FF2B5EF4-FFF2-40B4-BE49-F238E27FC236}">
                <a16:creationId xmlns:a16="http://schemas.microsoft.com/office/drawing/2014/main" id="{151645FB-500F-417F-8A5B-1213D8459CAA}"/>
              </a:ext>
            </a:extLst>
          </p:cNvPr>
          <p:cNvGrpSpPr/>
          <p:nvPr/>
        </p:nvGrpSpPr>
        <p:grpSpPr>
          <a:xfrm>
            <a:off x="0" y="1752600"/>
            <a:ext cx="12192001" cy="5105400"/>
            <a:chOff x="-1" y="3080996"/>
            <a:chExt cx="12192001" cy="4021100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7EA91FCD-FEC0-42E9-B6BE-B2682420E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40E9C2A2-ED5B-47AA-A199-D138F8CFFF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9" name="图片 11">
              <a:extLst>
                <a:ext uri="{FF2B5EF4-FFF2-40B4-BE49-F238E27FC236}">
                  <a16:creationId xmlns:a16="http://schemas.microsoft.com/office/drawing/2014/main" id="{CDFB7F93-1398-451E-B0FF-3F9136801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10" name="图片 12">
              <a:extLst>
                <a:ext uri="{FF2B5EF4-FFF2-40B4-BE49-F238E27FC236}">
                  <a16:creationId xmlns:a16="http://schemas.microsoft.com/office/drawing/2014/main" id="{FDAA5118-6FE5-4979-B453-DA234FCF6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880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525F819F-2DCE-46D7-BEAD-6CD2F2A3BB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9644" y="16248"/>
            <a:ext cx="12171216" cy="1968501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:a16="http://schemas.microsoft.com/office/drawing/2014/main" id="{FCCA0F19-AC7F-4B09-BCA4-606F4DCC2F76}"/>
              </a:ext>
            </a:extLst>
          </p:cNvPr>
          <p:cNvGrpSpPr/>
          <p:nvPr/>
        </p:nvGrpSpPr>
        <p:grpSpPr>
          <a:xfrm>
            <a:off x="0" y="1752600"/>
            <a:ext cx="12192001" cy="5105400"/>
            <a:chOff x="-1" y="3080996"/>
            <a:chExt cx="12192001" cy="4021100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BDDC007D-A667-4921-8A20-0A19D231C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75CD6AE7-28E1-41C8-A5DC-F1D16E19F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EC88BD59-497E-4834-A1FC-F0566CCDE9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5D87FBBD-3492-4BCB-9C94-F40586D51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03BBDE9-3294-4FA0-B615-F2C6E025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085" y="1371600"/>
            <a:ext cx="2009524" cy="4723809"/>
          </a:xfrm>
          <a:prstGeom prst="rect">
            <a:avLst/>
          </a:prstGeom>
        </p:spPr>
      </p:pic>
      <p:pic>
        <p:nvPicPr>
          <p:cNvPr id="11" name="Picture 10" descr="6 cách để chọn được một bộ vest nam công sở đúng chuẩn - May Phù Cát">
            <a:extLst>
              <a:ext uri="{FF2B5EF4-FFF2-40B4-BE49-F238E27FC236}">
                <a16:creationId xmlns:a16="http://schemas.microsoft.com/office/drawing/2014/main" id="{DAFBEF5A-AC41-4DA1-A41B-9E41B83E290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71601"/>
            <a:ext cx="3886200" cy="4723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13">
            <a:extLst>
              <a:ext uri="{FF2B5EF4-FFF2-40B4-BE49-F238E27FC236}">
                <a16:creationId xmlns:a16="http://schemas.microsoft.com/office/drawing/2014/main" id="{817FAD18-FCB6-48BF-A117-C42889BE2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552" y="518036"/>
            <a:ext cx="815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/>
              <a:t>Xác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định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các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nét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chính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của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dáng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người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đang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vận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động</a:t>
            </a:r>
            <a:endParaRPr lang="en-US" altLang="en-US" sz="2400" b="1" dirty="0"/>
          </a:p>
        </p:txBody>
      </p:sp>
      <p:sp>
        <p:nvSpPr>
          <p:cNvPr id="13" name="Oval 427">
            <a:extLst>
              <a:ext uri="{FF2B5EF4-FFF2-40B4-BE49-F238E27FC236}">
                <a16:creationId xmlns:a16="http://schemas.microsoft.com/office/drawing/2014/main" id="{9DD45524-3B4A-44AF-945B-17E761AD4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4798" y="1600200"/>
            <a:ext cx="424802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" name="Oval 427">
            <a:extLst>
              <a:ext uri="{FF2B5EF4-FFF2-40B4-BE49-F238E27FC236}">
                <a16:creationId xmlns:a16="http://schemas.microsoft.com/office/drawing/2014/main" id="{BBC3E514-2979-4C88-B99D-201683FF2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1462013"/>
            <a:ext cx="457200" cy="6573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911FD2-C69B-487A-B819-73853F7BFB8B}"/>
              </a:ext>
            </a:extLst>
          </p:cNvPr>
          <p:cNvCxnSpPr/>
          <p:nvPr/>
        </p:nvCxnSpPr>
        <p:spPr>
          <a:xfrm flipV="1">
            <a:off x="3810000" y="2362200"/>
            <a:ext cx="577202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B03FF0-549C-4119-B88D-9053416D9576}"/>
              </a:ext>
            </a:extLst>
          </p:cNvPr>
          <p:cNvCxnSpPr>
            <a:cxnSpLocks/>
          </p:cNvCxnSpPr>
          <p:nvPr/>
        </p:nvCxnSpPr>
        <p:spPr>
          <a:xfrm flipH="1">
            <a:off x="4114800" y="2133600"/>
            <a:ext cx="136201" cy="1600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000C2C1-CC79-4F77-94F3-27CB56F5D3C2}"/>
              </a:ext>
            </a:extLst>
          </p:cNvPr>
          <p:cNvCxnSpPr/>
          <p:nvPr/>
        </p:nvCxnSpPr>
        <p:spPr>
          <a:xfrm flipV="1">
            <a:off x="3886200" y="3652715"/>
            <a:ext cx="457200" cy="81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92280A-ACF8-44EA-B48E-F69A3DD45E33}"/>
              </a:ext>
            </a:extLst>
          </p:cNvPr>
          <p:cNvCxnSpPr/>
          <p:nvPr/>
        </p:nvCxnSpPr>
        <p:spPr>
          <a:xfrm>
            <a:off x="3906982" y="3733800"/>
            <a:ext cx="475747" cy="7273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FE19DB-442E-4483-B670-C188F3AC42E3}"/>
              </a:ext>
            </a:extLst>
          </p:cNvPr>
          <p:cNvCxnSpPr/>
          <p:nvPr/>
        </p:nvCxnSpPr>
        <p:spPr>
          <a:xfrm>
            <a:off x="4382729" y="4460723"/>
            <a:ext cx="152400" cy="1149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DD18DD-ABEB-435A-B6CE-D01D5503F0A1}"/>
              </a:ext>
            </a:extLst>
          </p:cNvPr>
          <p:cNvCxnSpPr/>
          <p:nvPr/>
        </p:nvCxnSpPr>
        <p:spPr>
          <a:xfrm>
            <a:off x="4535129" y="5610238"/>
            <a:ext cx="265471" cy="180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67B9E7-C8F9-4720-8294-5DA49C164517}"/>
              </a:ext>
            </a:extLst>
          </p:cNvPr>
          <p:cNvCxnSpPr/>
          <p:nvPr/>
        </p:nvCxnSpPr>
        <p:spPr>
          <a:xfrm flipH="1">
            <a:off x="3830250" y="3657601"/>
            <a:ext cx="513151" cy="8381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38CA4C-49E3-497B-BE75-E3FCB2AFE1CA}"/>
              </a:ext>
            </a:extLst>
          </p:cNvPr>
          <p:cNvCxnSpPr/>
          <p:nvPr/>
        </p:nvCxnSpPr>
        <p:spPr>
          <a:xfrm flipH="1">
            <a:off x="3248277" y="4495800"/>
            <a:ext cx="581973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9862BC-F28B-4513-9363-9561CB35CBD7}"/>
              </a:ext>
            </a:extLst>
          </p:cNvPr>
          <p:cNvCxnSpPr/>
          <p:nvPr/>
        </p:nvCxnSpPr>
        <p:spPr>
          <a:xfrm>
            <a:off x="3256376" y="5181600"/>
            <a:ext cx="200948" cy="3765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9FB85A-F1ED-401A-BC73-7428941027EA}"/>
              </a:ext>
            </a:extLst>
          </p:cNvPr>
          <p:cNvCxnSpPr/>
          <p:nvPr/>
        </p:nvCxnSpPr>
        <p:spPr>
          <a:xfrm flipH="1">
            <a:off x="3621532" y="2514601"/>
            <a:ext cx="196569" cy="7587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E763294-D56E-48DE-98D6-41AD0DB827F3}"/>
              </a:ext>
            </a:extLst>
          </p:cNvPr>
          <p:cNvCxnSpPr/>
          <p:nvPr/>
        </p:nvCxnSpPr>
        <p:spPr>
          <a:xfrm flipH="1">
            <a:off x="3581401" y="3273343"/>
            <a:ext cx="40131" cy="7587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1F90FF-2B5F-4230-9AC5-A4E0C88ADE51}"/>
              </a:ext>
            </a:extLst>
          </p:cNvPr>
          <p:cNvCxnSpPr/>
          <p:nvPr/>
        </p:nvCxnSpPr>
        <p:spPr>
          <a:xfrm>
            <a:off x="4363650" y="2362201"/>
            <a:ext cx="132151" cy="6024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1BB685-6BDA-4094-803F-089FECF782A0}"/>
              </a:ext>
            </a:extLst>
          </p:cNvPr>
          <p:cNvCxnSpPr/>
          <p:nvPr/>
        </p:nvCxnSpPr>
        <p:spPr>
          <a:xfrm>
            <a:off x="4495800" y="2919190"/>
            <a:ext cx="296688" cy="4342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E1F336C-DFF1-4286-8856-B8A27A2A5EC0}"/>
              </a:ext>
            </a:extLst>
          </p:cNvPr>
          <p:cNvCxnSpPr/>
          <p:nvPr/>
        </p:nvCxnSpPr>
        <p:spPr>
          <a:xfrm>
            <a:off x="8039100" y="2122646"/>
            <a:ext cx="38100" cy="14554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EC0048-9778-4308-810F-22B9BCE4BEC3}"/>
              </a:ext>
            </a:extLst>
          </p:cNvPr>
          <p:cNvCxnSpPr>
            <a:cxnSpLocks/>
          </p:cNvCxnSpPr>
          <p:nvPr/>
        </p:nvCxnSpPr>
        <p:spPr>
          <a:xfrm flipV="1">
            <a:off x="7513320" y="2271789"/>
            <a:ext cx="1097280" cy="90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3A3FD8-3C64-49D6-8D49-EB06A71983BD}"/>
              </a:ext>
            </a:extLst>
          </p:cNvPr>
          <p:cNvCxnSpPr/>
          <p:nvPr/>
        </p:nvCxnSpPr>
        <p:spPr>
          <a:xfrm flipV="1">
            <a:off x="7772400" y="3581400"/>
            <a:ext cx="57150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8F42043-9EE0-403A-B818-7A4AA115C163}"/>
              </a:ext>
            </a:extLst>
          </p:cNvPr>
          <p:cNvCxnSpPr/>
          <p:nvPr/>
        </p:nvCxnSpPr>
        <p:spPr>
          <a:xfrm>
            <a:off x="7513320" y="2356722"/>
            <a:ext cx="0" cy="9873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A2162F7-F8D4-4649-B830-0654FAE3CF17}"/>
              </a:ext>
            </a:extLst>
          </p:cNvPr>
          <p:cNvCxnSpPr>
            <a:cxnSpLocks/>
          </p:cNvCxnSpPr>
          <p:nvPr/>
        </p:nvCxnSpPr>
        <p:spPr>
          <a:xfrm>
            <a:off x="7513320" y="3331098"/>
            <a:ext cx="106680" cy="6313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66F4A69-63E3-4E07-BC11-D50379105419}"/>
              </a:ext>
            </a:extLst>
          </p:cNvPr>
          <p:cNvCxnSpPr/>
          <p:nvPr/>
        </p:nvCxnSpPr>
        <p:spPr>
          <a:xfrm>
            <a:off x="8610601" y="2259696"/>
            <a:ext cx="38099" cy="9407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A4538F9-BD82-4886-98DB-25AD20E2CA6A}"/>
              </a:ext>
            </a:extLst>
          </p:cNvPr>
          <p:cNvCxnSpPr/>
          <p:nvPr/>
        </p:nvCxnSpPr>
        <p:spPr>
          <a:xfrm flipH="1">
            <a:off x="8551952" y="3177727"/>
            <a:ext cx="95252" cy="5164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234FDFF-8CCA-425D-9BF8-F118C1C2D6F3}"/>
              </a:ext>
            </a:extLst>
          </p:cNvPr>
          <p:cNvCxnSpPr/>
          <p:nvPr/>
        </p:nvCxnSpPr>
        <p:spPr>
          <a:xfrm>
            <a:off x="8343901" y="3581400"/>
            <a:ext cx="162177" cy="1143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821B92D-56E0-405B-B7AE-C88A307BAA38}"/>
              </a:ext>
            </a:extLst>
          </p:cNvPr>
          <p:cNvCxnSpPr/>
          <p:nvPr/>
        </p:nvCxnSpPr>
        <p:spPr>
          <a:xfrm flipH="1">
            <a:off x="8343900" y="4648201"/>
            <a:ext cx="153310" cy="11555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BB3AD85-FE94-49AF-B5C4-7925452836EC}"/>
              </a:ext>
            </a:extLst>
          </p:cNvPr>
          <p:cNvCxnSpPr/>
          <p:nvPr/>
        </p:nvCxnSpPr>
        <p:spPr>
          <a:xfrm>
            <a:off x="8332638" y="5791200"/>
            <a:ext cx="201762" cy="1330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A768B25-B654-4A46-97EE-1AD3FE32B2E7}"/>
              </a:ext>
            </a:extLst>
          </p:cNvPr>
          <p:cNvCxnSpPr/>
          <p:nvPr/>
        </p:nvCxnSpPr>
        <p:spPr>
          <a:xfrm>
            <a:off x="7772400" y="3578142"/>
            <a:ext cx="228600" cy="22130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8853588-29F0-43A9-90D3-FE8D60F8969C}"/>
              </a:ext>
            </a:extLst>
          </p:cNvPr>
          <p:cNvCxnSpPr/>
          <p:nvPr/>
        </p:nvCxnSpPr>
        <p:spPr>
          <a:xfrm flipH="1">
            <a:off x="7943850" y="5772680"/>
            <a:ext cx="57150" cy="1709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BC449A8-C54D-4F5C-84EE-04882F4963C8}"/>
              </a:ext>
            </a:extLst>
          </p:cNvPr>
          <p:cNvSpPr txBox="1"/>
          <p:nvPr/>
        </p:nvSpPr>
        <p:spPr>
          <a:xfrm>
            <a:off x="4720344" y="1541169"/>
            <a:ext cx="308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379BA3-8547-4A49-9BE9-24324CD79734}"/>
              </a:ext>
            </a:extLst>
          </p:cNvPr>
          <p:cNvSpPr txBox="1"/>
          <p:nvPr/>
        </p:nvSpPr>
        <p:spPr>
          <a:xfrm>
            <a:off x="8610601" y="1472898"/>
            <a:ext cx="24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0171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40" grpId="0"/>
      <p:bldP spid="40" grpId="1"/>
      <p:bldP spid="41" grpId="0"/>
      <p:bldP spid="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D4BD7110-3AC1-4EC3-B9EF-673C294CED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9644" y="16248"/>
            <a:ext cx="12171216" cy="1968501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:a16="http://schemas.microsoft.com/office/drawing/2014/main" id="{9BFE54AC-033E-49F4-91D9-86FD4DD73BAC}"/>
              </a:ext>
            </a:extLst>
          </p:cNvPr>
          <p:cNvGrpSpPr/>
          <p:nvPr/>
        </p:nvGrpSpPr>
        <p:grpSpPr>
          <a:xfrm>
            <a:off x="0" y="1752600"/>
            <a:ext cx="12192001" cy="5105400"/>
            <a:chOff x="-1" y="3080996"/>
            <a:chExt cx="12192001" cy="4021100"/>
          </a:xfrm>
        </p:grpSpPr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6D70461E-A1D9-4F6E-9A52-943F8F56F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7" name="图片 10">
              <a:extLst>
                <a:ext uri="{FF2B5EF4-FFF2-40B4-BE49-F238E27FC236}">
                  <a16:creationId xmlns:a16="http://schemas.microsoft.com/office/drawing/2014/main" id="{EFF1198B-39E1-46DE-AAF4-4146579B7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8" name="图片 11">
              <a:extLst>
                <a:ext uri="{FF2B5EF4-FFF2-40B4-BE49-F238E27FC236}">
                  <a16:creationId xmlns:a16="http://schemas.microsoft.com/office/drawing/2014/main" id="{F045823C-5459-42E6-A4DE-A40C3414B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8B1EFA8F-5D98-41FB-83FD-7C56B99C5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  <p:sp>
        <p:nvSpPr>
          <p:cNvPr id="51" name="Text Box 13">
            <a:extLst>
              <a:ext uri="{FF2B5EF4-FFF2-40B4-BE49-F238E27FC236}">
                <a16:creationId xmlns:a16="http://schemas.microsoft.com/office/drawing/2014/main" id="{62D8D622-ACC7-417B-9B08-19488E849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21310"/>
            <a:ext cx="79620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? </a:t>
            </a:r>
            <a:r>
              <a:rPr lang="en-US" altLang="en-US" sz="2400" b="1" dirty="0" err="1"/>
              <a:t>Em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hãy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nêu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các</a:t>
            </a:r>
            <a:r>
              <a:rPr lang="en-US" altLang="en-US" sz="2400" b="1" dirty="0"/>
              <a:t> b</a:t>
            </a:r>
            <a:r>
              <a:rPr lang="vi-VN" altLang="en-US" sz="2400" b="1" dirty="0"/>
              <a:t>ư</a:t>
            </a:r>
            <a:r>
              <a:rPr lang="en-US" altLang="en-US" sz="2400" b="1" dirty="0" err="1"/>
              <a:t>ớc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cách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vẽ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dáng</a:t>
            </a:r>
            <a:r>
              <a:rPr lang="en-US" altLang="en-US" sz="2400" b="1" dirty="0"/>
              <a:t> ng</a:t>
            </a:r>
            <a:r>
              <a:rPr lang="vi-VN" altLang="en-US" sz="2400" b="1" dirty="0"/>
              <a:t>ư</a:t>
            </a:r>
            <a:r>
              <a:rPr lang="en-US" altLang="en-US" sz="2400" b="1" dirty="0" err="1"/>
              <a:t>ời</a:t>
            </a:r>
            <a:endParaRPr lang="en-US" altLang="en-US" sz="2400" b="1" dirty="0"/>
          </a:p>
        </p:txBody>
      </p:sp>
      <p:sp>
        <p:nvSpPr>
          <p:cNvPr id="52" name="Text Box 34">
            <a:extLst>
              <a:ext uri="{FF2B5EF4-FFF2-40B4-BE49-F238E27FC236}">
                <a16:creationId xmlns:a16="http://schemas.microsoft.com/office/drawing/2014/main" id="{A2E1570F-E40D-42E3-960A-E128AC168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219200"/>
            <a:ext cx="2514600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que)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34">
            <a:extLst>
              <a:ext uri="{FF2B5EF4-FFF2-40B4-BE49-F238E27FC236}">
                <a16:creationId xmlns:a16="http://schemas.microsoft.com/office/drawing/2014/main" id="{070A566E-228F-4323-BD80-E83F030B0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422738"/>
            <a:ext cx="2381250" cy="1015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alt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34">
            <a:extLst>
              <a:ext uri="{FF2B5EF4-FFF2-40B4-BE49-F238E27FC236}">
                <a16:creationId xmlns:a16="http://schemas.microsoft.com/office/drawing/2014/main" id="{B048990B-1B78-4AF1-B550-528A557DD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1" y="1591909"/>
            <a:ext cx="2595995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55" name="Group 426">
            <a:extLst>
              <a:ext uri="{FF2B5EF4-FFF2-40B4-BE49-F238E27FC236}">
                <a16:creationId xmlns:a16="http://schemas.microsoft.com/office/drawing/2014/main" id="{C4290CCD-31BD-4F9A-B62A-881A1413E5F4}"/>
              </a:ext>
            </a:extLst>
          </p:cNvPr>
          <p:cNvGrpSpPr>
            <a:grpSpLocks/>
          </p:cNvGrpSpPr>
          <p:nvPr/>
        </p:nvGrpSpPr>
        <p:grpSpPr bwMode="auto">
          <a:xfrm>
            <a:off x="2285994" y="2743201"/>
            <a:ext cx="1662334" cy="3748671"/>
            <a:chOff x="4608" y="1488"/>
            <a:chExt cx="939" cy="2147"/>
          </a:xfrm>
        </p:grpSpPr>
        <p:sp>
          <p:nvSpPr>
            <p:cNvPr id="56" name="Oval 427">
              <a:extLst>
                <a:ext uri="{FF2B5EF4-FFF2-40B4-BE49-F238E27FC236}">
                  <a16:creationId xmlns:a16="http://schemas.microsoft.com/office/drawing/2014/main" id="{34231002-E87B-48EE-B0A3-30F96AEF2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1488"/>
              <a:ext cx="283" cy="34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7" name="Freeform 428">
              <a:extLst>
                <a:ext uri="{FF2B5EF4-FFF2-40B4-BE49-F238E27FC236}">
                  <a16:creationId xmlns:a16="http://schemas.microsoft.com/office/drawing/2014/main" id="{C2BC9EB0-E144-4221-A500-CD7D8CF477FC}"/>
                </a:ext>
              </a:extLst>
            </p:cNvPr>
            <p:cNvSpPr>
              <a:spLocks/>
            </p:cNvSpPr>
            <p:nvPr/>
          </p:nvSpPr>
          <p:spPr bwMode="auto">
            <a:xfrm rot="-3806097">
              <a:off x="4461" y="2067"/>
              <a:ext cx="455" cy="66"/>
            </a:xfrm>
            <a:custGeom>
              <a:avLst/>
              <a:gdLst>
                <a:gd name="T0" fmla="*/ 0 w 384"/>
                <a:gd name="T1" fmla="*/ 93 h 56"/>
                <a:gd name="T2" fmla="*/ 379 w 384"/>
                <a:gd name="T3" fmla="*/ 93 h 56"/>
                <a:gd name="T4" fmla="*/ 757 w 384"/>
                <a:gd name="T5" fmla="*/ 0 h 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4" h="56">
                  <a:moveTo>
                    <a:pt x="0" y="48"/>
                  </a:moveTo>
                  <a:cubicBezTo>
                    <a:pt x="64" y="52"/>
                    <a:pt x="128" y="56"/>
                    <a:pt x="192" y="48"/>
                  </a:cubicBezTo>
                  <a:cubicBezTo>
                    <a:pt x="256" y="40"/>
                    <a:pt x="352" y="8"/>
                    <a:pt x="38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429">
              <a:extLst>
                <a:ext uri="{FF2B5EF4-FFF2-40B4-BE49-F238E27FC236}">
                  <a16:creationId xmlns:a16="http://schemas.microsoft.com/office/drawing/2014/main" id="{864AD4BF-8D1D-498F-9A36-40DFFA9FCA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2304"/>
              <a:ext cx="113" cy="3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430">
              <a:extLst>
                <a:ext uri="{FF2B5EF4-FFF2-40B4-BE49-F238E27FC236}">
                  <a16:creationId xmlns:a16="http://schemas.microsoft.com/office/drawing/2014/main" id="{5E7DBCA6-B9F9-468C-99CA-A74AD7C9553A}"/>
                </a:ext>
              </a:extLst>
            </p:cNvPr>
            <p:cNvSpPr>
              <a:spLocks/>
            </p:cNvSpPr>
            <p:nvPr/>
          </p:nvSpPr>
          <p:spPr bwMode="auto">
            <a:xfrm rot="-5182023">
              <a:off x="4653" y="2157"/>
              <a:ext cx="719" cy="52"/>
            </a:xfrm>
            <a:custGeom>
              <a:avLst/>
              <a:gdLst>
                <a:gd name="T0" fmla="*/ 0 w 384"/>
                <a:gd name="T1" fmla="*/ 36 h 56"/>
                <a:gd name="T2" fmla="*/ 2363 w 384"/>
                <a:gd name="T3" fmla="*/ 36 h 56"/>
                <a:gd name="T4" fmla="*/ 4718 w 384"/>
                <a:gd name="T5" fmla="*/ 0 h 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4" h="56">
                  <a:moveTo>
                    <a:pt x="0" y="48"/>
                  </a:moveTo>
                  <a:cubicBezTo>
                    <a:pt x="64" y="52"/>
                    <a:pt x="128" y="56"/>
                    <a:pt x="192" y="48"/>
                  </a:cubicBezTo>
                  <a:cubicBezTo>
                    <a:pt x="256" y="40"/>
                    <a:pt x="352" y="8"/>
                    <a:pt x="38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431">
              <a:extLst>
                <a:ext uri="{FF2B5EF4-FFF2-40B4-BE49-F238E27FC236}">
                  <a16:creationId xmlns:a16="http://schemas.microsoft.com/office/drawing/2014/main" id="{13E87DBA-448C-4C88-9D2B-0B1EBA534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32" y="1824"/>
              <a:ext cx="48" cy="4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432">
              <a:extLst>
                <a:ext uri="{FF2B5EF4-FFF2-40B4-BE49-F238E27FC236}">
                  <a16:creationId xmlns:a16="http://schemas.microsoft.com/office/drawing/2014/main" id="{F23BC2EF-8D53-4B9C-B38A-1751C10361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2256"/>
              <a:ext cx="233" cy="3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433">
              <a:extLst>
                <a:ext uri="{FF2B5EF4-FFF2-40B4-BE49-F238E27FC236}">
                  <a16:creationId xmlns:a16="http://schemas.microsoft.com/office/drawing/2014/main" id="{ABEFDDB8-7E0E-4D82-A0F3-B00663B01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2496"/>
              <a:ext cx="240" cy="48"/>
            </a:xfrm>
            <a:custGeom>
              <a:avLst/>
              <a:gdLst>
                <a:gd name="T0" fmla="*/ 0 w 384"/>
                <a:gd name="T1" fmla="*/ 26 h 56"/>
                <a:gd name="T2" fmla="*/ 29 w 384"/>
                <a:gd name="T3" fmla="*/ 26 h 56"/>
                <a:gd name="T4" fmla="*/ 59 w 384"/>
                <a:gd name="T5" fmla="*/ 0 h 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4" h="56">
                  <a:moveTo>
                    <a:pt x="0" y="48"/>
                  </a:moveTo>
                  <a:cubicBezTo>
                    <a:pt x="64" y="52"/>
                    <a:pt x="128" y="56"/>
                    <a:pt x="192" y="48"/>
                  </a:cubicBezTo>
                  <a:cubicBezTo>
                    <a:pt x="256" y="40"/>
                    <a:pt x="352" y="8"/>
                    <a:pt x="38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434">
              <a:extLst>
                <a:ext uri="{FF2B5EF4-FFF2-40B4-BE49-F238E27FC236}">
                  <a16:creationId xmlns:a16="http://schemas.microsoft.com/office/drawing/2014/main" id="{2B9EBC32-292A-42FF-AD20-1015EC8D52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6" y="2496"/>
              <a:ext cx="144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435">
              <a:extLst>
                <a:ext uri="{FF2B5EF4-FFF2-40B4-BE49-F238E27FC236}">
                  <a16:creationId xmlns:a16="http://schemas.microsoft.com/office/drawing/2014/main" id="{5FC3ECCF-6FB4-4510-BA26-443A764F8C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04" y="3059"/>
              <a:ext cx="187" cy="4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436">
              <a:extLst>
                <a:ext uri="{FF2B5EF4-FFF2-40B4-BE49-F238E27FC236}">
                  <a16:creationId xmlns:a16="http://schemas.microsoft.com/office/drawing/2014/main" id="{26FF4319-3BE6-4DA2-8DD2-6B4801B6E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3552"/>
              <a:ext cx="24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437">
              <a:extLst>
                <a:ext uri="{FF2B5EF4-FFF2-40B4-BE49-F238E27FC236}">
                  <a16:creationId xmlns:a16="http://schemas.microsoft.com/office/drawing/2014/main" id="{FDC7DE41-7963-43A0-BFBA-E9EAF5F359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3539"/>
              <a:ext cx="192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438">
              <a:extLst>
                <a:ext uri="{FF2B5EF4-FFF2-40B4-BE49-F238E27FC236}">
                  <a16:creationId xmlns:a16="http://schemas.microsoft.com/office/drawing/2014/main" id="{5B40CBA7-75CD-4FD2-83E4-5496976D0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" y="167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439">
              <a:extLst>
                <a:ext uri="{FF2B5EF4-FFF2-40B4-BE49-F238E27FC236}">
                  <a16:creationId xmlns:a16="http://schemas.microsoft.com/office/drawing/2014/main" id="{1566AE6D-B18A-4F3B-953F-C81C89F130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99" y="2543"/>
              <a:ext cx="48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440">
              <a:extLst>
                <a:ext uri="{FF2B5EF4-FFF2-40B4-BE49-F238E27FC236}">
                  <a16:creationId xmlns:a16="http://schemas.microsoft.com/office/drawing/2014/main" id="{0EC2F9EF-F3FF-4623-A105-484899F02E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7" y="2688"/>
              <a:ext cx="96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441">
              <a:extLst>
                <a:ext uri="{FF2B5EF4-FFF2-40B4-BE49-F238E27FC236}">
                  <a16:creationId xmlns:a16="http://schemas.microsoft.com/office/drawing/2014/main" id="{9E2FF061-2088-42C7-95AD-5FC7C72F96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2" y="1824"/>
              <a:ext cx="48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442">
              <a:extLst>
                <a:ext uri="{FF2B5EF4-FFF2-40B4-BE49-F238E27FC236}">
                  <a16:creationId xmlns:a16="http://schemas.microsoft.com/office/drawing/2014/main" id="{447D41B6-3F83-4994-A1E0-16D4B6645E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96" y="2544"/>
              <a:ext cx="0" cy="5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443">
              <a:extLst>
                <a:ext uri="{FF2B5EF4-FFF2-40B4-BE49-F238E27FC236}">
                  <a16:creationId xmlns:a16="http://schemas.microsoft.com/office/drawing/2014/main" id="{3F733812-45D8-4508-A111-B69D72474C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2976"/>
              <a:ext cx="0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422">
            <a:extLst>
              <a:ext uri="{FF2B5EF4-FFF2-40B4-BE49-F238E27FC236}">
                <a16:creationId xmlns:a16="http://schemas.microsoft.com/office/drawing/2014/main" id="{4B0E63D7-103C-4559-9B2C-DC4015EF8CF7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2667001"/>
            <a:ext cx="2158654" cy="4108069"/>
            <a:chOff x="3552" y="1440"/>
            <a:chExt cx="1306" cy="2336"/>
          </a:xfrm>
        </p:grpSpPr>
        <p:pic>
          <p:nvPicPr>
            <p:cNvPr id="74" name="Picture 423">
              <a:extLst>
                <a:ext uri="{FF2B5EF4-FFF2-40B4-BE49-F238E27FC236}">
                  <a16:creationId xmlns:a16="http://schemas.microsoft.com/office/drawing/2014/main" id="{A61A4073-EEF6-4234-AE74-396613DFC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440"/>
              <a:ext cx="1306" cy="2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Line 424">
              <a:extLst>
                <a:ext uri="{FF2B5EF4-FFF2-40B4-BE49-F238E27FC236}">
                  <a16:creationId xmlns:a16="http://schemas.microsoft.com/office/drawing/2014/main" id="{EE9F4396-300B-44D8-9042-DA186F3E9B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8" y="1968"/>
              <a:ext cx="1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425">
              <a:extLst>
                <a:ext uri="{FF2B5EF4-FFF2-40B4-BE49-F238E27FC236}">
                  <a16:creationId xmlns:a16="http://schemas.microsoft.com/office/drawing/2014/main" id="{0316705F-D60F-42CF-9CBD-27C7E8FE76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68" y="1968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7" name="Picture 446">
            <a:extLst>
              <a:ext uri="{FF2B5EF4-FFF2-40B4-BE49-F238E27FC236}">
                <a16:creationId xmlns:a16="http://schemas.microsoft.com/office/drawing/2014/main" id="{CC4BA66C-030D-45F0-9260-A64806E92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92" y="2667000"/>
            <a:ext cx="174350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" name="Group 426">
            <a:extLst>
              <a:ext uri="{FF2B5EF4-FFF2-40B4-BE49-F238E27FC236}">
                <a16:creationId xmlns:a16="http://schemas.microsoft.com/office/drawing/2014/main" id="{CB4D822F-3EE5-417A-8B8B-CCDCE429CDEA}"/>
              </a:ext>
            </a:extLst>
          </p:cNvPr>
          <p:cNvGrpSpPr>
            <a:grpSpLocks/>
          </p:cNvGrpSpPr>
          <p:nvPr/>
        </p:nvGrpSpPr>
        <p:grpSpPr bwMode="auto">
          <a:xfrm>
            <a:off x="5638798" y="2743201"/>
            <a:ext cx="1599564" cy="3809999"/>
            <a:chOff x="4608" y="1488"/>
            <a:chExt cx="916" cy="2160"/>
          </a:xfrm>
        </p:grpSpPr>
        <p:sp>
          <p:nvSpPr>
            <p:cNvPr id="79" name="Oval 427">
              <a:extLst>
                <a:ext uri="{FF2B5EF4-FFF2-40B4-BE49-F238E27FC236}">
                  <a16:creationId xmlns:a16="http://schemas.microsoft.com/office/drawing/2014/main" id="{6714B18C-6026-46AD-BD9E-CD1DC2BD7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" y="1488"/>
              <a:ext cx="240" cy="34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80" name="Freeform 428">
              <a:extLst>
                <a:ext uri="{FF2B5EF4-FFF2-40B4-BE49-F238E27FC236}">
                  <a16:creationId xmlns:a16="http://schemas.microsoft.com/office/drawing/2014/main" id="{B5E966B0-1642-4DED-AC63-634C64716FD5}"/>
                </a:ext>
              </a:extLst>
            </p:cNvPr>
            <p:cNvSpPr>
              <a:spLocks/>
            </p:cNvSpPr>
            <p:nvPr/>
          </p:nvSpPr>
          <p:spPr bwMode="auto">
            <a:xfrm rot="-3806097">
              <a:off x="4461" y="2067"/>
              <a:ext cx="455" cy="66"/>
            </a:xfrm>
            <a:custGeom>
              <a:avLst/>
              <a:gdLst>
                <a:gd name="T0" fmla="*/ 0 w 384"/>
                <a:gd name="T1" fmla="*/ 93 h 56"/>
                <a:gd name="T2" fmla="*/ 379 w 384"/>
                <a:gd name="T3" fmla="*/ 93 h 56"/>
                <a:gd name="T4" fmla="*/ 757 w 384"/>
                <a:gd name="T5" fmla="*/ 0 h 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4" h="56">
                  <a:moveTo>
                    <a:pt x="0" y="48"/>
                  </a:moveTo>
                  <a:cubicBezTo>
                    <a:pt x="64" y="52"/>
                    <a:pt x="128" y="56"/>
                    <a:pt x="192" y="48"/>
                  </a:cubicBezTo>
                  <a:cubicBezTo>
                    <a:pt x="256" y="40"/>
                    <a:pt x="352" y="8"/>
                    <a:pt x="38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429">
              <a:extLst>
                <a:ext uri="{FF2B5EF4-FFF2-40B4-BE49-F238E27FC236}">
                  <a16:creationId xmlns:a16="http://schemas.microsoft.com/office/drawing/2014/main" id="{7B39EDD6-81A8-472D-BBC3-E6550CB774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2304"/>
              <a:ext cx="113" cy="3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430">
              <a:extLst>
                <a:ext uri="{FF2B5EF4-FFF2-40B4-BE49-F238E27FC236}">
                  <a16:creationId xmlns:a16="http://schemas.microsoft.com/office/drawing/2014/main" id="{EB8EB5C0-6822-4A53-B781-CDF6C8B752EC}"/>
                </a:ext>
              </a:extLst>
            </p:cNvPr>
            <p:cNvSpPr>
              <a:spLocks/>
            </p:cNvSpPr>
            <p:nvPr/>
          </p:nvSpPr>
          <p:spPr bwMode="auto">
            <a:xfrm rot="-5182023">
              <a:off x="4653" y="2157"/>
              <a:ext cx="719" cy="52"/>
            </a:xfrm>
            <a:custGeom>
              <a:avLst/>
              <a:gdLst>
                <a:gd name="T0" fmla="*/ 0 w 384"/>
                <a:gd name="T1" fmla="*/ 36 h 56"/>
                <a:gd name="T2" fmla="*/ 2363 w 384"/>
                <a:gd name="T3" fmla="*/ 36 h 56"/>
                <a:gd name="T4" fmla="*/ 4718 w 384"/>
                <a:gd name="T5" fmla="*/ 0 h 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4" h="56">
                  <a:moveTo>
                    <a:pt x="0" y="48"/>
                  </a:moveTo>
                  <a:cubicBezTo>
                    <a:pt x="64" y="52"/>
                    <a:pt x="128" y="56"/>
                    <a:pt x="192" y="48"/>
                  </a:cubicBezTo>
                  <a:cubicBezTo>
                    <a:pt x="256" y="40"/>
                    <a:pt x="352" y="8"/>
                    <a:pt x="38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431">
              <a:extLst>
                <a:ext uri="{FF2B5EF4-FFF2-40B4-BE49-F238E27FC236}">
                  <a16:creationId xmlns:a16="http://schemas.microsoft.com/office/drawing/2014/main" id="{CD676AB3-4757-4274-AC88-A1B76CB28D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5" y="1824"/>
              <a:ext cx="48" cy="4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432">
              <a:extLst>
                <a:ext uri="{FF2B5EF4-FFF2-40B4-BE49-F238E27FC236}">
                  <a16:creationId xmlns:a16="http://schemas.microsoft.com/office/drawing/2014/main" id="{1B59DC4B-D984-4573-A071-09075B81F5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8" y="2256"/>
              <a:ext cx="233" cy="3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433">
              <a:extLst>
                <a:ext uri="{FF2B5EF4-FFF2-40B4-BE49-F238E27FC236}">
                  <a16:creationId xmlns:a16="http://schemas.microsoft.com/office/drawing/2014/main" id="{42260D8F-DBDC-41EC-AD53-2FB1D7A93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" y="2496"/>
              <a:ext cx="240" cy="48"/>
            </a:xfrm>
            <a:custGeom>
              <a:avLst/>
              <a:gdLst>
                <a:gd name="T0" fmla="*/ 0 w 384"/>
                <a:gd name="T1" fmla="*/ 26 h 56"/>
                <a:gd name="T2" fmla="*/ 29 w 384"/>
                <a:gd name="T3" fmla="*/ 26 h 56"/>
                <a:gd name="T4" fmla="*/ 59 w 384"/>
                <a:gd name="T5" fmla="*/ 0 h 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4" h="56">
                  <a:moveTo>
                    <a:pt x="0" y="48"/>
                  </a:moveTo>
                  <a:cubicBezTo>
                    <a:pt x="64" y="52"/>
                    <a:pt x="128" y="56"/>
                    <a:pt x="192" y="48"/>
                  </a:cubicBezTo>
                  <a:cubicBezTo>
                    <a:pt x="256" y="40"/>
                    <a:pt x="352" y="8"/>
                    <a:pt x="38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434">
              <a:extLst>
                <a:ext uri="{FF2B5EF4-FFF2-40B4-BE49-F238E27FC236}">
                  <a16:creationId xmlns:a16="http://schemas.microsoft.com/office/drawing/2014/main" id="{69B5857C-74C0-4B3D-BE6D-23730DF6CF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19" y="2496"/>
              <a:ext cx="106" cy="4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435">
              <a:extLst>
                <a:ext uri="{FF2B5EF4-FFF2-40B4-BE49-F238E27FC236}">
                  <a16:creationId xmlns:a16="http://schemas.microsoft.com/office/drawing/2014/main" id="{9D7FFECB-1511-4752-A9B7-53C872C456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51" y="3043"/>
              <a:ext cx="14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436">
              <a:extLst>
                <a:ext uri="{FF2B5EF4-FFF2-40B4-BE49-F238E27FC236}">
                  <a16:creationId xmlns:a16="http://schemas.microsoft.com/office/drawing/2014/main" id="{ED65C746-72DE-45E3-BDDD-8F0846426A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" y="3552"/>
              <a:ext cx="24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437">
              <a:extLst>
                <a:ext uri="{FF2B5EF4-FFF2-40B4-BE49-F238E27FC236}">
                  <a16:creationId xmlns:a16="http://schemas.microsoft.com/office/drawing/2014/main" id="{1C421345-A13A-4B0E-B9ED-065937AFE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55" y="3523"/>
              <a:ext cx="141" cy="1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438">
              <a:extLst>
                <a:ext uri="{FF2B5EF4-FFF2-40B4-BE49-F238E27FC236}">
                  <a16:creationId xmlns:a16="http://schemas.microsoft.com/office/drawing/2014/main" id="{BC341406-5B70-4DBB-9440-997ED8D24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" y="167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439">
              <a:extLst>
                <a:ext uri="{FF2B5EF4-FFF2-40B4-BE49-F238E27FC236}">
                  <a16:creationId xmlns:a16="http://schemas.microsoft.com/office/drawing/2014/main" id="{969A4184-EDAF-4824-8273-4759634A12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6" y="2544"/>
              <a:ext cx="48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440">
              <a:extLst>
                <a:ext uri="{FF2B5EF4-FFF2-40B4-BE49-F238E27FC236}">
                  <a16:creationId xmlns:a16="http://schemas.microsoft.com/office/drawing/2014/main" id="{94B90E53-B224-4271-8616-B8622BB6E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2688"/>
              <a:ext cx="51" cy="11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441">
              <a:extLst>
                <a:ext uri="{FF2B5EF4-FFF2-40B4-BE49-F238E27FC236}">
                  <a16:creationId xmlns:a16="http://schemas.microsoft.com/office/drawing/2014/main" id="{6BE7DADF-A629-4A7C-A925-174F3402AD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2" y="1833"/>
              <a:ext cx="415" cy="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442">
              <a:extLst>
                <a:ext uri="{FF2B5EF4-FFF2-40B4-BE49-F238E27FC236}">
                  <a16:creationId xmlns:a16="http://schemas.microsoft.com/office/drawing/2014/main" id="{5F5984D5-E473-4497-A8FE-8498BCEC33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0" y="2544"/>
              <a:ext cx="26" cy="5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443">
              <a:extLst>
                <a:ext uri="{FF2B5EF4-FFF2-40B4-BE49-F238E27FC236}">
                  <a16:creationId xmlns:a16="http://schemas.microsoft.com/office/drawing/2014/main" id="{A583B423-5C1D-4AC3-80F1-ED5167BD82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" y="2957"/>
              <a:ext cx="44" cy="5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611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5321</TotalTime>
  <Words>412</Words>
  <Application>Microsoft Office PowerPoint</Application>
  <PresentationFormat>Widescreen</PresentationFormat>
  <Paragraphs>74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.VnTime</vt:lpstr>
      <vt:lpstr>Arial</vt:lpstr>
      <vt:lpstr>Calibri</vt:lpstr>
      <vt:lpstr>Calibri Light</vt:lpstr>
      <vt:lpstr>Lora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Thường thức mĩ thuật  SƠ LƯỢC MĨ THUẬT THỜI TRẦN (1226-1400)</dc:title>
  <dc:creator>Admin</dc:creator>
  <cp:lastModifiedBy>Admin</cp:lastModifiedBy>
  <cp:revision>412</cp:revision>
  <dcterms:created xsi:type="dcterms:W3CDTF">2020-08-21T10:51:14Z</dcterms:created>
  <dcterms:modified xsi:type="dcterms:W3CDTF">2024-06-08T16:52:56Z</dcterms:modified>
</cp:coreProperties>
</file>