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notesMasterIdLst>
    <p:notesMasterId r:id="rId38"/>
  </p:notesMasterIdLst>
  <p:sldIdLst>
    <p:sldId id="403" r:id="rId2"/>
    <p:sldId id="372" r:id="rId3"/>
    <p:sldId id="345" r:id="rId4"/>
    <p:sldId id="404" r:id="rId5"/>
    <p:sldId id="405" r:id="rId6"/>
    <p:sldId id="407" r:id="rId7"/>
    <p:sldId id="408" r:id="rId8"/>
    <p:sldId id="409" r:id="rId9"/>
    <p:sldId id="410" r:id="rId10"/>
    <p:sldId id="374" r:id="rId11"/>
    <p:sldId id="346" r:id="rId12"/>
    <p:sldId id="348" r:id="rId13"/>
    <p:sldId id="349" r:id="rId14"/>
    <p:sldId id="351" r:id="rId15"/>
    <p:sldId id="375" r:id="rId16"/>
    <p:sldId id="376" r:id="rId17"/>
    <p:sldId id="377" r:id="rId18"/>
    <p:sldId id="399" r:id="rId19"/>
    <p:sldId id="379" r:id="rId20"/>
    <p:sldId id="391" r:id="rId21"/>
    <p:sldId id="392" r:id="rId22"/>
    <p:sldId id="393" r:id="rId23"/>
    <p:sldId id="380" r:id="rId24"/>
    <p:sldId id="381" r:id="rId25"/>
    <p:sldId id="383" r:id="rId26"/>
    <p:sldId id="385" r:id="rId27"/>
    <p:sldId id="388" r:id="rId28"/>
    <p:sldId id="389" r:id="rId29"/>
    <p:sldId id="394" r:id="rId30"/>
    <p:sldId id="395" r:id="rId31"/>
    <p:sldId id="390" r:id="rId32"/>
    <p:sldId id="396" r:id="rId33"/>
    <p:sldId id="397" r:id="rId34"/>
    <p:sldId id="412" r:id="rId35"/>
    <p:sldId id="413" r:id="rId36"/>
    <p:sldId id="36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39E"/>
    <a:srgbClr val="003DB8"/>
    <a:srgbClr val="171CD5"/>
    <a:srgbClr val="FF00FF"/>
    <a:srgbClr val="FB33C2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3258" autoAdjust="0"/>
  </p:normalViewPr>
  <p:slideViewPr>
    <p:cSldViewPr>
      <p:cViewPr varScale="1">
        <p:scale>
          <a:sx n="68" d="100"/>
          <a:sy n="68" d="100"/>
        </p:scale>
        <p:origin x="80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3B0F3-D746-4940-B443-D52DB9EA9C2D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D4645-8FB2-4FDE-9E7A-CF37B0341A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5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D4645-8FB2-4FDE-9E7A-CF37B0341AC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7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91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6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4643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5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67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2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0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2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7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4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8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1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6C576-7389-4368-8523-2574D6044159}" type="datetimeFigureOut">
              <a:rPr lang="en-US" smtClean="0"/>
              <a:pPr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DAE0784-DD8D-429D-9394-0090F45650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4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84 Background Powerpoint Đẹp Chuyên Nghiệp Miễn Phí - Slidemal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" y="0"/>
            <a:ext cx="12204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18665" y="1066800"/>
            <a:ext cx="8541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1905000"/>
            <a:ext cx="85417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SƠ LƯỢC 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 MĨ 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 </a:t>
            </a:r>
            <a:endParaRPr lang="en-US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 NGUYỄN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(1802-1945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593060"/>
            <a:ext cx="87395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MỘT SỐ THÀNH TỰU VỀ MĨ THUẬT</a:t>
            </a:r>
          </a:p>
          <a:p>
            <a:r>
              <a:rPr lang="en-US" sz="2400" b="1" dirty="0">
                <a:solidFill>
                  <a:srgbClr val="003DB8"/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 </a:t>
            </a:r>
            <a:endParaRPr lang="en-US" sz="2400" b="1" u="sng" dirty="0">
              <a:solidFill>
                <a:srgbClr val="003DB8"/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8546" y="1570616"/>
            <a:ext cx="8299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endParaRPr lang="en-US" sz="2200" dirty="0">
              <a:solidFill>
                <a:srgbClr val="003DB8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1059120"/>
            <a:ext cx="441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573BF-71C4-4431-A69D-D0E1FE4C140A}"/>
              </a:ext>
            </a:extLst>
          </p:cNvPr>
          <p:cNvSpPr txBox="1"/>
          <p:nvPr/>
        </p:nvSpPr>
        <p:spPr>
          <a:xfrm>
            <a:off x="1752600" y="1613118"/>
            <a:ext cx="1005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Long,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UNESCO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(1993)</a:t>
            </a:r>
          </a:p>
        </p:txBody>
      </p:sp>
    </p:spTree>
    <p:extLst>
      <p:ext uri="{BB962C8B-B14F-4D97-AF65-F5344CB8AC3E}">
        <p14:creationId xmlns:p14="http://schemas.microsoft.com/office/powerpoint/2010/main" val="36854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943600"/>
            <a:ext cx="8229600" cy="457200"/>
          </a:xfrm>
        </p:spPr>
        <p:txBody>
          <a:bodyPr>
            <a:normAutofit/>
          </a:bodyPr>
          <a:lstStyle/>
          <a:p>
            <a:pPr algn="ctr"/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72653-1D38-421A-9F6F-C1BCA0F6E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900" y="304800"/>
            <a:ext cx="8321300" cy="5457826"/>
          </a:xfrm>
        </p:spPr>
      </p:pic>
    </p:spTree>
    <p:extLst>
      <p:ext uri="{BB962C8B-B14F-4D97-AF65-F5344CB8AC3E}">
        <p14:creationId xmlns:p14="http://schemas.microsoft.com/office/powerpoint/2010/main" val="218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791" y="6096000"/>
            <a:ext cx="8534400" cy="429049"/>
          </a:xfrm>
        </p:spPr>
        <p:txBody>
          <a:bodyPr>
            <a:normAutofit/>
          </a:bodyPr>
          <a:lstStyle/>
          <a:p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E5012B-F7D7-4D3A-8125-44DF410EB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1365" y="152400"/>
            <a:ext cx="4210638" cy="27150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EBB63-C7E6-4CC6-85A8-7DE56828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97" y="152400"/>
            <a:ext cx="4259830" cy="268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1F9F9-0315-469D-AF63-19EDD5728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130" y="2992083"/>
            <a:ext cx="4259830" cy="2770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9C3A07-9099-491D-9860-292CBFF76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868" y="3048618"/>
            <a:ext cx="4179002" cy="27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5936973"/>
            <a:ext cx="8229600" cy="463827"/>
          </a:xfrm>
        </p:spPr>
        <p:txBody>
          <a:bodyPr>
            <a:normAutofit/>
          </a:bodyPr>
          <a:lstStyle/>
          <a:p>
            <a:pPr algn="ctr"/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D93DA-5F2C-4DA4-AC60-D866E2A3E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572" y="304800"/>
            <a:ext cx="8992855" cy="54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961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67200" y="6232843"/>
            <a:ext cx="3657600" cy="533400"/>
          </a:xfrm>
        </p:spPr>
        <p:txBody>
          <a:bodyPr>
            <a:normAutofit/>
          </a:bodyPr>
          <a:lstStyle/>
          <a:p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Diên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48BF1B-1835-47DD-B7AC-19F881D11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ADF11-A646-412A-A74D-FF51736F0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886" y="234307"/>
            <a:ext cx="7850229" cy="58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2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6F99-5C1A-4B1A-B201-3CCFA8B4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71500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2CD5E6-7445-469F-9F25-9A9BC252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838200"/>
            <a:ext cx="905149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54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6E0C-AD3D-493D-A320-F5D65175D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CBC97A5-B83C-4EEF-83B4-28C2C82A7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52401"/>
            <a:ext cx="8221174" cy="606742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002BD-2A1F-4398-BB35-190195248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273466"/>
            <a:ext cx="7277108" cy="54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AD6E3-9A9F-4566-8272-C03261F1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D4B435-7799-4ED7-A8A3-302789572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8553" y="274638"/>
            <a:ext cx="9014893" cy="56689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ED05A-76CC-44E3-9D5A-A64FDEB8E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6096000"/>
            <a:ext cx="3810000" cy="4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0296-036F-458B-BD96-A9CA5597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94A9F2-7F2F-4935-B000-55D707BE0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350" y="246063"/>
            <a:ext cx="8645300" cy="5638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BFC9307-6286-41F6-8C28-45024B1AEA36}"/>
              </a:ext>
            </a:extLst>
          </p:cNvPr>
          <p:cNvSpPr txBox="1">
            <a:spLocks/>
          </p:cNvSpPr>
          <p:nvPr/>
        </p:nvSpPr>
        <p:spPr>
          <a:xfrm>
            <a:off x="2057400" y="5676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79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3646" y="380733"/>
            <a:ext cx="87395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MỘT SỐ THÀNH TỰU VỀ MĨ THUẬT</a:t>
            </a:r>
          </a:p>
          <a:p>
            <a:r>
              <a:rPr lang="en-US" sz="2400" b="1" dirty="0">
                <a:solidFill>
                  <a:srgbClr val="003DB8"/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 </a:t>
            </a:r>
            <a:endParaRPr lang="en-US" sz="2400" b="1" u="sng" dirty="0">
              <a:solidFill>
                <a:srgbClr val="003DB8"/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787284"/>
            <a:ext cx="8299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endParaRPr lang="en-US" sz="2200" dirty="0">
              <a:solidFill>
                <a:srgbClr val="003DB8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573BF-71C4-4431-A69D-D0E1FE4C140A}"/>
              </a:ext>
            </a:extLst>
          </p:cNvPr>
          <p:cNvSpPr txBox="1"/>
          <p:nvPr/>
        </p:nvSpPr>
        <p:spPr>
          <a:xfrm>
            <a:off x="1447800" y="1865293"/>
            <a:ext cx="922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091FC-41FE-4EB1-A252-46A2F98069D0}"/>
              </a:ext>
            </a:extLst>
          </p:cNvPr>
          <p:cNvSpPr txBox="1"/>
          <p:nvPr/>
        </p:nvSpPr>
        <p:spPr>
          <a:xfrm>
            <a:off x="1676400" y="772026"/>
            <a:ext cx="6186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DA24A-47E2-4635-B7F3-9CFD52D28AE5}"/>
              </a:ext>
            </a:extLst>
          </p:cNvPr>
          <p:cNvSpPr txBox="1"/>
          <p:nvPr/>
        </p:nvSpPr>
        <p:spPr>
          <a:xfrm>
            <a:off x="1843454" y="1264733"/>
            <a:ext cx="6186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545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904495-3EBF-4924-9930-AD4B75CEF776}"/>
              </a:ext>
            </a:extLst>
          </p:cNvPr>
          <p:cNvSpPr txBox="1"/>
          <p:nvPr/>
        </p:nvSpPr>
        <p:spPr>
          <a:xfrm>
            <a:off x="1828800" y="685800"/>
            <a:ext cx="87395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VÀI NÉT VỀ BỐI CẢNH LỊCH SỬ</a:t>
            </a:r>
          </a:p>
          <a:p>
            <a:r>
              <a:rPr lang="en-US" sz="2400" b="1" dirty="0">
                <a:solidFill>
                  <a:srgbClr val="003DB8"/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 </a:t>
            </a:r>
            <a:endParaRPr lang="en-US" sz="2400" b="1" u="sng" dirty="0">
              <a:solidFill>
                <a:srgbClr val="003DB8"/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C619C-50E7-4D0B-932B-16925364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B9D59-9FA0-4139-BAB4-C13244119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1650F3-C71A-4952-80AF-7FF1E3360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228600"/>
            <a:ext cx="8562205" cy="5791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F6AC26-D60B-4988-AF53-39B93EB4AAF4}"/>
              </a:ext>
            </a:extLst>
          </p:cNvPr>
          <p:cNvSpPr txBox="1">
            <a:spLocks/>
          </p:cNvSpPr>
          <p:nvPr/>
        </p:nvSpPr>
        <p:spPr>
          <a:xfrm>
            <a:off x="2071303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9061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1520-4936-4DEC-85AA-92CB34A9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23160B-429C-4605-A945-1228CC1FD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153" y="228600"/>
            <a:ext cx="8910093" cy="5562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ADEE07A-7C26-4319-9B20-28D46B3E4EA7}"/>
              </a:ext>
            </a:extLst>
          </p:cNvPr>
          <p:cNvSpPr txBox="1">
            <a:spLocks/>
          </p:cNvSpPr>
          <p:nvPr/>
        </p:nvSpPr>
        <p:spPr>
          <a:xfrm>
            <a:off x="2057400" y="5791200"/>
            <a:ext cx="8229600" cy="737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Long (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22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6A97-BA06-4A5F-AD0C-A73260F4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8D0BC7-6D68-40A3-AA79-85C8E05CA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52400"/>
            <a:ext cx="8680272" cy="58674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0D36A83-2784-4AAA-AA22-4AE858527DC6}"/>
              </a:ext>
            </a:extLst>
          </p:cNvPr>
          <p:cNvSpPr txBox="1">
            <a:spLocks/>
          </p:cNvSpPr>
          <p:nvPr/>
        </p:nvSpPr>
        <p:spPr>
          <a:xfrm>
            <a:off x="2044505" y="6019800"/>
            <a:ext cx="8229600" cy="642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Long (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99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17FC-4F22-4669-94DA-7EA068BCB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3BE0FC-6587-46A6-8D1D-536ABBF1B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3E0155-179C-4677-B055-592848EAE8FA}"/>
              </a:ext>
            </a:extLst>
          </p:cNvPr>
          <p:cNvSpPr txBox="1">
            <a:spLocks/>
          </p:cNvSpPr>
          <p:nvPr/>
        </p:nvSpPr>
        <p:spPr>
          <a:xfrm>
            <a:off x="1981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F71CF3-DF38-4946-B6DA-56A6D3404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731" y="274638"/>
            <a:ext cx="8516539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4D6095D-53D0-430C-9ED2-3754191BFA47}"/>
              </a:ext>
            </a:extLst>
          </p:cNvPr>
          <p:cNvSpPr txBox="1">
            <a:spLocks/>
          </p:cNvSpPr>
          <p:nvPr/>
        </p:nvSpPr>
        <p:spPr>
          <a:xfrm>
            <a:off x="20193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C20E680-4835-417A-A6A6-531C7E325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999" y="210376"/>
            <a:ext cx="3991038" cy="2690792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E9DF53-D311-45F0-A681-125C2C5CA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071" y="210376"/>
            <a:ext cx="3972931" cy="27550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DD2E51-4157-4FEE-B30A-88C45B302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75" y="3110797"/>
            <a:ext cx="3972931" cy="28208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6719AE-AC8B-4783-9A53-935AE39FA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596" y="3082223"/>
            <a:ext cx="3972931" cy="2849437"/>
          </a:xfrm>
          <a:prstGeom prst="rect">
            <a:avLst/>
          </a:prstGeom>
        </p:spPr>
      </p:pic>
      <p:pic>
        <p:nvPicPr>
          <p:cNvPr id="8" name="Content Placeholder 14">
            <a:extLst>
              <a:ext uri="{FF2B5EF4-FFF2-40B4-BE49-F238E27FC236}">
                <a16:creationId xmlns:a16="http://schemas.microsoft.com/office/drawing/2014/main" id="{42990C0C-DB8A-4008-BE20-2F5B91D4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698" y="238951"/>
            <a:ext cx="3991038" cy="2690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633CC-9D32-41A6-82A2-13EDACDC0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70" y="238951"/>
            <a:ext cx="3972931" cy="2755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6950D8-0295-49D8-9198-9B71DD0D0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174" y="3139372"/>
            <a:ext cx="3972931" cy="2820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D217D-7C12-4CA8-AD97-E7FBAC0E9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295" y="3110798"/>
            <a:ext cx="3972931" cy="2849437"/>
          </a:xfrm>
          <a:prstGeom prst="rect">
            <a:avLst/>
          </a:prstGeom>
        </p:spPr>
      </p:pic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5C0DB13F-9D6C-47AA-8524-AE78AF87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3" y="219901"/>
            <a:ext cx="3991038" cy="2690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8E3148-DC75-4E4A-BE57-362B7E008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45" y="219901"/>
            <a:ext cx="3972931" cy="2755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FB3707-BC92-43B5-AB87-854758954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49" y="3120322"/>
            <a:ext cx="3972931" cy="28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904460-22C5-4493-B549-F21BF25D46E6}"/>
              </a:ext>
            </a:extLst>
          </p:cNvPr>
          <p:cNvSpPr txBox="1">
            <a:spLocks/>
          </p:cNvSpPr>
          <p:nvPr/>
        </p:nvSpPr>
        <p:spPr>
          <a:xfrm>
            <a:off x="2642627" y="5545451"/>
            <a:ext cx="2714625" cy="674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C9A3A-D00C-4A53-B6B7-05F12E3F2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998" y="255589"/>
            <a:ext cx="3904129" cy="26143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16DF87-4D85-49E0-82C6-11073907B084}"/>
              </a:ext>
            </a:extLst>
          </p:cNvPr>
          <p:cNvSpPr txBox="1">
            <a:spLocks/>
          </p:cNvSpPr>
          <p:nvPr/>
        </p:nvSpPr>
        <p:spPr>
          <a:xfrm>
            <a:off x="6382449" y="2432059"/>
            <a:ext cx="3657600" cy="913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1600" i="1" dirty="0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600" i="1" dirty="0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600" i="1" dirty="0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1600" i="1" dirty="0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i="1" dirty="0" err="1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600" i="1" dirty="0">
                <a:solidFill>
                  <a:srgbClr val="1A33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4DFF5A-6BEE-4F1D-B810-9ED27E093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6" y="265113"/>
            <a:ext cx="3904129" cy="25527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A36E0E0-E1DA-4BC0-ADC4-AF4CA7596022}"/>
              </a:ext>
            </a:extLst>
          </p:cNvPr>
          <p:cNvSpPr txBox="1">
            <a:spLocks/>
          </p:cNvSpPr>
          <p:nvPr/>
        </p:nvSpPr>
        <p:spPr>
          <a:xfrm>
            <a:off x="2478321" y="2480581"/>
            <a:ext cx="2581836" cy="674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Long (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0DADC4-6441-4D39-AC68-4FCFC7C4C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897" y="3135995"/>
            <a:ext cx="3904129" cy="272763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AEF34D1-1805-4977-BD47-A4E9D0B37823}"/>
              </a:ext>
            </a:extLst>
          </p:cNvPr>
          <p:cNvSpPr txBox="1">
            <a:spLocks/>
          </p:cNvSpPr>
          <p:nvPr/>
        </p:nvSpPr>
        <p:spPr>
          <a:xfrm>
            <a:off x="6550957" y="5602691"/>
            <a:ext cx="2714625" cy="674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i="1" dirty="0" err="1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1600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D4C1334-CAAD-4825-A1CC-FC7AE79E299D}"/>
              </a:ext>
            </a:extLst>
          </p:cNvPr>
          <p:cNvSpPr txBox="1">
            <a:spLocks/>
          </p:cNvSpPr>
          <p:nvPr/>
        </p:nvSpPr>
        <p:spPr>
          <a:xfrm>
            <a:off x="3205162" y="6019800"/>
            <a:ext cx="5993469" cy="674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DB1FC891-2EEE-43E6-9556-6FCA9FAD2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85976" y="3155046"/>
            <a:ext cx="3866028" cy="2707657"/>
          </a:xfrm>
        </p:spPr>
      </p:pic>
    </p:spTree>
    <p:extLst>
      <p:ext uri="{BB962C8B-B14F-4D97-AF65-F5344CB8AC3E}">
        <p14:creationId xmlns:p14="http://schemas.microsoft.com/office/powerpoint/2010/main" val="81688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AB573BF-71C4-4431-A69D-D0E1FE4C140A}"/>
              </a:ext>
            </a:extLst>
          </p:cNvPr>
          <p:cNvSpPr txBox="1"/>
          <p:nvPr/>
        </p:nvSpPr>
        <p:spPr>
          <a:xfrm>
            <a:off x="1905000" y="1536918"/>
            <a:ext cx="10024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(1925)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091FC-41FE-4EB1-A252-46A2F98069D0}"/>
              </a:ext>
            </a:extLst>
          </p:cNvPr>
          <p:cNvSpPr txBox="1"/>
          <p:nvPr/>
        </p:nvSpPr>
        <p:spPr>
          <a:xfrm>
            <a:off x="1676400" y="517490"/>
            <a:ext cx="6186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77EC8-95F3-4024-A197-9A3FE7D7915A}"/>
              </a:ext>
            </a:extLst>
          </p:cNvPr>
          <p:cNvSpPr txBox="1"/>
          <p:nvPr/>
        </p:nvSpPr>
        <p:spPr>
          <a:xfrm>
            <a:off x="1710397" y="982920"/>
            <a:ext cx="6186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304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7D28-34CD-42B5-ACC6-D88075DF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FDB4E2-ECDF-4793-A9B8-B49BCEE63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851" y="265114"/>
            <a:ext cx="8465255" cy="560228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9DD7EE-11D7-46FC-9D7E-37CBAEB5DE34}"/>
              </a:ext>
            </a:extLst>
          </p:cNvPr>
          <p:cNvSpPr txBox="1">
            <a:spLocks/>
          </p:cNvSpPr>
          <p:nvPr/>
        </p:nvSpPr>
        <p:spPr>
          <a:xfrm>
            <a:off x="1897945" y="563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29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1BB9-B4C8-43DE-BA9C-F305E52C7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822EDC-929D-4554-9EA5-2F2F96EF6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974" y="143953"/>
            <a:ext cx="8753476" cy="6634015"/>
          </a:xfrm>
        </p:spPr>
      </p:pic>
    </p:spTree>
    <p:extLst>
      <p:ext uri="{BB962C8B-B14F-4D97-AF65-F5344CB8AC3E}">
        <p14:creationId xmlns:p14="http://schemas.microsoft.com/office/powerpoint/2010/main" val="31787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F2A0-5C22-40AA-8799-7FCB03EC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E39335-2C37-4024-BE4C-01B3E5CA7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19272"/>
            <a:ext cx="8686800" cy="544810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3AA0580-1726-462D-B9A0-2E496063A64D}"/>
              </a:ext>
            </a:extLst>
          </p:cNvPr>
          <p:cNvSpPr txBox="1">
            <a:spLocks/>
          </p:cNvSpPr>
          <p:nvPr/>
        </p:nvSpPr>
        <p:spPr>
          <a:xfrm>
            <a:off x="1981200" y="5638801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490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13012"/>
            <a:ext cx="87395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MỘT SỐ THÀNH TỰU VỀ MĨ THUẬT</a:t>
            </a:r>
          </a:p>
          <a:p>
            <a:r>
              <a:rPr lang="en-US" sz="2400" b="1" dirty="0">
                <a:solidFill>
                  <a:srgbClr val="003DB8"/>
                </a:solidFill>
                <a:latin typeface="Segoe UI Semibold" panose="020B0702040204020203" pitchFamily="34" charset="0"/>
                <a:cs typeface="Times New Roman" panose="02020603050405020304" pitchFamily="18" charset="0"/>
              </a:rPr>
              <a:t> </a:t>
            </a:r>
            <a:endParaRPr lang="en-US" sz="2400" b="1" u="sng" dirty="0">
              <a:solidFill>
                <a:srgbClr val="003DB8"/>
              </a:solidFill>
              <a:latin typeface="Segoe UI Semibold" panose="020B07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0892" y="705456"/>
            <a:ext cx="4410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1B7957-6AC5-450F-BC2E-917B3115D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14" y="1447800"/>
            <a:ext cx="5535172" cy="4408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7C07A9-FAAB-40FA-9D23-E647F3D80347}"/>
              </a:ext>
            </a:extLst>
          </p:cNvPr>
          <p:cNvSpPr txBox="1"/>
          <p:nvPr/>
        </p:nvSpPr>
        <p:spPr>
          <a:xfrm>
            <a:off x="1371600" y="6044396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003DB8"/>
                </a:solidFill>
                <a:latin typeface="+mj-lt"/>
              </a:rPr>
              <a:t>Họa đồ việt hóa Kinh thành Huế (với hướng Bắc nằm bên trên) trong </a:t>
            </a:r>
            <a:r>
              <a:rPr lang="vi-VN" i="1" dirty="0">
                <a:solidFill>
                  <a:srgbClr val="003DB8"/>
                </a:solidFill>
                <a:latin typeface="+mj-lt"/>
              </a:rPr>
              <a:t>Đại Nam nhất thống </a:t>
            </a:r>
            <a:r>
              <a:rPr lang="vi-VN" i="1" dirty="0" smtClean="0">
                <a:solidFill>
                  <a:srgbClr val="003DB8"/>
                </a:solidFill>
                <a:latin typeface="+mj-lt"/>
              </a:rPr>
              <a:t>chí</a:t>
            </a:r>
            <a:endParaRPr lang="en-US" i="1" dirty="0" smtClean="0">
              <a:solidFill>
                <a:srgbClr val="003DB8"/>
              </a:solidFill>
              <a:latin typeface="+mj-lt"/>
            </a:endParaRPr>
          </a:p>
          <a:p>
            <a:pPr algn="ctr"/>
            <a:r>
              <a:rPr lang="en-US" i="1" dirty="0" err="1" smtClean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internet: https://www.flickr.com/photos/13476480@N07/39174500431</a:t>
            </a:r>
            <a:endParaRPr lang="en-US" dirty="0">
              <a:solidFill>
                <a:srgbClr val="003D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7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D17E68-DE5B-4213-8AE5-5D557070D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56827"/>
            <a:ext cx="3087364" cy="45431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E67A85-7506-4E22-9C4C-AB8AC2492053}"/>
              </a:ext>
            </a:extLst>
          </p:cNvPr>
          <p:cNvSpPr txBox="1">
            <a:spLocks/>
          </p:cNvSpPr>
          <p:nvPr/>
        </p:nvSpPr>
        <p:spPr>
          <a:xfrm>
            <a:off x="1524001" y="4904913"/>
            <a:ext cx="310935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8680DB-5F23-4F35-8E9F-E0C782B21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6827"/>
            <a:ext cx="3055017" cy="4543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71C8BC-AB90-4763-82F7-E8002E799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221680"/>
            <a:ext cx="2982111" cy="45654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9946FC1-2021-46F5-B407-D6C4D2B79D87}"/>
              </a:ext>
            </a:extLst>
          </p:cNvPr>
          <p:cNvSpPr txBox="1">
            <a:spLocks/>
          </p:cNvSpPr>
          <p:nvPr/>
        </p:nvSpPr>
        <p:spPr>
          <a:xfrm>
            <a:off x="4663042" y="4809663"/>
            <a:ext cx="310935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02E7541-81D3-4FCC-8AAC-6D3E29C8F7D6}"/>
              </a:ext>
            </a:extLst>
          </p:cNvPr>
          <p:cNvSpPr txBox="1">
            <a:spLocks/>
          </p:cNvSpPr>
          <p:nvPr/>
        </p:nvSpPr>
        <p:spPr>
          <a:xfrm>
            <a:off x="7587217" y="4790382"/>
            <a:ext cx="3109359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1103FB-73DE-44CE-85C9-E96EC67EE8DC}"/>
              </a:ext>
            </a:extLst>
          </p:cNvPr>
          <p:cNvSpPr txBox="1">
            <a:spLocks/>
          </p:cNvSpPr>
          <p:nvPr/>
        </p:nvSpPr>
        <p:spPr>
          <a:xfrm>
            <a:off x="1524000" y="5743113"/>
            <a:ext cx="917207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265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58C7-3796-4815-B5DE-D673A9F9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612763-3D19-45BB-A765-1CF6D6A8DC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0" y="5638801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endParaRPr lang="en-US" sz="20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7F0F9-1B42-4763-A41A-070A67C24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833" y="533401"/>
            <a:ext cx="908833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025A7B-4BD3-4A21-8D08-8108FF8B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577" y="190893"/>
            <a:ext cx="3442424" cy="571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651270-40BE-4581-9DB6-34948B89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1" y="228601"/>
            <a:ext cx="3315163" cy="56395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9E9FFD-27F3-4C13-BB25-80F15BBFC3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81200" y="5868187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TK XIX</a:t>
            </a:r>
          </a:p>
          <a:p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6313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6DCCCF-F025-45E9-B93F-34C60CF67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1273" y="265121"/>
            <a:ext cx="3352801" cy="570831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7580A-38FF-49BF-8A68-EC151D5B0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396" y="170663"/>
            <a:ext cx="3352800" cy="58503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492F34-E918-45E5-9A79-3984E1888264}"/>
              </a:ext>
            </a:extLst>
          </p:cNvPr>
          <p:cNvSpPr txBox="1">
            <a:spLocks/>
          </p:cNvSpPr>
          <p:nvPr/>
        </p:nvSpPr>
        <p:spPr>
          <a:xfrm>
            <a:off x="1981200" y="5917068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TK XIX</a:t>
            </a:r>
          </a:p>
          <a:p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68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A9F4-178E-4AA6-8812-A62788B5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7E5C83-EED8-4DAC-A0C8-012A44BE3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274638"/>
            <a:ext cx="8763000" cy="6388176"/>
          </a:xfrm>
        </p:spPr>
      </p:pic>
    </p:spTree>
    <p:extLst>
      <p:ext uri="{BB962C8B-B14F-4D97-AF65-F5344CB8AC3E}">
        <p14:creationId xmlns:p14="http://schemas.microsoft.com/office/powerpoint/2010/main" val="920526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A034E-3983-45B3-83CC-6DFAE9340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33" y="1512901"/>
            <a:ext cx="3163667" cy="373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83F435-B40A-47AA-B7BD-F9CA0F372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773" y="1512901"/>
            <a:ext cx="3087227" cy="3729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F2DDBB-63A4-48D3-A72C-FC8DF337C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512901"/>
            <a:ext cx="3043517" cy="373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23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457200"/>
            <a:ext cx="89359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ĐẶC ĐIỂM VỀ MĨ THUẬT THỜI NGUYỄN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1143000"/>
            <a:ext cx="990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33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F3DFBD9-003B-40D2-AE05-DD6F4459F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381000"/>
            <a:ext cx="8763000" cy="838200"/>
          </a:xfrm>
        </p:spPr>
        <p:txBody>
          <a:bodyPr>
            <a:noAutofit/>
          </a:bodyPr>
          <a:lstStyle/>
          <a:p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Vauban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73725EA-1C4C-4465-9FE9-6D046E9D9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263" y="1219200"/>
            <a:ext cx="8035893" cy="4525963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5AE18-18BF-4AB6-8920-358059AF4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389" y="6042026"/>
            <a:ext cx="8221222" cy="352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57EC32-D942-4635-B8DF-C0208E6BB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054" y="6310289"/>
            <a:ext cx="2924583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FEF40-11F6-44D4-AFAA-8BC1D7E9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264254"/>
            <a:ext cx="7239000" cy="60286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7C07A9-FAAB-40FA-9D23-E647F3D80347}"/>
              </a:ext>
            </a:extLst>
          </p:cNvPr>
          <p:cNvSpPr txBox="1"/>
          <p:nvPr/>
        </p:nvSpPr>
        <p:spPr>
          <a:xfrm>
            <a:off x="1181100" y="6292948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i="1" dirty="0" smtClean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internet: https://chophaochi.vn/tin-tuc/kien-truc-vauban-la-gi-dau-an-kien-truc-tai-viet-nam.html</a:t>
            </a:r>
            <a:endParaRPr lang="en-US" dirty="0">
              <a:solidFill>
                <a:srgbClr val="003D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3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67EE5-F8F5-4A52-951B-FAE2CC3D2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6200"/>
            <a:ext cx="9448800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7C07A9-FAAB-40FA-9D23-E647F3D80347}"/>
              </a:ext>
            </a:extLst>
          </p:cNvPr>
          <p:cNvSpPr txBox="1"/>
          <p:nvPr/>
        </p:nvSpPr>
        <p:spPr>
          <a:xfrm>
            <a:off x="1181100" y="6292948"/>
            <a:ext cx="982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i="1" dirty="0" smtClean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3D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internet: https://fedic.vn/kien-truc-vauban-dau-an-dau-tien-cua-phap-o-an-nam-phan-1/</a:t>
            </a:r>
            <a:endParaRPr lang="en-US" dirty="0">
              <a:solidFill>
                <a:srgbClr val="003D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6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74F5A-49AB-4686-BAA1-8AB6EE38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1776CA-3DD6-413F-95F9-31E11DB34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84163"/>
            <a:ext cx="8153400" cy="6375832"/>
          </a:xfrm>
        </p:spPr>
      </p:pic>
    </p:spTree>
    <p:extLst>
      <p:ext uri="{BB962C8B-B14F-4D97-AF65-F5344CB8AC3E}">
        <p14:creationId xmlns:p14="http://schemas.microsoft.com/office/powerpoint/2010/main" val="13441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9D83-AF94-4F5A-AD47-A2C38FFB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BB769-5F8E-4139-A77C-0DDD19905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D3AC5-67EE-4AC6-83D7-A8EE3931E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3213"/>
            <a:ext cx="7620000" cy="65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961E46-5DC4-47BB-84D7-B6AAC4A77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46477"/>
            <a:ext cx="9438356" cy="593099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428268-7904-4B57-8ECC-4B323A310F74}"/>
              </a:ext>
            </a:extLst>
          </p:cNvPr>
          <p:cNvSpPr txBox="1">
            <a:spLocks/>
          </p:cNvSpPr>
          <p:nvPr/>
        </p:nvSpPr>
        <p:spPr>
          <a:xfrm>
            <a:off x="1981200" y="6177474"/>
            <a:ext cx="8229600" cy="451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4222</TotalTime>
  <Words>650</Words>
  <Application>Microsoft Office PowerPoint</Application>
  <PresentationFormat>Widescreen</PresentationFormat>
  <Paragraphs>71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Century Gothic</vt:lpstr>
      <vt:lpstr>Segoe UI Semibold</vt:lpstr>
      <vt:lpstr>Tahoma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Kinh Thành Huế được xây dựng theo kiến trúc Vauban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Điện Thái Hòa (Huế)</vt:lpstr>
      <vt:lpstr>Xung Khiêm Tạ, Huế (nơi Vua Tự Đức thường ghé để nghỉ ngơi và ngâm thơ)</vt:lpstr>
      <vt:lpstr>Đại Nội (Huế)</vt:lpstr>
      <vt:lpstr>Một góc cung Diên Thọ (Huế)</vt:lpstr>
      <vt:lpstr>Tạ Trường Du (Nơi thư giãn của Hoàng Thái Hậu)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SYSTEM</dc:creator>
  <cp:lastModifiedBy>Admin</cp:lastModifiedBy>
  <cp:revision>359</cp:revision>
  <dcterms:created xsi:type="dcterms:W3CDTF">2011-12-30T09:57:27Z</dcterms:created>
  <dcterms:modified xsi:type="dcterms:W3CDTF">2024-06-09T04:47:34Z</dcterms:modified>
</cp:coreProperties>
</file>