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31"/>
  </p:notesMasterIdLst>
  <p:sldIdLst>
    <p:sldId id="258" r:id="rId3"/>
    <p:sldId id="299" r:id="rId4"/>
    <p:sldId id="300" r:id="rId5"/>
    <p:sldId id="301" r:id="rId6"/>
    <p:sldId id="314" r:id="rId7"/>
    <p:sldId id="302" r:id="rId8"/>
    <p:sldId id="303" r:id="rId9"/>
    <p:sldId id="266" r:id="rId10"/>
    <p:sldId id="304" r:id="rId11"/>
    <p:sldId id="305" r:id="rId12"/>
    <p:sldId id="284" r:id="rId13"/>
    <p:sldId id="285" r:id="rId14"/>
    <p:sldId id="287" r:id="rId15"/>
    <p:sldId id="286" r:id="rId16"/>
    <p:sldId id="272" r:id="rId17"/>
    <p:sldId id="306" r:id="rId18"/>
    <p:sldId id="289" r:id="rId19"/>
    <p:sldId id="307" r:id="rId20"/>
    <p:sldId id="275" r:id="rId21"/>
    <p:sldId id="278" r:id="rId22"/>
    <p:sldId id="291" r:id="rId23"/>
    <p:sldId id="280" r:id="rId24"/>
    <p:sldId id="312" r:id="rId25"/>
    <p:sldId id="281" r:id="rId26"/>
    <p:sldId id="313" r:id="rId27"/>
    <p:sldId id="316" r:id="rId28"/>
    <p:sldId id="282" r:id="rId29"/>
    <p:sldId id="31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E9C0-AB6C-43A3-84B3-5F1714B25CDE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FAD3-5CCF-444F-88D8-122DDAED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BAAB-B8A8-4866-8926-E917B701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3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27ADB-8E19-4E7D-BDCC-20C9CDFAC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9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FBCD1-5B27-43E0-AA25-BDA491816A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15DD-4697-4B0C-B260-E1CEB84658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1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84E89-23B5-4C7D-BE89-5111F0A08A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415EC-C2CD-41E6-B13C-C57B82A4BC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3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CD496-636B-436E-8928-71D6B3B12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93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ADA6-1EBA-4AAA-A325-8FDF0667C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FDD33-4F98-4BE8-BD96-32D2E728B6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5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4F3C-13C5-4C50-AA4A-9D4375D91A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5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1A7E3-57B5-4135-A714-F82151A14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7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C6C9BC-710B-4206-9AD7-0AF35EAF93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1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FC4B3-6A9F-4609-86EE-B058886BEBF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5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luatminhkhue.vn/nghi-dinh-72-2001-nd-cp-phan-loai-do-thi-va-cap-quan-ly-do-thi.asp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9843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/km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28878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58596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338" y="1649701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28" y="2179815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-4549" y="2703035"/>
            <a:ext cx="9733958" cy="2514600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79" y="3493895"/>
            <a:ext cx="4479811" cy="3297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00" y="66355"/>
            <a:ext cx="4508816" cy="31585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355"/>
            <a:ext cx="4343400" cy="31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" y="3493895"/>
            <a:ext cx="4441966" cy="32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4782" y="3499582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985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581400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9890" y="49985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009" y="3818479"/>
            <a:ext cx="4354184" cy="28975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" y="86478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40" y="304801"/>
            <a:ext cx="405566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3714287"/>
            <a:ext cx="4554940" cy="29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18834" y="3818479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4718" y="6218972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2641" y="304800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118" y="86478"/>
            <a:ext cx="98135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8232"/>
              </p:ext>
            </p:extLst>
          </p:nvPr>
        </p:nvGraphicFramePr>
        <p:xfrm>
          <a:off x="381000" y="1248092"/>
          <a:ext cx="8229600" cy="5381308"/>
        </p:xfrm>
        <a:graphic>
          <a:graphicData uri="http://schemas.openxmlformats.org/drawingml/2006/table">
            <a:tbl>
              <a:tblPr/>
              <a:tblGrid>
                <a:gridCol w="27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152400" y="762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469" y="2133600"/>
            <a:ext cx="2534262" cy="1856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40" y="4419600"/>
            <a:ext cx="2796217" cy="1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33534"/>
              </p:ext>
            </p:extLst>
          </p:nvPr>
        </p:nvGraphicFramePr>
        <p:xfrm>
          <a:off x="381000" y="457200"/>
          <a:ext cx="8458200" cy="6022023"/>
        </p:xfrm>
        <a:graphic>
          <a:graphicData uri="http://schemas.openxmlformats.org/drawingml/2006/table">
            <a:tbl>
              <a:tblPr/>
              <a:tblGrid>
                <a:gridCol w="284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24200" y="1258431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bản,mường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14478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7810" y="3018473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7210" y="2988762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541693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0854" y="3541693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SX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7244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876800"/>
            <a:ext cx="29490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268767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15" y="5703888"/>
            <a:ext cx="785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>
              <a:latin typeface="VNI-Times" pitchFamily="2" charset="0"/>
            </a:endParaRPr>
          </a:p>
        </p:txBody>
      </p:sp>
      <p:pic>
        <p:nvPicPr>
          <p:cNvPr id="4" name="Picture 4" descr="nongthonn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2322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uong_giao_thong_ninh_son_den_ma_noi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84" y="75691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690057_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946478"/>
            <a:ext cx="4495800" cy="289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4613duainternetvenongth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1" y="3946478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870" y="914400"/>
            <a:ext cx="1023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971" y="4018240"/>
            <a:ext cx="1023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nh An xây dựng xã nông thôn mới nâng cao - Báo An Giang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435" y="457200"/>
            <a:ext cx="4273615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43" y="3316548"/>
            <a:ext cx="4252557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35" y="3429000"/>
            <a:ext cx="4480560" cy="3401704"/>
          </a:xfrm>
          <a:prstGeom prst="rect">
            <a:avLst/>
          </a:prstGeom>
        </p:spPr>
      </p:pic>
      <p:pic>
        <p:nvPicPr>
          <p:cNvPr id="6" name="Picture 32" descr="2602201334-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2" y="5153025"/>
            <a:ext cx="4252557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0203"/>
            <a:ext cx="4557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250" y="1518258"/>
            <a:ext cx="3810000" cy="127284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</a:p>
        </p:txBody>
      </p:sp>
      <p:pic>
        <p:nvPicPr>
          <p:cNvPr id="5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754978"/>
            <a:ext cx="5238750" cy="610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5605818" y="1524743"/>
            <a:ext cx="533400" cy="338962"/>
          </a:xfrm>
          <a:custGeom>
            <a:avLst/>
            <a:gdLst>
              <a:gd name="T0" fmla="*/ 603163020 w 152"/>
              <a:gd name="T1" fmla="*/ 29032200 h 120"/>
              <a:gd name="T2" fmla="*/ 904742101 w 152"/>
              <a:gd name="T3" fmla="*/ 377418623 h 120"/>
              <a:gd name="T4" fmla="*/ 301581510 w 152"/>
              <a:gd name="T5" fmla="*/ 377418623 h 120"/>
              <a:gd name="T6" fmla="*/ 0 w 152"/>
              <a:gd name="T7" fmla="*/ 203225408 h 120"/>
              <a:gd name="T8" fmla="*/ 603163020 w 152"/>
              <a:gd name="T9" fmla="*/ 290322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160827" y="5715000"/>
            <a:ext cx="490182" cy="457200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7086600" y="3666062"/>
            <a:ext cx="381000" cy="228599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5486" y="3395509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248400" y="1694224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275" y="710062"/>
            <a:ext cx="3813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47675" y="2721301"/>
            <a:ext cx="2247900" cy="58644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2400" y="4993677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ợi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ĐKTN, KT-XH </a:t>
            </a:r>
          </a:p>
        </p:txBody>
      </p:sp>
    </p:spTree>
    <p:extLst>
      <p:ext uri="{BB962C8B-B14F-4D97-AF65-F5344CB8AC3E}">
        <p14:creationId xmlns:p14="http://schemas.microsoft.com/office/powerpoint/2010/main" val="23269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4557658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56357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bằng,MN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54167"/>
              </p:ext>
            </p:extLst>
          </p:nvPr>
        </p:nvGraphicFramePr>
        <p:xfrm>
          <a:off x="152400" y="1143031"/>
          <a:ext cx="8839199" cy="4151376"/>
        </p:xfrm>
        <a:graphic>
          <a:graphicData uri="http://schemas.openxmlformats.org/drawingml/2006/table">
            <a:tbl>
              <a:tblPr/>
              <a:tblGrid>
                <a:gridCol w="159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38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30.035,40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>
                          <a:solidFill>
                            <a:srgbClr val="23232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33.059.735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66"/>
          <p:cNvSpPr>
            <a:spLocks noChangeArrowheads="1"/>
          </p:cNvSpPr>
          <p:nvPr/>
        </p:nvSpPr>
        <p:spPr bwMode="auto">
          <a:xfrm>
            <a:off x="0" y="76200"/>
            <a:ext cx="899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1985-2014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53340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774056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2895600"/>
            <a:ext cx="678180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8800" y="4580572"/>
            <a:ext cx="6934200" cy="6010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5903"/>
              </p:ext>
            </p:extLst>
          </p:nvPr>
        </p:nvGraphicFramePr>
        <p:xfrm>
          <a:off x="76200" y="1934197"/>
          <a:ext cx="9067800" cy="399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3707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(km</a:t>
                      </a:r>
                      <a:r>
                        <a:rPr lang="en-US" sz="26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lang="en-US" sz="26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liền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7.834.412.631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134 682 000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69.863.858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510 844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1.441.457.889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9 390 784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7.326.680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230 612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In-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nê-xia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274.974.541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1 812 108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56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</a:t>
                      </a:r>
                      <a:r>
                        <a:rPr lang="en-US" sz="2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  <a:endParaRPr lang="en-US" sz="2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98.361.025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331 212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so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(12/2020) 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413771"/>
            <a:ext cx="537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 khoa toàn thư mở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(12/2020)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0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97780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882555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38"/>
            <a:ext cx="2928334" cy="1587321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33236" y="272882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Hãy lấy VD minh họa về việc mở rộng quy mô các thành phố?</a:t>
            </a:r>
            <a:endParaRPr lang="nl-NL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_165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352800"/>
            <a:ext cx="4572000" cy="3505200"/>
          </a:xfrm>
          <a:prstGeom prst="rect">
            <a:avLst/>
          </a:prstGeom>
        </p:spPr>
      </p:pic>
      <p:pic>
        <p:nvPicPr>
          <p:cNvPr id="2" name="Picture 19" descr="tp-hcm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26854" y="2971830"/>
            <a:ext cx="189827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45720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oi-cha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2578561" cy="19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P.HCM: Báo động ô nhiễm không khí, nguồn nước ở các vùng 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88" y="0"/>
            <a:ext cx="458090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21759_images822058_images7898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uoc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15" y="3087499"/>
            <a:ext cx="181331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10600" cy="6597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fontAlgn="base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 fontAlgn="base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 </a:t>
            </a:r>
            <a:r>
              <a:rPr lang="en-US" sz="2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Nghị</a:t>
            </a:r>
            <a:r>
              <a:rPr lang="en-US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định</a:t>
            </a:r>
            <a:r>
              <a:rPr lang="en-US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số</a:t>
            </a:r>
            <a:r>
              <a:rPr lang="en-US" sz="2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72/2001/NĐ-CP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05.10.2001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4.000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65%;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70%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2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z="3000" b="1" smtClean="0"/>
              <a:t>LUYỆN TẬP - VẬN DỤNG</a:t>
            </a:r>
            <a:endParaRPr lang="en-US" altLang="en-US" sz="3000" b="1" smtClean="0"/>
          </a:p>
        </p:txBody>
      </p:sp>
      <p:sp>
        <p:nvSpPr>
          <p:cNvPr id="1761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indent="0" algn="ctr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https://www.plickers.com/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CC016FE-E1C4-4F97-91E4-FDFFC58C87E2}" type="slidenum">
              <a:rPr lang="tr-TR" altLang="en-US" smtClean="0">
                <a:solidFill>
                  <a:srgbClr val="898989"/>
                </a:solidFill>
              </a:rPr>
              <a:pPr/>
              <a:t>26</a:t>
            </a:fld>
            <a:endParaRPr lang="tr-TR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9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64" y="2133600"/>
            <a:ext cx="7467600" cy="4458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874931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44. Lao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" y="838200"/>
            <a:ext cx="890708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" y="181239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Bảng mật độ dân số Việt Nam giai đoạn 1989-2020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25106"/>
              </p:ext>
            </p:extLst>
          </p:nvPr>
        </p:nvGraphicFramePr>
        <p:xfrm>
          <a:off x="670446" y="2517506"/>
          <a:ext cx="7635354" cy="3045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6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/km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6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0100" y="5867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2707" y="1548585"/>
            <a:ext cx="7770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Mật độ dân số nước ta thuộc loại cao trên thế giới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2707" y="2190135"/>
            <a:ext cx="46464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Năm 2020: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296 người/km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82707" y="2928799"/>
            <a:ext cx="60942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Mật độ dân số nước ta ngày càng tăng.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924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2707" y="1548585"/>
            <a:ext cx="7770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Mật độ dân số nước ta thuộc loại cao trên thế giới</a:t>
            </a:r>
            <a:endParaRPr lang="nl-NL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2707" y="2228863"/>
            <a:ext cx="8686785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Năm 2020:  296 người/km</a:t>
            </a:r>
            <a:r>
              <a:rPr lang="nl-NL" sz="2800" baseline="300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82707" y="2967527"/>
            <a:ext cx="8686785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0" dirty="0" smtClean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 Mật độ dân số nước ta ngày càng tăng.</a:t>
            </a:r>
            <a:endParaRPr lang="nl-NL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887" y="3706191"/>
            <a:ext cx="3438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804"/>
            <a:ext cx="4385481" cy="698247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48200" y="381000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2070158"/>
            <a:ext cx="39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77000" y="4071773"/>
            <a:ext cx="1923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08371" y="723025"/>
            <a:ext cx="861623" cy="1023898"/>
          </a:xfrm>
          <a:custGeom>
            <a:avLst/>
            <a:gdLst>
              <a:gd name="connsiteX0" fmla="*/ 861623 w 861623"/>
              <a:gd name="connsiteY0" fmla="*/ 464330 h 1023898"/>
              <a:gd name="connsiteX1" fmla="*/ 834328 w 861623"/>
              <a:gd name="connsiteY1" fmla="*/ 396091 h 1023898"/>
              <a:gd name="connsiteX2" fmla="*/ 807032 w 861623"/>
              <a:gd name="connsiteY2" fmla="*/ 355148 h 1023898"/>
              <a:gd name="connsiteX3" fmla="*/ 793384 w 861623"/>
              <a:gd name="connsiteY3" fmla="*/ 314205 h 1023898"/>
              <a:gd name="connsiteX4" fmla="*/ 766089 w 861623"/>
              <a:gd name="connsiteY4" fmla="*/ 273262 h 1023898"/>
              <a:gd name="connsiteX5" fmla="*/ 752441 w 861623"/>
              <a:gd name="connsiteY5" fmla="*/ 232318 h 1023898"/>
              <a:gd name="connsiteX6" fmla="*/ 670554 w 861623"/>
              <a:gd name="connsiteY6" fmla="*/ 191375 h 1023898"/>
              <a:gd name="connsiteX7" fmla="*/ 561372 w 861623"/>
              <a:gd name="connsiteY7" fmla="*/ 109488 h 1023898"/>
              <a:gd name="connsiteX8" fmla="*/ 520429 w 861623"/>
              <a:gd name="connsiteY8" fmla="*/ 82193 h 1023898"/>
              <a:gd name="connsiteX9" fmla="*/ 438542 w 861623"/>
              <a:gd name="connsiteY9" fmla="*/ 54897 h 1023898"/>
              <a:gd name="connsiteX10" fmla="*/ 383951 w 861623"/>
              <a:gd name="connsiteY10" fmla="*/ 27602 h 1023898"/>
              <a:gd name="connsiteX11" fmla="*/ 329360 w 861623"/>
              <a:gd name="connsiteY11" fmla="*/ 13954 h 1023898"/>
              <a:gd name="connsiteX12" fmla="*/ 288417 w 861623"/>
              <a:gd name="connsiteY12" fmla="*/ 306 h 1023898"/>
              <a:gd name="connsiteX13" fmla="*/ 42757 w 861623"/>
              <a:gd name="connsiteY13" fmla="*/ 41250 h 1023898"/>
              <a:gd name="connsiteX14" fmla="*/ 1814 w 861623"/>
              <a:gd name="connsiteY14" fmla="*/ 82193 h 1023898"/>
              <a:gd name="connsiteX15" fmla="*/ 15462 w 861623"/>
              <a:gd name="connsiteY15" fmla="*/ 341500 h 1023898"/>
              <a:gd name="connsiteX16" fmla="*/ 97348 w 861623"/>
              <a:gd name="connsiteY16" fmla="*/ 368796 h 1023898"/>
              <a:gd name="connsiteX17" fmla="*/ 138292 w 861623"/>
              <a:gd name="connsiteY17" fmla="*/ 382444 h 1023898"/>
              <a:gd name="connsiteX18" fmla="*/ 179235 w 861623"/>
              <a:gd name="connsiteY18" fmla="*/ 423387 h 1023898"/>
              <a:gd name="connsiteX19" fmla="*/ 220178 w 861623"/>
              <a:gd name="connsiteY19" fmla="*/ 437035 h 1023898"/>
              <a:gd name="connsiteX20" fmla="*/ 261122 w 861623"/>
              <a:gd name="connsiteY20" fmla="*/ 464330 h 1023898"/>
              <a:gd name="connsiteX21" fmla="*/ 274769 w 861623"/>
              <a:gd name="connsiteY21" fmla="*/ 505274 h 1023898"/>
              <a:gd name="connsiteX22" fmla="*/ 288417 w 861623"/>
              <a:gd name="connsiteY22" fmla="*/ 655399 h 1023898"/>
              <a:gd name="connsiteX23" fmla="*/ 315713 w 861623"/>
              <a:gd name="connsiteY23" fmla="*/ 696342 h 1023898"/>
              <a:gd name="connsiteX24" fmla="*/ 329360 w 861623"/>
              <a:gd name="connsiteY24" fmla="*/ 860115 h 1023898"/>
              <a:gd name="connsiteX25" fmla="*/ 343008 w 861623"/>
              <a:gd name="connsiteY25" fmla="*/ 942002 h 1023898"/>
              <a:gd name="connsiteX26" fmla="*/ 383951 w 861623"/>
              <a:gd name="connsiteY26" fmla="*/ 955650 h 1023898"/>
              <a:gd name="connsiteX27" fmla="*/ 424895 w 861623"/>
              <a:gd name="connsiteY27" fmla="*/ 982945 h 1023898"/>
              <a:gd name="connsiteX28" fmla="*/ 493133 w 861623"/>
              <a:gd name="connsiteY28" fmla="*/ 1010241 h 1023898"/>
              <a:gd name="connsiteX29" fmla="*/ 506781 w 861623"/>
              <a:gd name="connsiteY29" fmla="*/ 1010241 h 10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61623" h="1023898">
                <a:moveTo>
                  <a:pt x="861623" y="464330"/>
                </a:moveTo>
                <a:cubicBezTo>
                  <a:pt x="852525" y="441584"/>
                  <a:pt x="845284" y="418003"/>
                  <a:pt x="834328" y="396091"/>
                </a:cubicBezTo>
                <a:cubicBezTo>
                  <a:pt x="826993" y="381420"/>
                  <a:pt x="814368" y="369819"/>
                  <a:pt x="807032" y="355148"/>
                </a:cubicBezTo>
                <a:cubicBezTo>
                  <a:pt x="800598" y="342281"/>
                  <a:pt x="799818" y="327072"/>
                  <a:pt x="793384" y="314205"/>
                </a:cubicBezTo>
                <a:cubicBezTo>
                  <a:pt x="786049" y="299534"/>
                  <a:pt x="773424" y="287933"/>
                  <a:pt x="766089" y="273262"/>
                </a:cubicBezTo>
                <a:cubicBezTo>
                  <a:pt x="759655" y="260395"/>
                  <a:pt x="761428" y="243552"/>
                  <a:pt x="752441" y="232318"/>
                </a:cubicBezTo>
                <a:cubicBezTo>
                  <a:pt x="733200" y="208267"/>
                  <a:pt x="697525" y="200365"/>
                  <a:pt x="670554" y="191375"/>
                </a:cubicBezTo>
                <a:cubicBezTo>
                  <a:pt x="606742" y="127563"/>
                  <a:pt x="651812" y="166013"/>
                  <a:pt x="561372" y="109488"/>
                </a:cubicBezTo>
                <a:cubicBezTo>
                  <a:pt x="547463" y="100795"/>
                  <a:pt x="535418" y="88855"/>
                  <a:pt x="520429" y="82193"/>
                </a:cubicBezTo>
                <a:cubicBezTo>
                  <a:pt x="494137" y="70508"/>
                  <a:pt x="464277" y="67764"/>
                  <a:pt x="438542" y="54897"/>
                </a:cubicBezTo>
                <a:cubicBezTo>
                  <a:pt x="420345" y="45799"/>
                  <a:pt x="403000" y="34745"/>
                  <a:pt x="383951" y="27602"/>
                </a:cubicBezTo>
                <a:cubicBezTo>
                  <a:pt x="366388" y="21016"/>
                  <a:pt x="347395" y="19107"/>
                  <a:pt x="329360" y="13954"/>
                </a:cubicBezTo>
                <a:cubicBezTo>
                  <a:pt x="315528" y="10002"/>
                  <a:pt x="302065" y="4855"/>
                  <a:pt x="288417" y="306"/>
                </a:cubicBezTo>
                <a:cubicBezTo>
                  <a:pt x="156023" y="9132"/>
                  <a:pt x="119334" y="-22564"/>
                  <a:pt x="42757" y="41250"/>
                </a:cubicBezTo>
                <a:cubicBezTo>
                  <a:pt x="27930" y="53606"/>
                  <a:pt x="15462" y="68545"/>
                  <a:pt x="1814" y="82193"/>
                </a:cubicBezTo>
                <a:cubicBezTo>
                  <a:pt x="6363" y="168629"/>
                  <a:pt x="-11909" y="259386"/>
                  <a:pt x="15462" y="341500"/>
                </a:cubicBezTo>
                <a:cubicBezTo>
                  <a:pt x="24560" y="368795"/>
                  <a:pt x="70053" y="359697"/>
                  <a:pt x="97348" y="368796"/>
                </a:cubicBezTo>
                <a:lnTo>
                  <a:pt x="138292" y="382444"/>
                </a:lnTo>
                <a:cubicBezTo>
                  <a:pt x="151940" y="396092"/>
                  <a:pt x="163176" y="412681"/>
                  <a:pt x="179235" y="423387"/>
                </a:cubicBezTo>
                <a:cubicBezTo>
                  <a:pt x="191205" y="431367"/>
                  <a:pt x="207311" y="430601"/>
                  <a:pt x="220178" y="437035"/>
                </a:cubicBezTo>
                <a:cubicBezTo>
                  <a:pt x="234849" y="444370"/>
                  <a:pt x="247474" y="455232"/>
                  <a:pt x="261122" y="464330"/>
                </a:cubicBezTo>
                <a:cubicBezTo>
                  <a:pt x="265671" y="477978"/>
                  <a:pt x="272735" y="491032"/>
                  <a:pt x="274769" y="505274"/>
                </a:cubicBezTo>
                <a:cubicBezTo>
                  <a:pt x="281875" y="555017"/>
                  <a:pt x="277888" y="606266"/>
                  <a:pt x="288417" y="655399"/>
                </a:cubicBezTo>
                <a:cubicBezTo>
                  <a:pt x="291854" y="671437"/>
                  <a:pt x="306614" y="682694"/>
                  <a:pt x="315713" y="696342"/>
                </a:cubicBezTo>
                <a:cubicBezTo>
                  <a:pt x="320262" y="750933"/>
                  <a:pt x="323311" y="805670"/>
                  <a:pt x="329360" y="860115"/>
                </a:cubicBezTo>
                <a:cubicBezTo>
                  <a:pt x="332416" y="887618"/>
                  <a:pt x="329279" y="917976"/>
                  <a:pt x="343008" y="942002"/>
                </a:cubicBezTo>
                <a:cubicBezTo>
                  <a:pt x="350145" y="954493"/>
                  <a:pt x="371084" y="949216"/>
                  <a:pt x="383951" y="955650"/>
                </a:cubicBezTo>
                <a:cubicBezTo>
                  <a:pt x="398622" y="962985"/>
                  <a:pt x="411247" y="973847"/>
                  <a:pt x="424895" y="982945"/>
                </a:cubicBezTo>
                <a:cubicBezTo>
                  <a:pt x="463237" y="1040459"/>
                  <a:pt x="433939" y="1025039"/>
                  <a:pt x="493133" y="1010241"/>
                </a:cubicBezTo>
                <a:cubicBezTo>
                  <a:pt x="497547" y="1009138"/>
                  <a:pt x="502232" y="1010241"/>
                  <a:pt x="506781" y="101024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05970" y="1787857"/>
            <a:ext cx="1364776" cy="3456003"/>
          </a:xfrm>
          <a:custGeom>
            <a:avLst/>
            <a:gdLst>
              <a:gd name="connsiteX0" fmla="*/ 27296 w 1364776"/>
              <a:gd name="connsiteY0" fmla="*/ 0 h 3456003"/>
              <a:gd name="connsiteX1" fmla="*/ 13648 w 1364776"/>
              <a:gd name="connsiteY1" fmla="*/ 272955 h 3456003"/>
              <a:gd name="connsiteX2" fmla="*/ 0 w 1364776"/>
              <a:gd name="connsiteY2" fmla="*/ 327546 h 3456003"/>
              <a:gd name="connsiteX3" fmla="*/ 27296 w 1364776"/>
              <a:gd name="connsiteY3" fmla="*/ 423080 h 3456003"/>
              <a:gd name="connsiteX4" fmla="*/ 68239 w 1364776"/>
              <a:gd name="connsiteY4" fmla="*/ 450376 h 3456003"/>
              <a:gd name="connsiteX5" fmla="*/ 150126 w 1364776"/>
              <a:gd name="connsiteY5" fmla="*/ 573206 h 3456003"/>
              <a:gd name="connsiteX6" fmla="*/ 177421 w 1364776"/>
              <a:gd name="connsiteY6" fmla="*/ 614149 h 3456003"/>
              <a:gd name="connsiteX7" fmla="*/ 286603 w 1364776"/>
              <a:gd name="connsiteY7" fmla="*/ 723331 h 3456003"/>
              <a:gd name="connsiteX8" fmla="*/ 368490 w 1364776"/>
              <a:gd name="connsiteY8" fmla="*/ 805218 h 3456003"/>
              <a:gd name="connsiteX9" fmla="*/ 409433 w 1364776"/>
              <a:gd name="connsiteY9" fmla="*/ 846161 h 3456003"/>
              <a:gd name="connsiteX10" fmla="*/ 436729 w 1364776"/>
              <a:gd name="connsiteY10" fmla="*/ 887104 h 3456003"/>
              <a:gd name="connsiteX11" fmla="*/ 477672 w 1364776"/>
              <a:gd name="connsiteY11" fmla="*/ 900752 h 3456003"/>
              <a:gd name="connsiteX12" fmla="*/ 573206 w 1364776"/>
              <a:gd name="connsiteY12" fmla="*/ 996286 h 3456003"/>
              <a:gd name="connsiteX13" fmla="*/ 641445 w 1364776"/>
              <a:gd name="connsiteY13" fmla="*/ 1064525 h 3456003"/>
              <a:gd name="connsiteX14" fmla="*/ 736979 w 1364776"/>
              <a:gd name="connsiteY14" fmla="*/ 1160059 h 3456003"/>
              <a:gd name="connsiteX15" fmla="*/ 750627 w 1364776"/>
              <a:gd name="connsiteY15" fmla="*/ 1201003 h 3456003"/>
              <a:gd name="connsiteX16" fmla="*/ 846161 w 1364776"/>
              <a:gd name="connsiteY16" fmla="*/ 1337480 h 3456003"/>
              <a:gd name="connsiteX17" fmla="*/ 928048 w 1364776"/>
              <a:gd name="connsiteY17" fmla="*/ 1392071 h 3456003"/>
              <a:gd name="connsiteX18" fmla="*/ 941696 w 1364776"/>
              <a:gd name="connsiteY18" fmla="*/ 1433015 h 3456003"/>
              <a:gd name="connsiteX19" fmla="*/ 955343 w 1364776"/>
              <a:gd name="connsiteY19" fmla="*/ 1514901 h 3456003"/>
              <a:gd name="connsiteX20" fmla="*/ 1064526 w 1364776"/>
              <a:gd name="connsiteY20" fmla="*/ 1637731 h 3456003"/>
              <a:gd name="connsiteX21" fmla="*/ 1173708 w 1364776"/>
              <a:gd name="connsiteY21" fmla="*/ 1719618 h 3456003"/>
              <a:gd name="connsiteX22" fmla="*/ 1228299 w 1364776"/>
              <a:gd name="connsiteY22" fmla="*/ 1760561 h 3456003"/>
              <a:gd name="connsiteX23" fmla="*/ 1282890 w 1364776"/>
              <a:gd name="connsiteY23" fmla="*/ 1842447 h 3456003"/>
              <a:gd name="connsiteX24" fmla="*/ 1296537 w 1364776"/>
              <a:gd name="connsiteY24" fmla="*/ 1897039 h 3456003"/>
              <a:gd name="connsiteX25" fmla="*/ 1241946 w 1364776"/>
              <a:gd name="connsiteY25" fmla="*/ 2101755 h 3456003"/>
              <a:gd name="connsiteX26" fmla="*/ 1269242 w 1364776"/>
              <a:gd name="connsiteY26" fmla="*/ 2320119 h 3456003"/>
              <a:gd name="connsiteX27" fmla="*/ 1282890 w 1364776"/>
              <a:gd name="connsiteY27" fmla="*/ 2361062 h 3456003"/>
              <a:gd name="connsiteX28" fmla="*/ 1323833 w 1364776"/>
              <a:gd name="connsiteY28" fmla="*/ 2402006 h 3456003"/>
              <a:gd name="connsiteX29" fmla="*/ 1351129 w 1364776"/>
              <a:gd name="connsiteY29" fmla="*/ 2442949 h 3456003"/>
              <a:gd name="connsiteX30" fmla="*/ 1364776 w 1364776"/>
              <a:gd name="connsiteY30" fmla="*/ 2483892 h 3456003"/>
              <a:gd name="connsiteX31" fmla="*/ 1323833 w 1364776"/>
              <a:gd name="connsiteY31" fmla="*/ 2674961 h 3456003"/>
              <a:gd name="connsiteX32" fmla="*/ 1296537 w 1364776"/>
              <a:gd name="connsiteY32" fmla="*/ 2715904 h 3456003"/>
              <a:gd name="connsiteX33" fmla="*/ 1282890 w 1364776"/>
              <a:gd name="connsiteY33" fmla="*/ 3098042 h 3456003"/>
              <a:gd name="connsiteX34" fmla="*/ 1255594 w 1364776"/>
              <a:gd name="connsiteY34" fmla="*/ 3138985 h 3456003"/>
              <a:gd name="connsiteX35" fmla="*/ 1241946 w 1364776"/>
              <a:gd name="connsiteY35" fmla="*/ 3179928 h 3456003"/>
              <a:gd name="connsiteX36" fmla="*/ 1173708 w 1364776"/>
              <a:gd name="connsiteY36" fmla="*/ 3261815 h 3456003"/>
              <a:gd name="connsiteX37" fmla="*/ 1146412 w 1364776"/>
              <a:gd name="connsiteY37" fmla="*/ 3302758 h 3456003"/>
              <a:gd name="connsiteX38" fmla="*/ 1091821 w 1364776"/>
              <a:gd name="connsiteY38" fmla="*/ 3316406 h 3456003"/>
              <a:gd name="connsiteX39" fmla="*/ 1050878 w 1364776"/>
              <a:gd name="connsiteY39" fmla="*/ 3330053 h 3456003"/>
              <a:gd name="connsiteX40" fmla="*/ 996287 w 1364776"/>
              <a:gd name="connsiteY40" fmla="*/ 3316406 h 3456003"/>
              <a:gd name="connsiteX41" fmla="*/ 968991 w 1364776"/>
              <a:gd name="connsiteY41" fmla="*/ 3275462 h 3456003"/>
              <a:gd name="connsiteX42" fmla="*/ 928048 w 1364776"/>
              <a:gd name="connsiteY42" fmla="*/ 3248167 h 3456003"/>
              <a:gd name="connsiteX43" fmla="*/ 914400 w 1364776"/>
              <a:gd name="connsiteY43" fmla="*/ 3411940 h 3456003"/>
              <a:gd name="connsiteX44" fmla="*/ 941696 w 1364776"/>
              <a:gd name="connsiteY44" fmla="*/ 3452883 h 3456003"/>
              <a:gd name="connsiteX45" fmla="*/ 982639 w 1364776"/>
              <a:gd name="connsiteY45" fmla="*/ 3452883 h 345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64776" h="3456003">
                <a:moveTo>
                  <a:pt x="27296" y="0"/>
                </a:moveTo>
                <a:cubicBezTo>
                  <a:pt x="22747" y="90985"/>
                  <a:pt x="21213" y="182171"/>
                  <a:pt x="13648" y="272955"/>
                </a:cubicBezTo>
                <a:cubicBezTo>
                  <a:pt x="12090" y="291647"/>
                  <a:pt x="0" y="308789"/>
                  <a:pt x="0" y="327546"/>
                </a:cubicBezTo>
                <a:cubicBezTo>
                  <a:pt x="0" y="329998"/>
                  <a:pt x="20860" y="415035"/>
                  <a:pt x="27296" y="423080"/>
                </a:cubicBezTo>
                <a:cubicBezTo>
                  <a:pt x="37543" y="435888"/>
                  <a:pt x="54591" y="441277"/>
                  <a:pt x="68239" y="450376"/>
                </a:cubicBezTo>
                <a:lnTo>
                  <a:pt x="150126" y="573206"/>
                </a:lnTo>
                <a:cubicBezTo>
                  <a:pt x="159224" y="586854"/>
                  <a:pt x="163773" y="605051"/>
                  <a:pt x="177421" y="614149"/>
                </a:cubicBezTo>
                <a:cubicBezTo>
                  <a:pt x="257274" y="667384"/>
                  <a:pt x="187616" y="615345"/>
                  <a:pt x="286603" y="723331"/>
                </a:cubicBezTo>
                <a:cubicBezTo>
                  <a:pt x="312687" y="751787"/>
                  <a:pt x="341194" y="777922"/>
                  <a:pt x="368490" y="805218"/>
                </a:cubicBezTo>
                <a:cubicBezTo>
                  <a:pt x="382138" y="818866"/>
                  <a:pt x="398727" y="830102"/>
                  <a:pt x="409433" y="846161"/>
                </a:cubicBezTo>
                <a:cubicBezTo>
                  <a:pt x="418532" y="859809"/>
                  <a:pt x="423921" y="876857"/>
                  <a:pt x="436729" y="887104"/>
                </a:cubicBezTo>
                <a:cubicBezTo>
                  <a:pt x="447963" y="896091"/>
                  <a:pt x="464024" y="896203"/>
                  <a:pt x="477672" y="900752"/>
                </a:cubicBezTo>
                <a:cubicBezTo>
                  <a:pt x="540243" y="994609"/>
                  <a:pt x="501141" y="972266"/>
                  <a:pt x="573206" y="996286"/>
                </a:cubicBezTo>
                <a:cubicBezTo>
                  <a:pt x="630831" y="1082724"/>
                  <a:pt x="565624" y="996286"/>
                  <a:pt x="641445" y="1064525"/>
                </a:cubicBezTo>
                <a:cubicBezTo>
                  <a:pt x="674919" y="1094652"/>
                  <a:pt x="736979" y="1160059"/>
                  <a:pt x="736979" y="1160059"/>
                </a:cubicBezTo>
                <a:cubicBezTo>
                  <a:pt x="741528" y="1173707"/>
                  <a:pt x="744960" y="1187780"/>
                  <a:pt x="750627" y="1201003"/>
                </a:cubicBezTo>
                <a:cubicBezTo>
                  <a:pt x="772299" y="1251571"/>
                  <a:pt x="801941" y="1303087"/>
                  <a:pt x="846161" y="1337480"/>
                </a:cubicBezTo>
                <a:cubicBezTo>
                  <a:pt x="872056" y="1357620"/>
                  <a:pt x="928048" y="1392071"/>
                  <a:pt x="928048" y="1392071"/>
                </a:cubicBezTo>
                <a:cubicBezTo>
                  <a:pt x="932597" y="1405719"/>
                  <a:pt x="938575" y="1418971"/>
                  <a:pt x="941696" y="1433015"/>
                </a:cubicBezTo>
                <a:cubicBezTo>
                  <a:pt x="947699" y="1460028"/>
                  <a:pt x="944700" y="1489358"/>
                  <a:pt x="955343" y="1514901"/>
                </a:cubicBezTo>
                <a:cubicBezTo>
                  <a:pt x="993239" y="1605853"/>
                  <a:pt x="1004014" y="1583943"/>
                  <a:pt x="1064526" y="1637731"/>
                </a:cubicBezTo>
                <a:cubicBezTo>
                  <a:pt x="1158621" y="1721371"/>
                  <a:pt x="1095232" y="1693459"/>
                  <a:pt x="1173708" y="1719618"/>
                </a:cubicBezTo>
                <a:cubicBezTo>
                  <a:pt x="1191905" y="1733266"/>
                  <a:pt x="1213187" y="1743560"/>
                  <a:pt x="1228299" y="1760561"/>
                </a:cubicBezTo>
                <a:cubicBezTo>
                  <a:pt x="1250094" y="1785080"/>
                  <a:pt x="1282890" y="1842447"/>
                  <a:pt x="1282890" y="1842447"/>
                </a:cubicBezTo>
                <a:cubicBezTo>
                  <a:pt x="1287439" y="1860644"/>
                  <a:pt x="1298864" y="1878427"/>
                  <a:pt x="1296537" y="1897039"/>
                </a:cubicBezTo>
                <a:cubicBezTo>
                  <a:pt x="1287650" y="1968137"/>
                  <a:pt x="1264302" y="2034689"/>
                  <a:pt x="1241946" y="2101755"/>
                </a:cubicBezTo>
                <a:cubicBezTo>
                  <a:pt x="1246677" y="2144334"/>
                  <a:pt x="1259505" y="2271435"/>
                  <a:pt x="1269242" y="2320119"/>
                </a:cubicBezTo>
                <a:cubicBezTo>
                  <a:pt x="1272063" y="2334226"/>
                  <a:pt x="1274910" y="2349092"/>
                  <a:pt x="1282890" y="2361062"/>
                </a:cubicBezTo>
                <a:cubicBezTo>
                  <a:pt x="1293596" y="2377121"/>
                  <a:pt x="1311477" y="2387179"/>
                  <a:pt x="1323833" y="2402006"/>
                </a:cubicBezTo>
                <a:cubicBezTo>
                  <a:pt x="1334334" y="2414607"/>
                  <a:pt x="1342030" y="2429301"/>
                  <a:pt x="1351129" y="2442949"/>
                </a:cubicBezTo>
                <a:cubicBezTo>
                  <a:pt x="1355678" y="2456597"/>
                  <a:pt x="1364776" y="2469506"/>
                  <a:pt x="1364776" y="2483892"/>
                </a:cubicBezTo>
                <a:cubicBezTo>
                  <a:pt x="1364776" y="2521431"/>
                  <a:pt x="1349222" y="2636878"/>
                  <a:pt x="1323833" y="2674961"/>
                </a:cubicBezTo>
                <a:lnTo>
                  <a:pt x="1296537" y="2715904"/>
                </a:lnTo>
                <a:cubicBezTo>
                  <a:pt x="1291988" y="2843283"/>
                  <a:pt x="1295167" y="2971174"/>
                  <a:pt x="1282890" y="3098042"/>
                </a:cubicBezTo>
                <a:cubicBezTo>
                  <a:pt x="1281310" y="3114368"/>
                  <a:pt x="1262930" y="3124314"/>
                  <a:pt x="1255594" y="3138985"/>
                </a:cubicBezTo>
                <a:cubicBezTo>
                  <a:pt x="1249160" y="3151852"/>
                  <a:pt x="1248380" y="3167061"/>
                  <a:pt x="1241946" y="3179928"/>
                </a:cubicBezTo>
                <a:cubicBezTo>
                  <a:pt x="1216533" y="3230753"/>
                  <a:pt x="1211436" y="3216541"/>
                  <a:pt x="1173708" y="3261815"/>
                </a:cubicBezTo>
                <a:cubicBezTo>
                  <a:pt x="1163207" y="3274416"/>
                  <a:pt x="1160060" y="3293660"/>
                  <a:pt x="1146412" y="3302758"/>
                </a:cubicBezTo>
                <a:cubicBezTo>
                  <a:pt x="1130805" y="3313163"/>
                  <a:pt x="1109856" y="3311253"/>
                  <a:pt x="1091821" y="3316406"/>
                </a:cubicBezTo>
                <a:cubicBezTo>
                  <a:pt x="1077989" y="3320358"/>
                  <a:pt x="1064526" y="3325504"/>
                  <a:pt x="1050878" y="3330053"/>
                </a:cubicBezTo>
                <a:cubicBezTo>
                  <a:pt x="1032681" y="3325504"/>
                  <a:pt x="1011894" y="3326810"/>
                  <a:pt x="996287" y="3316406"/>
                </a:cubicBezTo>
                <a:cubicBezTo>
                  <a:pt x="982639" y="3307307"/>
                  <a:pt x="980590" y="3287061"/>
                  <a:pt x="968991" y="3275462"/>
                </a:cubicBezTo>
                <a:cubicBezTo>
                  <a:pt x="957393" y="3263864"/>
                  <a:pt x="941696" y="3257265"/>
                  <a:pt x="928048" y="3248167"/>
                </a:cubicBezTo>
                <a:cubicBezTo>
                  <a:pt x="883496" y="3314993"/>
                  <a:pt x="884887" y="3293888"/>
                  <a:pt x="914400" y="3411940"/>
                </a:cubicBezTo>
                <a:cubicBezTo>
                  <a:pt x="918378" y="3427853"/>
                  <a:pt x="927631" y="3444444"/>
                  <a:pt x="941696" y="3452883"/>
                </a:cubicBezTo>
                <a:cubicBezTo>
                  <a:pt x="953399" y="3459905"/>
                  <a:pt x="968991" y="3452883"/>
                  <a:pt x="982639" y="34528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50486" y="4885899"/>
            <a:ext cx="1269884" cy="873456"/>
          </a:xfrm>
          <a:custGeom>
            <a:avLst/>
            <a:gdLst>
              <a:gd name="connsiteX0" fmla="*/ 1269884 w 1269884"/>
              <a:gd name="connsiteY0" fmla="*/ 436728 h 873456"/>
              <a:gd name="connsiteX1" fmla="*/ 1160702 w 1269884"/>
              <a:gd name="connsiteY1" fmla="*/ 382137 h 873456"/>
              <a:gd name="connsiteX2" fmla="*/ 1133407 w 1269884"/>
              <a:gd name="connsiteY2" fmla="*/ 300250 h 873456"/>
              <a:gd name="connsiteX3" fmla="*/ 1119759 w 1269884"/>
              <a:gd name="connsiteY3" fmla="*/ 177420 h 873456"/>
              <a:gd name="connsiteX4" fmla="*/ 1106111 w 1269884"/>
              <a:gd name="connsiteY4" fmla="*/ 136477 h 873456"/>
              <a:gd name="connsiteX5" fmla="*/ 1024224 w 1269884"/>
              <a:gd name="connsiteY5" fmla="*/ 122829 h 873456"/>
              <a:gd name="connsiteX6" fmla="*/ 983281 w 1269884"/>
              <a:gd name="connsiteY6" fmla="*/ 109182 h 873456"/>
              <a:gd name="connsiteX7" fmla="*/ 942338 w 1269884"/>
              <a:gd name="connsiteY7" fmla="*/ 136477 h 873456"/>
              <a:gd name="connsiteX8" fmla="*/ 887747 w 1269884"/>
              <a:gd name="connsiteY8" fmla="*/ 54591 h 873456"/>
              <a:gd name="connsiteX9" fmla="*/ 860451 w 1269884"/>
              <a:gd name="connsiteY9" fmla="*/ 13647 h 873456"/>
              <a:gd name="connsiteX10" fmla="*/ 819508 w 1269884"/>
              <a:gd name="connsiteY10" fmla="*/ 0 h 873456"/>
              <a:gd name="connsiteX11" fmla="*/ 628439 w 1269884"/>
              <a:gd name="connsiteY11" fmla="*/ 13647 h 873456"/>
              <a:gd name="connsiteX12" fmla="*/ 587496 w 1269884"/>
              <a:gd name="connsiteY12" fmla="*/ 27295 h 873456"/>
              <a:gd name="connsiteX13" fmla="*/ 560201 w 1269884"/>
              <a:gd name="connsiteY13" fmla="*/ 109182 h 873456"/>
              <a:gd name="connsiteX14" fmla="*/ 601144 w 1269884"/>
              <a:gd name="connsiteY14" fmla="*/ 259307 h 873456"/>
              <a:gd name="connsiteX15" fmla="*/ 628439 w 1269884"/>
              <a:gd name="connsiteY15" fmla="*/ 300250 h 873456"/>
              <a:gd name="connsiteX16" fmla="*/ 614792 w 1269884"/>
              <a:gd name="connsiteY16" fmla="*/ 382137 h 873456"/>
              <a:gd name="connsiteX17" fmla="*/ 546553 w 1269884"/>
              <a:gd name="connsiteY17" fmla="*/ 368489 h 873456"/>
              <a:gd name="connsiteX18" fmla="*/ 396427 w 1269884"/>
              <a:gd name="connsiteY18" fmla="*/ 327546 h 873456"/>
              <a:gd name="connsiteX19" fmla="*/ 219007 w 1269884"/>
              <a:gd name="connsiteY19" fmla="*/ 341194 h 873456"/>
              <a:gd name="connsiteX20" fmla="*/ 205359 w 1269884"/>
              <a:gd name="connsiteY20" fmla="*/ 382137 h 873456"/>
              <a:gd name="connsiteX21" fmla="*/ 191711 w 1269884"/>
              <a:gd name="connsiteY21" fmla="*/ 436728 h 873456"/>
              <a:gd name="connsiteX22" fmla="*/ 55233 w 1269884"/>
              <a:gd name="connsiteY22" fmla="*/ 450376 h 873456"/>
              <a:gd name="connsiteX23" fmla="*/ 41586 w 1269884"/>
              <a:gd name="connsiteY23" fmla="*/ 491319 h 873456"/>
              <a:gd name="connsiteX24" fmla="*/ 642 w 1269884"/>
              <a:gd name="connsiteY24" fmla="*/ 532262 h 873456"/>
              <a:gd name="connsiteX25" fmla="*/ 68881 w 1269884"/>
              <a:gd name="connsiteY25" fmla="*/ 586853 h 873456"/>
              <a:gd name="connsiteX26" fmla="*/ 150768 w 1269884"/>
              <a:gd name="connsiteY26" fmla="*/ 641444 h 873456"/>
              <a:gd name="connsiteX27" fmla="*/ 205359 w 1269884"/>
              <a:gd name="connsiteY27" fmla="*/ 723331 h 873456"/>
              <a:gd name="connsiteX28" fmla="*/ 246302 w 1269884"/>
              <a:gd name="connsiteY28" fmla="*/ 805217 h 873456"/>
              <a:gd name="connsiteX29" fmla="*/ 287245 w 1269884"/>
              <a:gd name="connsiteY29" fmla="*/ 832513 h 873456"/>
              <a:gd name="connsiteX30" fmla="*/ 423723 w 1269884"/>
              <a:gd name="connsiteY30" fmla="*/ 818865 h 873456"/>
              <a:gd name="connsiteX31" fmla="*/ 464666 w 1269884"/>
              <a:gd name="connsiteY31" fmla="*/ 791570 h 873456"/>
              <a:gd name="connsiteX32" fmla="*/ 546553 w 1269884"/>
              <a:gd name="connsiteY32" fmla="*/ 764274 h 873456"/>
              <a:gd name="connsiteX33" fmla="*/ 587496 w 1269884"/>
              <a:gd name="connsiteY33" fmla="*/ 791570 h 873456"/>
              <a:gd name="connsiteX34" fmla="*/ 614792 w 1269884"/>
              <a:gd name="connsiteY34" fmla="*/ 873456 h 873456"/>
              <a:gd name="connsiteX35" fmla="*/ 737621 w 1269884"/>
              <a:gd name="connsiteY35" fmla="*/ 859808 h 873456"/>
              <a:gd name="connsiteX36" fmla="*/ 764917 w 1269884"/>
              <a:gd name="connsiteY36" fmla="*/ 777922 h 873456"/>
              <a:gd name="connsiteX37" fmla="*/ 778565 w 1269884"/>
              <a:gd name="connsiteY37" fmla="*/ 655092 h 873456"/>
              <a:gd name="connsiteX38" fmla="*/ 805860 w 1269884"/>
              <a:gd name="connsiteY38" fmla="*/ 573205 h 873456"/>
              <a:gd name="connsiteX39" fmla="*/ 792213 w 1269884"/>
              <a:gd name="connsiteY39" fmla="*/ 450376 h 873456"/>
              <a:gd name="connsiteX40" fmla="*/ 874099 w 1269884"/>
              <a:gd name="connsiteY40" fmla="*/ 477671 h 873456"/>
              <a:gd name="connsiteX41" fmla="*/ 955986 w 1269884"/>
              <a:gd name="connsiteY41" fmla="*/ 532262 h 873456"/>
              <a:gd name="connsiteX42" fmla="*/ 996929 w 1269884"/>
              <a:gd name="connsiteY42" fmla="*/ 559558 h 873456"/>
              <a:gd name="connsiteX43" fmla="*/ 1119759 w 1269884"/>
              <a:gd name="connsiteY43" fmla="*/ 545910 h 873456"/>
              <a:gd name="connsiteX44" fmla="*/ 1160702 w 1269884"/>
              <a:gd name="connsiteY44" fmla="*/ 518614 h 873456"/>
              <a:gd name="connsiteX45" fmla="*/ 1201645 w 1269884"/>
              <a:gd name="connsiteY45" fmla="*/ 504967 h 873456"/>
              <a:gd name="connsiteX46" fmla="*/ 1215293 w 1269884"/>
              <a:gd name="connsiteY46" fmla="*/ 354841 h 87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69884" h="873456">
                <a:moveTo>
                  <a:pt x="1269884" y="436728"/>
                </a:moveTo>
                <a:cubicBezTo>
                  <a:pt x="1257660" y="431838"/>
                  <a:pt x="1174329" y="403941"/>
                  <a:pt x="1160702" y="382137"/>
                </a:cubicBezTo>
                <a:cubicBezTo>
                  <a:pt x="1145453" y="357738"/>
                  <a:pt x="1133407" y="300250"/>
                  <a:pt x="1133407" y="300250"/>
                </a:cubicBezTo>
                <a:cubicBezTo>
                  <a:pt x="1128858" y="259307"/>
                  <a:pt x="1126532" y="218055"/>
                  <a:pt x="1119759" y="177420"/>
                </a:cubicBezTo>
                <a:cubicBezTo>
                  <a:pt x="1117394" y="163230"/>
                  <a:pt x="1118602" y="143614"/>
                  <a:pt x="1106111" y="136477"/>
                </a:cubicBezTo>
                <a:cubicBezTo>
                  <a:pt x="1082085" y="122748"/>
                  <a:pt x="1051237" y="128832"/>
                  <a:pt x="1024224" y="122829"/>
                </a:cubicBezTo>
                <a:cubicBezTo>
                  <a:pt x="1010181" y="119708"/>
                  <a:pt x="996929" y="113731"/>
                  <a:pt x="983281" y="109182"/>
                </a:cubicBezTo>
                <a:cubicBezTo>
                  <a:pt x="969633" y="118280"/>
                  <a:pt x="956579" y="144615"/>
                  <a:pt x="942338" y="136477"/>
                </a:cubicBezTo>
                <a:cubicBezTo>
                  <a:pt x="913855" y="120201"/>
                  <a:pt x="905944" y="81886"/>
                  <a:pt x="887747" y="54591"/>
                </a:cubicBezTo>
                <a:cubicBezTo>
                  <a:pt x="878648" y="40943"/>
                  <a:pt x="876012" y="18834"/>
                  <a:pt x="860451" y="13647"/>
                </a:cubicBezTo>
                <a:lnTo>
                  <a:pt x="819508" y="0"/>
                </a:lnTo>
                <a:cubicBezTo>
                  <a:pt x="755818" y="4549"/>
                  <a:pt x="691854" y="6187"/>
                  <a:pt x="628439" y="13647"/>
                </a:cubicBezTo>
                <a:cubicBezTo>
                  <a:pt x="614152" y="15328"/>
                  <a:pt x="595858" y="15589"/>
                  <a:pt x="587496" y="27295"/>
                </a:cubicBezTo>
                <a:cubicBezTo>
                  <a:pt x="570773" y="50708"/>
                  <a:pt x="560201" y="109182"/>
                  <a:pt x="560201" y="109182"/>
                </a:cubicBezTo>
                <a:cubicBezTo>
                  <a:pt x="567526" y="145808"/>
                  <a:pt x="581353" y="229620"/>
                  <a:pt x="601144" y="259307"/>
                </a:cubicBezTo>
                <a:lnTo>
                  <a:pt x="628439" y="300250"/>
                </a:lnTo>
                <a:cubicBezTo>
                  <a:pt x="623890" y="327546"/>
                  <a:pt x="636050" y="364422"/>
                  <a:pt x="614792" y="382137"/>
                </a:cubicBezTo>
                <a:cubicBezTo>
                  <a:pt x="596972" y="396987"/>
                  <a:pt x="568932" y="374592"/>
                  <a:pt x="546553" y="368489"/>
                </a:cubicBezTo>
                <a:cubicBezTo>
                  <a:pt x="356082" y="316543"/>
                  <a:pt x="562681" y="360797"/>
                  <a:pt x="396427" y="327546"/>
                </a:cubicBezTo>
                <a:cubicBezTo>
                  <a:pt x="337287" y="332095"/>
                  <a:pt x="276040" y="324899"/>
                  <a:pt x="219007" y="341194"/>
                </a:cubicBezTo>
                <a:cubicBezTo>
                  <a:pt x="205175" y="345146"/>
                  <a:pt x="209311" y="368305"/>
                  <a:pt x="205359" y="382137"/>
                </a:cubicBezTo>
                <a:cubicBezTo>
                  <a:pt x="200206" y="400172"/>
                  <a:pt x="208787" y="428966"/>
                  <a:pt x="191711" y="436728"/>
                </a:cubicBezTo>
                <a:cubicBezTo>
                  <a:pt x="150089" y="455647"/>
                  <a:pt x="100726" y="445827"/>
                  <a:pt x="55233" y="450376"/>
                </a:cubicBezTo>
                <a:cubicBezTo>
                  <a:pt x="50684" y="464024"/>
                  <a:pt x="49566" y="479349"/>
                  <a:pt x="41586" y="491319"/>
                </a:cubicBezTo>
                <a:cubicBezTo>
                  <a:pt x="30880" y="507378"/>
                  <a:pt x="3815" y="513224"/>
                  <a:pt x="642" y="532262"/>
                </a:cubicBezTo>
                <a:cubicBezTo>
                  <a:pt x="-6624" y="575856"/>
                  <a:pt x="49689" y="576191"/>
                  <a:pt x="68881" y="586853"/>
                </a:cubicBezTo>
                <a:cubicBezTo>
                  <a:pt x="97558" y="602785"/>
                  <a:pt x="150768" y="641444"/>
                  <a:pt x="150768" y="641444"/>
                </a:cubicBezTo>
                <a:cubicBezTo>
                  <a:pt x="168965" y="668740"/>
                  <a:pt x="194985" y="692209"/>
                  <a:pt x="205359" y="723331"/>
                </a:cubicBezTo>
                <a:cubicBezTo>
                  <a:pt x="216459" y="756630"/>
                  <a:pt x="219846" y="778761"/>
                  <a:pt x="246302" y="805217"/>
                </a:cubicBezTo>
                <a:cubicBezTo>
                  <a:pt x="257900" y="816815"/>
                  <a:pt x="273597" y="823414"/>
                  <a:pt x="287245" y="832513"/>
                </a:cubicBezTo>
                <a:cubicBezTo>
                  <a:pt x="332738" y="827964"/>
                  <a:pt x="379174" y="829145"/>
                  <a:pt x="423723" y="818865"/>
                </a:cubicBezTo>
                <a:cubicBezTo>
                  <a:pt x="439705" y="815177"/>
                  <a:pt x="449677" y="798232"/>
                  <a:pt x="464666" y="791570"/>
                </a:cubicBezTo>
                <a:cubicBezTo>
                  <a:pt x="490958" y="779885"/>
                  <a:pt x="546553" y="764274"/>
                  <a:pt x="546553" y="764274"/>
                </a:cubicBezTo>
                <a:cubicBezTo>
                  <a:pt x="560201" y="773373"/>
                  <a:pt x="578803" y="777661"/>
                  <a:pt x="587496" y="791570"/>
                </a:cubicBezTo>
                <a:cubicBezTo>
                  <a:pt x="602745" y="815968"/>
                  <a:pt x="614792" y="873456"/>
                  <a:pt x="614792" y="873456"/>
                </a:cubicBezTo>
                <a:cubicBezTo>
                  <a:pt x="655735" y="868907"/>
                  <a:pt x="702866" y="881925"/>
                  <a:pt x="737621" y="859808"/>
                </a:cubicBezTo>
                <a:cubicBezTo>
                  <a:pt x="761895" y="844361"/>
                  <a:pt x="764917" y="777922"/>
                  <a:pt x="764917" y="777922"/>
                </a:cubicBezTo>
                <a:cubicBezTo>
                  <a:pt x="769466" y="736979"/>
                  <a:pt x="770486" y="695487"/>
                  <a:pt x="778565" y="655092"/>
                </a:cubicBezTo>
                <a:cubicBezTo>
                  <a:pt x="784208" y="626879"/>
                  <a:pt x="805860" y="573205"/>
                  <a:pt x="805860" y="573205"/>
                </a:cubicBezTo>
                <a:cubicBezTo>
                  <a:pt x="801311" y="532262"/>
                  <a:pt x="768269" y="483898"/>
                  <a:pt x="792213" y="450376"/>
                </a:cubicBezTo>
                <a:cubicBezTo>
                  <a:pt x="808936" y="426963"/>
                  <a:pt x="850159" y="461711"/>
                  <a:pt x="874099" y="477671"/>
                </a:cubicBezTo>
                <a:lnTo>
                  <a:pt x="955986" y="532262"/>
                </a:lnTo>
                <a:lnTo>
                  <a:pt x="996929" y="559558"/>
                </a:lnTo>
                <a:cubicBezTo>
                  <a:pt x="1037872" y="555009"/>
                  <a:pt x="1079794" y="555902"/>
                  <a:pt x="1119759" y="545910"/>
                </a:cubicBezTo>
                <a:cubicBezTo>
                  <a:pt x="1135672" y="541932"/>
                  <a:pt x="1146031" y="525949"/>
                  <a:pt x="1160702" y="518614"/>
                </a:cubicBezTo>
                <a:cubicBezTo>
                  <a:pt x="1173569" y="512180"/>
                  <a:pt x="1187997" y="509516"/>
                  <a:pt x="1201645" y="504967"/>
                </a:cubicBezTo>
                <a:cubicBezTo>
                  <a:pt x="1217866" y="391418"/>
                  <a:pt x="1215293" y="441600"/>
                  <a:pt x="1215293" y="35484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94316"/>
              </p:ext>
            </p:extLst>
          </p:nvPr>
        </p:nvGraphicFramePr>
        <p:xfrm>
          <a:off x="304800" y="1524000"/>
          <a:ext cx="8229600" cy="453866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152400" y="228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19600" y="2590800"/>
            <a:ext cx="838200" cy="3276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67600" y="2590800"/>
            <a:ext cx="6096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06403" y="6172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457" y="364378"/>
            <a:ext cx="5612434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PHÂN BỐ DÂN CƯ VÀ CÁC LOẠI HÌNH QUẦN CƯ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57" y="937230"/>
            <a:ext cx="2730235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338" y="1649701"/>
            <a:ext cx="3438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19100" y="2171289"/>
            <a:ext cx="87123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MĐDS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MĐDS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%%DS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35% DS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/2017 ).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1416</Words>
  <Application>Microsoft Office PowerPoint</Application>
  <PresentationFormat>On-screen Show (4:3)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SimSun</vt:lpstr>
      <vt:lpstr>Arial</vt:lpstr>
      <vt:lpstr>Calibri</vt:lpstr>
      <vt:lpstr>Tahoma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- 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xinh dep</dc:creator>
  <cp:lastModifiedBy>Admin</cp:lastModifiedBy>
  <cp:revision>91</cp:revision>
  <dcterms:created xsi:type="dcterms:W3CDTF">2006-08-16T00:00:00Z</dcterms:created>
  <dcterms:modified xsi:type="dcterms:W3CDTF">2024-06-08T09:26:00Z</dcterms:modified>
</cp:coreProperties>
</file>