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95" r:id="rId3"/>
    <p:sldId id="695" r:id="rId4"/>
    <p:sldId id="697" r:id="rId5"/>
    <p:sldId id="698" r:id="rId6"/>
    <p:sldId id="701" r:id="rId7"/>
    <p:sldId id="699" r:id="rId8"/>
    <p:sldId id="700" r:id="rId9"/>
    <p:sldId id="606" r:id="rId10"/>
    <p:sldId id="273" r:id="rId11"/>
    <p:sldId id="320" r:id="rId12"/>
    <p:sldId id="274" r:id="rId13"/>
    <p:sldId id="702" r:id="rId14"/>
    <p:sldId id="301" r:id="rId15"/>
    <p:sldId id="278" r:id="rId16"/>
    <p:sldId id="302" r:id="rId17"/>
    <p:sldId id="280" r:id="rId18"/>
    <p:sldId id="281" r:id="rId19"/>
    <p:sldId id="662" r:id="rId20"/>
    <p:sldId id="306" r:id="rId21"/>
    <p:sldId id="307" r:id="rId22"/>
    <p:sldId id="308" r:id="rId23"/>
    <p:sldId id="687" r:id="rId24"/>
    <p:sldId id="7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66FB6-01F2-41D1-B675-9E089648BB54}" v="1" dt="2021-10-07T09:41:48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080A0-A183-47AD-AF92-1A4C36E9F33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189B6-CD64-4E29-8536-73E46ACE1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00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2DC8E-3806-4624-A6AF-F5CC123F9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80F31D-F64E-4600-A670-C2F7401D6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C87D6-73B0-4286-995E-A71FBA64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63794-1A0D-4972-943C-553A92E4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24D0A-F750-4D21-BD40-96453B70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6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C0C70-C411-46DA-87F7-748A62966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7530C-1C6F-4EA4-BC31-14935A079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DD7B8-BB21-4743-B40C-A3C93380E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C4E9B-D9D7-4FE2-9252-F2D0922C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9EF9D-B360-4831-87D1-C70019CA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45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D9D93-96FF-417C-A0A3-81C3092969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4B4B8F-EBC2-4C49-B5B5-D3B674C9A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52AE5-DC84-4E1E-9575-4417374A3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D1E5C-B83F-4571-BE45-54BBAA20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5C704-E188-49B9-9510-D2738B3B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3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60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4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98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69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35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32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96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3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4754D-ADBC-404C-96B0-ACBFC99B2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7C04A-45F3-4BC2-B90A-ABB74567D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58B23-8642-43C0-A729-34637737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3AE68-CA4D-4FB2-BDF2-DF2BC4080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8F962-458B-43B7-94E1-08EBB05B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3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47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6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0737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55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6928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98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41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2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29EC-31AC-4564-AF4A-A6979BA5E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8D2F11-C143-4796-9950-DA3324B54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C0FD9-2E42-46C9-9CB3-843740BC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51BF4-0EDA-4F54-A316-306349E10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1A8BD-3C45-49A6-AE98-4EE901E1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66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0CEB9-D786-4461-9F0A-2FF735034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51811-D6D0-4E4C-BEA7-FE6F7B592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C3D1B-A380-4D7D-912E-916C179F1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DA018-4463-43AF-94DA-D4E2F212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14E0D-C3AB-44B8-8871-3B9A9DC5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498775-8025-405A-8E27-7C1B34E6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4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DF58-BF80-4C13-861A-3B77257C7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12C00-2709-4BC3-8FF1-B74D71FAC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2F926-C676-43FE-A454-A8FCAF02C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702846-C7DF-41F4-9C01-51F109023E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861FF1-43F1-4265-908B-C1785B951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66A5F-DC4D-4E17-9EDC-8ACE6A37E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A215C-FCD6-4E20-BB47-FAF4E6ABD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8AC68-D43D-4EB8-9DF4-C208E7358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7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E39CB-4794-4498-AB9C-DCDA30685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1757F-3F5A-48EC-A052-950E4548A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41BA5-DDF1-484E-ACB1-35AD9D631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C3EDA-A888-415A-B83D-F93FD521A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302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8571EA-6871-4F2F-A1DC-5B49A2761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3451F-DECC-4C9D-B5C3-5177B0B65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69E90-F6F8-48D5-B9D2-8E6BB8810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5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21BD-088B-48E5-96CD-00A9E357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76257-F1D2-43AA-8E3C-1570B125C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9EFAB-DA9E-47A2-888E-10D0145DE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3158A-20CD-4ED5-9168-427513F71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AFBA2-A761-4E8B-923F-69B30D049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63D94-8D17-487D-825C-859CF7766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7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F1BA-47AE-4E96-BE14-BA62B5BD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56C4F-0CF4-408E-8100-ABAA672AC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CD4326-7F8D-4F10-99C1-2CB374C5C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C088E-FE53-47C3-9DB4-8B91D97E7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EB805-8031-4585-9B9F-81F7DBED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D603D-0078-49CC-9426-A6E772A2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0D109E-1DB2-4DAD-B41E-DB4D96C94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A0A7D-20B7-4192-97BF-2A285032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68BE5-5E0A-47E2-A76F-B3E120C356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98B80-854E-4470-9A5D-2592D96C85B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6300C-769F-4C2F-96B9-601F4DEBC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6F56C-679A-45A0-8537-1C50478D7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FD4C8-0B30-4D76-9376-44F9BEFB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1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9CD33-91C0-4AE0-AE99-F6AFFE5090D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737BA88-D7C0-4677-A61E-632870D37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2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vn/url?sa=i&amp;rct=j&amp;q=l%C3%BAa+g%E1%BA%A1o+vi%E1%BB%87t+nam&amp;source=images&amp;cd=&amp;cad=rja&amp;docid=B99vu6POQzmJkM&amp;tbnid=fACJL_hNL-MjgM:&amp;ved=0CAUQjRw&amp;url=http://festivalluagao.vn/gallerycat-12-.html&amp;ei=eqYoUrr3I6bS2QWPjIHYDg&amp;bvm=bv.51773540,d.b2I&amp;psig=AFQjCNGHHa9PMa12oF3Zj8-hmlCOIBqQnQ&amp;ust=137848214791316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44888" y="2628900"/>
            <a:ext cx="60563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655257" y="4275506"/>
            <a:ext cx="65166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81401" y="1606551"/>
            <a:ext cx="4968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 b="1">
                <a:solidFill>
                  <a:srgbClr val="00CC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CHÍNH</a:t>
            </a:r>
            <a:endParaRPr lang="vi-VN" altLang="en-US" sz="4000" b="1">
              <a:solidFill>
                <a:srgbClr val="00CC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4732" y="2409032"/>
            <a:ext cx="83026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1720" y="3671095"/>
            <a:ext cx="97472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36895" y="476072"/>
            <a:ext cx="10162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 NGHIỆP </a:t>
            </a:r>
          </a:p>
        </p:txBody>
      </p:sp>
    </p:spTree>
    <p:extLst>
      <p:ext uri="{BB962C8B-B14F-4D97-AF65-F5344CB8AC3E}">
        <p14:creationId xmlns:p14="http://schemas.microsoft.com/office/powerpoint/2010/main" val="349205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Kết quả hình ảnh cho xuất khẩu gạo">
            <a:extLst>
              <a:ext uri="{FF2B5EF4-FFF2-40B4-BE49-F238E27FC236}">
                <a16:creationId xmlns:a16="http://schemas.microsoft.com/office/drawing/2014/main" id="{B3FA5B1D-E36C-4910-AFC7-76DF77DB6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05200"/>
            <a:ext cx="60198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5" descr="Kết quả hình ảnh cho cây lúa">
            <a:extLst>
              <a:ext uri="{FF2B5EF4-FFF2-40B4-BE49-F238E27FC236}">
                <a16:creationId xmlns:a16="http://schemas.microsoft.com/office/drawing/2014/main" id="{182821B7-4EDC-45F6-A697-AEF94C62B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6096000" cy="337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7" descr="Kết quả hình ảnh cho thu hoạch lúa">
            <a:extLst>
              <a:ext uri="{FF2B5EF4-FFF2-40B4-BE49-F238E27FC236}">
                <a16:creationId xmlns:a16="http://schemas.microsoft.com/office/drawing/2014/main" id="{73499D56-099A-4AEA-9DCB-0D9E1842E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00"/>
            <a:ext cx="6019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9" descr="Kết quả hình ảnh cho gạo bán">
            <a:extLst>
              <a:ext uri="{FF2B5EF4-FFF2-40B4-BE49-F238E27FC236}">
                <a16:creationId xmlns:a16="http://schemas.microsoft.com/office/drawing/2014/main" id="{5CC1501F-702D-4153-B6D0-9917A1AFA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60960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4341" name="Picture 9" descr="Long%20An_cogioi_2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May%20cay%20NTO%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7" descr="A22_a%20%2811%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AutoShape 23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5" name="AutoShape 25" descr="2Q==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4346" name="Picture 4" descr="http://www.baocamau.com.vn/database/newsimg/nam%202012/bao%20xuan%202012/camau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0520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Rectangle 1"/>
          <p:cNvSpPr>
            <a:spLocks noChangeArrowheads="1"/>
          </p:cNvSpPr>
          <p:nvPr/>
        </p:nvSpPr>
        <p:spPr bwMode="auto">
          <a:xfrm>
            <a:off x="152400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4348" name="TextBox 13"/>
          <p:cNvSpPr txBox="1">
            <a:spLocks noChangeArrowheads="1"/>
          </p:cNvSpPr>
          <p:nvPr/>
        </p:nvSpPr>
        <p:spPr bwMode="auto">
          <a:xfrm>
            <a:off x="1524000" y="2895601"/>
            <a:ext cx="9144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 từ một nước nhập khẩu lương thực đã trở thành nước xuất khẩu gạo lớn thứ 2 TG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+ 1986: nhập 351 nghìn tấn gạo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+ 1988-1989: Bắt đầu có gạo xuất khẩu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+ 2004: Xuất 3,8 triệu tấn gạo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652075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 Tây NinhCổng thông tin điện tử Khuyến cô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18" y="514895"/>
            <a:ext cx="10960916" cy="589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275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oup 1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237909"/>
              </p:ext>
            </p:extLst>
          </p:nvPr>
        </p:nvGraphicFramePr>
        <p:xfrm>
          <a:off x="587827" y="474399"/>
          <a:ext cx="10084527" cy="5965981"/>
        </p:xfrm>
        <a:graphic>
          <a:graphicData uri="http://schemas.openxmlformats.org/drawingml/2006/table">
            <a:tbl>
              <a:tblPr/>
              <a:tblGrid>
                <a:gridCol w="1435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6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0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0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69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40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05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874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TD&amp;MNBB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ĐB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Hồng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DH Nam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ĐBSCL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Lạc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7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Đỗ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tương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Mía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7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tằm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7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Thuốc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lá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370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Cà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phê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7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0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47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Chè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9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hc3acnh-8-2-lc6b0e1bba3c-c491e1bb93-nc3b4ng-nghie1bb87p-vie1bb87t-nam1">
            <a:extLst>
              <a:ext uri="{FF2B5EF4-FFF2-40B4-BE49-F238E27FC236}">
                <a16:creationId xmlns:a16="http://schemas.microsoft.com/office/drawing/2014/main" id="{4E39F7DA-510C-4685-8624-D6C3A2C24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6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Callout 1 11">
            <a:extLst>
              <a:ext uri="{FF2B5EF4-FFF2-40B4-BE49-F238E27FC236}">
                <a16:creationId xmlns:a16="http://schemas.microsoft.com/office/drawing/2014/main" id="{B0EBD8C2-CE92-4D91-ABD9-F0B4B99D3FE6}"/>
              </a:ext>
            </a:extLst>
          </p:cNvPr>
          <p:cNvSpPr>
            <a:spLocks/>
          </p:cNvSpPr>
          <p:nvPr/>
        </p:nvSpPr>
        <p:spPr bwMode="auto">
          <a:xfrm>
            <a:off x="7381462" y="3703638"/>
            <a:ext cx="2836595" cy="838200"/>
          </a:xfrm>
          <a:prstGeom prst="borderCallout1">
            <a:avLst>
              <a:gd name="adj1" fmla="val 49997"/>
              <a:gd name="adj2" fmla="val -5376"/>
              <a:gd name="adj3" fmla="val 87565"/>
              <a:gd name="adj4" fmla="val -120225"/>
            </a:avLst>
          </a:prstGeom>
          <a:gradFill rotWithShape="1">
            <a:gsLst>
              <a:gs pos="0">
                <a:srgbClr val="CC99FF"/>
              </a:gs>
              <a:gs pos="50000">
                <a:srgbClr val="FFFFFF"/>
              </a:gs>
              <a:gs pos="100000">
                <a:srgbClr val="CC99FF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 Tây Nguyên</a:t>
            </a:r>
          </a:p>
        </p:txBody>
      </p:sp>
      <p:sp>
        <p:nvSpPr>
          <p:cNvPr id="13" name="Line Callout 1 12">
            <a:extLst>
              <a:ext uri="{FF2B5EF4-FFF2-40B4-BE49-F238E27FC236}">
                <a16:creationId xmlns:a16="http://schemas.microsoft.com/office/drawing/2014/main" id="{231B6F12-D6B5-4A99-B0B0-657DB83B494A}"/>
              </a:ext>
            </a:extLst>
          </p:cNvPr>
          <p:cNvSpPr>
            <a:spLocks/>
          </p:cNvSpPr>
          <p:nvPr/>
        </p:nvSpPr>
        <p:spPr bwMode="auto">
          <a:xfrm>
            <a:off x="7467599" y="5257800"/>
            <a:ext cx="3142343" cy="762000"/>
          </a:xfrm>
          <a:prstGeom prst="borderCallout1">
            <a:avLst>
              <a:gd name="adj1" fmla="val 44564"/>
              <a:gd name="adj2" fmla="val 109"/>
              <a:gd name="adj3" fmla="val 33170"/>
              <a:gd name="adj4" fmla="val -145594"/>
            </a:avLst>
          </a:prstGeom>
          <a:gradFill rotWithShape="1">
            <a:gsLst>
              <a:gs pos="0">
                <a:srgbClr val="CC99FF"/>
              </a:gs>
              <a:gs pos="50000">
                <a:srgbClr val="FFFFFF"/>
              </a:gs>
              <a:gs pos="100000">
                <a:srgbClr val="CC99FF"/>
              </a:gs>
            </a:gsLst>
            <a:lin ang="5400000" scaled="1"/>
          </a:gra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 Đông Nam Bộ</a:t>
            </a:r>
            <a:endParaRPr kumimoji="0" lang="en-US" altLang="en-US" sz="24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Kết quả hình ảnh cho cây đậu tư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16" y="625957"/>
            <a:ext cx="3003067" cy="2924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Kết quả hình ảnh cho cây lạ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06" y="3706706"/>
            <a:ext cx="3161564" cy="2662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Kết quả hình ảnh cho cây b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038" y="625957"/>
            <a:ext cx="2879962" cy="2924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Kết quả hình ảnh cho cây mí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64" y="3706705"/>
            <a:ext cx="2710299" cy="26624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7011261" y="2760"/>
            <a:ext cx="3962400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nghiệp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hàng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năm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21" name="Picture 4" descr="Kết quả hình ảnh cho trồng trọ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30"/>
            <a:ext cx="3098066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Kết quả hình ảnh cho trồng trọ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02" y="499530"/>
            <a:ext cx="2779059" cy="3050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Kết quả hình ảnh cho cao s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2" y="3808470"/>
            <a:ext cx="3183381" cy="2458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Kết quả hình ảnh cho điề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637" y="3847922"/>
            <a:ext cx="2882075" cy="2380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12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Kết quả hình ảnh cho sầu riê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4343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11" descr="Kết quả hình ảnh cho măng c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5726"/>
            <a:ext cx="4343400" cy="326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13" descr="Kết quả hình ảnh cho vãi thiề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46101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15" descr="Kết quả hình ảnh cho bưở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0"/>
            <a:ext cx="45720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1600200" y="6315076"/>
            <a:ext cx="15240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Sầu riêng</a:t>
            </a: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6019800" y="2886076"/>
            <a:ext cx="13716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Vãi thều</a:t>
            </a: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1600200" y="2886076"/>
            <a:ext cx="15240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Măng cụt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6019800" y="6324601"/>
            <a:ext cx="9144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Bưởi</a:t>
            </a:r>
          </a:p>
        </p:txBody>
      </p:sp>
    </p:spTree>
    <p:extLst>
      <p:ext uri="{BB962C8B-B14F-4D97-AF65-F5344CB8AC3E}">
        <p14:creationId xmlns:p14="http://schemas.microsoft.com/office/powerpoint/2010/main" val="160958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4" grpId="0" animBg="1"/>
      <p:bldP spid="53265" grpId="0" animBg="1"/>
      <p:bldP spid="53266" grpId="0" animBg="1"/>
      <p:bldP spid="532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ết quả hình ảnh cho chôm chô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43434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Kết quả hình ảnh cho nh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"/>
            <a:ext cx="4572000" cy="32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5" descr="Kết quả hình ảnh cho quý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4343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7" descr="Kết quả hình ảnh cho xoà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2650"/>
            <a:ext cx="4572000" cy="335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1600200" y="2895601"/>
            <a:ext cx="19050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Chôm chôm</a:t>
            </a: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600200" y="6315076"/>
            <a:ext cx="9144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Quýt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6019800" y="6315076"/>
            <a:ext cx="8382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Xoài</a:t>
            </a:r>
          </a:p>
        </p:txBody>
      </p:sp>
      <p:sp>
        <p:nvSpPr>
          <p:cNvPr id="52235" name="Text Box 11"/>
          <p:cNvSpPr txBox="1">
            <a:spLocks noChangeArrowheads="1"/>
          </p:cNvSpPr>
          <p:nvPr/>
        </p:nvSpPr>
        <p:spPr bwMode="auto">
          <a:xfrm>
            <a:off x="6019800" y="2886076"/>
            <a:ext cx="990600" cy="4667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Nhãn</a:t>
            </a:r>
          </a:p>
        </p:txBody>
      </p:sp>
    </p:spTree>
    <p:extLst>
      <p:ext uri="{BB962C8B-B14F-4D97-AF65-F5344CB8AC3E}">
        <p14:creationId xmlns:p14="http://schemas.microsoft.com/office/powerpoint/2010/main" val="23237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2" grpId="0" animBg="1"/>
      <p:bldP spid="52233" grpId="0" animBg="1"/>
      <p:bldP spid="52234" grpId="0" animBg="1"/>
      <p:bldP spid="522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4949" y="582067"/>
            <a:ext cx="11116491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661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0" y="634991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05343" y="634991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-18509" y="1086385"/>
            <a:ext cx="3055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452635"/>
              </p:ext>
            </p:extLst>
          </p:nvPr>
        </p:nvGraphicFramePr>
        <p:xfrm>
          <a:off x="6232712" y="939144"/>
          <a:ext cx="5333365" cy="21277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47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0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02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Line 1"/>
          <p:cNvSpPr>
            <a:spLocks noChangeShapeType="1"/>
          </p:cNvSpPr>
          <p:nvPr/>
        </p:nvSpPr>
        <p:spPr bwMode="auto">
          <a:xfrm>
            <a:off x="11566078" y="982165"/>
            <a:ext cx="0" cy="285081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645574"/>
            <a:ext cx="5769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0" y="2176741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92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ẾT QUẢ ĐẠT ĐƯỢC SAU 5 NĂM THỰC HIỆN ĐỀ ÁN TÁI CƠ CẤU NGÀNH NÔNG  NGHIỆP TỈNH HÀ GIANG GIAI ĐOẠN 2016-2020 QUA SỐ LIỆU THỐNG KÊ - Trang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9" y="640081"/>
            <a:ext cx="10580914" cy="543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29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0" y="634991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05343" y="634991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1122354"/>
            <a:ext cx="3055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623891"/>
            <a:ext cx="5769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0" y="2085556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19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12" y="634990"/>
            <a:ext cx="4114800" cy="590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6"/>
          <p:cNvSpPr>
            <a:spLocks noChangeShapeType="1"/>
          </p:cNvSpPr>
          <p:nvPr/>
        </p:nvSpPr>
        <p:spPr bwMode="auto">
          <a:xfrm flipH="1">
            <a:off x="7992039" y="1623890"/>
            <a:ext cx="1703128" cy="674473"/>
          </a:xfrm>
          <a:prstGeom prst="line">
            <a:avLst/>
          </a:prstGeom>
          <a:noFill/>
          <a:ln w="508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 flipH="1" flipV="1">
            <a:off x="8548968" y="1307763"/>
            <a:ext cx="1146199" cy="316126"/>
          </a:xfrm>
          <a:prstGeom prst="line">
            <a:avLst/>
          </a:prstGeom>
          <a:noFill/>
          <a:ln w="508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" name="Picture 14" descr="6-%20Tha%20trau%20ph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264" y="725751"/>
            <a:ext cx="1948488" cy="164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7"/>
          <p:cNvSpPr>
            <a:spLocks noChangeShapeType="1"/>
          </p:cNvSpPr>
          <p:nvPr/>
        </p:nvSpPr>
        <p:spPr bwMode="auto">
          <a:xfrm flipH="1" flipV="1">
            <a:off x="9439834" y="4128247"/>
            <a:ext cx="907677" cy="48409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16" descr="http://images.baoninhthuan.com.vn/CMSImage/Resources/Uploaded/sonngoc/Bo%20Phuoc%20Ha%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510" y="4128246"/>
            <a:ext cx="1844489" cy="209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071391" y="6119059"/>
            <a:ext cx="4101352" cy="64633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58709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0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/>
          </p:cNvSpPr>
          <p:nvPr/>
        </p:nvSpPr>
        <p:spPr bwMode="auto">
          <a:xfrm>
            <a:off x="0" y="634991"/>
            <a:ext cx="5378824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trồng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trọt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14" name="TextBox 5"/>
          <p:cNvSpPr txBox="1">
            <a:spLocks noChangeArrowheads="1"/>
          </p:cNvSpPr>
          <p:nvPr/>
        </p:nvSpPr>
        <p:spPr bwMode="auto">
          <a:xfrm>
            <a:off x="0" y="111771"/>
            <a:ext cx="12465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8. SỰ 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HÁT TRIỂN VÀ PHÂN BỐ NÔNG NGHIỆP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05343" y="634991"/>
            <a:ext cx="47065" cy="60123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1122354"/>
            <a:ext cx="3055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Ngành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nuôi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623891"/>
            <a:ext cx="5769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0" y="2085556"/>
            <a:ext cx="4273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67125" y="257170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19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08" y="634991"/>
            <a:ext cx="3739922" cy="545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099473" y="6202393"/>
            <a:ext cx="5767557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Atlat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19,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 flipV="1">
            <a:off x="8104094" y="1673197"/>
            <a:ext cx="1221614" cy="11087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>
            <a:off x="8060394" y="1784072"/>
            <a:ext cx="1265313" cy="322243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" name="Picture 15" descr="l%E1%BB%A3n1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708" y="795579"/>
            <a:ext cx="2799168" cy="186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0059" y="34271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624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0818" y="121716"/>
            <a:ext cx="4670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 TẬP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6948" y="1659988"/>
          <a:ext cx="11324492" cy="46537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2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8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3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Vùng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r>
                        <a:rPr lang="en-US" sz="320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lang="en-US" sz="3200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3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endParaRPr lang="en-US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Chè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66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 ĐB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Cửu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Long</a:t>
                      </a:r>
                      <a:endParaRPr lang="en-US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 Cao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tiêu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hạt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24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3/ Trung du </a:t>
                      </a:r>
                      <a:r>
                        <a:rPr lang="fr-FR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fr-FR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miền</a:t>
                      </a:r>
                      <a:r>
                        <a:rPr lang="fr-FR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fr-FR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lang="fr-FR" sz="3200" baseline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fr-FR" sz="3200" baseline="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bộ</a:t>
                      </a:r>
                      <a:endParaRPr lang="en-US" sz="3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c.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Dừa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mía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3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4/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Tây</a:t>
                      </a: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d.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Lạc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37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e. </a:t>
                      </a:r>
                      <a:r>
                        <a:rPr lang="en-US" sz="320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Cà</a:t>
                      </a:r>
                      <a:r>
                        <a:rPr lang="en-US" sz="320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phê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371"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</a:t>
                      </a:r>
                      <a:r>
                        <a:rPr lang="en-US" sz="3200" b="1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r>
                        <a:rPr lang="en-US" sz="3200" b="1" baseline="0" dirty="0"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1-  b;   2- c;  3- a;  4- e</a:t>
                      </a:r>
                      <a:endParaRPr lang="en-US" sz="3200" b="1" dirty="0"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1519" y="848953"/>
            <a:ext cx="973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ý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97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altLang="en-US" sz="3000" b="1"/>
              <a:t>LUYỆN TẬP - VẬN DỤNG</a:t>
            </a:r>
            <a:endParaRPr lang="en-US" altLang="en-US" sz="3000" b="1"/>
          </a:p>
        </p:txBody>
      </p:sp>
      <p:sp>
        <p:nvSpPr>
          <p:cNvPr id="17613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2713" indent="0" algn="ctr"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https://www.plickers.com/</a:t>
            </a: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CB9F840A-BA78-444C-9C9B-3FB60E684B65}" type="slidenum">
              <a:rPr lang="tr-TR" altLang="en-US" smtClean="0">
                <a:solidFill>
                  <a:srgbClr val="898989"/>
                </a:solidFill>
              </a:rPr>
              <a:pPr algn="ctr"/>
              <a:t>23</a:t>
            </a:fld>
            <a:endParaRPr lang="tr-TR" alt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2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4">
            <a:extLst>
              <a:ext uri="{FF2B5EF4-FFF2-40B4-BE49-F238E27FC236}">
                <a16:creationId xmlns:a16="http://schemas.microsoft.com/office/drawing/2014/main" id="{13AF8387-0296-4DA7-A695-CBAB46892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472" name="Text Box 8">
            <a:extLst>
              <a:ext uri="{FF2B5EF4-FFF2-40B4-BE49-F238E27FC236}">
                <a16:creationId xmlns:a16="http://schemas.microsoft.com/office/drawing/2014/main" id="{8844F851-8D26-4778-BFE4-1DF749A8C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2348" y="284443"/>
            <a:ext cx="4839286" cy="769441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NÔNG NGHIỆP</a:t>
            </a:r>
          </a:p>
        </p:txBody>
      </p:sp>
      <p:sp>
        <p:nvSpPr>
          <p:cNvPr id="62473" name="Line 9">
            <a:extLst>
              <a:ext uri="{FF2B5EF4-FFF2-40B4-BE49-F238E27FC236}">
                <a16:creationId xmlns:a16="http://schemas.microsoft.com/office/drawing/2014/main" id="{DB6E038C-5AB7-42C5-94DD-3D18E2D094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399" y="1072053"/>
            <a:ext cx="3045655" cy="1191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74" name="Line 10">
            <a:extLst>
              <a:ext uri="{FF2B5EF4-FFF2-40B4-BE49-F238E27FC236}">
                <a16:creationId xmlns:a16="http://schemas.microsoft.com/office/drawing/2014/main" id="{0FF1AEC7-706C-42B4-B89D-337C41B4CF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665" y="1072053"/>
            <a:ext cx="2771335" cy="11916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476" name="Text Box 12">
            <a:extLst>
              <a:ext uri="{FF2B5EF4-FFF2-40B4-BE49-F238E27FC236}">
                <a16:creationId xmlns:a16="http://schemas.microsoft.com/office/drawing/2014/main" id="{CBAB8B8B-3CD8-4F6A-A73D-E4FA1E825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12" y="2294355"/>
            <a:ext cx="4535072" cy="1200329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Trồng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tỉ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giảm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77" name="Text Box 13">
            <a:extLst>
              <a:ext uri="{FF2B5EF4-FFF2-40B4-BE49-F238E27FC236}">
                <a16:creationId xmlns:a16="http://schemas.microsoft.com/office/drawing/2014/main" id="{1E2A8088-AEE5-4C93-9897-3279A3BCD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931" y="2317795"/>
            <a:ext cx="4074355" cy="1200329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Chăn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nuôi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tỉ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tăng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9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2" grpId="0" animBg="1"/>
      <p:bldP spid="62476" grpId="0" animBg="1"/>
      <p:bldP spid="624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uyện tập - O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878341"/>
            <a:ext cx="11704319" cy="507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888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4766" y="407037"/>
            <a:ext cx="1072460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đậu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3610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1623" t="28224" r="10516" b="20579"/>
          <a:stretch/>
        </p:blipFill>
        <p:spPr bwMode="auto">
          <a:xfrm>
            <a:off x="653142" y="718456"/>
            <a:ext cx="10959737" cy="5238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26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19" y="307747"/>
            <a:ext cx="10907486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lương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1980-2017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(DT, n/s, sản lượng)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ĐBSCL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ĐBSH: Do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dồi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14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C14A50A3-7134-4A3E-8EFD-7E9B4A3FF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7" name="Text Box 3">
            <a:extLst>
              <a:ext uri="{FF2B5EF4-FFF2-40B4-BE49-F238E27FC236}">
                <a16:creationId xmlns:a16="http://schemas.microsoft.com/office/drawing/2014/main" id="{1561A15C-6D60-4AF5-BF02-34FE8BFBF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                 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6E4F2C5E-DAFC-40E8-B1B3-12CF1BE7C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1926" name="Picture 6" descr="6">
            <a:extLst>
              <a:ext uri="{FF2B5EF4-FFF2-40B4-BE49-F238E27FC236}">
                <a16:creationId xmlns:a16="http://schemas.microsoft.com/office/drawing/2014/main" id="{4A01527D-0119-43A1-B29B-4AA3587A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1" y="225083"/>
            <a:ext cx="6286500" cy="663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1" name="Picture 9" descr="http://festivalluagao.vn/upload/gallery/1253529185ecotourism-vietnam.com-Rice%20field.jpg">
            <a:hlinkClick r:id="rId3"/>
            <a:extLst>
              <a:ext uri="{FF2B5EF4-FFF2-40B4-BE49-F238E27FC236}">
                <a16:creationId xmlns:a16="http://schemas.microsoft.com/office/drawing/2014/main" id="{CE9127BB-ACBB-4C92-A032-A7A3AC01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" y="225083"/>
            <a:ext cx="5875683" cy="663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514600" y="3124201"/>
            <a:ext cx="685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200400" y="5486401"/>
            <a:ext cx="723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sym typeface="Wingdings" panose="05000000000000000000" pitchFamily="2" charset="2"/>
              </a:rPr>
              <a:t>                 </a:t>
            </a:r>
            <a:endParaRPr lang="en-US" altLang="en-US" sz="240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00400" y="6324601"/>
            <a:ext cx="541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90117" name="Picture 2" descr="http://vov.vn/Uploaded_VOV/xuanthan/20120716/canhdongmaulon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4648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8" descr="Triển vọng máy cấy lúa mới trên đồng ru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4419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2" descr="http://baobackan.org.vn/dataimages/201103/original/images420680_gieo_xa_ha_hie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441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0" name="Picture 2" descr="http://fo2.vicongdong.vn/imgContent/24/876696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1524000" y="327660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GIỚI HÓA NÔNG NGHIỆP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198261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0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0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664229527,E:\BAI GIANG E-LEARNING -linh\bai giang thang 3-2016\fie xuat ban dat\bai 8 - dia 9-file nguon\8_Bai 8_Dia 9. Su phat trien va phan bo nong nghiep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664229527,E:\BAI GIANG E-LEARNING -linh\bai giang thang 3-2016\fie xuat ban dat\bai 8 - dia 9-file nguon\8_Bai 8_Dia 9. Su phat trien va phan bo nong nghiep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664229527,E:\BAI GIANG E-LEARNING -linh\bai giang thang 3-2016\fie xuat ban dat\bai 8 - dia 9-file nguon\8_Bai 8_Dia 9. Su phat trien va phan bo nong nghiep\Media.ppcx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821</Words>
  <Application>Microsoft Office PowerPoint</Application>
  <PresentationFormat>Widescreen</PresentationFormat>
  <Paragraphs>145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Times New Roman</vt:lpstr>
      <vt:lpstr>Trebuchet MS</vt:lpstr>
      <vt:lpstr>VNI-Times</vt:lpstr>
      <vt:lpstr>Wingdings</vt:lpstr>
      <vt:lpstr>Wingdings 3</vt:lpstr>
      <vt:lpstr>1_Office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- 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39</cp:revision>
  <dcterms:created xsi:type="dcterms:W3CDTF">2021-10-01T09:20:23Z</dcterms:created>
  <dcterms:modified xsi:type="dcterms:W3CDTF">2024-06-08T09:27:37Z</dcterms:modified>
</cp:coreProperties>
</file>